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56" r:id="rId5"/>
    <p:sldId id="257" r:id="rId6"/>
    <p:sldId id="273" r:id="rId7"/>
    <p:sldId id="282" r:id="rId8"/>
    <p:sldId id="283" r:id="rId9"/>
    <p:sldId id="1305" r:id="rId10"/>
    <p:sldId id="284" r:id="rId11"/>
    <p:sldId id="1312" r:id="rId12"/>
    <p:sldId id="288" r:id="rId13"/>
    <p:sldId id="1306" r:id="rId14"/>
    <p:sldId id="1307" r:id="rId15"/>
    <p:sldId id="1314" r:id="rId16"/>
    <p:sldId id="1315" r:id="rId17"/>
    <p:sldId id="285" r:id="rId18"/>
    <p:sldId id="286" r:id="rId19"/>
    <p:sldId id="287" r:id="rId20"/>
    <p:sldId id="1316" r:id="rId21"/>
    <p:sldId id="1308" r:id="rId22"/>
    <p:sldId id="1309" r:id="rId23"/>
    <p:sldId id="293" r:id="rId24"/>
    <p:sldId id="1313" r:id="rId25"/>
    <p:sldId id="1317" r:id="rId26"/>
    <p:sldId id="1318" r:id="rId27"/>
    <p:sldId id="260" r:id="rId28"/>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B71E10-9475-2720-8F10-A7F0E2C10B37}" name="David Maslarski" initials="DM" userId="David Maslarski" providerId="None"/>
  <p188:author id="{0D831EA2-5444-191B-5D1D-B5B6690A9080}" name="Martial Fournier de Saint Jean" initials="MFSJ" userId="Martial Fournier de Saint Jean"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11037-1C08-4F31-A461-847CADF61082}" v="212" dt="2024-04-29T21:15:23.0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p:normalViewPr>
  <p:slideViewPr>
    <p:cSldViewPr snapToGrid="0">
      <p:cViewPr varScale="1">
        <p:scale>
          <a:sx n="54" d="100"/>
          <a:sy n="54" d="100"/>
        </p:scale>
        <p:origin x="13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 Id="rId5" Type="http://schemas.openxmlformats.org/officeDocument/2006/relationships/image" Target="../media/image10.jp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A577EF-DAFF-4C58-9E64-005EDB6FEF8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fr-FR"/>
        </a:p>
      </dgm:t>
    </dgm:pt>
    <dgm:pt modelId="{AA9370B8-0CC7-4685-98C5-F118785C4909}">
      <dgm:prSet phldrT="[Texte]" custT="1"/>
      <dgm:spPr>
        <a:gradFill rotWithShape="0">
          <a:gsLst>
            <a:gs pos="0">
              <a:schemeClr val="accent1">
                <a:lumMod val="5000"/>
                <a:lumOff val="95000"/>
              </a:schemeClr>
            </a:gs>
            <a:gs pos="74000">
              <a:schemeClr val="accent2">
                <a:lumMod val="60000"/>
                <a:lumOff val="40000"/>
              </a:schemeClr>
            </a:gs>
            <a:gs pos="83000">
              <a:schemeClr val="accent2">
                <a:lumMod val="60000"/>
                <a:lumOff val="40000"/>
              </a:schemeClr>
            </a:gs>
            <a:gs pos="100000">
              <a:schemeClr val="accent2">
                <a:lumMod val="60000"/>
                <a:lumOff val="40000"/>
              </a:schemeClr>
            </a:gs>
          </a:gsLst>
          <a:lin ang="5400000" scaled="1"/>
        </a:gradFill>
      </dgm:spPr>
      <dgm:t>
        <a:bodyPr/>
        <a:lstStyle/>
        <a:p>
          <a:r>
            <a:rPr lang="fr-FR" sz="800" b="1" i="1" dirty="0">
              <a:solidFill>
                <a:schemeClr val="tx1"/>
              </a:solidFill>
            </a:rPr>
            <a:t>Présidente</a:t>
          </a:r>
        </a:p>
        <a:p>
          <a:r>
            <a:rPr lang="fr-FR" sz="800" b="1" i="1" dirty="0">
              <a:solidFill>
                <a:schemeClr val="tx1"/>
              </a:solidFill>
            </a:rPr>
            <a:t>Emmanuelle </a:t>
          </a:r>
          <a:r>
            <a:rPr lang="fr-FR" sz="800" b="1" i="1" dirty="0" err="1">
              <a:solidFill>
                <a:schemeClr val="tx1"/>
              </a:solidFill>
            </a:rPr>
            <a:t>Wargon</a:t>
          </a:r>
          <a:endParaRPr lang="fr-FR" sz="800" b="1" i="1" dirty="0">
            <a:solidFill>
              <a:schemeClr val="tx1"/>
            </a:solidFill>
          </a:endParaRPr>
        </a:p>
        <a:p>
          <a:endParaRPr lang="fr-FR" sz="800" b="1" i="1" dirty="0">
            <a:solidFill>
              <a:schemeClr val="tx1"/>
            </a:solidFill>
          </a:endParaRPr>
        </a:p>
      </dgm:t>
    </dgm:pt>
    <dgm:pt modelId="{139A2F2B-530C-49B9-94DC-2C4BDD84D5D6}" type="parTrans" cxnId="{62BF7625-6F9F-4CE2-94C2-BAEDF1BE06DF}">
      <dgm:prSet/>
      <dgm:spPr/>
      <dgm:t>
        <a:bodyPr/>
        <a:lstStyle/>
        <a:p>
          <a:endParaRPr lang="fr-FR"/>
        </a:p>
      </dgm:t>
    </dgm:pt>
    <dgm:pt modelId="{2AC43155-E532-4EC5-8456-A85512402767}" type="sibTrans" cxnId="{62BF7625-6F9F-4CE2-94C2-BAEDF1BE06DF}">
      <dgm:prSet/>
      <dgm:spPr/>
      <dgm:t>
        <a:bodyPr/>
        <a:lstStyle/>
        <a:p>
          <a:endParaRPr lang="fr-FR"/>
        </a:p>
      </dgm:t>
    </dgm:pt>
    <dgm:pt modelId="{530587C8-AE25-48CA-BD5C-7D3B6581FF62}">
      <dgm:prSet phldrT="[Texte]" custT="1"/>
      <dgm:spPr>
        <a:gradFill rotWithShape="0">
          <a:gsLst>
            <a:gs pos="67280">
              <a:schemeClr val="accent6">
                <a:lumMod val="40000"/>
                <a:lumOff val="60000"/>
              </a:schemeClr>
            </a:gs>
            <a:gs pos="84100">
              <a:schemeClr val="accent6">
                <a:lumMod val="40000"/>
                <a:lumOff val="60000"/>
              </a:schemeClr>
            </a:gs>
            <a:gs pos="0">
              <a:schemeClr val="accent1">
                <a:lumMod val="5000"/>
                <a:lumOff val="95000"/>
              </a:schemeClr>
            </a:gs>
            <a:gs pos="100000">
              <a:schemeClr val="accent6">
                <a:lumMod val="40000"/>
                <a:lumOff val="60000"/>
              </a:schemeClr>
            </a:gs>
          </a:gsLst>
          <a:lin ang="5400000" scaled="1"/>
        </a:gradFill>
      </dgm:spPr>
      <dgm:t>
        <a:bodyPr/>
        <a:lstStyle/>
        <a:p>
          <a:r>
            <a:rPr lang="fr-FR" sz="800" b="1" i="0" kern="1200" dirty="0">
              <a:solidFill>
                <a:schemeClr val="tx1"/>
              </a:solidFill>
            </a:rPr>
            <a:t>Lova </a:t>
          </a:r>
          <a:r>
            <a:rPr lang="fr-FR" sz="800" b="1" i="0" kern="1200" dirty="0" err="1">
              <a:solidFill>
                <a:schemeClr val="tx1"/>
              </a:solidFill>
            </a:rPr>
            <a:t>Rinel</a:t>
          </a:r>
          <a:r>
            <a:rPr lang="fr-FR" sz="800" b="1" i="0" kern="1200" dirty="0">
              <a:solidFill>
                <a:schemeClr val="tx1"/>
              </a:solidFill>
            </a:rPr>
            <a:t> </a:t>
          </a:r>
          <a:r>
            <a:rPr lang="fr-FR" sz="700" b="1" kern="1200" dirty="0" err="1">
              <a:solidFill>
                <a:prstClr val="black"/>
              </a:solidFill>
              <a:latin typeface="Calibri" panose="020F0502020204030204"/>
              <a:ea typeface="+mn-ea"/>
              <a:cs typeface="+mn-cs"/>
            </a:rPr>
            <a:t>Rajaoarinelina</a:t>
          </a:r>
          <a:endParaRPr lang="fr-FR" sz="800" b="1" kern="1200" dirty="0">
            <a:solidFill>
              <a:prstClr val="black"/>
            </a:solidFill>
            <a:latin typeface="Calibri" panose="020F0502020204030204"/>
            <a:ea typeface="+mn-ea"/>
            <a:cs typeface="+mn-cs"/>
          </a:endParaRPr>
        </a:p>
      </dgm:t>
    </dgm:pt>
    <dgm:pt modelId="{31E36CA1-47BF-40D8-9720-E5F07D89AA89}" type="parTrans" cxnId="{9610A9A8-1840-45DD-A494-19A5BA22F17D}">
      <dgm:prSet/>
      <dgm:spPr/>
      <dgm:t>
        <a:bodyPr/>
        <a:lstStyle/>
        <a:p>
          <a:endParaRPr lang="fr-FR"/>
        </a:p>
      </dgm:t>
    </dgm:pt>
    <dgm:pt modelId="{CB1213CA-F6C6-423A-879F-58F2012F9400}" type="sibTrans" cxnId="{9610A9A8-1840-45DD-A494-19A5BA22F17D}">
      <dgm:prSet/>
      <dgm:spPr/>
      <dgm:t>
        <a:bodyPr/>
        <a:lstStyle/>
        <a:p>
          <a:endParaRPr lang="fr-FR"/>
        </a:p>
      </dgm:t>
    </dgm:pt>
    <dgm:pt modelId="{19C571D1-72AF-43A4-8AB7-7CDB0BCA0AF1}">
      <dgm:prSet custT="1"/>
      <dgm:spPr>
        <a:gradFill rotWithShape="0">
          <a:gsLst>
            <a:gs pos="67280">
              <a:schemeClr val="accent6">
                <a:lumMod val="40000"/>
                <a:lumOff val="60000"/>
              </a:schemeClr>
            </a:gs>
            <a:gs pos="84100">
              <a:schemeClr val="accent6">
                <a:lumMod val="40000"/>
                <a:lumOff val="60000"/>
              </a:schemeClr>
            </a:gs>
            <a:gs pos="0">
              <a:schemeClr val="accent1">
                <a:lumMod val="5000"/>
                <a:lumOff val="95000"/>
              </a:schemeClr>
            </a:gs>
            <a:gs pos="100000">
              <a:schemeClr val="accent6">
                <a:lumMod val="40000"/>
                <a:lumOff val="60000"/>
              </a:schemeClr>
            </a:gs>
          </a:gsLst>
          <a:lin ang="5400000" scaled="1"/>
        </a:gradFill>
      </dgm:spPr>
      <dgm:t>
        <a:bodyPr/>
        <a:lstStyle/>
        <a:p>
          <a:r>
            <a:rPr lang="fr-FR" sz="800" b="1" dirty="0">
              <a:solidFill>
                <a:schemeClr val="tx1"/>
              </a:solidFill>
            </a:rPr>
            <a:t>Ivan Faucheux</a:t>
          </a:r>
        </a:p>
      </dgm:t>
    </dgm:pt>
    <dgm:pt modelId="{D59CE8F9-FEE8-489B-92E0-845D40512127}" type="parTrans" cxnId="{D65E9B7C-37B8-41B7-9FAD-372B7E1845A3}">
      <dgm:prSet/>
      <dgm:spPr/>
      <dgm:t>
        <a:bodyPr/>
        <a:lstStyle/>
        <a:p>
          <a:endParaRPr lang="fr-FR"/>
        </a:p>
      </dgm:t>
    </dgm:pt>
    <dgm:pt modelId="{BFA8815D-88FB-474D-8F3B-8A3AF7936AA5}" type="sibTrans" cxnId="{D65E9B7C-37B8-41B7-9FAD-372B7E1845A3}">
      <dgm:prSet/>
      <dgm:spPr/>
      <dgm:t>
        <a:bodyPr/>
        <a:lstStyle/>
        <a:p>
          <a:endParaRPr lang="fr-FR"/>
        </a:p>
      </dgm:t>
    </dgm:pt>
    <dgm:pt modelId="{2DDD3001-BEFA-4E8A-BB91-8E5FDF45DCEB}">
      <dgm:prSet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fr-FR" sz="800" b="1" dirty="0">
              <a:solidFill>
                <a:prstClr val="black"/>
              </a:solidFill>
              <a:latin typeface="Calibri" panose="020F0502020204030204"/>
            </a:rPr>
            <a:t>Anthony Cellier</a:t>
          </a:r>
          <a:endParaRPr lang="fr-FR" sz="800" b="1" dirty="0">
            <a:solidFill>
              <a:schemeClr val="tx1"/>
            </a:solidFill>
          </a:endParaRPr>
        </a:p>
      </dgm:t>
    </dgm:pt>
    <dgm:pt modelId="{37928DCC-2EF2-490E-A2E6-0E039FBB9740}" type="sibTrans" cxnId="{EBC0AF5D-8D0C-460E-B7CC-AE8A3E969EF5}">
      <dgm:prSet/>
      <dgm:spPr/>
      <dgm:t>
        <a:bodyPr/>
        <a:lstStyle/>
        <a:p>
          <a:endParaRPr lang="fr-FR"/>
        </a:p>
      </dgm:t>
    </dgm:pt>
    <dgm:pt modelId="{FD52DD75-3E39-4B77-9D1F-34D4A6F30D45}" type="parTrans" cxnId="{EBC0AF5D-8D0C-460E-B7CC-AE8A3E969EF5}">
      <dgm:prSet/>
      <dgm:spPr/>
      <dgm:t>
        <a:bodyPr/>
        <a:lstStyle/>
        <a:p>
          <a:endParaRPr lang="fr-FR"/>
        </a:p>
      </dgm:t>
    </dgm:pt>
    <dgm:pt modelId="{26DF763F-A319-47CD-A15D-1C765B737A92}">
      <dgm:prSet phldrT="[Texte]" custT="1"/>
      <dgm:sp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spPr>
      <dgm:t>
        <a:bodyPr/>
        <a:lstStyle/>
        <a:p>
          <a:r>
            <a:rPr lang="fr-FR" sz="800" b="1" dirty="0">
              <a:solidFill>
                <a:schemeClr val="tx1"/>
              </a:solidFill>
            </a:rPr>
            <a:t>Valérie </a:t>
          </a:r>
          <a:r>
            <a:rPr lang="fr-FR" sz="800" b="1" dirty="0" err="1">
              <a:solidFill>
                <a:schemeClr val="tx1"/>
              </a:solidFill>
            </a:rPr>
            <a:t>Plagnol</a:t>
          </a:r>
          <a:endParaRPr lang="fr-FR" sz="800" b="1" dirty="0">
            <a:solidFill>
              <a:schemeClr val="tx1"/>
            </a:solidFill>
          </a:endParaRPr>
        </a:p>
      </dgm:t>
    </dgm:pt>
    <dgm:pt modelId="{7D638E0A-8DE6-4395-B015-ED703EB1E867}" type="sibTrans" cxnId="{1AB057B3-3E62-4914-8545-9E5DD5F4020B}">
      <dgm:prSet/>
      <dgm:spPr/>
      <dgm:t>
        <a:bodyPr/>
        <a:lstStyle/>
        <a:p>
          <a:endParaRPr lang="fr-FR"/>
        </a:p>
      </dgm:t>
    </dgm:pt>
    <dgm:pt modelId="{C91AF035-B55B-41C0-84C7-B2F0EEB710B3}" type="parTrans" cxnId="{1AB057B3-3E62-4914-8545-9E5DD5F4020B}">
      <dgm:prSet/>
      <dgm:spPr/>
      <dgm:t>
        <a:bodyPr/>
        <a:lstStyle/>
        <a:p>
          <a:endParaRPr lang="fr-FR"/>
        </a:p>
      </dgm:t>
    </dgm:pt>
    <dgm:pt modelId="{EFD07805-E602-47EA-958F-DFC0AA796366}" type="pres">
      <dgm:prSet presAssocID="{53A577EF-DAFF-4C58-9E64-005EDB6FEF82}" presName="Name0" presStyleCnt="0">
        <dgm:presLayoutVars>
          <dgm:dir/>
          <dgm:resizeHandles/>
        </dgm:presLayoutVars>
      </dgm:prSet>
      <dgm:spPr/>
    </dgm:pt>
    <dgm:pt modelId="{3A153106-00B5-40EE-951F-4B08967C124C}" type="pres">
      <dgm:prSet presAssocID="{AA9370B8-0CC7-4685-98C5-F118785C4909}" presName="composite" presStyleCnt="0"/>
      <dgm:spPr/>
    </dgm:pt>
    <dgm:pt modelId="{D401AA8D-4D39-4FDC-8B19-A53165AB2A0F}" type="pres">
      <dgm:prSet presAssocID="{AA9370B8-0CC7-4685-98C5-F118785C4909}" presName="rect1" presStyleLbl="bgImgPlace1" presStyleIdx="0" presStyleCnt="5" custScaleX="117822" custScaleY="119421" custLinFactNeighborX="85586"/>
      <dgm:spPr>
        <a:blipFill rotWithShape="1">
          <a:blip xmlns:r="http://schemas.openxmlformats.org/officeDocument/2006/relationships" r:embed="rId1"/>
          <a:srcRect/>
          <a:stretch>
            <a:fillRect l="-1000" r="-1000"/>
          </a:stretch>
        </a:blipFill>
      </dgm:spPr>
    </dgm:pt>
    <dgm:pt modelId="{599A320C-4FC6-4EFA-9C86-D93B05E4B8F0}" type="pres">
      <dgm:prSet presAssocID="{AA9370B8-0CC7-4685-98C5-F118785C4909}" presName="rect2" presStyleLbl="node1" presStyleIdx="0" presStyleCnt="5" custScaleX="145944" custScaleY="110000" custLinFactNeighborX="94104" custLinFactNeighborY="-26541">
        <dgm:presLayoutVars>
          <dgm:bulletEnabled val="1"/>
        </dgm:presLayoutVars>
      </dgm:prSet>
      <dgm:spPr>
        <a:prstGeom prst="flowChartConnector">
          <a:avLst/>
        </a:prstGeom>
      </dgm:spPr>
    </dgm:pt>
    <dgm:pt modelId="{4E83A951-8601-4552-B30D-30239AA92C3A}" type="pres">
      <dgm:prSet presAssocID="{2AC43155-E532-4EC5-8456-A85512402767}" presName="sibTrans" presStyleCnt="0"/>
      <dgm:spPr/>
    </dgm:pt>
    <dgm:pt modelId="{C029EB8A-B145-4552-B404-B1FCC105011C}" type="pres">
      <dgm:prSet presAssocID="{530587C8-AE25-48CA-BD5C-7D3B6581FF62}" presName="composite" presStyleCnt="0"/>
      <dgm:spPr/>
    </dgm:pt>
    <dgm:pt modelId="{820F02AA-0230-4FCC-8FC1-7FA5AABF6E1C}" type="pres">
      <dgm:prSet presAssocID="{530587C8-AE25-48CA-BD5C-7D3B6581FF62}" presName="rect1" presStyleLbl="bgImgPlace1" presStyleIdx="1" presStyleCnt="5" custLinFactY="32567" custLinFactNeighborX="-717"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pt>
    <dgm:pt modelId="{53C53691-E439-4805-83D5-C94CE057F4A0}" type="pres">
      <dgm:prSet presAssocID="{530587C8-AE25-48CA-BD5C-7D3B6581FF62}" presName="rect2" presStyleLbl="node1" presStyleIdx="1" presStyleCnt="5" custScaleX="110000" custScaleY="110000" custLinFactY="79184" custLinFactNeighborX="-7961" custLinFactNeighborY="100000">
        <dgm:presLayoutVars>
          <dgm:bulletEnabled val="1"/>
        </dgm:presLayoutVars>
      </dgm:prSet>
      <dgm:spPr>
        <a:prstGeom prst="flowChartConnector">
          <a:avLst/>
        </a:prstGeom>
      </dgm:spPr>
    </dgm:pt>
    <dgm:pt modelId="{C8B12BEF-6F80-4A9A-8672-C8E3CA07AF26}" type="pres">
      <dgm:prSet presAssocID="{CB1213CA-F6C6-423A-879F-58F2012F9400}" presName="sibTrans" presStyleCnt="0"/>
      <dgm:spPr/>
    </dgm:pt>
    <dgm:pt modelId="{27CD2E45-F4C4-4414-BEFE-B4CEB055C7CB}" type="pres">
      <dgm:prSet presAssocID="{26DF763F-A319-47CD-A15D-1C765B737A92}" presName="composite" presStyleCnt="0"/>
      <dgm:spPr/>
    </dgm:pt>
    <dgm:pt modelId="{B90ABD58-96F8-43A7-A619-97E024EFA2EF}" type="pres">
      <dgm:prSet presAssocID="{26DF763F-A319-47CD-A15D-1C765B737A92}" presName="rect1" presStyleLbl="b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dgm:spPr>
    </dgm:pt>
    <dgm:pt modelId="{9026FFD9-A956-4235-9DD0-03B599479716}" type="pres">
      <dgm:prSet presAssocID="{26DF763F-A319-47CD-A15D-1C765B737A92}" presName="rect2" presStyleLbl="node1" presStyleIdx="2" presStyleCnt="5" custScaleX="110000" custScaleY="110000" custLinFactNeighborX="-21232" custLinFactNeighborY="-27867">
        <dgm:presLayoutVars>
          <dgm:bulletEnabled val="1"/>
        </dgm:presLayoutVars>
      </dgm:prSet>
      <dgm:spPr>
        <a:prstGeom prst="flowChartConnector">
          <a:avLst/>
        </a:prstGeom>
      </dgm:spPr>
    </dgm:pt>
    <dgm:pt modelId="{0438CE5B-F2EE-43C1-ABDA-BE15F9B499C6}" type="pres">
      <dgm:prSet presAssocID="{7D638E0A-8DE6-4395-B015-ED703EB1E867}" presName="sibTrans" presStyleCnt="0"/>
      <dgm:spPr/>
    </dgm:pt>
    <dgm:pt modelId="{F1226FC0-96B8-4E93-9E91-60EF3A2E48AD}" type="pres">
      <dgm:prSet presAssocID="{2DDD3001-BEFA-4E8A-BB91-8E5FDF45DCEB}" presName="composite" presStyleCnt="0"/>
      <dgm:spPr/>
    </dgm:pt>
    <dgm:pt modelId="{5FBAAEB1-F194-4C4B-8432-94422CC28070}" type="pres">
      <dgm:prSet presAssocID="{2DDD3001-BEFA-4E8A-BB91-8E5FDF45DCEB}" presName="rect1" presStyleLbl="bgImgPlace1" presStyleIdx="3" presStyleCnt="5" custScaleY="99771" custLinFactY="28140" custLinFactNeighborX="3483" custLinFactNeighborY="100000"/>
      <dgm:spPr>
        <a:blipFill rotWithShape="1">
          <a:blip xmlns:r="http://schemas.openxmlformats.org/officeDocument/2006/relationships" r:embed="rId4"/>
          <a:srcRect/>
          <a:stretch>
            <a:fillRect t="-18000" b="-18000"/>
          </a:stretch>
        </a:blipFill>
      </dgm:spPr>
    </dgm:pt>
    <dgm:pt modelId="{6AD50F41-783D-4767-8D77-77DC98B9AD7D}" type="pres">
      <dgm:prSet presAssocID="{2DDD3001-BEFA-4E8A-BB91-8E5FDF45DCEB}" presName="rect2" presStyleLbl="node1" presStyleIdx="3" presStyleCnt="5" custScaleX="110000" custScaleY="110000" custLinFactY="61927" custLinFactNeighborX="-5636" custLinFactNeighborY="100000">
        <dgm:presLayoutVars>
          <dgm:bulletEnabled val="1"/>
        </dgm:presLayoutVars>
      </dgm:prSet>
      <dgm:spPr>
        <a:prstGeom prst="flowChartConnector">
          <a:avLst/>
        </a:prstGeom>
      </dgm:spPr>
    </dgm:pt>
    <dgm:pt modelId="{07AC385A-D11A-401C-A104-5576A3968DA0}" type="pres">
      <dgm:prSet presAssocID="{37928DCC-2EF2-490E-A2E6-0E039FBB9740}" presName="sibTrans" presStyleCnt="0"/>
      <dgm:spPr/>
    </dgm:pt>
    <dgm:pt modelId="{AA9B882D-6C2B-45DC-AF51-5F6F7D4B9D88}" type="pres">
      <dgm:prSet presAssocID="{19C571D1-72AF-43A4-8AB7-7CDB0BCA0AF1}" presName="composite" presStyleCnt="0"/>
      <dgm:spPr/>
    </dgm:pt>
    <dgm:pt modelId="{126C9C10-D7C8-467B-9084-B81FF9471E45}" type="pres">
      <dgm:prSet presAssocID="{19C571D1-72AF-43A4-8AB7-7CDB0BCA0AF1}" presName="rect1" presStyleLbl="bgImgPlace1" presStyleIdx="4" presStyleCnt="5" custLinFactNeighborX="-77263" custLinFactNeighborY="-1197"/>
      <dgm:spPr>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dgm:spPr>
    </dgm:pt>
    <dgm:pt modelId="{E8D5CFF5-3F76-4653-BC2B-6B86B8930FA8}" type="pres">
      <dgm:prSet presAssocID="{19C571D1-72AF-43A4-8AB7-7CDB0BCA0AF1}" presName="rect2" presStyleLbl="node1" presStyleIdx="4" presStyleCnt="5" custScaleX="110000" custScaleY="110000" custLinFactX="-68559" custLinFactNeighborX="-100000" custLinFactNeighborY="-45713">
        <dgm:presLayoutVars>
          <dgm:bulletEnabled val="1"/>
        </dgm:presLayoutVars>
      </dgm:prSet>
      <dgm:spPr>
        <a:prstGeom prst="flowChartConnector">
          <a:avLst/>
        </a:prstGeom>
      </dgm:spPr>
    </dgm:pt>
  </dgm:ptLst>
  <dgm:cxnLst>
    <dgm:cxn modelId="{62BF7625-6F9F-4CE2-94C2-BAEDF1BE06DF}" srcId="{53A577EF-DAFF-4C58-9E64-005EDB6FEF82}" destId="{AA9370B8-0CC7-4685-98C5-F118785C4909}" srcOrd="0" destOrd="0" parTransId="{139A2F2B-530C-49B9-94DC-2C4BDD84D5D6}" sibTransId="{2AC43155-E532-4EC5-8456-A85512402767}"/>
    <dgm:cxn modelId="{C37FED3F-C315-4622-83C3-FA9BE2B3E9BC}" type="presOf" srcId="{19C571D1-72AF-43A4-8AB7-7CDB0BCA0AF1}" destId="{E8D5CFF5-3F76-4653-BC2B-6B86B8930FA8}" srcOrd="0" destOrd="0" presId="urn:microsoft.com/office/officeart/2008/layout/BendingPictureBlocks"/>
    <dgm:cxn modelId="{EBC0AF5D-8D0C-460E-B7CC-AE8A3E969EF5}" srcId="{53A577EF-DAFF-4C58-9E64-005EDB6FEF82}" destId="{2DDD3001-BEFA-4E8A-BB91-8E5FDF45DCEB}" srcOrd="3" destOrd="0" parTransId="{FD52DD75-3E39-4B77-9D1F-34D4A6F30D45}" sibTransId="{37928DCC-2EF2-490E-A2E6-0E039FBB9740}"/>
    <dgm:cxn modelId="{D65E9B7C-37B8-41B7-9FAD-372B7E1845A3}" srcId="{53A577EF-DAFF-4C58-9E64-005EDB6FEF82}" destId="{19C571D1-72AF-43A4-8AB7-7CDB0BCA0AF1}" srcOrd="4" destOrd="0" parTransId="{D59CE8F9-FEE8-489B-92E0-845D40512127}" sibTransId="{BFA8815D-88FB-474D-8F3B-8A3AF7936AA5}"/>
    <dgm:cxn modelId="{D70ACBA3-0C74-467E-9F72-E9A8120DE537}" type="presOf" srcId="{26DF763F-A319-47CD-A15D-1C765B737A92}" destId="{9026FFD9-A956-4235-9DD0-03B599479716}" srcOrd="0" destOrd="0" presId="urn:microsoft.com/office/officeart/2008/layout/BendingPictureBlocks"/>
    <dgm:cxn modelId="{9610A9A8-1840-45DD-A494-19A5BA22F17D}" srcId="{53A577EF-DAFF-4C58-9E64-005EDB6FEF82}" destId="{530587C8-AE25-48CA-BD5C-7D3B6581FF62}" srcOrd="1" destOrd="0" parTransId="{31E36CA1-47BF-40D8-9720-E5F07D89AA89}" sibTransId="{CB1213CA-F6C6-423A-879F-58F2012F9400}"/>
    <dgm:cxn modelId="{3059D5A9-2275-432C-8403-2D5917A52C6F}" type="presOf" srcId="{53A577EF-DAFF-4C58-9E64-005EDB6FEF82}" destId="{EFD07805-E602-47EA-958F-DFC0AA796366}" srcOrd="0" destOrd="0" presId="urn:microsoft.com/office/officeart/2008/layout/BendingPictureBlocks"/>
    <dgm:cxn modelId="{1AB057B3-3E62-4914-8545-9E5DD5F4020B}" srcId="{53A577EF-DAFF-4C58-9E64-005EDB6FEF82}" destId="{26DF763F-A319-47CD-A15D-1C765B737A92}" srcOrd="2" destOrd="0" parTransId="{C91AF035-B55B-41C0-84C7-B2F0EEB710B3}" sibTransId="{7D638E0A-8DE6-4395-B015-ED703EB1E867}"/>
    <dgm:cxn modelId="{6BA5DCB6-198B-41C0-85F7-F48D2B1475E5}" type="presOf" srcId="{530587C8-AE25-48CA-BD5C-7D3B6581FF62}" destId="{53C53691-E439-4805-83D5-C94CE057F4A0}" srcOrd="0" destOrd="0" presId="urn:microsoft.com/office/officeart/2008/layout/BendingPictureBlocks"/>
    <dgm:cxn modelId="{D01781B9-2426-4CBF-8475-B0F5A17A25F2}" type="presOf" srcId="{AA9370B8-0CC7-4685-98C5-F118785C4909}" destId="{599A320C-4FC6-4EFA-9C86-D93B05E4B8F0}" srcOrd="0" destOrd="0" presId="urn:microsoft.com/office/officeart/2008/layout/BendingPictureBlocks"/>
    <dgm:cxn modelId="{60B44EDF-CA07-4C0A-AFCA-C39CA8B82A4A}" type="presOf" srcId="{2DDD3001-BEFA-4E8A-BB91-8E5FDF45DCEB}" destId="{6AD50F41-783D-4767-8D77-77DC98B9AD7D}" srcOrd="0" destOrd="0" presId="urn:microsoft.com/office/officeart/2008/layout/BendingPictureBlocks"/>
    <dgm:cxn modelId="{96A1676D-8D35-41D7-BA83-982E66DE72B5}" type="presParOf" srcId="{EFD07805-E602-47EA-958F-DFC0AA796366}" destId="{3A153106-00B5-40EE-951F-4B08967C124C}" srcOrd="0" destOrd="0" presId="urn:microsoft.com/office/officeart/2008/layout/BendingPictureBlocks"/>
    <dgm:cxn modelId="{B0F7D046-9408-438E-8B37-9947AB5AA0F4}" type="presParOf" srcId="{3A153106-00B5-40EE-951F-4B08967C124C}" destId="{D401AA8D-4D39-4FDC-8B19-A53165AB2A0F}" srcOrd="0" destOrd="0" presId="urn:microsoft.com/office/officeart/2008/layout/BendingPictureBlocks"/>
    <dgm:cxn modelId="{A785A2E6-FD95-474B-9DE8-DB33B6163669}" type="presParOf" srcId="{3A153106-00B5-40EE-951F-4B08967C124C}" destId="{599A320C-4FC6-4EFA-9C86-D93B05E4B8F0}" srcOrd="1" destOrd="0" presId="urn:microsoft.com/office/officeart/2008/layout/BendingPictureBlocks"/>
    <dgm:cxn modelId="{D88E7C74-80A5-4F30-AEB6-3EF837B575FD}" type="presParOf" srcId="{EFD07805-E602-47EA-958F-DFC0AA796366}" destId="{4E83A951-8601-4552-B30D-30239AA92C3A}" srcOrd="1" destOrd="0" presId="urn:microsoft.com/office/officeart/2008/layout/BendingPictureBlocks"/>
    <dgm:cxn modelId="{D5321924-0952-4A36-B86A-8EA968786BD2}" type="presParOf" srcId="{EFD07805-E602-47EA-958F-DFC0AA796366}" destId="{C029EB8A-B145-4552-B404-B1FCC105011C}" srcOrd="2" destOrd="0" presId="urn:microsoft.com/office/officeart/2008/layout/BendingPictureBlocks"/>
    <dgm:cxn modelId="{C7064AD6-9F57-42B9-ADBF-0EA666609E7B}" type="presParOf" srcId="{C029EB8A-B145-4552-B404-B1FCC105011C}" destId="{820F02AA-0230-4FCC-8FC1-7FA5AABF6E1C}" srcOrd="0" destOrd="0" presId="urn:microsoft.com/office/officeart/2008/layout/BendingPictureBlocks"/>
    <dgm:cxn modelId="{D955801D-6E4B-4DFC-B485-41A0DBE9ECEB}" type="presParOf" srcId="{C029EB8A-B145-4552-B404-B1FCC105011C}" destId="{53C53691-E439-4805-83D5-C94CE057F4A0}" srcOrd="1" destOrd="0" presId="urn:microsoft.com/office/officeart/2008/layout/BendingPictureBlocks"/>
    <dgm:cxn modelId="{4D643FBF-BFA1-4043-A119-195E2CEE4233}" type="presParOf" srcId="{EFD07805-E602-47EA-958F-DFC0AA796366}" destId="{C8B12BEF-6F80-4A9A-8672-C8E3CA07AF26}" srcOrd="3" destOrd="0" presId="urn:microsoft.com/office/officeart/2008/layout/BendingPictureBlocks"/>
    <dgm:cxn modelId="{E2190BF2-2BA1-40CA-B267-8FBDB7F61A8E}" type="presParOf" srcId="{EFD07805-E602-47EA-958F-DFC0AA796366}" destId="{27CD2E45-F4C4-4414-BEFE-B4CEB055C7CB}" srcOrd="4" destOrd="0" presId="urn:microsoft.com/office/officeart/2008/layout/BendingPictureBlocks"/>
    <dgm:cxn modelId="{D8BBA3AC-45B3-4D3D-991D-5E6E232AF410}" type="presParOf" srcId="{27CD2E45-F4C4-4414-BEFE-B4CEB055C7CB}" destId="{B90ABD58-96F8-43A7-A619-97E024EFA2EF}" srcOrd="0" destOrd="0" presId="urn:microsoft.com/office/officeart/2008/layout/BendingPictureBlocks"/>
    <dgm:cxn modelId="{A34486A7-A322-48BD-893C-5BD29ADB90CF}" type="presParOf" srcId="{27CD2E45-F4C4-4414-BEFE-B4CEB055C7CB}" destId="{9026FFD9-A956-4235-9DD0-03B599479716}" srcOrd="1" destOrd="0" presId="urn:microsoft.com/office/officeart/2008/layout/BendingPictureBlocks"/>
    <dgm:cxn modelId="{9C2C92CF-1137-4BF3-A588-F0A2731C1A28}" type="presParOf" srcId="{EFD07805-E602-47EA-958F-DFC0AA796366}" destId="{0438CE5B-F2EE-43C1-ABDA-BE15F9B499C6}" srcOrd="5" destOrd="0" presId="urn:microsoft.com/office/officeart/2008/layout/BendingPictureBlocks"/>
    <dgm:cxn modelId="{B501F39D-1113-464D-9B21-9C900C828191}" type="presParOf" srcId="{EFD07805-E602-47EA-958F-DFC0AA796366}" destId="{F1226FC0-96B8-4E93-9E91-60EF3A2E48AD}" srcOrd="6" destOrd="0" presId="urn:microsoft.com/office/officeart/2008/layout/BendingPictureBlocks"/>
    <dgm:cxn modelId="{219F5E6A-BF65-44F2-9769-43917AF85E7B}" type="presParOf" srcId="{F1226FC0-96B8-4E93-9E91-60EF3A2E48AD}" destId="{5FBAAEB1-F194-4C4B-8432-94422CC28070}" srcOrd="0" destOrd="0" presId="urn:microsoft.com/office/officeart/2008/layout/BendingPictureBlocks"/>
    <dgm:cxn modelId="{D816333A-4F69-4B53-BC19-E264F8A4A765}" type="presParOf" srcId="{F1226FC0-96B8-4E93-9E91-60EF3A2E48AD}" destId="{6AD50F41-783D-4767-8D77-77DC98B9AD7D}" srcOrd="1" destOrd="0" presId="urn:microsoft.com/office/officeart/2008/layout/BendingPictureBlocks"/>
    <dgm:cxn modelId="{FD5DE10D-AB8B-460F-AC52-121EDB42710F}" type="presParOf" srcId="{EFD07805-E602-47EA-958F-DFC0AA796366}" destId="{07AC385A-D11A-401C-A104-5576A3968DA0}" srcOrd="7" destOrd="0" presId="urn:microsoft.com/office/officeart/2008/layout/BendingPictureBlocks"/>
    <dgm:cxn modelId="{3C6ED3AB-8628-49BD-8909-6D91C5FE7271}" type="presParOf" srcId="{EFD07805-E602-47EA-958F-DFC0AA796366}" destId="{AA9B882D-6C2B-45DC-AF51-5F6F7D4B9D88}" srcOrd="8" destOrd="0" presId="urn:microsoft.com/office/officeart/2008/layout/BendingPictureBlocks"/>
    <dgm:cxn modelId="{330D4C83-4105-464D-8DC1-E145095C3B2A}" type="presParOf" srcId="{AA9B882D-6C2B-45DC-AF51-5F6F7D4B9D88}" destId="{126C9C10-D7C8-467B-9084-B81FF9471E45}" srcOrd="0" destOrd="0" presId="urn:microsoft.com/office/officeart/2008/layout/BendingPictureBlocks"/>
    <dgm:cxn modelId="{FA5D0102-448D-40A1-B2BE-F2E53F616D58}" type="presParOf" srcId="{AA9B882D-6C2B-45DC-AF51-5F6F7D4B9D88}" destId="{E8D5CFF5-3F76-4653-BC2B-6B86B8930FA8}" srcOrd="1" destOrd="0" presId="urn:microsoft.com/office/officeart/2008/layout/BendingPictureBlock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1AA8D-4D39-4FDC-8B19-A53165AB2A0F}">
      <dsp:nvSpPr>
        <dsp:cNvPr id="0" name=""/>
        <dsp:cNvSpPr/>
      </dsp:nvSpPr>
      <dsp:spPr>
        <a:xfrm>
          <a:off x="2895081" y="278673"/>
          <a:ext cx="1879441" cy="1602197"/>
        </a:xfrm>
        <a:prstGeom prst="rect">
          <a:avLst/>
        </a:prstGeom>
        <a:blipFill rotWithShape="1">
          <a:blip xmlns:r="http://schemas.openxmlformats.org/officeDocument/2006/relationships" r:embed="rId1"/>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9A320C-4FC6-4EFA-9C86-D93B05E4B8F0}">
      <dsp:nvSpPr>
        <dsp:cNvPr id="0" name=""/>
        <dsp:cNvSpPr/>
      </dsp:nvSpPr>
      <dsp:spPr>
        <a:xfrm>
          <a:off x="1692693" y="700276"/>
          <a:ext cx="1261709" cy="950967"/>
        </a:xfrm>
        <a:prstGeom prst="flowChartConnector">
          <a:avLst/>
        </a:prstGeom>
        <a:gradFill rotWithShape="0">
          <a:gsLst>
            <a:gs pos="0">
              <a:schemeClr val="accent1">
                <a:lumMod val="5000"/>
                <a:lumOff val="95000"/>
              </a:schemeClr>
            </a:gs>
            <a:gs pos="74000">
              <a:schemeClr val="accent2">
                <a:lumMod val="60000"/>
                <a:lumOff val="40000"/>
              </a:schemeClr>
            </a:gs>
            <a:gs pos="83000">
              <a:schemeClr val="accent2">
                <a:lumMod val="60000"/>
                <a:lumOff val="40000"/>
              </a:schemeClr>
            </a:gs>
            <a:gs pos="100000">
              <a:schemeClr val="accent2">
                <a:lumMod val="60000"/>
                <a:lumOff val="4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i="1" kern="1200" dirty="0">
              <a:solidFill>
                <a:schemeClr val="tx1"/>
              </a:solidFill>
            </a:rPr>
            <a:t>Présidente</a:t>
          </a:r>
        </a:p>
        <a:p>
          <a:pPr marL="0" lvl="0" indent="0" algn="ctr" defTabSz="355600">
            <a:lnSpc>
              <a:spcPct val="90000"/>
            </a:lnSpc>
            <a:spcBef>
              <a:spcPct val="0"/>
            </a:spcBef>
            <a:spcAft>
              <a:spcPct val="35000"/>
            </a:spcAft>
            <a:buNone/>
          </a:pPr>
          <a:r>
            <a:rPr lang="fr-FR" sz="800" b="1" i="1" kern="1200" dirty="0">
              <a:solidFill>
                <a:schemeClr val="tx1"/>
              </a:solidFill>
            </a:rPr>
            <a:t>Emmanuelle </a:t>
          </a:r>
          <a:r>
            <a:rPr lang="fr-FR" sz="800" b="1" i="1" kern="1200" dirty="0" err="1">
              <a:solidFill>
                <a:schemeClr val="tx1"/>
              </a:solidFill>
            </a:rPr>
            <a:t>Wargon</a:t>
          </a:r>
          <a:endParaRPr lang="fr-FR" sz="800" b="1" i="1" kern="1200" dirty="0">
            <a:solidFill>
              <a:schemeClr val="tx1"/>
            </a:solidFill>
          </a:endParaRPr>
        </a:p>
        <a:p>
          <a:pPr marL="0" lvl="0" indent="0" algn="ctr" defTabSz="355600">
            <a:lnSpc>
              <a:spcPct val="90000"/>
            </a:lnSpc>
            <a:spcBef>
              <a:spcPct val="0"/>
            </a:spcBef>
            <a:spcAft>
              <a:spcPct val="35000"/>
            </a:spcAft>
            <a:buNone/>
          </a:pPr>
          <a:endParaRPr lang="fr-FR" sz="800" b="1" i="1" kern="1200" dirty="0">
            <a:solidFill>
              <a:schemeClr val="tx1"/>
            </a:solidFill>
          </a:endParaRPr>
        </a:p>
      </dsp:txBody>
      <dsp:txXfrm>
        <a:off x="1877466" y="839542"/>
        <a:ext cx="892163" cy="672435"/>
      </dsp:txXfrm>
    </dsp:sp>
    <dsp:sp modelId="{820F02AA-0230-4FCC-8FC1-7FA5AABF6E1C}">
      <dsp:nvSpPr>
        <dsp:cNvPr id="0" name=""/>
        <dsp:cNvSpPr/>
      </dsp:nvSpPr>
      <dsp:spPr>
        <a:xfrm>
          <a:off x="4315519" y="2122470"/>
          <a:ext cx="1595153" cy="134163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C53691-E439-4805-83D5-C94CE057F4A0}">
      <dsp:nvSpPr>
        <dsp:cNvPr id="0" name=""/>
        <dsp:cNvSpPr/>
      </dsp:nvSpPr>
      <dsp:spPr>
        <a:xfrm>
          <a:off x="3620655" y="2413750"/>
          <a:ext cx="950967" cy="950967"/>
        </a:xfrm>
        <a:prstGeom prst="flowChartConnector">
          <a:avLst/>
        </a:prstGeom>
        <a:gradFill rotWithShape="0">
          <a:gsLst>
            <a:gs pos="67280">
              <a:schemeClr val="accent6">
                <a:lumMod val="40000"/>
                <a:lumOff val="60000"/>
              </a:schemeClr>
            </a:gs>
            <a:gs pos="84100">
              <a:schemeClr val="accent6">
                <a:lumMod val="40000"/>
                <a:lumOff val="60000"/>
              </a:schemeClr>
            </a:gs>
            <a:gs pos="0">
              <a:schemeClr val="accent1">
                <a:lumMod val="5000"/>
                <a:lumOff val="95000"/>
              </a:schemeClr>
            </a:gs>
            <a:gs pos="100000">
              <a:schemeClr val="accent6">
                <a:lumMod val="40000"/>
                <a:lumOff val="6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i="0" kern="1200" dirty="0">
              <a:solidFill>
                <a:schemeClr val="tx1"/>
              </a:solidFill>
            </a:rPr>
            <a:t>Lova </a:t>
          </a:r>
          <a:r>
            <a:rPr lang="fr-FR" sz="800" b="1" i="0" kern="1200" dirty="0" err="1">
              <a:solidFill>
                <a:schemeClr val="tx1"/>
              </a:solidFill>
            </a:rPr>
            <a:t>Rinel</a:t>
          </a:r>
          <a:r>
            <a:rPr lang="fr-FR" sz="800" b="1" i="0" kern="1200" dirty="0">
              <a:solidFill>
                <a:schemeClr val="tx1"/>
              </a:solidFill>
            </a:rPr>
            <a:t> </a:t>
          </a:r>
          <a:r>
            <a:rPr lang="fr-FR" sz="700" b="1" kern="1200" dirty="0" err="1">
              <a:solidFill>
                <a:prstClr val="black"/>
              </a:solidFill>
              <a:latin typeface="Calibri" panose="020F0502020204030204"/>
              <a:ea typeface="+mn-ea"/>
              <a:cs typeface="+mn-cs"/>
            </a:rPr>
            <a:t>Rajaoarinelina</a:t>
          </a:r>
          <a:endParaRPr lang="fr-FR" sz="800" b="1" kern="1200" dirty="0">
            <a:solidFill>
              <a:prstClr val="black"/>
            </a:solidFill>
            <a:latin typeface="Calibri" panose="020F0502020204030204"/>
            <a:ea typeface="+mn-ea"/>
            <a:cs typeface="+mn-cs"/>
          </a:endParaRPr>
        </a:p>
      </dsp:txBody>
      <dsp:txXfrm>
        <a:off x="3759921" y="2553016"/>
        <a:ext cx="672435" cy="672435"/>
      </dsp:txXfrm>
    </dsp:sp>
    <dsp:sp modelId="{B90ABD58-96F8-43A7-A619-97E024EFA2EF}">
      <dsp:nvSpPr>
        <dsp:cNvPr id="0" name=""/>
        <dsp:cNvSpPr/>
      </dsp:nvSpPr>
      <dsp:spPr>
        <a:xfrm>
          <a:off x="1665384" y="2122524"/>
          <a:ext cx="1595153" cy="134163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26FFD9-A956-4235-9DD0-03B599479716}">
      <dsp:nvSpPr>
        <dsp:cNvPr id="0" name=""/>
        <dsp:cNvSpPr/>
      </dsp:nvSpPr>
      <dsp:spPr>
        <a:xfrm>
          <a:off x="844352" y="2402384"/>
          <a:ext cx="950967" cy="950967"/>
        </a:xfrm>
        <a:prstGeom prst="flowChartConnector">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chemeClr val="tx1"/>
              </a:solidFill>
            </a:rPr>
            <a:t>Valérie </a:t>
          </a:r>
          <a:r>
            <a:rPr lang="fr-FR" sz="800" b="1" kern="1200" dirty="0" err="1">
              <a:solidFill>
                <a:schemeClr val="tx1"/>
              </a:solidFill>
            </a:rPr>
            <a:t>Plagnol</a:t>
          </a:r>
          <a:endParaRPr lang="fr-FR" sz="800" b="1" kern="1200" dirty="0">
            <a:solidFill>
              <a:schemeClr val="tx1"/>
            </a:solidFill>
          </a:endParaRPr>
        </a:p>
      </dsp:txBody>
      <dsp:txXfrm>
        <a:off x="983618" y="2541650"/>
        <a:ext cx="672435" cy="672435"/>
      </dsp:txXfrm>
    </dsp:sp>
    <dsp:sp modelId="{5FBAAEB1-F194-4C4B-8432-94422CC28070}">
      <dsp:nvSpPr>
        <dsp:cNvPr id="0" name=""/>
        <dsp:cNvSpPr/>
      </dsp:nvSpPr>
      <dsp:spPr>
        <a:xfrm>
          <a:off x="4233758" y="3842467"/>
          <a:ext cx="1595153" cy="1338565"/>
        </a:xfrm>
        <a:prstGeom prst="rect">
          <a:avLst/>
        </a:prstGeom>
        <a:blipFill rotWithShape="1">
          <a:blip xmlns:r="http://schemas.openxmlformats.org/officeDocument/2006/relationships" r:embed="rId4"/>
          <a:srcRect/>
          <a:stretch>
            <a:fillRect t="-18000" b="-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D50F41-783D-4767-8D77-77DC98B9AD7D}">
      <dsp:nvSpPr>
        <dsp:cNvPr id="0" name=""/>
        <dsp:cNvSpPr/>
      </dsp:nvSpPr>
      <dsp:spPr>
        <a:xfrm>
          <a:off x="3491997" y="4042416"/>
          <a:ext cx="950967" cy="950967"/>
        </a:xfrm>
        <a:prstGeom prst="flowChartConnector">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prstClr val="black"/>
              </a:solidFill>
              <a:latin typeface="Calibri" panose="020F0502020204030204"/>
            </a:rPr>
            <a:t>Anthony Cellier</a:t>
          </a:r>
          <a:endParaRPr lang="fr-FR" sz="800" b="1" kern="1200" dirty="0">
            <a:solidFill>
              <a:schemeClr val="tx1"/>
            </a:solidFill>
          </a:endParaRPr>
        </a:p>
      </dsp:txBody>
      <dsp:txXfrm>
        <a:off x="3631263" y="4181682"/>
        <a:ext cx="672435" cy="672435"/>
      </dsp:txXfrm>
    </dsp:sp>
    <dsp:sp modelId="{126C9C10-D7C8-467B-9084-B81FF9471E45}">
      <dsp:nvSpPr>
        <dsp:cNvPr id="0" name=""/>
        <dsp:cNvSpPr/>
      </dsp:nvSpPr>
      <dsp:spPr>
        <a:xfrm>
          <a:off x="1689328" y="3819860"/>
          <a:ext cx="1595153" cy="1341638"/>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D5CFF5-3F76-4653-BC2B-6B86B8930FA8}">
      <dsp:nvSpPr>
        <dsp:cNvPr id="0" name=""/>
        <dsp:cNvSpPr/>
      </dsp:nvSpPr>
      <dsp:spPr>
        <a:xfrm>
          <a:off x="827094" y="3961498"/>
          <a:ext cx="950967" cy="950967"/>
        </a:xfrm>
        <a:prstGeom prst="flowChartConnector">
          <a:avLst/>
        </a:prstGeom>
        <a:gradFill rotWithShape="0">
          <a:gsLst>
            <a:gs pos="67280">
              <a:schemeClr val="accent6">
                <a:lumMod val="40000"/>
                <a:lumOff val="60000"/>
              </a:schemeClr>
            </a:gs>
            <a:gs pos="84100">
              <a:schemeClr val="accent6">
                <a:lumMod val="40000"/>
                <a:lumOff val="60000"/>
              </a:schemeClr>
            </a:gs>
            <a:gs pos="0">
              <a:schemeClr val="accent1">
                <a:lumMod val="5000"/>
                <a:lumOff val="95000"/>
              </a:schemeClr>
            </a:gs>
            <a:gs pos="100000">
              <a:schemeClr val="accent6">
                <a:lumMod val="40000"/>
                <a:lumOff val="6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r-FR" sz="800" b="1" kern="1200" dirty="0">
              <a:solidFill>
                <a:schemeClr val="tx1"/>
              </a:solidFill>
            </a:rPr>
            <a:t>Ivan Faucheux</a:t>
          </a:r>
        </a:p>
      </dsp:txBody>
      <dsp:txXfrm>
        <a:off x="966360" y="4100764"/>
        <a:ext cx="672435" cy="672435"/>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RES. MARI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3B91B2-B6B1-4A9B-3353-3B3DF2479F08}"/>
              </a:ext>
            </a:extLst>
          </p:cNvPr>
          <p:cNvSpPr/>
          <p:nvPr userDrawn="1"/>
        </p:nvSpPr>
        <p:spPr>
          <a:xfrm>
            <a:off x="463455" y="1719943"/>
            <a:ext cx="10228358" cy="53570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itre 1">
            <a:extLst>
              <a:ext uri="{FF2B5EF4-FFF2-40B4-BE49-F238E27FC236}">
                <a16:creationId xmlns:a16="http://schemas.microsoft.com/office/drawing/2014/main" id="{BD6818C2-FB17-0743-346A-2C222592ABF8}"/>
              </a:ext>
            </a:extLst>
          </p:cNvPr>
          <p:cNvSpPr>
            <a:spLocks noGrp="1"/>
          </p:cNvSpPr>
          <p:nvPr>
            <p:ph type="title" hasCustomPrompt="1"/>
          </p:nvPr>
        </p:nvSpPr>
        <p:spPr>
          <a:xfrm>
            <a:off x="1605954" y="2669040"/>
            <a:ext cx="8054749" cy="2503035"/>
          </a:xfrm>
          <a:prstGeom prst="rect">
            <a:avLst/>
          </a:prstGeom>
        </p:spPr>
        <p:txBody>
          <a:bodyPr vert="horz" lIns="0" tIns="0" rIns="0" bIns="0" rtlCol="0" anchor="t">
            <a:noAutofit/>
          </a:bodyPr>
          <a:lstStyle>
            <a:lvl1pPr>
              <a:lnSpc>
                <a:spcPct val="80000"/>
              </a:lnSpc>
              <a:defRPr sz="5400" b="1" i="0">
                <a:solidFill>
                  <a:schemeClr val="bg1"/>
                </a:solidFill>
                <a:latin typeface="Marianne" panose="02000000000000000000" pitchFamily="2" charset="0"/>
              </a:defRPr>
            </a:lvl1pPr>
          </a:lstStyle>
          <a:p>
            <a:r>
              <a:rPr lang="fr-FR" dirty="0"/>
              <a:t>Titre de la présentation sur plusieurs lignes</a:t>
            </a:r>
          </a:p>
        </p:txBody>
      </p:sp>
      <p:grpSp>
        <p:nvGrpSpPr>
          <p:cNvPr id="10" name="Groupe 9">
            <a:extLst>
              <a:ext uri="{FF2B5EF4-FFF2-40B4-BE49-F238E27FC236}">
                <a16:creationId xmlns:a16="http://schemas.microsoft.com/office/drawing/2014/main" id="{9073D6FA-D36B-B155-4EBA-86358B28CE44}"/>
              </a:ext>
            </a:extLst>
          </p:cNvPr>
          <p:cNvGrpSpPr/>
          <p:nvPr userDrawn="1"/>
        </p:nvGrpSpPr>
        <p:grpSpPr>
          <a:xfrm>
            <a:off x="463455" y="482718"/>
            <a:ext cx="4724772" cy="790973"/>
            <a:chOff x="893081" y="-1568456"/>
            <a:chExt cx="6912821" cy="1157273"/>
          </a:xfrm>
        </p:grpSpPr>
        <p:grpSp>
          <p:nvGrpSpPr>
            <p:cNvPr id="11" name="Groupe 10">
              <a:extLst>
                <a:ext uri="{FF2B5EF4-FFF2-40B4-BE49-F238E27FC236}">
                  <a16:creationId xmlns:a16="http://schemas.microsoft.com/office/drawing/2014/main" id="{A4928931-2C57-24EB-4F25-5A80DD9A4FE6}"/>
                </a:ext>
              </a:extLst>
            </p:cNvPr>
            <p:cNvGrpSpPr/>
            <p:nvPr userDrawn="1"/>
          </p:nvGrpSpPr>
          <p:grpSpPr>
            <a:xfrm>
              <a:off x="893081" y="-1543570"/>
              <a:ext cx="1276737" cy="1111297"/>
              <a:chOff x="893081" y="-1543570"/>
              <a:chExt cx="1276737" cy="1111297"/>
            </a:xfrm>
          </p:grpSpPr>
          <p:grpSp>
            <p:nvGrpSpPr>
              <p:cNvPr id="14" name="Groupe 13">
                <a:extLst>
                  <a:ext uri="{FF2B5EF4-FFF2-40B4-BE49-F238E27FC236}">
                    <a16:creationId xmlns:a16="http://schemas.microsoft.com/office/drawing/2014/main" id="{923493BD-473C-33E4-7A4A-1AF54303C84F}"/>
                  </a:ext>
                </a:extLst>
              </p:cNvPr>
              <p:cNvGrpSpPr/>
              <p:nvPr userDrawn="1"/>
            </p:nvGrpSpPr>
            <p:grpSpPr>
              <a:xfrm>
                <a:off x="893081" y="-1543570"/>
                <a:ext cx="541517" cy="196137"/>
                <a:chOff x="893081" y="-1543570"/>
                <a:chExt cx="541517" cy="196137"/>
              </a:xfrm>
            </p:grpSpPr>
            <p:sp>
              <p:nvSpPr>
                <p:cNvPr id="17" name="Forme libre 16">
                  <a:extLst>
                    <a:ext uri="{FF2B5EF4-FFF2-40B4-BE49-F238E27FC236}">
                      <a16:creationId xmlns:a16="http://schemas.microsoft.com/office/drawing/2014/main" id="{263EC6AD-B660-3C3B-1FF4-81DB942EA0AB}"/>
                    </a:ext>
                  </a:extLst>
                </p:cNvPr>
                <p:cNvSpPr/>
                <p:nvPr/>
              </p:nvSpPr>
              <p:spPr>
                <a:xfrm>
                  <a:off x="893081" y="-1543570"/>
                  <a:ext cx="256084" cy="195976"/>
                </a:xfrm>
                <a:custGeom>
                  <a:avLst/>
                  <a:gdLst>
                    <a:gd name="connsiteX0" fmla="*/ 225157 w 256084"/>
                    <a:gd name="connsiteY0" fmla="*/ 173272 h 195976"/>
                    <a:gd name="connsiteX1" fmla="*/ 231431 w 256084"/>
                    <a:gd name="connsiteY1" fmla="*/ 166606 h 195976"/>
                    <a:gd name="connsiteX2" fmla="*/ 243819 w 256084"/>
                    <a:gd name="connsiteY2" fmla="*/ 154082 h 195976"/>
                    <a:gd name="connsiteX3" fmla="*/ 247948 w 256084"/>
                    <a:gd name="connsiteY3" fmla="*/ 150931 h 195976"/>
                    <a:gd name="connsiteX4" fmla="*/ 248717 w 256084"/>
                    <a:gd name="connsiteY4" fmla="*/ 149356 h 195976"/>
                    <a:gd name="connsiteX5" fmla="*/ 243819 w 256084"/>
                    <a:gd name="connsiteY5" fmla="*/ 152305 h 195976"/>
                    <a:gd name="connsiteX6" fmla="*/ 243414 w 256084"/>
                    <a:gd name="connsiteY6" fmla="*/ 151537 h 195976"/>
                    <a:gd name="connsiteX7" fmla="*/ 247340 w 256084"/>
                    <a:gd name="connsiteY7" fmla="*/ 148588 h 195976"/>
                    <a:gd name="connsiteX8" fmla="*/ 247138 w 256084"/>
                    <a:gd name="connsiteY8" fmla="*/ 148588 h 195976"/>
                    <a:gd name="connsiteX9" fmla="*/ 246733 w 256084"/>
                    <a:gd name="connsiteY9" fmla="*/ 147820 h 195976"/>
                    <a:gd name="connsiteX10" fmla="*/ 234953 w 256084"/>
                    <a:gd name="connsiteY10" fmla="*/ 153315 h 195976"/>
                    <a:gd name="connsiteX11" fmla="*/ 233172 w 256084"/>
                    <a:gd name="connsiteY11" fmla="*/ 152911 h 195976"/>
                    <a:gd name="connsiteX12" fmla="*/ 218032 w 256084"/>
                    <a:gd name="connsiteY12" fmla="*/ 161718 h 195976"/>
                    <a:gd name="connsiteX13" fmla="*/ 218032 w 256084"/>
                    <a:gd name="connsiteY13" fmla="*/ 160950 h 195976"/>
                    <a:gd name="connsiteX14" fmla="*/ 211353 w 256084"/>
                    <a:gd name="connsiteY14" fmla="*/ 163495 h 195976"/>
                    <a:gd name="connsiteX15" fmla="*/ 202123 w 256084"/>
                    <a:gd name="connsiteY15" fmla="*/ 163899 h 195976"/>
                    <a:gd name="connsiteX16" fmla="*/ 188562 w 256084"/>
                    <a:gd name="connsiteY16" fmla="*/ 166242 h 195976"/>
                    <a:gd name="connsiteX17" fmla="*/ 188157 w 256084"/>
                    <a:gd name="connsiteY17" fmla="*/ 166444 h 195976"/>
                    <a:gd name="connsiteX18" fmla="*/ 181275 w 256084"/>
                    <a:gd name="connsiteY18" fmla="*/ 169192 h 195976"/>
                    <a:gd name="connsiteX19" fmla="*/ 180506 w 256084"/>
                    <a:gd name="connsiteY19" fmla="*/ 169959 h 195976"/>
                    <a:gd name="connsiteX20" fmla="*/ 177956 w 256084"/>
                    <a:gd name="connsiteY20" fmla="*/ 172100 h 195976"/>
                    <a:gd name="connsiteX21" fmla="*/ 171883 w 256084"/>
                    <a:gd name="connsiteY21" fmla="*/ 176989 h 195976"/>
                    <a:gd name="connsiteX22" fmla="*/ 171276 w 256084"/>
                    <a:gd name="connsiteY22" fmla="*/ 177191 h 195976"/>
                    <a:gd name="connsiteX23" fmla="*/ 165366 w 256084"/>
                    <a:gd name="connsiteY23" fmla="*/ 182887 h 195976"/>
                    <a:gd name="connsiteX24" fmla="*/ 164192 w 256084"/>
                    <a:gd name="connsiteY24" fmla="*/ 183089 h 195976"/>
                    <a:gd name="connsiteX25" fmla="*/ 164394 w 256084"/>
                    <a:gd name="connsiteY25" fmla="*/ 182685 h 195976"/>
                    <a:gd name="connsiteX26" fmla="*/ 165366 w 256084"/>
                    <a:gd name="connsiteY26" fmla="*/ 181109 h 195976"/>
                    <a:gd name="connsiteX27" fmla="*/ 166540 w 256084"/>
                    <a:gd name="connsiteY27" fmla="*/ 179332 h 195976"/>
                    <a:gd name="connsiteX28" fmla="*/ 168119 w 256084"/>
                    <a:gd name="connsiteY28" fmla="*/ 177191 h 195976"/>
                    <a:gd name="connsiteX29" fmla="*/ 168119 w 256084"/>
                    <a:gd name="connsiteY29" fmla="*/ 176787 h 195976"/>
                    <a:gd name="connsiteX30" fmla="*/ 167511 w 256084"/>
                    <a:gd name="connsiteY30" fmla="*/ 176585 h 195976"/>
                    <a:gd name="connsiteX31" fmla="*/ 173786 w 256084"/>
                    <a:gd name="connsiteY31" fmla="*/ 171898 h 195976"/>
                    <a:gd name="connsiteX32" fmla="*/ 173381 w 256084"/>
                    <a:gd name="connsiteY32" fmla="*/ 171494 h 195976"/>
                    <a:gd name="connsiteX33" fmla="*/ 173988 w 256084"/>
                    <a:gd name="connsiteY33" fmla="*/ 170525 h 195976"/>
                    <a:gd name="connsiteX34" fmla="*/ 174191 w 256084"/>
                    <a:gd name="connsiteY34" fmla="*/ 170121 h 195976"/>
                    <a:gd name="connsiteX35" fmla="*/ 173988 w 256084"/>
                    <a:gd name="connsiteY35" fmla="*/ 169717 h 195976"/>
                    <a:gd name="connsiteX36" fmla="*/ 172207 w 256084"/>
                    <a:gd name="connsiteY36" fmla="*/ 170888 h 195976"/>
                    <a:gd name="connsiteX37" fmla="*/ 169252 w 256084"/>
                    <a:gd name="connsiteY37" fmla="*/ 173231 h 195976"/>
                    <a:gd name="connsiteX38" fmla="*/ 168645 w 256084"/>
                    <a:gd name="connsiteY38" fmla="*/ 173231 h 195976"/>
                    <a:gd name="connsiteX39" fmla="*/ 168240 w 256084"/>
                    <a:gd name="connsiteY39" fmla="*/ 173029 h 195976"/>
                    <a:gd name="connsiteX40" fmla="*/ 168240 w 256084"/>
                    <a:gd name="connsiteY40" fmla="*/ 172828 h 195976"/>
                    <a:gd name="connsiteX41" fmla="*/ 168443 w 256084"/>
                    <a:gd name="connsiteY41" fmla="*/ 172423 h 195976"/>
                    <a:gd name="connsiteX42" fmla="*/ 168645 w 256084"/>
                    <a:gd name="connsiteY42" fmla="*/ 172019 h 195976"/>
                    <a:gd name="connsiteX43" fmla="*/ 168847 w 256084"/>
                    <a:gd name="connsiteY43" fmla="*/ 171818 h 195976"/>
                    <a:gd name="connsiteX44" fmla="*/ 169050 w 256084"/>
                    <a:gd name="connsiteY44" fmla="*/ 171414 h 195976"/>
                    <a:gd name="connsiteX45" fmla="*/ 169252 w 256084"/>
                    <a:gd name="connsiteY45" fmla="*/ 171009 h 195976"/>
                    <a:gd name="connsiteX46" fmla="*/ 169657 w 256084"/>
                    <a:gd name="connsiteY46" fmla="*/ 170242 h 195976"/>
                    <a:gd name="connsiteX47" fmla="*/ 169859 w 256084"/>
                    <a:gd name="connsiteY47" fmla="*/ 169838 h 195976"/>
                    <a:gd name="connsiteX48" fmla="*/ 170264 w 256084"/>
                    <a:gd name="connsiteY48" fmla="*/ 169232 h 195976"/>
                    <a:gd name="connsiteX49" fmla="*/ 170062 w 256084"/>
                    <a:gd name="connsiteY49" fmla="*/ 168626 h 195976"/>
                    <a:gd name="connsiteX50" fmla="*/ 172612 w 256084"/>
                    <a:gd name="connsiteY50" fmla="*/ 166485 h 195976"/>
                    <a:gd name="connsiteX51" fmla="*/ 172410 w 256084"/>
                    <a:gd name="connsiteY51" fmla="*/ 166485 h 195976"/>
                    <a:gd name="connsiteX52" fmla="*/ 176741 w 256084"/>
                    <a:gd name="connsiteY52" fmla="*/ 164142 h 195976"/>
                    <a:gd name="connsiteX53" fmla="*/ 177348 w 256084"/>
                    <a:gd name="connsiteY53" fmla="*/ 163536 h 195976"/>
                    <a:gd name="connsiteX54" fmla="*/ 171438 w 256084"/>
                    <a:gd name="connsiteY54" fmla="*/ 166485 h 195976"/>
                    <a:gd name="connsiteX55" fmla="*/ 170831 w 256084"/>
                    <a:gd name="connsiteY55" fmla="*/ 166889 h 195976"/>
                    <a:gd name="connsiteX56" fmla="*/ 169859 w 256084"/>
                    <a:gd name="connsiteY56" fmla="*/ 166485 h 195976"/>
                    <a:gd name="connsiteX57" fmla="*/ 169859 w 256084"/>
                    <a:gd name="connsiteY57" fmla="*/ 166283 h 195976"/>
                    <a:gd name="connsiteX58" fmla="*/ 172005 w 256084"/>
                    <a:gd name="connsiteY58" fmla="*/ 164505 h 195976"/>
                    <a:gd name="connsiteX59" fmla="*/ 172774 w 256084"/>
                    <a:gd name="connsiteY59" fmla="*/ 164909 h 195976"/>
                    <a:gd name="connsiteX60" fmla="*/ 214794 w 256084"/>
                    <a:gd name="connsiteY60" fmla="*/ 153153 h 195976"/>
                    <a:gd name="connsiteX61" fmla="*/ 218113 w 256084"/>
                    <a:gd name="connsiteY61" fmla="*/ 151012 h 195976"/>
                    <a:gd name="connsiteX62" fmla="*/ 223618 w 256084"/>
                    <a:gd name="connsiteY62" fmla="*/ 147295 h 195976"/>
                    <a:gd name="connsiteX63" fmla="*/ 229893 w 256084"/>
                    <a:gd name="connsiteY63" fmla="*/ 138852 h 195976"/>
                    <a:gd name="connsiteX64" fmla="*/ 229488 w 256084"/>
                    <a:gd name="connsiteY64" fmla="*/ 138084 h 195976"/>
                    <a:gd name="connsiteX65" fmla="*/ 213174 w 256084"/>
                    <a:gd name="connsiteY65" fmla="*/ 150244 h 195976"/>
                    <a:gd name="connsiteX66" fmla="*/ 188643 w 256084"/>
                    <a:gd name="connsiteY66" fmla="*/ 154769 h 195976"/>
                    <a:gd name="connsiteX67" fmla="*/ 190424 w 256084"/>
                    <a:gd name="connsiteY67" fmla="*/ 154001 h 195976"/>
                    <a:gd name="connsiteX68" fmla="*/ 192003 w 256084"/>
                    <a:gd name="connsiteY68" fmla="*/ 151860 h 195976"/>
                    <a:gd name="connsiteX69" fmla="*/ 193177 w 256084"/>
                    <a:gd name="connsiteY69" fmla="*/ 151860 h 195976"/>
                    <a:gd name="connsiteX70" fmla="*/ 193946 w 256084"/>
                    <a:gd name="connsiteY70" fmla="*/ 151093 h 195976"/>
                    <a:gd name="connsiteX71" fmla="*/ 195524 w 256084"/>
                    <a:gd name="connsiteY71" fmla="*/ 150689 h 195976"/>
                    <a:gd name="connsiteX72" fmla="*/ 190424 w 256084"/>
                    <a:gd name="connsiteY72" fmla="*/ 150689 h 195976"/>
                    <a:gd name="connsiteX73" fmla="*/ 191598 w 256084"/>
                    <a:gd name="connsiteY73" fmla="*/ 148548 h 195976"/>
                    <a:gd name="connsiteX74" fmla="*/ 193177 w 256084"/>
                    <a:gd name="connsiteY74" fmla="*/ 148548 h 195976"/>
                    <a:gd name="connsiteX75" fmla="*/ 193946 w 256084"/>
                    <a:gd name="connsiteY75" fmla="*/ 146972 h 195976"/>
                    <a:gd name="connsiteX76" fmla="*/ 209855 w 256084"/>
                    <a:gd name="connsiteY76" fmla="*/ 138165 h 195976"/>
                    <a:gd name="connsiteX77" fmla="*/ 206900 w 256084"/>
                    <a:gd name="connsiteY77" fmla="*/ 138569 h 195976"/>
                    <a:gd name="connsiteX78" fmla="*/ 207669 w 256084"/>
                    <a:gd name="connsiteY78" fmla="*/ 137397 h 195976"/>
                    <a:gd name="connsiteX79" fmla="*/ 219246 w 256084"/>
                    <a:gd name="connsiteY79" fmla="*/ 132509 h 195976"/>
                    <a:gd name="connsiteX80" fmla="*/ 215117 w 256084"/>
                    <a:gd name="connsiteY80" fmla="*/ 132509 h 195976"/>
                    <a:gd name="connsiteX81" fmla="*/ 217263 w 256084"/>
                    <a:gd name="connsiteY81" fmla="*/ 131338 h 195976"/>
                    <a:gd name="connsiteX82" fmla="*/ 217263 w 256084"/>
                    <a:gd name="connsiteY82" fmla="*/ 130166 h 195976"/>
                    <a:gd name="connsiteX83" fmla="*/ 218032 w 256084"/>
                    <a:gd name="connsiteY83" fmla="*/ 129762 h 195976"/>
                    <a:gd name="connsiteX84" fmla="*/ 217263 w 256084"/>
                    <a:gd name="connsiteY84" fmla="*/ 129358 h 195976"/>
                    <a:gd name="connsiteX85" fmla="*/ 219408 w 256084"/>
                    <a:gd name="connsiteY85" fmla="*/ 128186 h 195976"/>
                    <a:gd name="connsiteX86" fmla="*/ 218234 w 256084"/>
                    <a:gd name="connsiteY86" fmla="*/ 127782 h 195976"/>
                    <a:gd name="connsiteX87" fmla="*/ 223133 w 256084"/>
                    <a:gd name="connsiteY87" fmla="*/ 125641 h 195976"/>
                    <a:gd name="connsiteX88" fmla="*/ 221554 w 256084"/>
                    <a:gd name="connsiteY88" fmla="*/ 124874 h 195976"/>
                    <a:gd name="connsiteX89" fmla="*/ 222323 w 256084"/>
                    <a:gd name="connsiteY89" fmla="*/ 124470 h 195976"/>
                    <a:gd name="connsiteX90" fmla="*/ 221554 w 256084"/>
                    <a:gd name="connsiteY90" fmla="*/ 124470 h 195976"/>
                    <a:gd name="connsiteX91" fmla="*/ 221149 w 256084"/>
                    <a:gd name="connsiteY91" fmla="*/ 122894 h 195976"/>
                    <a:gd name="connsiteX92" fmla="*/ 224469 w 256084"/>
                    <a:gd name="connsiteY92" fmla="*/ 114087 h 195976"/>
                    <a:gd name="connsiteX93" fmla="*/ 223699 w 256084"/>
                    <a:gd name="connsiteY93" fmla="*/ 113683 h 195976"/>
                    <a:gd name="connsiteX94" fmla="*/ 208559 w 256084"/>
                    <a:gd name="connsiteY94" fmla="*/ 120753 h 195976"/>
                    <a:gd name="connsiteX95" fmla="*/ 206009 w 256084"/>
                    <a:gd name="connsiteY95" fmla="*/ 120753 h 195976"/>
                    <a:gd name="connsiteX96" fmla="*/ 199735 w 256084"/>
                    <a:gd name="connsiteY96" fmla="*/ 120349 h 195976"/>
                    <a:gd name="connsiteX97" fmla="*/ 196010 w 256084"/>
                    <a:gd name="connsiteY97" fmla="*/ 117400 h 195976"/>
                    <a:gd name="connsiteX98" fmla="*/ 186781 w 256084"/>
                    <a:gd name="connsiteY98" fmla="*/ 112875 h 195976"/>
                    <a:gd name="connsiteX99" fmla="*/ 158322 w 256084"/>
                    <a:gd name="connsiteY99" fmla="*/ 108754 h 195976"/>
                    <a:gd name="connsiteX100" fmla="*/ 171276 w 256084"/>
                    <a:gd name="connsiteY100" fmla="*/ 105038 h 195976"/>
                    <a:gd name="connsiteX101" fmla="*/ 190140 w 256084"/>
                    <a:gd name="connsiteY101" fmla="*/ 101321 h 195976"/>
                    <a:gd name="connsiteX102" fmla="*/ 186416 w 256084"/>
                    <a:gd name="connsiteY102" fmla="*/ 101321 h 195976"/>
                    <a:gd name="connsiteX103" fmla="*/ 170507 w 256084"/>
                    <a:gd name="connsiteY103" fmla="*/ 103462 h 195976"/>
                    <a:gd name="connsiteX104" fmla="*/ 159699 w 256084"/>
                    <a:gd name="connsiteY104" fmla="*/ 106411 h 195976"/>
                    <a:gd name="connsiteX105" fmla="*/ 153788 w 256084"/>
                    <a:gd name="connsiteY105" fmla="*/ 108956 h 195976"/>
                    <a:gd name="connsiteX106" fmla="*/ 153788 w 256084"/>
                    <a:gd name="connsiteY106" fmla="*/ 107785 h 195976"/>
                    <a:gd name="connsiteX107" fmla="*/ 167916 w 256084"/>
                    <a:gd name="connsiteY107" fmla="*/ 98574 h 195976"/>
                    <a:gd name="connsiteX108" fmla="*/ 187550 w 256084"/>
                    <a:gd name="connsiteY108" fmla="*/ 99341 h 195976"/>
                    <a:gd name="connsiteX109" fmla="*/ 201678 w 256084"/>
                    <a:gd name="connsiteY109" fmla="*/ 101887 h 195976"/>
                    <a:gd name="connsiteX110" fmla="*/ 205402 w 256084"/>
                    <a:gd name="connsiteY110" fmla="*/ 105199 h 195976"/>
                    <a:gd name="connsiteX111" fmla="*/ 212081 w 256084"/>
                    <a:gd name="connsiteY111" fmla="*/ 106775 h 195976"/>
                    <a:gd name="connsiteX112" fmla="*/ 212081 w 256084"/>
                    <a:gd name="connsiteY112" fmla="*/ 104634 h 195976"/>
                    <a:gd name="connsiteX113" fmla="*/ 216980 w 256084"/>
                    <a:gd name="connsiteY113" fmla="*/ 104230 h 195976"/>
                    <a:gd name="connsiteX114" fmla="*/ 212850 w 256084"/>
                    <a:gd name="connsiteY114" fmla="*/ 96392 h 195976"/>
                    <a:gd name="connsiteX115" fmla="*/ 213255 w 256084"/>
                    <a:gd name="connsiteY115" fmla="*/ 95625 h 195976"/>
                    <a:gd name="connsiteX116" fmla="*/ 222080 w 256084"/>
                    <a:gd name="connsiteY116" fmla="*/ 103058 h 195976"/>
                    <a:gd name="connsiteX117" fmla="*/ 227586 w 256084"/>
                    <a:gd name="connsiteY117" fmla="*/ 102654 h 195976"/>
                    <a:gd name="connsiteX118" fmla="*/ 218963 w 256084"/>
                    <a:gd name="connsiteY118" fmla="*/ 91464 h 195976"/>
                    <a:gd name="connsiteX119" fmla="*/ 218963 w 256084"/>
                    <a:gd name="connsiteY119" fmla="*/ 89888 h 195976"/>
                    <a:gd name="connsiteX120" fmla="*/ 217789 w 256084"/>
                    <a:gd name="connsiteY120" fmla="*/ 89121 h 195976"/>
                    <a:gd name="connsiteX121" fmla="*/ 217789 w 256084"/>
                    <a:gd name="connsiteY121" fmla="*/ 87545 h 195976"/>
                    <a:gd name="connsiteX122" fmla="*/ 216008 w 256084"/>
                    <a:gd name="connsiteY122" fmla="*/ 84232 h 195976"/>
                    <a:gd name="connsiteX123" fmla="*/ 214834 w 256084"/>
                    <a:gd name="connsiteY123" fmla="*/ 77566 h 195976"/>
                    <a:gd name="connsiteX124" fmla="*/ 213255 w 256084"/>
                    <a:gd name="connsiteY124" fmla="*/ 71304 h 195976"/>
                    <a:gd name="connsiteX125" fmla="*/ 209936 w 256084"/>
                    <a:gd name="connsiteY125" fmla="*/ 53488 h 195976"/>
                    <a:gd name="connsiteX126" fmla="*/ 217384 w 256084"/>
                    <a:gd name="connsiteY126" fmla="*/ 34662 h 195976"/>
                    <a:gd name="connsiteX127" fmla="*/ 227788 w 256084"/>
                    <a:gd name="connsiteY127" fmla="*/ 22906 h 195976"/>
                    <a:gd name="connsiteX128" fmla="*/ 234872 w 256084"/>
                    <a:gd name="connsiteY128" fmla="*/ 11150 h 195976"/>
                    <a:gd name="connsiteX129" fmla="*/ 246247 w 256084"/>
                    <a:gd name="connsiteY129" fmla="*/ 3717 h 195976"/>
                    <a:gd name="connsiteX130" fmla="*/ 256084 w 256084"/>
                    <a:gd name="connsiteY130" fmla="*/ 0 h 195976"/>
                    <a:gd name="connsiteX131" fmla="*/ 0 w 256084"/>
                    <a:gd name="connsiteY131" fmla="*/ 0 h 195976"/>
                    <a:gd name="connsiteX132" fmla="*/ 0 w 256084"/>
                    <a:gd name="connsiteY132" fmla="*/ 195976 h 195976"/>
                    <a:gd name="connsiteX133" fmla="*/ 182044 w 256084"/>
                    <a:gd name="connsiteY133" fmla="*/ 195976 h 195976"/>
                    <a:gd name="connsiteX134" fmla="*/ 206009 w 256084"/>
                    <a:gd name="connsiteY134" fmla="*/ 183614 h 195976"/>
                    <a:gd name="connsiteX135" fmla="*/ 224873 w 256084"/>
                    <a:gd name="connsiteY135" fmla="*/ 173231 h 195976"/>
                    <a:gd name="connsiteX136" fmla="*/ 167916 w 256084"/>
                    <a:gd name="connsiteY136" fmla="*/ 146568 h 195976"/>
                    <a:gd name="connsiteX137" fmla="*/ 166135 w 256084"/>
                    <a:gd name="connsiteY137" fmla="*/ 146164 h 195976"/>
                    <a:gd name="connsiteX138" fmla="*/ 170669 w 256084"/>
                    <a:gd name="connsiteY138" fmla="*/ 143619 h 195976"/>
                    <a:gd name="connsiteX139" fmla="*/ 173219 w 256084"/>
                    <a:gd name="connsiteY139" fmla="*/ 142851 h 195976"/>
                    <a:gd name="connsiteX140" fmla="*/ 175770 w 256084"/>
                    <a:gd name="connsiteY140" fmla="*/ 144427 h 195976"/>
                    <a:gd name="connsiteX141" fmla="*/ 167916 w 256084"/>
                    <a:gd name="connsiteY141" fmla="*/ 146568 h 195976"/>
                    <a:gd name="connsiteX142" fmla="*/ 110959 w 256084"/>
                    <a:gd name="connsiteY142" fmla="*/ 138529 h 195976"/>
                    <a:gd name="connsiteX143" fmla="*/ 110554 w 256084"/>
                    <a:gd name="connsiteY143" fmla="*/ 137761 h 195976"/>
                    <a:gd name="connsiteX144" fmla="*/ 122537 w 256084"/>
                    <a:gd name="connsiteY144" fmla="*/ 118935 h 195976"/>
                    <a:gd name="connsiteX145" fmla="*/ 135086 w 256084"/>
                    <a:gd name="connsiteY145" fmla="*/ 108552 h 195976"/>
                    <a:gd name="connsiteX146" fmla="*/ 155893 w 256084"/>
                    <a:gd name="connsiteY146" fmla="*/ 92272 h 195976"/>
                    <a:gd name="connsiteX147" fmla="*/ 165528 w 256084"/>
                    <a:gd name="connsiteY147" fmla="*/ 92676 h 195976"/>
                    <a:gd name="connsiteX148" fmla="*/ 160994 w 256084"/>
                    <a:gd name="connsiteY148" fmla="*/ 94817 h 195976"/>
                    <a:gd name="connsiteX149" fmla="*/ 159820 w 256084"/>
                    <a:gd name="connsiteY149" fmla="*/ 94413 h 195976"/>
                    <a:gd name="connsiteX150" fmla="*/ 160225 w 256084"/>
                    <a:gd name="connsiteY150" fmla="*/ 93241 h 195976"/>
                    <a:gd name="connsiteX151" fmla="*/ 148445 w 256084"/>
                    <a:gd name="connsiteY151" fmla="*/ 104028 h 195976"/>
                    <a:gd name="connsiteX152" fmla="*/ 139984 w 256084"/>
                    <a:gd name="connsiteY152" fmla="*/ 113643 h 195976"/>
                    <a:gd name="connsiteX153" fmla="*/ 139579 w 256084"/>
                    <a:gd name="connsiteY153" fmla="*/ 112875 h 195976"/>
                    <a:gd name="connsiteX154" fmla="*/ 110919 w 256084"/>
                    <a:gd name="connsiteY154" fmla="*/ 138529 h 195976"/>
                    <a:gd name="connsiteX155" fmla="*/ 141765 w 256084"/>
                    <a:gd name="connsiteY155" fmla="*/ 114047 h 195976"/>
                    <a:gd name="connsiteX156" fmla="*/ 140591 w 256084"/>
                    <a:gd name="connsiteY156" fmla="*/ 115622 h 195976"/>
                    <a:gd name="connsiteX157" fmla="*/ 139013 w 256084"/>
                    <a:gd name="connsiteY157" fmla="*/ 117198 h 195976"/>
                    <a:gd name="connsiteX158" fmla="*/ 138243 w 256084"/>
                    <a:gd name="connsiteY158" fmla="*/ 116794 h 195976"/>
                    <a:gd name="connsiteX159" fmla="*/ 141199 w 256084"/>
                    <a:gd name="connsiteY159" fmla="*/ 113481 h 195976"/>
                    <a:gd name="connsiteX160" fmla="*/ 141806 w 256084"/>
                    <a:gd name="connsiteY160" fmla="*/ 114087 h 195976"/>
                    <a:gd name="connsiteX161" fmla="*/ 159091 w 256084"/>
                    <a:gd name="connsiteY161" fmla="*/ 169555 h 195976"/>
                    <a:gd name="connsiteX162" fmla="*/ 158120 w 256084"/>
                    <a:gd name="connsiteY162" fmla="*/ 170727 h 195976"/>
                    <a:gd name="connsiteX163" fmla="*/ 158525 w 256084"/>
                    <a:gd name="connsiteY163" fmla="*/ 171333 h 195976"/>
                    <a:gd name="connsiteX164" fmla="*/ 155772 w 256084"/>
                    <a:gd name="connsiteY164" fmla="*/ 173312 h 195976"/>
                    <a:gd name="connsiteX165" fmla="*/ 155165 w 256084"/>
                    <a:gd name="connsiteY165" fmla="*/ 173312 h 195976"/>
                    <a:gd name="connsiteX166" fmla="*/ 153788 w 256084"/>
                    <a:gd name="connsiteY166" fmla="*/ 174686 h 195976"/>
                    <a:gd name="connsiteX167" fmla="*/ 151805 w 256084"/>
                    <a:gd name="connsiteY167" fmla="*/ 174282 h 195976"/>
                    <a:gd name="connsiteX168" fmla="*/ 154557 w 256084"/>
                    <a:gd name="connsiteY168" fmla="*/ 171737 h 195976"/>
                    <a:gd name="connsiteX169" fmla="*/ 156136 w 256084"/>
                    <a:gd name="connsiteY169" fmla="*/ 170161 h 195976"/>
                    <a:gd name="connsiteX170" fmla="*/ 156905 w 256084"/>
                    <a:gd name="connsiteY170" fmla="*/ 169394 h 195976"/>
                    <a:gd name="connsiteX171" fmla="*/ 159051 w 256084"/>
                    <a:gd name="connsiteY171" fmla="*/ 169596 h 195976"/>
                    <a:gd name="connsiteX172" fmla="*/ 152371 w 256084"/>
                    <a:gd name="connsiteY172" fmla="*/ 166646 h 195976"/>
                    <a:gd name="connsiteX173" fmla="*/ 148040 w 256084"/>
                    <a:gd name="connsiteY173" fmla="*/ 169596 h 195976"/>
                    <a:gd name="connsiteX174" fmla="*/ 143142 w 256084"/>
                    <a:gd name="connsiteY174" fmla="*/ 171939 h 195976"/>
                    <a:gd name="connsiteX175" fmla="*/ 142534 w 256084"/>
                    <a:gd name="connsiteY175" fmla="*/ 171737 h 195976"/>
                    <a:gd name="connsiteX176" fmla="*/ 138810 w 256084"/>
                    <a:gd name="connsiteY176" fmla="*/ 174686 h 195976"/>
                    <a:gd name="connsiteX177" fmla="*/ 138203 w 256084"/>
                    <a:gd name="connsiteY177" fmla="*/ 175292 h 195976"/>
                    <a:gd name="connsiteX178" fmla="*/ 137596 w 256084"/>
                    <a:gd name="connsiteY178" fmla="*/ 175898 h 195976"/>
                    <a:gd name="connsiteX179" fmla="*/ 136827 w 256084"/>
                    <a:gd name="connsiteY179" fmla="*/ 176665 h 195976"/>
                    <a:gd name="connsiteX180" fmla="*/ 136219 w 256084"/>
                    <a:gd name="connsiteY180" fmla="*/ 177271 h 195976"/>
                    <a:gd name="connsiteX181" fmla="*/ 135450 w 256084"/>
                    <a:gd name="connsiteY181" fmla="*/ 177069 h 195976"/>
                    <a:gd name="connsiteX182" fmla="*/ 134843 w 256084"/>
                    <a:gd name="connsiteY182" fmla="*/ 177473 h 195976"/>
                    <a:gd name="connsiteX183" fmla="*/ 134236 w 256084"/>
                    <a:gd name="connsiteY183" fmla="*/ 177877 h 195976"/>
                    <a:gd name="connsiteX184" fmla="*/ 133831 w 256084"/>
                    <a:gd name="connsiteY184" fmla="*/ 177877 h 195976"/>
                    <a:gd name="connsiteX185" fmla="*/ 132455 w 256084"/>
                    <a:gd name="connsiteY185" fmla="*/ 179049 h 195976"/>
                    <a:gd name="connsiteX186" fmla="*/ 130309 w 256084"/>
                    <a:gd name="connsiteY186" fmla="*/ 181392 h 195976"/>
                    <a:gd name="connsiteX187" fmla="*/ 130309 w 256084"/>
                    <a:gd name="connsiteY187" fmla="*/ 181594 h 195976"/>
                    <a:gd name="connsiteX188" fmla="*/ 130107 w 256084"/>
                    <a:gd name="connsiteY188" fmla="*/ 181796 h 195976"/>
                    <a:gd name="connsiteX189" fmla="*/ 129904 w 256084"/>
                    <a:gd name="connsiteY189" fmla="*/ 181998 h 195976"/>
                    <a:gd name="connsiteX190" fmla="*/ 129702 w 256084"/>
                    <a:gd name="connsiteY190" fmla="*/ 182402 h 195976"/>
                    <a:gd name="connsiteX191" fmla="*/ 129297 w 256084"/>
                    <a:gd name="connsiteY191" fmla="*/ 182604 h 195976"/>
                    <a:gd name="connsiteX192" fmla="*/ 129095 w 256084"/>
                    <a:gd name="connsiteY192" fmla="*/ 182402 h 195976"/>
                    <a:gd name="connsiteX193" fmla="*/ 128892 w 256084"/>
                    <a:gd name="connsiteY193" fmla="*/ 182200 h 195976"/>
                    <a:gd name="connsiteX194" fmla="*/ 128487 w 256084"/>
                    <a:gd name="connsiteY194" fmla="*/ 181594 h 195976"/>
                    <a:gd name="connsiteX195" fmla="*/ 128487 w 256084"/>
                    <a:gd name="connsiteY195" fmla="*/ 181392 h 195976"/>
                    <a:gd name="connsiteX196" fmla="*/ 129661 w 256084"/>
                    <a:gd name="connsiteY196" fmla="*/ 180019 h 195976"/>
                    <a:gd name="connsiteX197" fmla="*/ 130066 w 256084"/>
                    <a:gd name="connsiteY197" fmla="*/ 179615 h 195976"/>
                    <a:gd name="connsiteX198" fmla="*/ 130674 w 256084"/>
                    <a:gd name="connsiteY198" fmla="*/ 178847 h 195976"/>
                    <a:gd name="connsiteX199" fmla="*/ 130876 w 256084"/>
                    <a:gd name="connsiteY199" fmla="*/ 178443 h 195976"/>
                    <a:gd name="connsiteX200" fmla="*/ 132050 w 256084"/>
                    <a:gd name="connsiteY200" fmla="*/ 176867 h 195976"/>
                    <a:gd name="connsiteX201" fmla="*/ 132252 w 256084"/>
                    <a:gd name="connsiteY201" fmla="*/ 176665 h 195976"/>
                    <a:gd name="connsiteX202" fmla="*/ 132859 w 256084"/>
                    <a:gd name="connsiteY202" fmla="*/ 175898 h 195976"/>
                    <a:gd name="connsiteX203" fmla="*/ 133264 w 256084"/>
                    <a:gd name="connsiteY203" fmla="*/ 175130 h 195976"/>
                    <a:gd name="connsiteX204" fmla="*/ 133264 w 256084"/>
                    <a:gd name="connsiteY204" fmla="*/ 174928 h 195976"/>
                    <a:gd name="connsiteX205" fmla="*/ 133669 w 256084"/>
                    <a:gd name="connsiteY205" fmla="*/ 174161 h 195976"/>
                    <a:gd name="connsiteX206" fmla="*/ 133669 w 256084"/>
                    <a:gd name="connsiteY206" fmla="*/ 173959 h 195976"/>
                    <a:gd name="connsiteX207" fmla="*/ 133872 w 256084"/>
                    <a:gd name="connsiteY207" fmla="*/ 173555 h 195976"/>
                    <a:gd name="connsiteX208" fmla="*/ 134074 w 256084"/>
                    <a:gd name="connsiteY208" fmla="*/ 172949 h 195976"/>
                    <a:gd name="connsiteX209" fmla="*/ 134074 w 256084"/>
                    <a:gd name="connsiteY209" fmla="*/ 172747 h 195976"/>
                    <a:gd name="connsiteX210" fmla="*/ 135653 w 256084"/>
                    <a:gd name="connsiteY210" fmla="*/ 170767 h 195976"/>
                    <a:gd name="connsiteX211" fmla="*/ 135450 w 256084"/>
                    <a:gd name="connsiteY211" fmla="*/ 170767 h 195976"/>
                    <a:gd name="connsiteX212" fmla="*/ 134074 w 256084"/>
                    <a:gd name="connsiteY212" fmla="*/ 171939 h 195976"/>
                    <a:gd name="connsiteX213" fmla="*/ 133467 w 256084"/>
                    <a:gd name="connsiteY213" fmla="*/ 171333 h 195976"/>
                    <a:gd name="connsiteX214" fmla="*/ 134236 w 256084"/>
                    <a:gd name="connsiteY214" fmla="*/ 170565 h 195976"/>
                    <a:gd name="connsiteX215" fmla="*/ 136219 w 256084"/>
                    <a:gd name="connsiteY215" fmla="*/ 168586 h 195976"/>
                    <a:gd name="connsiteX216" fmla="*/ 137393 w 256084"/>
                    <a:gd name="connsiteY216" fmla="*/ 167818 h 195976"/>
                    <a:gd name="connsiteX217" fmla="*/ 137596 w 256084"/>
                    <a:gd name="connsiteY217" fmla="*/ 167616 h 195976"/>
                    <a:gd name="connsiteX218" fmla="*/ 138365 w 256084"/>
                    <a:gd name="connsiteY218" fmla="*/ 166646 h 195976"/>
                    <a:gd name="connsiteX219" fmla="*/ 152493 w 256084"/>
                    <a:gd name="connsiteY219" fmla="*/ 161152 h 195976"/>
                    <a:gd name="connsiteX220" fmla="*/ 158403 w 256084"/>
                    <a:gd name="connsiteY220" fmla="*/ 161152 h 195976"/>
                    <a:gd name="connsiteX221" fmla="*/ 161723 w 256084"/>
                    <a:gd name="connsiteY221" fmla="*/ 161920 h 195976"/>
                    <a:gd name="connsiteX222" fmla="*/ 152290 w 256084"/>
                    <a:gd name="connsiteY222" fmla="*/ 166606 h 195976"/>
                    <a:gd name="connsiteX223" fmla="*/ 159941 w 256084"/>
                    <a:gd name="connsiteY223" fmla="*/ 140751 h 195976"/>
                    <a:gd name="connsiteX224" fmla="*/ 161520 w 256084"/>
                    <a:gd name="connsiteY224" fmla="*/ 139983 h 195976"/>
                    <a:gd name="connsiteX225" fmla="*/ 158565 w 256084"/>
                    <a:gd name="connsiteY225" fmla="*/ 139983 h 195976"/>
                    <a:gd name="connsiteX226" fmla="*/ 158160 w 256084"/>
                    <a:gd name="connsiteY226" fmla="*/ 139215 h 195976"/>
                    <a:gd name="connsiteX227" fmla="*/ 152250 w 256084"/>
                    <a:gd name="connsiteY227" fmla="*/ 140791 h 195976"/>
                    <a:gd name="connsiteX228" fmla="*/ 144397 w 256084"/>
                    <a:gd name="connsiteY228" fmla="*/ 144104 h 195976"/>
                    <a:gd name="connsiteX229" fmla="*/ 132617 w 256084"/>
                    <a:gd name="connsiteY229" fmla="*/ 150366 h 195976"/>
                    <a:gd name="connsiteX230" fmla="*/ 132212 w 256084"/>
                    <a:gd name="connsiteY230" fmla="*/ 149598 h 195976"/>
                    <a:gd name="connsiteX231" fmla="*/ 134762 w 256084"/>
                    <a:gd name="connsiteY231" fmla="*/ 147053 h 195976"/>
                    <a:gd name="connsiteX232" fmla="*/ 134357 w 256084"/>
                    <a:gd name="connsiteY232" fmla="*/ 146285 h 195976"/>
                    <a:gd name="connsiteX233" fmla="*/ 145166 w 256084"/>
                    <a:gd name="connsiteY233" fmla="*/ 136670 h 195976"/>
                    <a:gd name="connsiteX234" fmla="*/ 145166 w 256084"/>
                    <a:gd name="connsiteY234" fmla="*/ 135499 h 195976"/>
                    <a:gd name="connsiteX235" fmla="*/ 148890 w 256084"/>
                    <a:gd name="connsiteY235" fmla="*/ 131378 h 195976"/>
                    <a:gd name="connsiteX236" fmla="*/ 152614 w 256084"/>
                    <a:gd name="connsiteY236" fmla="*/ 128065 h 195976"/>
                    <a:gd name="connsiteX237" fmla="*/ 151440 w 256084"/>
                    <a:gd name="connsiteY237" fmla="*/ 126894 h 195976"/>
                    <a:gd name="connsiteX238" fmla="*/ 146906 w 256084"/>
                    <a:gd name="connsiteY238" fmla="*/ 126490 h 195976"/>
                    <a:gd name="connsiteX239" fmla="*/ 149254 w 256084"/>
                    <a:gd name="connsiteY239" fmla="*/ 125116 h 195976"/>
                    <a:gd name="connsiteX240" fmla="*/ 148485 w 256084"/>
                    <a:gd name="connsiteY240" fmla="*/ 124510 h 195976"/>
                    <a:gd name="connsiteX241" fmla="*/ 150266 w 256084"/>
                    <a:gd name="connsiteY241" fmla="*/ 122733 h 195976"/>
                    <a:gd name="connsiteX242" fmla="*/ 154800 w 256084"/>
                    <a:gd name="connsiteY242" fmla="*/ 121157 h 195976"/>
                    <a:gd name="connsiteX243" fmla="*/ 146542 w 256084"/>
                    <a:gd name="connsiteY243" fmla="*/ 120389 h 195976"/>
                    <a:gd name="connsiteX244" fmla="*/ 155772 w 256084"/>
                    <a:gd name="connsiteY244" fmla="*/ 109199 h 195976"/>
                    <a:gd name="connsiteX245" fmla="*/ 156946 w 256084"/>
                    <a:gd name="connsiteY245" fmla="*/ 109603 h 195976"/>
                    <a:gd name="connsiteX246" fmla="*/ 153991 w 256084"/>
                    <a:gd name="connsiteY246" fmla="*/ 113320 h 195976"/>
                    <a:gd name="connsiteX247" fmla="*/ 162816 w 256084"/>
                    <a:gd name="connsiteY247" fmla="*/ 115461 h 195976"/>
                    <a:gd name="connsiteX248" fmla="*/ 161237 w 256084"/>
                    <a:gd name="connsiteY248" fmla="*/ 115865 h 195976"/>
                    <a:gd name="connsiteX249" fmla="*/ 167147 w 256084"/>
                    <a:gd name="connsiteY249" fmla="*/ 117642 h 195976"/>
                    <a:gd name="connsiteX250" fmla="*/ 163828 w 256084"/>
                    <a:gd name="connsiteY250" fmla="*/ 117642 h 195976"/>
                    <a:gd name="connsiteX251" fmla="*/ 197225 w 256084"/>
                    <a:gd name="connsiteY251" fmla="*/ 130974 h 195976"/>
                    <a:gd name="connsiteX252" fmla="*/ 171681 w 256084"/>
                    <a:gd name="connsiteY252" fmla="*/ 138811 h 195976"/>
                    <a:gd name="connsiteX253" fmla="*/ 168726 w 256084"/>
                    <a:gd name="connsiteY253" fmla="*/ 138407 h 195976"/>
                    <a:gd name="connsiteX254" fmla="*/ 168321 w 256084"/>
                    <a:gd name="connsiteY254" fmla="*/ 139579 h 195976"/>
                    <a:gd name="connsiteX255" fmla="*/ 164597 w 256084"/>
                    <a:gd name="connsiteY255" fmla="*/ 140347 h 195976"/>
                    <a:gd name="connsiteX256" fmla="*/ 159901 w 256084"/>
                    <a:gd name="connsiteY256" fmla="*/ 140751 h 1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256084" h="195976">
                      <a:moveTo>
                        <a:pt x="225157" y="173272"/>
                      </a:moveTo>
                      <a:cubicBezTo>
                        <a:pt x="227302" y="171131"/>
                        <a:pt x="229488" y="168949"/>
                        <a:pt x="231431" y="166606"/>
                      </a:cubicBezTo>
                      <a:cubicBezTo>
                        <a:pt x="235358" y="162081"/>
                        <a:pt x="239285" y="158001"/>
                        <a:pt x="243819" y="154082"/>
                      </a:cubicBezTo>
                      <a:cubicBezTo>
                        <a:pt x="245195" y="152911"/>
                        <a:pt x="246571" y="151739"/>
                        <a:pt x="247948" y="150931"/>
                      </a:cubicBezTo>
                      <a:cubicBezTo>
                        <a:pt x="248352" y="150527"/>
                        <a:pt x="248352" y="149760"/>
                        <a:pt x="248717" y="149356"/>
                      </a:cubicBezTo>
                      <a:cubicBezTo>
                        <a:pt x="246936" y="150123"/>
                        <a:pt x="245762" y="151497"/>
                        <a:pt x="243819" y="152305"/>
                      </a:cubicBezTo>
                      <a:cubicBezTo>
                        <a:pt x="243414" y="152305"/>
                        <a:pt x="243049" y="151901"/>
                        <a:pt x="243414" y="151537"/>
                      </a:cubicBezTo>
                      <a:cubicBezTo>
                        <a:pt x="244790" y="150568"/>
                        <a:pt x="246167" y="149558"/>
                        <a:pt x="247340" y="148588"/>
                      </a:cubicBezTo>
                      <a:lnTo>
                        <a:pt x="247138" y="148588"/>
                      </a:lnTo>
                      <a:cubicBezTo>
                        <a:pt x="246733" y="148588"/>
                        <a:pt x="246733" y="148184"/>
                        <a:pt x="246733" y="147820"/>
                      </a:cubicBezTo>
                      <a:cubicBezTo>
                        <a:pt x="241835" y="147053"/>
                        <a:pt x="238273" y="150366"/>
                        <a:pt x="234953" y="153315"/>
                      </a:cubicBezTo>
                      <a:cubicBezTo>
                        <a:pt x="234184" y="153719"/>
                        <a:pt x="233374" y="152911"/>
                        <a:pt x="233172" y="152911"/>
                      </a:cubicBezTo>
                      <a:cubicBezTo>
                        <a:pt x="227667" y="154688"/>
                        <a:pt x="223538" y="159577"/>
                        <a:pt x="218032" y="161718"/>
                      </a:cubicBezTo>
                      <a:lnTo>
                        <a:pt x="218032" y="160950"/>
                      </a:lnTo>
                      <a:cubicBezTo>
                        <a:pt x="215887" y="161718"/>
                        <a:pt x="213701" y="163091"/>
                        <a:pt x="211353" y="163495"/>
                      </a:cubicBezTo>
                      <a:cubicBezTo>
                        <a:pt x="208033" y="164263"/>
                        <a:pt x="205078" y="163899"/>
                        <a:pt x="202123" y="163899"/>
                      </a:cubicBezTo>
                      <a:cubicBezTo>
                        <a:pt x="197589" y="164303"/>
                        <a:pt x="193096" y="165273"/>
                        <a:pt x="188562" y="166242"/>
                      </a:cubicBezTo>
                      <a:cubicBezTo>
                        <a:pt x="188562" y="166242"/>
                        <a:pt x="188427" y="166310"/>
                        <a:pt x="188157" y="166444"/>
                      </a:cubicBezTo>
                      <a:cubicBezTo>
                        <a:pt x="185809" y="167050"/>
                        <a:pt x="183461" y="168020"/>
                        <a:pt x="181275" y="169192"/>
                      </a:cubicBezTo>
                      <a:lnTo>
                        <a:pt x="180506" y="169959"/>
                      </a:lnTo>
                      <a:cubicBezTo>
                        <a:pt x="179737" y="170727"/>
                        <a:pt x="178927" y="171737"/>
                        <a:pt x="177956" y="172100"/>
                      </a:cubicBezTo>
                      <a:cubicBezTo>
                        <a:pt x="175608" y="173272"/>
                        <a:pt x="173827" y="175251"/>
                        <a:pt x="171883" y="176989"/>
                      </a:cubicBezTo>
                      <a:cubicBezTo>
                        <a:pt x="171681" y="177191"/>
                        <a:pt x="171479" y="177191"/>
                        <a:pt x="171276" y="177191"/>
                      </a:cubicBezTo>
                      <a:cubicBezTo>
                        <a:pt x="169293" y="179170"/>
                        <a:pt x="167350" y="181109"/>
                        <a:pt x="165366" y="182887"/>
                      </a:cubicBezTo>
                      <a:cubicBezTo>
                        <a:pt x="165163" y="183089"/>
                        <a:pt x="164597" y="183089"/>
                        <a:pt x="164192" y="183089"/>
                      </a:cubicBezTo>
                      <a:cubicBezTo>
                        <a:pt x="164192" y="182887"/>
                        <a:pt x="164394" y="182887"/>
                        <a:pt x="164394" y="182685"/>
                      </a:cubicBezTo>
                      <a:cubicBezTo>
                        <a:pt x="164799" y="182079"/>
                        <a:pt x="165002" y="181715"/>
                        <a:pt x="165366" y="181109"/>
                      </a:cubicBezTo>
                      <a:lnTo>
                        <a:pt x="166540" y="179332"/>
                      </a:lnTo>
                      <a:cubicBezTo>
                        <a:pt x="167147" y="178564"/>
                        <a:pt x="167511" y="177756"/>
                        <a:pt x="168119" y="177191"/>
                      </a:cubicBezTo>
                      <a:cubicBezTo>
                        <a:pt x="168321" y="176989"/>
                        <a:pt x="168321" y="176787"/>
                        <a:pt x="168119" y="176787"/>
                      </a:cubicBezTo>
                      <a:cubicBezTo>
                        <a:pt x="167916" y="176585"/>
                        <a:pt x="167714" y="176585"/>
                        <a:pt x="167511" y="176585"/>
                      </a:cubicBezTo>
                      <a:cubicBezTo>
                        <a:pt x="169293" y="174807"/>
                        <a:pt x="171641" y="173272"/>
                        <a:pt x="173786" y="171898"/>
                      </a:cubicBezTo>
                      <a:cubicBezTo>
                        <a:pt x="173584" y="171898"/>
                        <a:pt x="173179" y="171696"/>
                        <a:pt x="173381" y="171494"/>
                      </a:cubicBezTo>
                      <a:cubicBezTo>
                        <a:pt x="173584" y="171090"/>
                        <a:pt x="173786" y="170888"/>
                        <a:pt x="173988" y="170525"/>
                      </a:cubicBezTo>
                      <a:cubicBezTo>
                        <a:pt x="173988" y="170525"/>
                        <a:pt x="174056" y="170390"/>
                        <a:pt x="174191" y="170121"/>
                      </a:cubicBezTo>
                      <a:cubicBezTo>
                        <a:pt x="174191" y="170121"/>
                        <a:pt x="173988" y="169919"/>
                        <a:pt x="173988" y="169717"/>
                      </a:cubicBezTo>
                      <a:lnTo>
                        <a:pt x="172207" y="170888"/>
                      </a:lnTo>
                      <a:cubicBezTo>
                        <a:pt x="171236" y="171656"/>
                        <a:pt x="170628" y="173231"/>
                        <a:pt x="169252" y="173231"/>
                      </a:cubicBezTo>
                      <a:lnTo>
                        <a:pt x="168645" y="173231"/>
                      </a:lnTo>
                      <a:cubicBezTo>
                        <a:pt x="168645" y="173231"/>
                        <a:pt x="168240" y="173231"/>
                        <a:pt x="168240" y="173029"/>
                      </a:cubicBezTo>
                      <a:lnTo>
                        <a:pt x="168240" y="172828"/>
                      </a:lnTo>
                      <a:cubicBezTo>
                        <a:pt x="168240" y="172828"/>
                        <a:pt x="168443" y="172625"/>
                        <a:pt x="168443" y="172423"/>
                      </a:cubicBezTo>
                      <a:cubicBezTo>
                        <a:pt x="168443" y="172221"/>
                        <a:pt x="168645" y="172221"/>
                        <a:pt x="168645" y="172019"/>
                      </a:cubicBezTo>
                      <a:cubicBezTo>
                        <a:pt x="168645" y="172019"/>
                        <a:pt x="168645" y="171818"/>
                        <a:pt x="168847" y="171818"/>
                      </a:cubicBezTo>
                      <a:cubicBezTo>
                        <a:pt x="168847" y="171616"/>
                        <a:pt x="169050" y="171414"/>
                        <a:pt x="169050" y="171414"/>
                      </a:cubicBezTo>
                      <a:cubicBezTo>
                        <a:pt x="169050" y="171212"/>
                        <a:pt x="169252" y="171212"/>
                        <a:pt x="169252" y="171009"/>
                      </a:cubicBezTo>
                      <a:cubicBezTo>
                        <a:pt x="169455" y="170808"/>
                        <a:pt x="169657" y="170404"/>
                        <a:pt x="169657" y="170242"/>
                      </a:cubicBezTo>
                      <a:cubicBezTo>
                        <a:pt x="169657" y="170080"/>
                        <a:pt x="169859" y="170040"/>
                        <a:pt x="169859" y="169838"/>
                      </a:cubicBezTo>
                      <a:cubicBezTo>
                        <a:pt x="170062" y="169636"/>
                        <a:pt x="170062" y="169434"/>
                        <a:pt x="170264" y="169232"/>
                      </a:cubicBezTo>
                      <a:cubicBezTo>
                        <a:pt x="170467" y="168828"/>
                        <a:pt x="170264" y="168626"/>
                        <a:pt x="170062" y="168626"/>
                      </a:cubicBezTo>
                      <a:cubicBezTo>
                        <a:pt x="170669" y="167656"/>
                        <a:pt x="171641" y="167050"/>
                        <a:pt x="172612" y="166485"/>
                      </a:cubicBezTo>
                      <a:lnTo>
                        <a:pt x="172410" y="166485"/>
                      </a:lnTo>
                      <a:cubicBezTo>
                        <a:pt x="173786" y="165717"/>
                        <a:pt x="175365" y="164909"/>
                        <a:pt x="176741" y="164142"/>
                      </a:cubicBezTo>
                      <a:lnTo>
                        <a:pt x="177348" y="163536"/>
                      </a:lnTo>
                      <a:cubicBezTo>
                        <a:pt x="175203" y="164303"/>
                        <a:pt x="173422" y="165313"/>
                        <a:pt x="171438" y="166485"/>
                      </a:cubicBezTo>
                      <a:cubicBezTo>
                        <a:pt x="171438" y="166485"/>
                        <a:pt x="171033" y="166687"/>
                        <a:pt x="170831" y="166889"/>
                      </a:cubicBezTo>
                      <a:cubicBezTo>
                        <a:pt x="170831" y="166889"/>
                        <a:pt x="170426" y="167091"/>
                        <a:pt x="169859" y="166485"/>
                      </a:cubicBezTo>
                      <a:lnTo>
                        <a:pt x="169859" y="166283"/>
                      </a:lnTo>
                      <a:cubicBezTo>
                        <a:pt x="170264" y="165515"/>
                        <a:pt x="171438" y="165111"/>
                        <a:pt x="172005" y="164505"/>
                      </a:cubicBezTo>
                      <a:cubicBezTo>
                        <a:pt x="172410" y="164505"/>
                        <a:pt x="172774" y="164505"/>
                        <a:pt x="172774" y="164909"/>
                      </a:cubicBezTo>
                      <a:cubicBezTo>
                        <a:pt x="184756" y="155698"/>
                        <a:pt x="201070" y="157839"/>
                        <a:pt x="214794" y="153153"/>
                      </a:cubicBezTo>
                      <a:cubicBezTo>
                        <a:pt x="215967" y="152385"/>
                        <a:pt x="216939" y="151578"/>
                        <a:pt x="218113" y="151012"/>
                      </a:cubicBezTo>
                      <a:cubicBezTo>
                        <a:pt x="219894" y="150244"/>
                        <a:pt x="221432" y="148467"/>
                        <a:pt x="223618" y="147295"/>
                      </a:cubicBezTo>
                      <a:cubicBezTo>
                        <a:pt x="226574" y="145154"/>
                        <a:pt x="228719" y="142407"/>
                        <a:pt x="229893" y="138852"/>
                      </a:cubicBezTo>
                      <a:cubicBezTo>
                        <a:pt x="229893" y="138448"/>
                        <a:pt x="229488" y="138084"/>
                        <a:pt x="229488" y="138084"/>
                      </a:cubicBezTo>
                      <a:cubicBezTo>
                        <a:pt x="224590" y="143174"/>
                        <a:pt x="219085" y="147295"/>
                        <a:pt x="213174" y="150244"/>
                      </a:cubicBezTo>
                      <a:cubicBezTo>
                        <a:pt x="205321" y="154365"/>
                        <a:pt x="196860" y="153557"/>
                        <a:pt x="188643" y="154769"/>
                      </a:cubicBezTo>
                      <a:cubicBezTo>
                        <a:pt x="189047" y="154001"/>
                        <a:pt x="189817" y="154001"/>
                        <a:pt x="190424" y="154001"/>
                      </a:cubicBezTo>
                      <a:cubicBezTo>
                        <a:pt x="190424" y="152830"/>
                        <a:pt x="191193" y="152426"/>
                        <a:pt x="192003" y="151860"/>
                      </a:cubicBezTo>
                      <a:lnTo>
                        <a:pt x="193177" y="151860"/>
                      </a:lnTo>
                      <a:cubicBezTo>
                        <a:pt x="193581" y="151860"/>
                        <a:pt x="193581" y="151093"/>
                        <a:pt x="193946" y="151093"/>
                      </a:cubicBezTo>
                      <a:cubicBezTo>
                        <a:pt x="194715" y="151093"/>
                        <a:pt x="195929" y="150689"/>
                        <a:pt x="195524" y="150689"/>
                      </a:cubicBezTo>
                      <a:cubicBezTo>
                        <a:pt x="194350" y="149113"/>
                        <a:pt x="192205" y="151860"/>
                        <a:pt x="190424" y="150689"/>
                      </a:cubicBezTo>
                      <a:cubicBezTo>
                        <a:pt x="191193" y="149921"/>
                        <a:pt x="190829" y="148911"/>
                        <a:pt x="191598" y="148548"/>
                      </a:cubicBezTo>
                      <a:lnTo>
                        <a:pt x="193177" y="148548"/>
                      </a:lnTo>
                      <a:cubicBezTo>
                        <a:pt x="193177" y="147780"/>
                        <a:pt x="193946" y="146972"/>
                        <a:pt x="193946" y="146972"/>
                      </a:cubicBezTo>
                      <a:cubicBezTo>
                        <a:pt x="199451" y="143659"/>
                        <a:pt x="204754" y="141074"/>
                        <a:pt x="209855" y="138165"/>
                      </a:cubicBezTo>
                      <a:cubicBezTo>
                        <a:pt x="208681" y="138165"/>
                        <a:pt x="208074" y="139337"/>
                        <a:pt x="206900" y="138569"/>
                      </a:cubicBezTo>
                      <a:cubicBezTo>
                        <a:pt x="207669" y="138569"/>
                        <a:pt x="206900" y="137397"/>
                        <a:pt x="207669" y="137397"/>
                      </a:cubicBezTo>
                      <a:cubicBezTo>
                        <a:pt x="211798" y="136226"/>
                        <a:pt x="215117" y="134085"/>
                        <a:pt x="219246" y="132509"/>
                      </a:cubicBezTo>
                      <a:cubicBezTo>
                        <a:pt x="217668" y="132509"/>
                        <a:pt x="216696" y="133681"/>
                        <a:pt x="215117" y="132509"/>
                      </a:cubicBezTo>
                      <a:cubicBezTo>
                        <a:pt x="215887" y="132105"/>
                        <a:pt x="216291" y="131338"/>
                        <a:pt x="217263" y="131338"/>
                      </a:cubicBezTo>
                      <a:lnTo>
                        <a:pt x="217263" y="130166"/>
                      </a:lnTo>
                      <a:cubicBezTo>
                        <a:pt x="217263" y="129762"/>
                        <a:pt x="217668" y="129762"/>
                        <a:pt x="218032" y="129762"/>
                      </a:cubicBezTo>
                      <a:cubicBezTo>
                        <a:pt x="217627" y="129762"/>
                        <a:pt x="217263" y="129358"/>
                        <a:pt x="217263" y="129358"/>
                      </a:cubicBezTo>
                      <a:cubicBezTo>
                        <a:pt x="217668" y="128590"/>
                        <a:pt x="218842" y="128954"/>
                        <a:pt x="219408" y="128186"/>
                      </a:cubicBezTo>
                      <a:cubicBezTo>
                        <a:pt x="219004" y="128186"/>
                        <a:pt x="218234" y="128186"/>
                        <a:pt x="218234" y="127782"/>
                      </a:cubicBezTo>
                      <a:cubicBezTo>
                        <a:pt x="219408" y="126207"/>
                        <a:pt x="221190" y="126005"/>
                        <a:pt x="223133" y="125641"/>
                      </a:cubicBezTo>
                      <a:cubicBezTo>
                        <a:pt x="222728" y="124874"/>
                        <a:pt x="221554" y="125641"/>
                        <a:pt x="221554" y="124874"/>
                      </a:cubicBezTo>
                      <a:cubicBezTo>
                        <a:pt x="221554" y="124470"/>
                        <a:pt x="221959" y="124470"/>
                        <a:pt x="222323" y="124470"/>
                      </a:cubicBezTo>
                      <a:lnTo>
                        <a:pt x="221554" y="124470"/>
                      </a:lnTo>
                      <a:cubicBezTo>
                        <a:pt x="220785" y="124066"/>
                        <a:pt x="221149" y="123298"/>
                        <a:pt x="221149" y="122894"/>
                      </a:cubicBezTo>
                      <a:cubicBezTo>
                        <a:pt x="223295" y="120349"/>
                        <a:pt x="223295" y="116996"/>
                        <a:pt x="224469" y="114087"/>
                      </a:cubicBezTo>
                      <a:cubicBezTo>
                        <a:pt x="224064" y="114087"/>
                        <a:pt x="223699" y="114087"/>
                        <a:pt x="223699" y="113683"/>
                      </a:cubicBezTo>
                      <a:cubicBezTo>
                        <a:pt x="219975" y="117804"/>
                        <a:pt x="214065" y="119177"/>
                        <a:pt x="208559" y="120753"/>
                      </a:cubicBezTo>
                      <a:lnTo>
                        <a:pt x="206009" y="120753"/>
                      </a:lnTo>
                      <a:cubicBezTo>
                        <a:pt x="204228" y="121521"/>
                        <a:pt x="201475" y="121521"/>
                        <a:pt x="199735" y="120349"/>
                      </a:cubicBezTo>
                      <a:cubicBezTo>
                        <a:pt x="198156" y="119581"/>
                        <a:pt x="197589" y="118571"/>
                        <a:pt x="196010" y="117400"/>
                      </a:cubicBezTo>
                      <a:cubicBezTo>
                        <a:pt x="193055" y="115622"/>
                        <a:pt x="190100" y="114087"/>
                        <a:pt x="186781" y="112875"/>
                      </a:cubicBezTo>
                      <a:cubicBezTo>
                        <a:pt x="177551" y="109926"/>
                        <a:pt x="167916" y="108350"/>
                        <a:pt x="158322" y="108754"/>
                      </a:cubicBezTo>
                      <a:cubicBezTo>
                        <a:pt x="162451" y="106613"/>
                        <a:pt x="166945" y="106411"/>
                        <a:pt x="171276" y="105038"/>
                      </a:cubicBezTo>
                      <a:cubicBezTo>
                        <a:pt x="177551" y="103260"/>
                        <a:pt x="183461" y="100917"/>
                        <a:pt x="190140" y="101321"/>
                      </a:cubicBezTo>
                      <a:cubicBezTo>
                        <a:pt x="188966" y="100917"/>
                        <a:pt x="187590" y="101321"/>
                        <a:pt x="186416" y="101321"/>
                      </a:cubicBezTo>
                      <a:cubicBezTo>
                        <a:pt x="181316" y="100917"/>
                        <a:pt x="176012" y="102493"/>
                        <a:pt x="170507" y="103462"/>
                      </a:cubicBezTo>
                      <a:cubicBezTo>
                        <a:pt x="166783" y="104230"/>
                        <a:pt x="163423" y="105603"/>
                        <a:pt x="159699" y="106411"/>
                      </a:cubicBezTo>
                      <a:cubicBezTo>
                        <a:pt x="157553" y="107179"/>
                        <a:pt x="156379" y="109360"/>
                        <a:pt x="153788" y="108956"/>
                      </a:cubicBezTo>
                      <a:lnTo>
                        <a:pt x="153788" y="107785"/>
                      </a:lnTo>
                      <a:cubicBezTo>
                        <a:pt x="157513" y="103260"/>
                        <a:pt x="162046" y="98978"/>
                        <a:pt x="167916" y="98574"/>
                      </a:cubicBezTo>
                      <a:cubicBezTo>
                        <a:pt x="174596" y="97402"/>
                        <a:pt x="180870" y="98574"/>
                        <a:pt x="187550" y="99341"/>
                      </a:cubicBezTo>
                      <a:cubicBezTo>
                        <a:pt x="192448" y="99745"/>
                        <a:pt x="196779" y="100917"/>
                        <a:pt x="201678" y="101887"/>
                      </a:cubicBezTo>
                      <a:cubicBezTo>
                        <a:pt x="203459" y="101887"/>
                        <a:pt x="203823" y="104836"/>
                        <a:pt x="205402" y="105199"/>
                      </a:cubicBezTo>
                      <a:cubicBezTo>
                        <a:pt x="207547" y="105967"/>
                        <a:pt x="209936" y="105199"/>
                        <a:pt x="212081" y="106775"/>
                      </a:cubicBezTo>
                      <a:cubicBezTo>
                        <a:pt x="212081" y="106007"/>
                        <a:pt x="211676" y="105199"/>
                        <a:pt x="212081" y="104634"/>
                      </a:cubicBezTo>
                      <a:cubicBezTo>
                        <a:pt x="213660" y="103058"/>
                        <a:pt x="215401" y="105038"/>
                        <a:pt x="216980" y="104230"/>
                      </a:cubicBezTo>
                      <a:cubicBezTo>
                        <a:pt x="219935" y="102452"/>
                        <a:pt x="214429" y="99139"/>
                        <a:pt x="212850" y="96392"/>
                      </a:cubicBezTo>
                      <a:cubicBezTo>
                        <a:pt x="212850" y="95988"/>
                        <a:pt x="213255" y="95625"/>
                        <a:pt x="213255" y="95625"/>
                      </a:cubicBezTo>
                      <a:cubicBezTo>
                        <a:pt x="216210" y="98170"/>
                        <a:pt x="218356" y="101119"/>
                        <a:pt x="222080" y="103058"/>
                      </a:cubicBezTo>
                      <a:cubicBezTo>
                        <a:pt x="223861" y="103826"/>
                        <a:pt x="228355" y="104836"/>
                        <a:pt x="227586" y="102654"/>
                      </a:cubicBezTo>
                      <a:cubicBezTo>
                        <a:pt x="225804" y="98534"/>
                        <a:pt x="222080" y="95221"/>
                        <a:pt x="218963" y="91464"/>
                      </a:cubicBezTo>
                      <a:lnTo>
                        <a:pt x="218963" y="89888"/>
                      </a:lnTo>
                      <a:cubicBezTo>
                        <a:pt x="218194" y="89888"/>
                        <a:pt x="218194" y="89484"/>
                        <a:pt x="217789" y="89121"/>
                      </a:cubicBezTo>
                      <a:lnTo>
                        <a:pt x="217789" y="87545"/>
                      </a:lnTo>
                      <a:cubicBezTo>
                        <a:pt x="216210" y="86777"/>
                        <a:pt x="216615" y="85404"/>
                        <a:pt x="216008" y="84232"/>
                      </a:cubicBezTo>
                      <a:cubicBezTo>
                        <a:pt x="214834" y="82455"/>
                        <a:pt x="215603" y="79707"/>
                        <a:pt x="214834" y="77566"/>
                      </a:cubicBezTo>
                      <a:cubicBezTo>
                        <a:pt x="214065" y="75425"/>
                        <a:pt x="213660" y="73446"/>
                        <a:pt x="213255" y="71304"/>
                      </a:cubicBezTo>
                      <a:cubicBezTo>
                        <a:pt x="212081" y="65043"/>
                        <a:pt x="210705" y="59548"/>
                        <a:pt x="209936" y="53488"/>
                      </a:cubicBezTo>
                      <a:cubicBezTo>
                        <a:pt x="209167" y="46419"/>
                        <a:pt x="214065" y="40965"/>
                        <a:pt x="217384" y="34662"/>
                      </a:cubicBezTo>
                      <a:cubicBezTo>
                        <a:pt x="219935" y="30138"/>
                        <a:pt x="222890" y="25855"/>
                        <a:pt x="227788" y="22906"/>
                      </a:cubicBezTo>
                      <a:cubicBezTo>
                        <a:pt x="228962" y="18382"/>
                        <a:pt x="231917" y="14665"/>
                        <a:pt x="234872" y="11150"/>
                      </a:cubicBezTo>
                      <a:cubicBezTo>
                        <a:pt x="237827" y="7635"/>
                        <a:pt x="242726" y="5252"/>
                        <a:pt x="246247" y="3717"/>
                      </a:cubicBezTo>
                      <a:cubicBezTo>
                        <a:pt x="251348" y="1374"/>
                        <a:pt x="256084" y="0"/>
                        <a:pt x="256084" y="0"/>
                      </a:cubicBezTo>
                      <a:lnTo>
                        <a:pt x="0" y="0"/>
                      </a:lnTo>
                      <a:lnTo>
                        <a:pt x="0" y="195976"/>
                      </a:lnTo>
                      <a:lnTo>
                        <a:pt x="182044" y="195976"/>
                      </a:lnTo>
                      <a:cubicBezTo>
                        <a:pt x="189128" y="190886"/>
                        <a:pt x="196172" y="188543"/>
                        <a:pt x="206009" y="183614"/>
                      </a:cubicBezTo>
                      <a:cubicBezTo>
                        <a:pt x="210705" y="181634"/>
                        <a:pt x="221311" y="176746"/>
                        <a:pt x="224873" y="173231"/>
                      </a:cubicBezTo>
                      <a:moveTo>
                        <a:pt x="167916" y="146568"/>
                      </a:moveTo>
                      <a:cubicBezTo>
                        <a:pt x="167147" y="146568"/>
                        <a:pt x="165771" y="146972"/>
                        <a:pt x="166135" y="146164"/>
                      </a:cubicBezTo>
                      <a:cubicBezTo>
                        <a:pt x="166540" y="144386"/>
                        <a:pt x="169090" y="144386"/>
                        <a:pt x="170669" y="143619"/>
                      </a:cubicBezTo>
                      <a:cubicBezTo>
                        <a:pt x="171438" y="143215"/>
                        <a:pt x="172450" y="142447"/>
                        <a:pt x="173219" y="142851"/>
                      </a:cubicBezTo>
                      <a:cubicBezTo>
                        <a:pt x="173988" y="144023"/>
                        <a:pt x="175000" y="143619"/>
                        <a:pt x="175770" y="144427"/>
                      </a:cubicBezTo>
                      <a:cubicBezTo>
                        <a:pt x="173422" y="146568"/>
                        <a:pt x="170467" y="145598"/>
                        <a:pt x="167916" y="146568"/>
                      </a:cubicBezTo>
                      <a:moveTo>
                        <a:pt x="110959" y="138529"/>
                      </a:moveTo>
                      <a:cubicBezTo>
                        <a:pt x="110959" y="138529"/>
                        <a:pt x="110554" y="138125"/>
                        <a:pt x="110554" y="137761"/>
                      </a:cubicBezTo>
                      <a:cubicBezTo>
                        <a:pt x="115453" y="131499"/>
                        <a:pt x="119015" y="125601"/>
                        <a:pt x="122537" y="118935"/>
                      </a:cubicBezTo>
                      <a:cubicBezTo>
                        <a:pt x="127435" y="116390"/>
                        <a:pt x="131362" y="112673"/>
                        <a:pt x="135086" y="108552"/>
                      </a:cubicBezTo>
                      <a:cubicBezTo>
                        <a:pt x="141361" y="101887"/>
                        <a:pt x="148040" y="96029"/>
                        <a:pt x="155893" y="92272"/>
                      </a:cubicBezTo>
                      <a:cubicBezTo>
                        <a:pt x="158848" y="91100"/>
                        <a:pt x="162573" y="91504"/>
                        <a:pt x="165528" y="92676"/>
                      </a:cubicBezTo>
                      <a:cubicBezTo>
                        <a:pt x="164354" y="94251"/>
                        <a:pt x="162573" y="93847"/>
                        <a:pt x="160994" y="94817"/>
                      </a:cubicBezTo>
                      <a:cubicBezTo>
                        <a:pt x="160589" y="94817"/>
                        <a:pt x="160225" y="94817"/>
                        <a:pt x="159820" y="94413"/>
                      </a:cubicBezTo>
                      <a:cubicBezTo>
                        <a:pt x="160225" y="94009"/>
                        <a:pt x="160225" y="93645"/>
                        <a:pt x="160225" y="93241"/>
                      </a:cubicBezTo>
                      <a:cubicBezTo>
                        <a:pt x="156501" y="97362"/>
                        <a:pt x="151400" y="99139"/>
                        <a:pt x="148445" y="104028"/>
                      </a:cubicBezTo>
                      <a:cubicBezTo>
                        <a:pt x="146299" y="107745"/>
                        <a:pt x="144721" y="112471"/>
                        <a:pt x="139984" y="113643"/>
                      </a:cubicBezTo>
                      <a:cubicBezTo>
                        <a:pt x="138405" y="114047"/>
                        <a:pt x="140389" y="112471"/>
                        <a:pt x="139579" y="112875"/>
                      </a:cubicBezTo>
                      <a:cubicBezTo>
                        <a:pt x="128002" y="119945"/>
                        <a:pt x="119946" y="128550"/>
                        <a:pt x="110919" y="138529"/>
                      </a:cubicBezTo>
                      <a:moveTo>
                        <a:pt x="141765" y="114047"/>
                      </a:moveTo>
                      <a:cubicBezTo>
                        <a:pt x="141361" y="114814"/>
                        <a:pt x="140996" y="114814"/>
                        <a:pt x="140591" y="115622"/>
                      </a:cubicBezTo>
                      <a:cubicBezTo>
                        <a:pt x="140187" y="116390"/>
                        <a:pt x="139822" y="116794"/>
                        <a:pt x="139013" y="117198"/>
                      </a:cubicBezTo>
                      <a:cubicBezTo>
                        <a:pt x="138608" y="117198"/>
                        <a:pt x="138243" y="117198"/>
                        <a:pt x="138243" y="116794"/>
                      </a:cubicBezTo>
                      <a:cubicBezTo>
                        <a:pt x="138648" y="115218"/>
                        <a:pt x="139822" y="113845"/>
                        <a:pt x="141199" y="113481"/>
                      </a:cubicBezTo>
                      <a:cubicBezTo>
                        <a:pt x="141806" y="113279"/>
                        <a:pt x="141806" y="113683"/>
                        <a:pt x="141806" y="114087"/>
                      </a:cubicBezTo>
                      <a:moveTo>
                        <a:pt x="159091" y="169555"/>
                      </a:moveTo>
                      <a:cubicBezTo>
                        <a:pt x="158889" y="169959"/>
                        <a:pt x="158484" y="170323"/>
                        <a:pt x="158120" y="170727"/>
                      </a:cubicBezTo>
                      <a:cubicBezTo>
                        <a:pt x="158525" y="170727"/>
                        <a:pt x="158889" y="171131"/>
                        <a:pt x="158525" y="171333"/>
                      </a:cubicBezTo>
                      <a:cubicBezTo>
                        <a:pt x="157755" y="172100"/>
                        <a:pt x="156743" y="172908"/>
                        <a:pt x="155772" y="173312"/>
                      </a:cubicBezTo>
                      <a:lnTo>
                        <a:pt x="155165" y="173312"/>
                      </a:lnTo>
                      <a:cubicBezTo>
                        <a:pt x="154760" y="173716"/>
                        <a:pt x="154193" y="174080"/>
                        <a:pt x="153788" y="174686"/>
                      </a:cubicBezTo>
                      <a:cubicBezTo>
                        <a:pt x="153383" y="175090"/>
                        <a:pt x="151238" y="174888"/>
                        <a:pt x="151805" y="174282"/>
                      </a:cubicBezTo>
                      <a:cubicBezTo>
                        <a:pt x="152776" y="173514"/>
                        <a:pt x="153586" y="172504"/>
                        <a:pt x="154557" y="171737"/>
                      </a:cubicBezTo>
                      <a:cubicBezTo>
                        <a:pt x="155165" y="171333"/>
                        <a:pt x="155731" y="170767"/>
                        <a:pt x="156136" y="170161"/>
                      </a:cubicBezTo>
                      <a:cubicBezTo>
                        <a:pt x="156339" y="169757"/>
                        <a:pt x="156541" y="169555"/>
                        <a:pt x="156905" y="169394"/>
                      </a:cubicBezTo>
                      <a:cubicBezTo>
                        <a:pt x="157513" y="168990"/>
                        <a:pt x="159456" y="168788"/>
                        <a:pt x="159051" y="169596"/>
                      </a:cubicBezTo>
                      <a:moveTo>
                        <a:pt x="152371" y="166646"/>
                      </a:moveTo>
                      <a:cubicBezTo>
                        <a:pt x="150793" y="167616"/>
                        <a:pt x="149416" y="168626"/>
                        <a:pt x="148040" y="169596"/>
                      </a:cubicBezTo>
                      <a:cubicBezTo>
                        <a:pt x="146461" y="170565"/>
                        <a:pt x="144721" y="171171"/>
                        <a:pt x="143142" y="171939"/>
                      </a:cubicBezTo>
                      <a:cubicBezTo>
                        <a:pt x="142939" y="171737"/>
                        <a:pt x="142737" y="171737"/>
                        <a:pt x="142534" y="171737"/>
                      </a:cubicBezTo>
                      <a:cubicBezTo>
                        <a:pt x="141158" y="172504"/>
                        <a:pt x="139984" y="173514"/>
                        <a:pt x="138810" y="174686"/>
                      </a:cubicBezTo>
                      <a:lnTo>
                        <a:pt x="138203" y="175292"/>
                      </a:lnTo>
                      <a:lnTo>
                        <a:pt x="137596" y="175898"/>
                      </a:lnTo>
                      <a:lnTo>
                        <a:pt x="136827" y="176665"/>
                      </a:lnTo>
                      <a:cubicBezTo>
                        <a:pt x="136827" y="176665"/>
                        <a:pt x="136624" y="177069"/>
                        <a:pt x="136219" y="177271"/>
                      </a:cubicBezTo>
                      <a:cubicBezTo>
                        <a:pt x="136017" y="177473"/>
                        <a:pt x="135450" y="177473"/>
                        <a:pt x="135450" y="177069"/>
                      </a:cubicBezTo>
                      <a:cubicBezTo>
                        <a:pt x="135248" y="177271"/>
                        <a:pt x="135045" y="177271"/>
                        <a:pt x="134843" y="177473"/>
                      </a:cubicBezTo>
                      <a:cubicBezTo>
                        <a:pt x="134641" y="177675"/>
                        <a:pt x="134438" y="177675"/>
                        <a:pt x="134236" y="177877"/>
                      </a:cubicBezTo>
                      <a:lnTo>
                        <a:pt x="133831" y="177877"/>
                      </a:lnTo>
                      <a:cubicBezTo>
                        <a:pt x="133426" y="178281"/>
                        <a:pt x="132859" y="178645"/>
                        <a:pt x="132455" y="179049"/>
                      </a:cubicBezTo>
                      <a:cubicBezTo>
                        <a:pt x="131686" y="179817"/>
                        <a:pt x="130876" y="180422"/>
                        <a:pt x="130309" y="181392"/>
                      </a:cubicBezTo>
                      <a:lnTo>
                        <a:pt x="130309" y="181594"/>
                      </a:lnTo>
                      <a:lnTo>
                        <a:pt x="130107" y="181796"/>
                      </a:lnTo>
                      <a:cubicBezTo>
                        <a:pt x="130107" y="181796"/>
                        <a:pt x="130107" y="181998"/>
                        <a:pt x="129904" y="181998"/>
                      </a:cubicBezTo>
                      <a:cubicBezTo>
                        <a:pt x="129904" y="182200"/>
                        <a:pt x="129702" y="182200"/>
                        <a:pt x="129702" y="182402"/>
                      </a:cubicBezTo>
                      <a:cubicBezTo>
                        <a:pt x="129702" y="182402"/>
                        <a:pt x="129500" y="182604"/>
                        <a:pt x="129297" y="182604"/>
                      </a:cubicBezTo>
                      <a:lnTo>
                        <a:pt x="129095" y="182402"/>
                      </a:lnTo>
                      <a:cubicBezTo>
                        <a:pt x="129095" y="182402"/>
                        <a:pt x="129095" y="182200"/>
                        <a:pt x="128892" y="182200"/>
                      </a:cubicBezTo>
                      <a:cubicBezTo>
                        <a:pt x="128690" y="181998"/>
                        <a:pt x="128690" y="181796"/>
                        <a:pt x="128487" y="181594"/>
                      </a:cubicBezTo>
                      <a:lnTo>
                        <a:pt x="128487" y="181392"/>
                      </a:lnTo>
                      <a:cubicBezTo>
                        <a:pt x="128892" y="180988"/>
                        <a:pt x="129257" y="180625"/>
                        <a:pt x="129661" y="180019"/>
                      </a:cubicBezTo>
                      <a:cubicBezTo>
                        <a:pt x="129864" y="179817"/>
                        <a:pt x="129864" y="179615"/>
                        <a:pt x="130066" y="179615"/>
                      </a:cubicBezTo>
                      <a:cubicBezTo>
                        <a:pt x="130269" y="179413"/>
                        <a:pt x="130471" y="179009"/>
                        <a:pt x="130674" y="178847"/>
                      </a:cubicBezTo>
                      <a:cubicBezTo>
                        <a:pt x="130674" y="178645"/>
                        <a:pt x="130876" y="178645"/>
                        <a:pt x="130876" y="178443"/>
                      </a:cubicBezTo>
                      <a:cubicBezTo>
                        <a:pt x="131281" y="177837"/>
                        <a:pt x="131645" y="177473"/>
                        <a:pt x="132050" y="176867"/>
                      </a:cubicBezTo>
                      <a:lnTo>
                        <a:pt x="132252" y="176665"/>
                      </a:lnTo>
                      <a:cubicBezTo>
                        <a:pt x="132252" y="176665"/>
                        <a:pt x="132657" y="176059"/>
                        <a:pt x="132859" y="175898"/>
                      </a:cubicBezTo>
                      <a:cubicBezTo>
                        <a:pt x="133062" y="175736"/>
                        <a:pt x="133062" y="175494"/>
                        <a:pt x="133264" y="175130"/>
                      </a:cubicBezTo>
                      <a:lnTo>
                        <a:pt x="133264" y="174928"/>
                      </a:lnTo>
                      <a:cubicBezTo>
                        <a:pt x="133467" y="174524"/>
                        <a:pt x="133467" y="174322"/>
                        <a:pt x="133669" y="174161"/>
                      </a:cubicBezTo>
                      <a:lnTo>
                        <a:pt x="133669" y="173959"/>
                      </a:lnTo>
                      <a:cubicBezTo>
                        <a:pt x="133669" y="173959"/>
                        <a:pt x="133669" y="173757"/>
                        <a:pt x="133872" y="173555"/>
                      </a:cubicBezTo>
                      <a:cubicBezTo>
                        <a:pt x="133872" y="173353"/>
                        <a:pt x="133872" y="173151"/>
                        <a:pt x="134074" y="172949"/>
                      </a:cubicBezTo>
                      <a:lnTo>
                        <a:pt x="134074" y="172747"/>
                      </a:lnTo>
                      <a:cubicBezTo>
                        <a:pt x="134479" y="171979"/>
                        <a:pt x="135045" y="171373"/>
                        <a:pt x="135653" y="170767"/>
                      </a:cubicBezTo>
                      <a:lnTo>
                        <a:pt x="135450" y="170767"/>
                      </a:lnTo>
                      <a:cubicBezTo>
                        <a:pt x="134843" y="171171"/>
                        <a:pt x="134479" y="171535"/>
                        <a:pt x="134074" y="171939"/>
                      </a:cubicBezTo>
                      <a:cubicBezTo>
                        <a:pt x="133669" y="172343"/>
                        <a:pt x="132900" y="171737"/>
                        <a:pt x="133467" y="171333"/>
                      </a:cubicBezTo>
                      <a:cubicBezTo>
                        <a:pt x="133872" y="171131"/>
                        <a:pt x="134074" y="170727"/>
                        <a:pt x="134236" y="170565"/>
                      </a:cubicBezTo>
                      <a:cubicBezTo>
                        <a:pt x="134843" y="169959"/>
                        <a:pt x="135410" y="169192"/>
                        <a:pt x="136219" y="168586"/>
                      </a:cubicBezTo>
                      <a:cubicBezTo>
                        <a:pt x="136624" y="168182"/>
                        <a:pt x="136989" y="167980"/>
                        <a:pt x="137393" y="167818"/>
                      </a:cubicBezTo>
                      <a:lnTo>
                        <a:pt x="137596" y="167616"/>
                      </a:lnTo>
                      <a:cubicBezTo>
                        <a:pt x="137798" y="167212"/>
                        <a:pt x="138203" y="167010"/>
                        <a:pt x="138365" y="166646"/>
                      </a:cubicBezTo>
                      <a:cubicBezTo>
                        <a:pt x="141887" y="163334"/>
                        <a:pt x="147999" y="163334"/>
                        <a:pt x="152493" y="161152"/>
                      </a:cubicBezTo>
                      <a:cubicBezTo>
                        <a:pt x="154274" y="160385"/>
                        <a:pt x="156622" y="161556"/>
                        <a:pt x="158403" y="161152"/>
                      </a:cubicBezTo>
                      <a:cubicBezTo>
                        <a:pt x="159577" y="161152"/>
                        <a:pt x="160549" y="161152"/>
                        <a:pt x="161723" y="161920"/>
                      </a:cubicBezTo>
                      <a:cubicBezTo>
                        <a:pt x="158403" y="162526"/>
                        <a:pt x="155448" y="164667"/>
                        <a:pt x="152290" y="166606"/>
                      </a:cubicBezTo>
                      <a:moveTo>
                        <a:pt x="159941" y="140751"/>
                      </a:moveTo>
                      <a:cubicBezTo>
                        <a:pt x="159537" y="140347"/>
                        <a:pt x="161115" y="140751"/>
                        <a:pt x="161520" y="139983"/>
                      </a:cubicBezTo>
                      <a:lnTo>
                        <a:pt x="158565" y="139983"/>
                      </a:lnTo>
                      <a:cubicBezTo>
                        <a:pt x="158160" y="139983"/>
                        <a:pt x="158160" y="139579"/>
                        <a:pt x="158160" y="139215"/>
                      </a:cubicBezTo>
                      <a:cubicBezTo>
                        <a:pt x="156379" y="139619"/>
                        <a:pt x="154031" y="140387"/>
                        <a:pt x="152250" y="140791"/>
                      </a:cubicBezTo>
                      <a:cubicBezTo>
                        <a:pt x="149700" y="141559"/>
                        <a:pt x="147352" y="143336"/>
                        <a:pt x="144397" y="144104"/>
                      </a:cubicBezTo>
                      <a:cubicBezTo>
                        <a:pt x="140268" y="145679"/>
                        <a:pt x="136948" y="148992"/>
                        <a:pt x="132617" y="150366"/>
                      </a:cubicBezTo>
                      <a:cubicBezTo>
                        <a:pt x="132212" y="150366"/>
                        <a:pt x="132212" y="149962"/>
                        <a:pt x="132212" y="149598"/>
                      </a:cubicBezTo>
                      <a:cubicBezTo>
                        <a:pt x="132617" y="148426"/>
                        <a:pt x="133993" y="148022"/>
                        <a:pt x="134762" y="147053"/>
                      </a:cubicBezTo>
                      <a:cubicBezTo>
                        <a:pt x="134762" y="146649"/>
                        <a:pt x="134762" y="146285"/>
                        <a:pt x="134357" y="146285"/>
                      </a:cubicBezTo>
                      <a:cubicBezTo>
                        <a:pt x="137312" y="142165"/>
                        <a:pt x="141442" y="140023"/>
                        <a:pt x="145166" y="136670"/>
                      </a:cubicBezTo>
                      <a:lnTo>
                        <a:pt x="145166" y="135499"/>
                      </a:lnTo>
                      <a:cubicBezTo>
                        <a:pt x="146340" y="133923"/>
                        <a:pt x="148121" y="133358"/>
                        <a:pt x="148890" y="131378"/>
                      </a:cubicBezTo>
                      <a:cubicBezTo>
                        <a:pt x="149295" y="130206"/>
                        <a:pt x="150874" y="128833"/>
                        <a:pt x="152614" y="128065"/>
                      </a:cubicBezTo>
                      <a:cubicBezTo>
                        <a:pt x="152210" y="127661"/>
                        <a:pt x="151440" y="127661"/>
                        <a:pt x="151440" y="126894"/>
                      </a:cubicBezTo>
                      <a:cubicBezTo>
                        <a:pt x="149862" y="126894"/>
                        <a:pt x="148485" y="127661"/>
                        <a:pt x="146906" y="126490"/>
                      </a:cubicBezTo>
                      <a:cubicBezTo>
                        <a:pt x="147676" y="125884"/>
                        <a:pt x="148485" y="125520"/>
                        <a:pt x="149254" y="125116"/>
                      </a:cubicBezTo>
                      <a:cubicBezTo>
                        <a:pt x="148850" y="125116"/>
                        <a:pt x="148647" y="124914"/>
                        <a:pt x="148485" y="124510"/>
                      </a:cubicBezTo>
                      <a:cubicBezTo>
                        <a:pt x="148080" y="123743"/>
                        <a:pt x="149254" y="122935"/>
                        <a:pt x="150266" y="122733"/>
                      </a:cubicBezTo>
                      <a:cubicBezTo>
                        <a:pt x="151845" y="122329"/>
                        <a:pt x="153586" y="122329"/>
                        <a:pt x="154800" y="121157"/>
                      </a:cubicBezTo>
                      <a:cubicBezTo>
                        <a:pt x="152250" y="120753"/>
                        <a:pt x="149295" y="121925"/>
                        <a:pt x="146542" y="120389"/>
                      </a:cubicBezTo>
                      <a:cubicBezTo>
                        <a:pt x="148323" y="115501"/>
                        <a:pt x="151440" y="111582"/>
                        <a:pt x="155772" y="109199"/>
                      </a:cubicBezTo>
                      <a:cubicBezTo>
                        <a:pt x="156177" y="109199"/>
                        <a:pt x="156946" y="109199"/>
                        <a:pt x="156946" y="109603"/>
                      </a:cubicBezTo>
                      <a:cubicBezTo>
                        <a:pt x="156946" y="111380"/>
                        <a:pt x="155772" y="112916"/>
                        <a:pt x="153991" y="113320"/>
                      </a:cubicBezTo>
                      <a:cubicBezTo>
                        <a:pt x="156946" y="114087"/>
                        <a:pt x="159901" y="114087"/>
                        <a:pt x="162816" y="115461"/>
                      </a:cubicBezTo>
                      <a:cubicBezTo>
                        <a:pt x="162411" y="116228"/>
                        <a:pt x="161642" y="115865"/>
                        <a:pt x="161237" y="115865"/>
                      </a:cubicBezTo>
                      <a:cubicBezTo>
                        <a:pt x="163018" y="117036"/>
                        <a:pt x="165366" y="116269"/>
                        <a:pt x="167147" y="117642"/>
                      </a:cubicBezTo>
                      <a:cubicBezTo>
                        <a:pt x="165973" y="118814"/>
                        <a:pt x="165002" y="117642"/>
                        <a:pt x="163828" y="117642"/>
                      </a:cubicBezTo>
                      <a:cubicBezTo>
                        <a:pt x="175405" y="120955"/>
                        <a:pt x="187590" y="123541"/>
                        <a:pt x="197225" y="130974"/>
                      </a:cubicBezTo>
                      <a:cubicBezTo>
                        <a:pt x="188966" y="135095"/>
                        <a:pt x="180546" y="136872"/>
                        <a:pt x="171681" y="138811"/>
                      </a:cubicBezTo>
                      <a:cubicBezTo>
                        <a:pt x="170507" y="138811"/>
                        <a:pt x="169900" y="138811"/>
                        <a:pt x="168726" y="138407"/>
                      </a:cubicBezTo>
                      <a:cubicBezTo>
                        <a:pt x="168726" y="138811"/>
                        <a:pt x="168726" y="139579"/>
                        <a:pt x="168321" y="139579"/>
                      </a:cubicBezTo>
                      <a:cubicBezTo>
                        <a:pt x="166742" y="139579"/>
                        <a:pt x="165771" y="139579"/>
                        <a:pt x="164597" y="140347"/>
                      </a:cubicBezTo>
                      <a:cubicBezTo>
                        <a:pt x="163220" y="141518"/>
                        <a:pt x="161075" y="141922"/>
                        <a:pt x="159901" y="140751"/>
                      </a:cubicBezTo>
                    </a:path>
                  </a:pathLst>
                </a:custGeom>
                <a:solidFill>
                  <a:srgbClr val="000091"/>
                </a:solidFill>
                <a:ln w="0" cap="flat">
                  <a:noFill/>
                  <a:prstDash val="solid"/>
                  <a:miter/>
                </a:ln>
              </p:spPr>
              <p:txBody>
                <a:bodyPr rtlCol="0" anchor="ctr"/>
                <a:lstStyle/>
                <a:p>
                  <a:endParaRPr lang="fr-FR"/>
                </a:p>
              </p:txBody>
            </p:sp>
            <p:sp>
              <p:nvSpPr>
                <p:cNvPr id="18" name="Forme libre 17">
                  <a:extLst>
                    <a:ext uri="{FF2B5EF4-FFF2-40B4-BE49-F238E27FC236}">
                      <a16:creationId xmlns:a16="http://schemas.microsoft.com/office/drawing/2014/main" id="{4B11B6E2-050D-33DC-AAB4-C1F6B3D6E165}"/>
                    </a:ext>
                  </a:extLst>
                </p:cNvPr>
                <p:cNvSpPr/>
                <p:nvPr/>
              </p:nvSpPr>
              <p:spPr>
                <a:xfrm>
                  <a:off x="1196269" y="-1543570"/>
                  <a:ext cx="238329" cy="196137"/>
                </a:xfrm>
                <a:custGeom>
                  <a:avLst/>
                  <a:gdLst>
                    <a:gd name="connsiteX0" fmla="*/ 238168 w 238329"/>
                    <a:gd name="connsiteY0" fmla="*/ 0 h 196137"/>
                    <a:gd name="connsiteX1" fmla="*/ 27260 w 238329"/>
                    <a:gd name="connsiteY1" fmla="*/ 0 h 196137"/>
                    <a:gd name="connsiteX2" fmla="*/ 29244 w 238329"/>
                    <a:gd name="connsiteY2" fmla="*/ 970 h 196137"/>
                    <a:gd name="connsiteX3" fmla="*/ 34547 w 238329"/>
                    <a:gd name="connsiteY3" fmla="*/ 3717 h 196137"/>
                    <a:gd name="connsiteX4" fmla="*/ 41631 w 238329"/>
                    <a:gd name="connsiteY4" fmla="*/ 9615 h 196137"/>
                    <a:gd name="connsiteX5" fmla="*/ 42805 w 238329"/>
                    <a:gd name="connsiteY5" fmla="*/ 14503 h 196137"/>
                    <a:gd name="connsiteX6" fmla="*/ 39850 w 238329"/>
                    <a:gd name="connsiteY6" fmla="*/ 19998 h 196137"/>
                    <a:gd name="connsiteX7" fmla="*/ 31997 w 238329"/>
                    <a:gd name="connsiteY7" fmla="*/ 20765 h 196137"/>
                    <a:gd name="connsiteX8" fmla="*/ 27463 w 238329"/>
                    <a:gd name="connsiteY8" fmla="*/ 19998 h 196137"/>
                    <a:gd name="connsiteX9" fmla="*/ 41995 w 238329"/>
                    <a:gd name="connsiteY9" fmla="*/ 29976 h 196137"/>
                    <a:gd name="connsiteX10" fmla="*/ 45315 w 238329"/>
                    <a:gd name="connsiteY10" fmla="*/ 31148 h 196137"/>
                    <a:gd name="connsiteX11" fmla="*/ 45720 w 238329"/>
                    <a:gd name="connsiteY11" fmla="*/ 32319 h 196137"/>
                    <a:gd name="connsiteX12" fmla="*/ 44546 w 238329"/>
                    <a:gd name="connsiteY12" fmla="*/ 34460 h 196137"/>
                    <a:gd name="connsiteX13" fmla="*/ 45720 w 238329"/>
                    <a:gd name="connsiteY13" fmla="*/ 34460 h 196137"/>
                    <a:gd name="connsiteX14" fmla="*/ 49849 w 238329"/>
                    <a:gd name="connsiteY14" fmla="*/ 31148 h 196137"/>
                    <a:gd name="connsiteX15" fmla="*/ 51428 w 238329"/>
                    <a:gd name="connsiteY15" fmla="*/ 36642 h 196137"/>
                    <a:gd name="connsiteX16" fmla="*/ 46894 w 238329"/>
                    <a:gd name="connsiteY16" fmla="*/ 40359 h 196137"/>
                    <a:gd name="connsiteX17" fmla="*/ 46894 w 238329"/>
                    <a:gd name="connsiteY17" fmla="*/ 42904 h 196137"/>
                    <a:gd name="connsiteX18" fmla="*/ 48675 w 238329"/>
                    <a:gd name="connsiteY18" fmla="*/ 47429 h 196137"/>
                    <a:gd name="connsiteX19" fmla="*/ 51225 w 238329"/>
                    <a:gd name="connsiteY19" fmla="*/ 55670 h 196137"/>
                    <a:gd name="connsiteX20" fmla="*/ 53775 w 238329"/>
                    <a:gd name="connsiteY20" fmla="*/ 72314 h 196137"/>
                    <a:gd name="connsiteX21" fmla="*/ 53371 w 238329"/>
                    <a:gd name="connsiteY21" fmla="*/ 80758 h 196137"/>
                    <a:gd name="connsiteX22" fmla="*/ 57500 w 238329"/>
                    <a:gd name="connsiteY22" fmla="*/ 88595 h 196137"/>
                    <a:gd name="connsiteX23" fmla="*/ 61629 w 238329"/>
                    <a:gd name="connsiteY23" fmla="*/ 94494 h 196137"/>
                    <a:gd name="connsiteX24" fmla="*/ 66163 w 238329"/>
                    <a:gd name="connsiteY24" fmla="*/ 106250 h 196137"/>
                    <a:gd name="connsiteX25" fmla="*/ 58309 w 238329"/>
                    <a:gd name="connsiteY25" fmla="*/ 109966 h 196137"/>
                    <a:gd name="connsiteX26" fmla="*/ 59079 w 238329"/>
                    <a:gd name="connsiteY26" fmla="*/ 116632 h 196137"/>
                    <a:gd name="connsiteX27" fmla="*/ 54180 w 238329"/>
                    <a:gd name="connsiteY27" fmla="*/ 123096 h 196137"/>
                    <a:gd name="connsiteX28" fmla="*/ 56731 w 238329"/>
                    <a:gd name="connsiteY28" fmla="*/ 124672 h 196137"/>
                    <a:gd name="connsiteX29" fmla="*/ 57905 w 238329"/>
                    <a:gd name="connsiteY29" fmla="*/ 129560 h 196137"/>
                    <a:gd name="connsiteX30" fmla="*/ 54180 w 238329"/>
                    <a:gd name="connsiteY30" fmla="*/ 136226 h 196137"/>
                    <a:gd name="connsiteX31" fmla="*/ 53775 w 238329"/>
                    <a:gd name="connsiteY31" fmla="*/ 144467 h 196137"/>
                    <a:gd name="connsiteX32" fmla="*/ 47096 w 238329"/>
                    <a:gd name="connsiteY32" fmla="*/ 149962 h 196137"/>
                    <a:gd name="connsiteX33" fmla="*/ 40012 w 238329"/>
                    <a:gd name="connsiteY33" fmla="*/ 150366 h 196137"/>
                    <a:gd name="connsiteX34" fmla="*/ 37866 w 238329"/>
                    <a:gd name="connsiteY34" fmla="*/ 149598 h 196137"/>
                    <a:gd name="connsiteX35" fmla="*/ 19002 w 238329"/>
                    <a:gd name="connsiteY35" fmla="*/ 147053 h 196137"/>
                    <a:gd name="connsiteX36" fmla="*/ 13901 w 238329"/>
                    <a:gd name="connsiteY36" fmla="*/ 148426 h 196137"/>
                    <a:gd name="connsiteX37" fmla="*/ 9368 w 238329"/>
                    <a:gd name="connsiteY37" fmla="*/ 152345 h 196137"/>
                    <a:gd name="connsiteX38" fmla="*/ 8598 w 238329"/>
                    <a:gd name="connsiteY38" fmla="*/ 153315 h 196137"/>
                    <a:gd name="connsiteX39" fmla="*/ 8194 w 238329"/>
                    <a:gd name="connsiteY39" fmla="*/ 153921 h 196137"/>
                    <a:gd name="connsiteX40" fmla="*/ 7789 w 238329"/>
                    <a:gd name="connsiteY40" fmla="*/ 154325 h 196137"/>
                    <a:gd name="connsiteX41" fmla="*/ 4834 w 238329"/>
                    <a:gd name="connsiteY41" fmla="*/ 158647 h 196137"/>
                    <a:gd name="connsiteX42" fmla="*/ 4631 w 238329"/>
                    <a:gd name="connsiteY42" fmla="*/ 158849 h 196137"/>
                    <a:gd name="connsiteX43" fmla="*/ 4226 w 238329"/>
                    <a:gd name="connsiteY43" fmla="*/ 159455 h 196137"/>
                    <a:gd name="connsiteX44" fmla="*/ 1474 w 238329"/>
                    <a:gd name="connsiteY44" fmla="*/ 166323 h 196137"/>
                    <a:gd name="connsiteX45" fmla="*/ 1879 w 238329"/>
                    <a:gd name="connsiteY45" fmla="*/ 183776 h 196137"/>
                    <a:gd name="connsiteX46" fmla="*/ 22322 w 238329"/>
                    <a:gd name="connsiteY46" fmla="*/ 191613 h 196137"/>
                    <a:gd name="connsiteX47" fmla="*/ 31146 w 238329"/>
                    <a:gd name="connsiteY47" fmla="*/ 196138 h 196137"/>
                    <a:gd name="connsiteX48" fmla="*/ 238329 w 238329"/>
                    <a:gd name="connsiteY48" fmla="*/ 196138 h 196137"/>
                    <a:gd name="connsiteX49" fmla="*/ 238329 w 238329"/>
                    <a:gd name="connsiteY49" fmla="*/ 162 h 196137"/>
                    <a:gd name="connsiteX50" fmla="*/ 238127 w 238329"/>
                    <a:gd name="connsiteY50" fmla="*/ 162 h 1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8329" h="196137">
                      <a:moveTo>
                        <a:pt x="238168" y="0"/>
                      </a:moveTo>
                      <a:lnTo>
                        <a:pt x="27260" y="0"/>
                      </a:lnTo>
                      <a:cubicBezTo>
                        <a:pt x="27260" y="0"/>
                        <a:pt x="27665" y="0"/>
                        <a:pt x="29244" y="970"/>
                      </a:cubicBezTo>
                      <a:cubicBezTo>
                        <a:pt x="31025" y="1939"/>
                        <a:pt x="33171" y="3111"/>
                        <a:pt x="34547" y="3717"/>
                      </a:cubicBezTo>
                      <a:cubicBezTo>
                        <a:pt x="37300" y="5090"/>
                        <a:pt x="39850" y="6868"/>
                        <a:pt x="41631" y="9615"/>
                      </a:cubicBezTo>
                      <a:cubicBezTo>
                        <a:pt x="42400" y="10787"/>
                        <a:pt x="43412" y="12928"/>
                        <a:pt x="42805" y="14503"/>
                      </a:cubicBezTo>
                      <a:cubicBezTo>
                        <a:pt x="42036" y="16281"/>
                        <a:pt x="41631" y="19392"/>
                        <a:pt x="39850" y="19998"/>
                      </a:cubicBezTo>
                      <a:cubicBezTo>
                        <a:pt x="37704" y="21169"/>
                        <a:pt x="34749" y="21169"/>
                        <a:pt x="31997" y="20765"/>
                      </a:cubicBezTo>
                      <a:cubicBezTo>
                        <a:pt x="30418" y="20765"/>
                        <a:pt x="29041" y="20361"/>
                        <a:pt x="27463" y="19998"/>
                      </a:cubicBezTo>
                      <a:cubicBezTo>
                        <a:pt x="32968" y="22139"/>
                        <a:pt x="38271" y="24886"/>
                        <a:pt x="41995" y="29976"/>
                      </a:cubicBezTo>
                      <a:cubicBezTo>
                        <a:pt x="42400" y="30744"/>
                        <a:pt x="43777" y="31148"/>
                        <a:pt x="45315" y="31148"/>
                      </a:cubicBezTo>
                      <a:cubicBezTo>
                        <a:pt x="45720" y="31148"/>
                        <a:pt x="45720" y="31915"/>
                        <a:pt x="45720" y="32319"/>
                      </a:cubicBezTo>
                      <a:cubicBezTo>
                        <a:pt x="44951" y="33087"/>
                        <a:pt x="44141" y="33491"/>
                        <a:pt x="44546" y="34460"/>
                      </a:cubicBezTo>
                      <a:lnTo>
                        <a:pt x="45720" y="34460"/>
                      </a:lnTo>
                      <a:cubicBezTo>
                        <a:pt x="47501" y="33693"/>
                        <a:pt x="47299" y="29936"/>
                        <a:pt x="49849" y="31148"/>
                      </a:cubicBezTo>
                      <a:cubicBezTo>
                        <a:pt x="51630" y="32319"/>
                        <a:pt x="52399" y="34864"/>
                        <a:pt x="51428" y="36642"/>
                      </a:cubicBezTo>
                      <a:cubicBezTo>
                        <a:pt x="49849" y="38218"/>
                        <a:pt x="48472" y="39187"/>
                        <a:pt x="46894" y="40359"/>
                      </a:cubicBezTo>
                      <a:cubicBezTo>
                        <a:pt x="46489" y="41126"/>
                        <a:pt x="46489" y="42136"/>
                        <a:pt x="46894" y="42904"/>
                      </a:cubicBezTo>
                      <a:cubicBezTo>
                        <a:pt x="48068" y="44479"/>
                        <a:pt x="48472" y="45853"/>
                        <a:pt x="48675" y="47429"/>
                      </a:cubicBezTo>
                      <a:cubicBezTo>
                        <a:pt x="49849" y="49974"/>
                        <a:pt x="50254" y="52923"/>
                        <a:pt x="51225" y="55670"/>
                      </a:cubicBezTo>
                      <a:cubicBezTo>
                        <a:pt x="52804" y="61164"/>
                        <a:pt x="54180" y="66861"/>
                        <a:pt x="53775" y="72314"/>
                      </a:cubicBezTo>
                      <a:cubicBezTo>
                        <a:pt x="53775" y="75264"/>
                        <a:pt x="52197" y="77809"/>
                        <a:pt x="53371" y="80758"/>
                      </a:cubicBezTo>
                      <a:cubicBezTo>
                        <a:pt x="54140" y="83707"/>
                        <a:pt x="55921" y="85848"/>
                        <a:pt x="57500" y="88595"/>
                      </a:cubicBezTo>
                      <a:cubicBezTo>
                        <a:pt x="59079" y="90736"/>
                        <a:pt x="60455" y="92312"/>
                        <a:pt x="61629" y="94494"/>
                      </a:cubicBezTo>
                      <a:cubicBezTo>
                        <a:pt x="63774" y="98210"/>
                        <a:pt x="67903" y="101927"/>
                        <a:pt x="66163" y="106250"/>
                      </a:cubicBezTo>
                      <a:cubicBezTo>
                        <a:pt x="64989" y="108795"/>
                        <a:pt x="61062" y="108391"/>
                        <a:pt x="58309" y="109966"/>
                      </a:cubicBezTo>
                      <a:cubicBezTo>
                        <a:pt x="56164" y="111744"/>
                        <a:pt x="57905" y="114855"/>
                        <a:pt x="59079" y="116632"/>
                      </a:cubicBezTo>
                      <a:cubicBezTo>
                        <a:pt x="60860" y="119945"/>
                        <a:pt x="56933" y="122127"/>
                        <a:pt x="54180" y="123096"/>
                      </a:cubicBezTo>
                      <a:cubicBezTo>
                        <a:pt x="54949" y="124268"/>
                        <a:pt x="56326" y="123864"/>
                        <a:pt x="56731" y="124672"/>
                      </a:cubicBezTo>
                      <a:cubicBezTo>
                        <a:pt x="57135" y="126449"/>
                        <a:pt x="58876" y="127621"/>
                        <a:pt x="57905" y="129560"/>
                      </a:cubicBezTo>
                      <a:cubicBezTo>
                        <a:pt x="56326" y="131701"/>
                        <a:pt x="51994" y="132873"/>
                        <a:pt x="54180" y="136226"/>
                      </a:cubicBezTo>
                      <a:cubicBezTo>
                        <a:pt x="55759" y="138771"/>
                        <a:pt x="54788" y="141720"/>
                        <a:pt x="53775" y="144467"/>
                      </a:cubicBezTo>
                      <a:cubicBezTo>
                        <a:pt x="52602" y="147416"/>
                        <a:pt x="50051" y="149356"/>
                        <a:pt x="47096" y="149962"/>
                      </a:cubicBezTo>
                      <a:cubicBezTo>
                        <a:pt x="44951" y="150729"/>
                        <a:pt x="42198" y="150729"/>
                        <a:pt x="40012" y="150366"/>
                      </a:cubicBezTo>
                      <a:cubicBezTo>
                        <a:pt x="39243" y="149962"/>
                        <a:pt x="38433" y="149598"/>
                        <a:pt x="37866" y="149598"/>
                      </a:cubicBezTo>
                      <a:cubicBezTo>
                        <a:pt x="31592" y="148830"/>
                        <a:pt x="25317" y="147053"/>
                        <a:pt x="19002" y="147053"/>
                      </a:cubicBezTo>
                      <a:cubicBezTo>
                        <a:pt x="17221" y="147457"/>
                        <a:pt x="15278" y="147820"/>
                        <a:pt x="13901" y="148426"/>
                      </a:cubicBezTo>
                      <a:cubicBezTo>
                        <a:pt x="12323" y="149598"/>
                        <a:pt x="10744" y="150972"/>
                        <a:pt x="9368" y="152345"/>
                      </a:cubicBezTo>
                      <a:cubicBezTo>
                        <a:pt x="9165" y="152749"/>
                        <a:pt x="8760" y="152951"/>
                        <a:pt x="8598" y="153315"/>
                      </a:cubicBezTo>
                      <a:cubicBezTo>
                        <a:pt x="8396" y="153517"/>
                        <a:pt x="8194" y="153719"/>
                        <a:pt x="8194" y="153921"/>
                      </a:cubicBezTo>
                      <a:lnTo>
                        <a:pt x="7789" y="154325"/>
                      </a:lnTo>
                      <a:cubicBezTo>
                        <a:pt x="6615" y="155698"/>
                        <a:pt x="5805" y="157072"/>
                        <a:pt x="4834" y="158647"/>
                      </a:cubicBezTo>
                      <a:cubicBezTo>
                        <a:pt x="4834" y="158849"/>
                        <a:pt x="4631" y="158849"/>
                        <a:pt x="4631" y="158849"/>
                      </a:cubicBezTo>
                      <a:cubicBezTo>
                        <a:pt x="4631" y="159051"/>
                        <a:pt x="4429" y="159253"/>
                        <a:pt x="4226" y="159455"/>
                      </a:cubicBezTo>
                      <a:cubicBezTo>
                        <a:pt x="3052" y="161597"/>
                        <a:pt x="2081" y="163980"/>
                        <a:pt x="1474" y="166323"/>
                      </a:cubicBezTo>
                      <a:cubicBezTo>
                        <a:pt x="-1077" y="174767"/>
                        <a:pt x="97" y="181998"/>
                        <a:pt x="1879" y="183776"/>
                      </a:cubicBezTo>
                      <a:cubicBezTo>
                        <a:pt x="2283" y="184180"/>
                        <a:pt x="14063" y="187896"/>
                        <a:pt x="22322" y="191613"/>
                      </a:cubicBezTo>
                      <a:cubicBezTo>
                        <a:pt x="26248" y="193391"/>
                        <a:pt x="28799" y="194562"/>
                        <a:pt x="31146" y="196138"/>
                      </a:cubicBezTo>
                      <a:lnTo>
                        <a:pt x="238329" y="196138"/>
                      </a:lnTo>
                      <a:lnTo>
                        <a:pt x="238329" y="162"/>
                      </a:lnTo>
                      <a:lnTo>
                        <a:pt x="238127" y="162"/>
                      </a:lnTo>
                      <a:close/>
                    </a:path>
                  </a:pathLst>
                </a:custGeom>
                <a:solidFill>
                  <a:srgbClr val="E1000F"/>
                </a:solidFill>
                <a:ln w="0" cap="flat">
                  <a:noFill/>
                  <a:prstDash val="solid"/>
                  <a:miter/>
                </a:ln>
              </p:spPr>
              <p:txBody>
                <a:bodyPr rtlCol="0" anchor="ctr"/>
                <a:lstStyle/>
                <a:p>
                  <a:endParaRPr lang="fr-FR"/>
                </a:p>
              </p:txBody>
            </p:sp>
            <p:sp>
              <p:nvSpPr>
                <p:cNvPr id="19" name="Forme libre 18">
                  <a:extLst>
                    <a:ext uri="{FF2B5EF4-FFF2-40B4-BE49-F238E27FC236}">
                      <a16:creationId xmlns:a16="http://schemas.microsoft.com/office/drawing/2014/main" id="{BD3E55BF-BC59-0FC8-4A10-99B084FDDD4C}"/>
                    </a:ext>
                  </a:extLst>
                </p:cNvPr>
                <p:cNvSpPr/>
                <p:nvPr/>
              </p:nvSpPr>
              <p:spPr>
                <a:xfrm>
                  <a:off x="1221667" y="-1475300"/>
                  <a:ext cx="24149" cy="21305"/>
                </a:xfrm>
                <a:custGeom>
                  <a:avLst/>
                  <a:gdLst>
                    <a:gd name="connsiteX0" fmla="*/ 14411 w 24149"/>
                    <a:gd name="connsiteY0" fmla="*/ 3479 h 21305"/>
                    <a:gd name="connsiteX1" fmla="*/ 18136 w 24149"/>
                    <a:gd name="connsiteY1" fmla="*/ 4651 h 21305"/>
                    <a:gd name="connsiteX2" fmla="*/ 10687 w 24149"/>
                    <a:gd name="connsiteY2" fmla="*/ 11316 h 21305"/>
                    <a:gd name="connsiteX3" fmla="*/ 9513 w 24149"/>
                    <a:gd name="connsiteY3" fmla="*/ 11316 h 21305"/>
                    <a:gd name="connsiteX4" fmla="*/ 7732 w 24149"/>
                    <a:gd name="connsiteY4" fmla="*/ 13862 h 21305"/>
                    <a:gd name="connsiteX5" fmla="*/ 4412 w 24149"/>
                    <a:gd name="connsiteY5" fmla="*/ 14266 h 21305"/>
                    <a:gd name="connsiteX6" fmla="*/ 9918 w 24149"/>
                    <a:gd name="connsiteY6" fmla="*/ 16407 h 21305"/>
                    <a:gd name="connsiteX7" fmla="*/ 11092 w 24149"/>
                    <a:gd name="connsiteY7" fmla="*/ 17982 h 21305"/>
                    <a:gd name="connsiteX8" fmla="*/ 11861 w 24149"/>
                    <a:gd name="connsiteY8" fmla="*/ 17578 h 21305"/>
                    <a:gd name="connsiteX9" fmla="*/ 12630 w 24149"/>
                    <a:gd name="connsiteY9" fmla="*/ 17982 h 21305"/>
                    <a:gd name="connsiteX10" fmla="*/ 12630 w 24149"/>
                    <a:gd name="connsiteY10" fmla="*/ 19558 h 21305"/>
                    <a:gd name="connsiteX11" fmla="*/ 8096 w 24149"/>
                    <a:gd name="connsiteY11" fmla="*/ 20729 h 21305"/>
                    <a:gd name="connsiteX12" fmla="*/ 16719 w 24149"/>
                    <a:gd name="connsiteY12" fmla="*/ 20729 h 21305"/>
                    <a:gd name="connsiteX13" fmla="*/ 18298 w 24149"/>
                    <a:gd name="connsiteY13" fmla="*/ 14468 h 21305"/>
                    <a:gd name="connsiteX14" fmla="*/ 17528 w 24149"/>
                    <a:gd name="connsiteY14" fmla="*/ 13296 h 21305"/>
                    <a:gd name="connsiteX15" fmla="*/ 19674 w 24149"/>
                    <a:gd name="connsiteY15" fmla="*/ 11155 h 21305"/>
                    <a:gd name="connsiteX16" fmla="*/ 21819 w 24149"/>
                    <a:gd name="connsiteY16" fmla="*/ 9983 h 21305"/>
                    <a:gd name="connsiteX17" fmla="*/ 20645 w 24149"/>
                    <a:gd name="connsiteY17" fmla="*/ 8206 h 21305"/>
                    <a:gd name="connsiteX18" fmla="*/ 23965 w 24149"/>
                    <a:gd name="connsiteY18" fmla="*/ 2307 h 21305"/>
                    <a:gd name="connsiteX19" fmla="*/ 18864 w 24149"/>
                    <a:gd name="connsiteY19" fmla="*/ 328 h 21305"/>
                    <a:gd name="connsiteX20" fmla="*/ 12590 w 24149"/>
                    <a:gd name="connsiteY20" fmla="*/ 732 h 21305"/>
                    <a:gd name="connsiteX21" fmla="*/ 7084 w 24149"/>
                    <a:gd name="connsiteY21" fmla="*/ 2307 h 21305"/>
                    <a:gd name="connsiteX22" fmla="*/ 0 w 24149"/>
                    <a:gd name="connsiteY22" fmla="*/ 6024 h 21305"/>
                    <a:gd name="connsiteX23" fmla="*/ 8056 w 24149"/>
                    <a:gd name="connsiteY23" fmla="*/ 3883 h 21305"/>
                    <a:gd name="connsiteX24" fmla="*/ 14330 w 24149"/>
                    <a:gd name="connsiteY24" fmla="*/ 3479 h 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49" h="21305">
                      <a:moveTo>
                        <a:pt x="14411" y="3479"/>
                      </a:moveTo>
                      <a:cubicBezTo>
                        <a:pt x="15990" y="3883"/>
                        <a:pt x="18136" y="3883"/>
                        <a:pt x="18136" y="4651"/>
                      </a:cubicBezTo>
                      <a:cubicBezTo>
                        <a:pt x="17366" y="7600"/>
                        <a:pt x="13035" y="8367"/>
                        <a:pt x="10687" y="11316"/>
                      </a:cubicBezTo>
                      <a:lnTo>
                        <a:pt x="9513" y="11316"/>
                      </a:lnTo>
                      <a:cubicBezTo>
                        <a:pt x="8339" y="12084"/>
                        <a:pt x="8744" y="13862"/>
                        <a:pt x="7732" y="13862"/>
                      </a:cubicBezTo>
                      <a:cubicBezTo>
                        <a:pt x="6558" y="13458"/>
                        <a:pt x="5586" y="13862"/>
                        <a:pt x="4412" y="14266"/>
                      </a:cubicBezTo>
                      <a:cubicBezTo>
                        <a:pt x="5991" y="15841"/>
                        <a:pt x="7732" y="16811"/>
                        <a:pt x="9918" y="16407"/>
                      </a:cubicBezTo>
                      <a:cubicBezTo>
                        <a:pt x="10323" y="16407"/>
                        <a:pt x="11092" y="17174"/>
                        <a:pt x="11092" y="17982"/>
                      </a:cubicBezTo>
                      <a:cubicBezTo>
                        <a:pt x="11092" y="17982"/>
                        <a:pt x="11497" y="17982"/>
                        <a:pt x="11861" y="17578"/>
                      </a:cubicBezTo>
                      <a:cubicBezTo>
                        <a:pt x="12266" y="17578"/>
                        <a:pt x="12630" y="17578"/>
                        <a:pt x="12630" y="17982"/>
                      </a:cubicBezTo>
                      <a:lnTo>
                        <a:pt x="12630" y="19558"/>
                      </a:lnTo>
                      <a:cubicBezTo>
                        <a:pt x="11456" y="21133"/>
                        <a:pt x="9675" y="20325"/>
                        <a:pt x="8096" y="20729"/>
                      </a:cubicBezTo>
                      <a:cubicBezTo>
                        <a:pt x="11051" y="21497"/>
                        <a:pt x="14006" y="21497"/>
                        <a:pt x="16719" y="20729"/>
                      </a:cubicBezTo>
                      <a:cubicBezTo>
                        <a:pt x="18864" y="19962"/>
                        <a:pt x="16719" y="16205"/>
                        <a:pt x="18298" y="14468"/>
                      </a:cubicBezTo>
                      <a:cubicBezTo>
                        <a:pt x="17528" y="14468"/>
                        <a:pt x="18298" y="13296"/>
                        <a:pt x="17528" y="13296"/>
                      </a:cubicBezTo>
                      <a:cubicBezTo>
                        <a:pt x="18298" y="12528"/>
                        <a:pt x="19107" y="11518"/>
                        <a:pt x="19674" y="11155"/>
                      </a:cubicBezTo>
                      <a:cubicBezTo>
                        <a:pt x="20443" y="11155"/>
                        <a:pt x="21455" y="10751"/>
                        <a:pt x="21819" y="9983"/>
                      </a:cubicBezTo>
                      <a:cubicBezTo>
                        <a:pt x="21819" y="9216"/>
                        <a:pt x="20241" y="8812"/>
                        <a:pt x="20645" y="8206"/>
                      </a:cubicBezTo>
                      <a:cubicBezTo>
                        <a:pt x="22791" y="6630"/>
                        <a:pt x="24775" y="4489"/>
                        <a:pt x="23965" y="2307"/>
                      </a:cubicBezTo>
                      <a:cubicBezTo>
                        <a:pt x="23560" y="1136"/>
                        <a:pt x="20645" y="1136"/>
                        <a:pt x="18864" y="328"/>
                      </a:cubicBezTo>
                      <a:cubicBezTo>
                        <a:pt x="17083" y="-440"/>
                        <a:pt x="14735" y="328"/>
                        <a:pt x="12590" y="732"/>
                      </a:cubicBezTo>
                      <a:cubicBezTo>
                        <a:pt x="10808" y="732"/>
                        <a:pt x="8865" y="1903"/>
                        <a:pt x="7084" y="2307"/>
                      </a:cubicBezTo>
                      <a:cubicBezTo>
                        <a:pt x="4534" y="3075"/>
                        <a:pt x="2186" y="4449"/>
                        <a:pt x="0" y="6024"/>
                      </a:cubicBezTo>
                      <a:cubicBezTo>
                        <a:pt x="2550" y="4853"/>
                        <a:pt x="5101" y="4449"/>
                        <a:pt x="8056" y="3883"/>
                      </a:cubicBezTo>
                      <a:cubicBezTo>
                        <a:pt x="10201" y="3479"/>
                        <a:pt x="11982" y="3115"/>
                        <a:pt x="14330" y="3479"/>
                      </a:cubicBezTo>
                    </a:path>
                  </a:pathLst>
                </a:custGeom>
                <a:solidFill>
                  <a:srgbClr val="808081"/>
                </a:solidFill>
                <a:ln w="0" cap="flat">
                  <a:noFill/>
                  <a:prstDash val="solid"/>
                  <a:miter/>
                </a:ln>
              </p:spPr>
              <p:txBody>
                <a:bodyPr rtlCol="0" anchor="ctr"/>
                <a:lstStyle/>
                <a:p>
                  <a:endParaRPr lang="fr-FR"/>
                </a:p>
              </p:txBody>
            </p:sp>
          </p:grpSp>
          <p:sp>
            <p:nvSpPr>
              <p:cNvPr id="15" name="Forme libre 14">
                <a:extLst>
                  <a:ext uri="{FF2B5EF4-FFF2-40B4-BE49-F238E27FC236}">
                    <a16:creationId xmlns:a16="http://schemas.microsoft.com/office/drawing/2014/main" id="{ECB45AC6-E6B9-13DB-D917-D0054617CFE2}"/>
                  </a:ext>
                </a:extLst>
              </p:cNvPr>
              <p:cNvSpPr/>
              <p:nvPr/>
            </p:nvSpPr>
            <p:spPr>
              <a:xfrm>
                <a:off x="893364" y="-1290551"/>
                <a:ext cx="1276454" cy="434411"/>
              </a:xfrm>
              <a:custGeom>
                <a:avLst/>
                <a:gdLst>
                  <a:gd name="connsiteX0" fmla="*/ 40 w 1276454"/>
                  <a:gd name="connsiteY0" fmla="*/ 187937 h 434411"/>
                  <a:gd name="connsiteX1" fmla="*/ 40 w 1276454"/>
                  <a:gd name="connsiteY1" fmla="*/ 40965 h 434411"/>
                  <a:gd name="connsiteX2" fmla="*/ 44813 w 1276454"/>
                  <a:gd name="connsiteY2" fmla="*/ 40965 h 434411"/>
                  <a:gd name="connsiteX3" fmla="*/ 82906 w 1276454"/>
                  <a:gd name="connsiteY3" fmla="*/ 52721 h 434411"/>
                  <a:gd name="connsiteX4" fmla="*/ 97034 w 1276454"/>
                  <a:gd name="connsiteY4" fmla="*/ 84879 h 434411"/>
                  <a:gd name="connsiteX5" fmla="*/ 90961 w 1276454"/>
                  <a:gd name="connsiteY5" fmla="*/ 107623 h 434411"/>
                  <a:gd name="connsiteX6" fmla="*/ 73676 w 1276454"/>
                  <a:gd name="connsiteY6" fmla="*/ 122894 h 434411"/>
                  <a:gd name="connsiteX7" fmla="*/ 119622 w 1276454"/>
                  <a:gd name="connsiteY7" fmla="*/ 187977 h 434411"/>
                  <a:gd name="connsiteX8" fmla="*/ 84080 w 1276454"/>
                  <a:gd name="connsiteY8" fmla="*/ 187977 h 434411"/>
                  <a:gd name="connsiteX9" fmla="*/ 45015 w 1276454"/>
                  <a:gd name="connsiteY9" fmla="*/ 128590 h 434411"/>
                  <a:gd name="connsiteX10" fmla="*/ 29875 w 1276454"/>
                  <a:gd name="connsiteY10" fmla="*/ 128590 h 434411"/>
                  <a:gd name="connsiteX11" fmla="*/ 29875 w 1276454"/>
                  <a:gd name="connsiteY11" fmla="*/ 187977 h 434411"/>
                  <a:gd name="connsiteX12" fmla="*/ 40 w 1276454"/>
                  <a:gd name="connsiteY12" fmla="*/ 187977 h 434411"/>
                  <a:gd name="connsiteX13" fmla="*/ 29875 w 1276454"/>
                  <a:gd name="connsiteY13" fmla="*/ 103260 h 434411"/>
                  <a:gd name="connsiteX14" fmla="*/ 46553 w 1276454"/>
                  <a:gd name="connsiteY14" fmla="*/ 103260 h 434411"/>
                  <a:gd name="connsiteX15" fmla="*/ 61086 w 1276454"/>
                  <a:gd name="connsiteY15" fmla="*/ 98372 h 434411"/>
                  <a:gd name="connsiteX16" fmla="*/ 66389 w 1276454"/>
                  <a:gd name="connsiteY16" fmla="*/ 84475 h 434411"/>
                  <a:gd name="connsiteX17" fmla="*/ 61086 w 1276454"/>
                  <a:gd name="connsiteY17" fmla="*/ 71143 h 434411"/>
                  <a:gd name="connsiteX18" fmla="*/ 46553 w 1276454"/>
                  <a:gd name="connsiteY18" fmla="*/ 66457 h 434411"/>
                  <a:gd name="connsiteX19" fmla="*/ 29875 w 1276454"/>
                  <a:gd name="connsiteY19" fmla="*/ 66457 h 434411"/>
                  <a:gd name="connsiteX20" fmla="*/ 29875 w 1276454"/>
                  <a:gd name="connsiteY20" fmla="*/ 103301 h 434411"/>
                  <a:gd name="connsiteX21" fmla="*/ 140429 w 1276454"/>
                  <a:gd name="connsiteY21" fmla="*/ 187937 h 434411"/>
                  <a:gd name="connsiteX22" fmla="*/ 140429 w 1276454"/>
                  <a:gd name="connsiteY22" fmla="*/ 40965 h 434411"/>
                  <a:gd name="connsiteX23" fmla="*/ 225845 w 1276454"/>
                  <a:gd name="connsiteY23" fmla="*/ 40965 h 434411"/>
                  <a:gd name="connsiteX24" fmla="*/ 225845 w 1276454"/>
                  <a:gd name="connsiteY24" fmla="*/ 66457 h 434411"/>
                  <a:gd name="connsiteX25" fmla="*/ 170062 w 1276454"/>
                  <a:gd name="connsiteY25" fmla="*/ 66457 h 434411"/>
                  <a:gd name="connsiteX26" fmla="*/ 170062 w 1276454"/>
                  <a:gd name="connsiteY26" fmla="*/ 100351 h 434411"/>
                  <a:gd name="connsiteX27" fmla="*/ 217384 w 1276454"/>
                  <a:gd name="connsiteY27" fmla="*/ 100351 h 434411"/>
                  <a:gd name="connsiteX28" fmla="*/ 217384 w 1276454"/>
                  <a:gd name="connsiteY28" fmla="*/ 125843 h 434411"/>
                  <a:gd name="connsiteX29" fmla="*/ 170062 w 1276454"/>
                  <a:gd name="connsiteY29" fmla="*/ 125843 h 434411"/>
                  <a:gd name="connsiteX30" fmla="*/ 170062 w 1276454"/>
                  <a:gd name="connsiteY30" fmla="*/ 162485 h 434411"/>
                  <a:gd name="connsiteX31" fmla="*/ 225845 w 1276454"/>
                  <a:gd name="connsiteY31" fmla="*/ 162485 h 434411"/>
                  <a:gd name="connsiteX32" fmla="*/ 225845 w 1276454"/>
                  <a:gd name="connsiteY32" fmla="*/ 187977 h 434411"/>
                  <a:gd name="connsiteX33" fmla="*/ 140429 w 1276454"/>
                  <a:gd name="connsiteY33" fmla="*/ 187977 h 434411"/>
                  <a:gd name="connsiteX34" fmla="*/ 169293 w 1276454"/>
                  <a:gd name="connsiteY34" fmla="*/ 28401 h 434411"/>
                  <a:gd name="connsiteX35" fmla="*/ 192853 w 1276454"/>
                  <a:gd name="connsiteY35" fmla="*/ 0 h 434411"/>
                  <a:gd name="connsiteX36" fmla="*/ 223497 w 1276454"/>
                  <a:gd name="connsiteY36" fmla="*/ 0 h 434411"/>
                  <a:gd name="connsiteX37" fmla="*/ 196415 w 1276454"/>
                  <a:gd name="connsiteY37" fmla="*/ 28401 h 434411"/>
                  <a:gd name="connsiteX38" fmla="*/ 169333 w 1276454"/>
                  <a:gd name="connsiteY38" fmla="*/ 28401 h 434411"/>
                  <a:gd name="connsiteX39" fmla="*/ 262197 w 1276454"/>
                  <a:gd name="connsiteY39" fmla="*/ 187937 h 434411"/>
                  <a:gd name="connsiteX40" fmla="*/ 262197 w 1276454"/>
                  <a:gd name="connsiteY40" fmla="*/ 40965 h 434411"/>
                  <a:gd name="connsiteX41" fmla="*/ 310694 w 1276454"/>
                  <a:gd name="connsiteY41" fmla="*/ 40965 h 434411"/>
                  <a:gd name="connsiteX42" fmla="*/ 348584 w 1276454"/>
                  <a:gd name="connsiteY42" fmla="*/ 52721 h 434411"/>
                  <a:gd name="connsiteX43" fmla="*/ 362510 w 1276454"/>
                  <a:gd name="connsiteY43" fmla="*/ 84879 h 434411"/>
                  <a:gd name="connsiteX44" fmla="*/ 348584 w 1276454"/>
                  <a:gd name="connsiteY44" fmla="*/ 116834 h 434411"/>
                  <a:gd name="connsiteX45" fmla="*/ 310694 w 1276454"/>
                  <a:gd name="connsiteY45" fmla="*/ 128590 h 434411"/>
                  <a:gd name="connsiteX46" fmla="*/ 292032 w 1276454"/>
                  <a:gd name="connsiteY46" fmla="*/ 128590 h 434411"/>
                  <a:gd name="connsiteX47" fmla="*/ 292032 w 1276454"/>
                  <a:gd name="connsiteY47" fmla="*/ 187977 h 434411"/>
                  <a:gd name="connsiteX48" fmla="*/ 262197 w 1276454"/>
                  <a:gd name="connsiteY48" fmla="*/ 187977 h 434411"/>
                  <a:gd name="connsiteX49" fmla="*/ 292032 w 1276454"/>
                  <a:gd name="connsiteY49" fmla="*/ 103260 h 434411"/>
                  <a:gd name="connsiteX50" fmla="*/ 311868 w 1276454"/>
                  <a:gd name="connsiteY50" fmla="*/ 103260 h 434411"/>
                  <a:gd name="connsiteX51" fmla="*/ 326805 w 1276454"/>
                  <a:gd name="connsiteY51" fmla="*/ 98170 h 434411"/>
                  <a:gd name="connsiteX52" fmla="*/ 332108 w 1276454"/>
                  <a:gd name="connsiteY52" fmla="*/ 84434 h 434411"/>
                  <a:gd name="connsiteX53" fmla="*/ 326603 w 1276454"/>
                  <a:gd name="connsiteY53" fmla="*/ 71102 h 434411"/>
                  <a:gd name="connsiteX54" fmla="*/ 311868 w 1276454"/>
                  <a:gd name="connsiteY54" fmla="*/ 66416 h 434411"/>
                  <a:gd name="connsiteX55" fmla="*/ 292032 w 1276454"/>
                  <a:gd name="connsiteY55" fmla="*/ 66416 h 434411"/>
                  <a:gd name="connsiteX56" fmla="*/ 292032 w 1276454"/>
                  <a:gd name="connsiteY56" fmla="*/ 103260 h 434411"/>
                  <a:gd name="connsiteX57" fmla="*/ 386475 w 1276454"/>
                  <a:gd name="connsiteY57" fmla="*/ 130489 h 434411"/>
                  <a:gd name="connsiteX58" fmla="*/ 386475 w 1276454"/>
                  <a:gd name="connsiteY58" fmla="*/ 40924 h 434411"/>
                  <a:gd name="connsiteX59" fmla="*/ 416309 w 1276454"/>
                  <a:gd name="connsiteY59" fmla="*/ 40924 h 434411"/>
                  <a:gd name="connsiteX60" fmla="*/ 416309 w 1276454"/>
                  <a:gd name="connsiteY60" fmla="*/ 132832 h 434411"/>
                  <a:gd name="connsiteX61" fmla="*/ 424163 w 1276454"/>
                  <a:gd name="connsiteY61" fmla="*/ 155941 h 434411"/>
                  <a:gd name="connsiteX62" fmla="*/ 445941 w 1276454"/>
                  <a:gd name="connsiteY62" fmla="*/ 164182 h 434411"/>
                  <a:gd name="connsiteX63" fmla="*/ 467558 w 1276454"/>
                  <a:gd name="connsiteY63" fmla="*/ 155941 h 434411"/>
                  <a:gd name="connsiteX64" fmla="*/ 475412 w 1276454"/>
                  <a:gd name="connsiteY64" fmla="*/ 132832 h 434411"/>
                  <a:gd name="connsiteX65" fmla="*/ 475412 w 1276454"/>
                  <a:gd name="connsiteY65" fmla="*/ 40924 h 434411"/>
                  <a:gd name="connsiteX66" fmla="*/ 505246 w 1276454"/>
                  <a:gd name="connsiteY66" fmla="*/ 40924 h 434411"/>
                  <a:gd name="connsiteX67" fmla="*/ 505246 w 1276454"/>
                  <a:gd name="connsiteY67" fmla="*/ 130489 h 434411"/>
                  <a:gd name="connsiteX68" fmla="*/ 489337 w 1276454"/>
                  <a:gd name="connsiteY68" fmla="*/ 175777 h 434411"/>
                  <a:gd name="connsiteX69" fmla="*/ 445739 w 1276454"/>
                  <a:gd name="connsiteY69" fmla="*/ 192057 h 434411"/>
                  <a:gd name="connsiteX70" fmla="*/ 402343 w 1276454"/>
                  <a:gd name="connsiteY70" fmla="*/ 175777 h 434411"/>
                  <a:gd name="connsiteX71" fmla="*/ 386434 w 1276454"/>
                  <a:gd name="connsiteY71" fmla="*/ 130489 h 434411"/>
                  <a:gd name="connsiteX72" fmla="*/ 544149 w 1276454"/>
                  <a:gd name="connsiteY72" fmla="*/ 187896 h 434411"/>
                  <a:gd name="connsiteX73" fmla="*/ 544149 w 1276454"/>
                  <a:gd name="connsiteY73" fmla="*/ 40924 h 434411"/>
                  <a:gd name="connsiteX74" fmla="*/ 585764 w 1276454"/>
                  <a:gd name="connsiteY74" fmla="*/ 40924 h 434411"/>
                  <a:gd name="connsiteX75" fmla="*/ 621711 w 1276454"/>
                  <a:gd name="connsiteY75" fmla="*/ 51509 h 434411"/>
                  <a:gd name="connsiteX76" fmla="*/ 634867 w 1276454"/>
                  <a:gd name="connsiteY76" fmla="*/ 80919 h 434411"/>
                  <a:gd name="connsiteX77" fmla="*/ 619363 w 1276454"/>
                  <a:gd name="connsiteY77" fmla="*/ 109926 h 434411"/>
                  <a:gd name="connsiteX78" fmla="*/ 637215 w 1276454"/>
                  <a:gd name="connsiteY78" fmla="*/ 124025 h 434411"/>
                  <a:gd name="connsiteX79" fmla="*/ 643490 w 1276454"/>
                  <a:gd name="connsiteY79" fmla="*/ 144589 h 434411"/>
                  <a:gd name="connsiteX80" fmla="*/ 628755 w 1276454"/>
                  <a:gd name="connsiteY80" fmla="*/ 176342 h 434411"/>
                  <a:gd name="connsiteX81" fmla="*/ 588881 w 1276454"/>
                  <a:gd name="connsiteY81" fmla="*/ 187896 h 434411"/>
                  <a:gd name="connsiteX82" fmla="*/ 544109 w 1276454"/>
                  <a:gd name="connsiteY82" fmla="*/ 187896 h 434411"/>
                  <a:gd name="connsiteX83" fmla="*/ 573822 w 1276454"/>
                  <a:gd name="connsiteY83" fmla="*/ 162404 h 434411"/>
                  <a:gd name="connsiteX84" fmla="*/ 590702 w 1276454"/>
                  <a:gd name="connsiteY84" fmla="*/ 162404 h 434411"/>
                  <a:gd name="connsiteX85" fmla="*/ 607016 w 1276454"/>
                  <a:gd name="connsiteY85" fmla="*/ 157314 h 434411"/>
                  <a:gd name="connsiteX86" fmla="*/ 612927 w 1276454"/>
                  <a:gd name="connsiteY86" fmla="*/ 143013 h 434411"/>
                  <a:gd name="connsiteX87" fmla="*/ 607016 w 1276454"/>
                  <a:gd name="connsiteY87" fmla="*/ 128914 h 434411"/>
                  <a:gd name="connsiteX88" fmla="*/ 590702 w 1276454"/>
                  <a:gd name="connsiteY88" fmla="*/ 124025 h 434411"/>
                  <a:gd name="connsiteX89" fmla="*/ 573822 w 1276454"/>
                  <a:gd name="connsiteY89" fmla="*/ 124025 h 434411"/>
                  <a:gd name="connsiteX90" fmla="*/ 573822 w 1276454"/>
                  <a:gd name="connsiteY90" fmla="*/ 162445 h 434411"/>
                  <a:gd name="connsiteX91" fmla="*/ 573822 w 1276454"/>
                  <a:gd name="connsiteY91" fmla="*/ 98533 h 434411"/>
                  <a:gd name="connsiteX92" fmla="*/ 586371 w 1276454"/>
                  <a:gd name="connsiteY92" fmla="*/ 98533 h 434411"/>
                  <a:gd name="connsiteX93" fmla="*/ 599527 w 1276454"/>
                  <a:gd name="connsiteY93" fmla="*/ 94211 h 434411"/>
                  <a:gd name="connsiteX94" fmla="*/ 604223 w 1276454"/>
                  <a:gd name="connsiteY94" fmla="*/ 82253 h 434411"/>
                  <a:gd name="connsiteX95" fmla="*/ 599527 w 1276454"/>
                  <a:gd name="connsiteY95" fmla="*/ 70698 h 434411"/>
                  <a:gd name="connsiteX96" fmla="*/ 586371 w 1276454"/>
                  <a:gd name="connsiteY96" fmla="*/ 66376 h 434411"/>
                  <a:gd name="connsiteX97" fmla="*/ 573822 w 1276454"/>
                  <a:gd name="connsiteY97" fmla="*/ 66376 h 434411"/>
                  <a:gd name="connsiteX98" fmla="*/ 573822 w 1276454"/>
                  <a:gd name="connsiteY98" fmla="*/ 98533 h 434411"/>
                  <a:gd name="connsiteX99" fmla="*/ 675956 w 1276454"/>
                  <a:gd name="connsiteY99" fmla="*/ 187896 h 434411"/>
                  <a:gd name="connsiteX100" fmla="*/ 675956 w 1276454"/>
                  <a:gd name="connsiteY100" fmla="*/ 40924 h 434411"/>
                  <a:gd name="connsiteX101" fmla="*/ 705629 w 1276454"/>
                  <a:gd name="connsiteY101" fmla="*/ 40924 h 434411"/>
                  <a:gd name="connsiteX102" fmla="*/ 705629 w 1276454"/>
                  <a:gd name="connsiteY102" fmla="*/ 160869 h 434411"/>
                  <a:gd name="connsiteX103" fmla="*/ 761412 w 1276454"/>
                  <a:gd name="connsiteY103" fmla="*/ 160869 h 434411"/>
                  <a:gd name="connsiteX104" fmla="*/ 761412 w 1276454"/>
                  <a:gd name="connsiteY104" fmla="*/ 187896 h 434411"/>
                  <a:gd name="connsiteX105" fmla="*/ 675996 w 1276454"/>
                  <a:gd name="connsiteY105" fmla="*/ 187896 h 434411"/>
                  <a:gd name="connsiteX106" fmla="*/ 789668 w 1276454"/>
                  <a:gd name="connsiteY106" fmla="*/ 187896 h 434411"/>
                  <a:gd name="connsiteX107" fmla="*/ 789668 w 1276454"/>
                  <a:gd name="connsiteY107" fmla="*/ 40924 h 434411"/>
                  <a:gd name="connsiteX108" fmla="*/ 819341 w 1276454"/>
                  <a:gd name="connsiteY108" fmla="*/ 40924 h 434411"/>
                  <a:gd name="connsiteX109" fmla="*/ 819341 w 1276454"/>
                  <a:gd name="connsiteY109" fmla="*/ 187896 h 434411"/>
                  <a:gd name="connsiteX110" fmla="*/ 789668 w 1276454"/>
                  <a:gd name="connsiteY110" fmla="*/ 187896 h 434411"/>
                  <a:gd name="connsiteX111" fmla="*/ 855652 w 1276454"/>
                  <a:gd name="connsiteY111" fmla="*/ 144387 h 434411"/>
                  <a:gd name="connsiteX112" fmla="*/ 849944 w 1276454"/>
                  <a:gd name="connsiteY112" fmla="*/ 114410 h 434411"/>
                  <a:gd name="connsiteX113" fmla="*/ 855652 w 1276454"/>
                  <a:gd name="connsiteY113" fmla="*/ 84636 h 434411"/>
                  <a:gd name="connsiteX114" fmla="*/ 871359 w 1276454"/>
                  <a:gd name="connsiteY114" fmla="*/ 59750 h 434411"/>
                  <a:gd name="connsiteX115" fmla="*/ 896093 w 1276454"/>
                  <a:gd name="connsiteY115" fmla="*/ 42904 h 434411"/>
                  <a:gd name="connsiteX116" fmla="*/ 927709 w 1276454"/>
                  <a:gd name="connsiteY116" fmla="*/ 36642 h 434411"/>
                  <a:gd name="connsiteX117" fmla="*/ 959325 w 1276454"/>
                  <a:gd name="connsiteY117" fmla="*/ 42904 h 434411"/>
                  <a:gd name="connsiteX118" fmla="*/ 984059 w 1276454"/>
                  <a:gd name="connsiteY118" fmla="*/ 59750 h 434411"/>
                  <a:gd name="connsiteX119" fmla="*/ 999766 w 1276454"/>
                  <a:gd name="connsiteY119" fmla="*/ 84636 h 434411"/>
                  <a:gd name="connsiteX120" fmla="*/ 1005473 w 1276454"/>
                  <a:gd name="connsiteY120" fmla="*/ 114410 h 434411"/>
                  <a:gd name="connsiteX121" fmla="*/ 997822 w 1276454"/>
                  <a:gd name="connsiteY121" fmla="*/ 148911 h 434411"/>
                  <a:gd name="connsiteX122" fmla="*/ 976610 w 1276454"/>
                  <a:gd name="connsiteY122" fmla="*/ 175777 h 434411"/>
                  <a:gd name="connsiteX123" fmla="*/ 985435 w 1276454"/>
                  <a:gd name="connsiteY123" fmla="*/ 184220 h 434411"/>
                  <a:gd name="connsiteX124" fmla="*/ 1016079 w 1276454"/>
                  <a:gd name="connsiteY124" fmla="*/ 198117 h 434411"/>
                  <a:gd name="connsiteX125" fmla="*/ 1026686 w 1276454"/>
                  <a:gd name="connsiteY125" fmla="*/ 196542 h 434411"/>
                  <a:gd name="connsiteX126" fmla="*/ 1026686 w 1276454"/>
                  <a:gd name="connsiteY126" fmla="*/ 221832 h 434411"/>
                  <a:gd name="connsiteX127" fmla="*/ 1011181 w 1276454"/>
                  <a:gd name="connsiteY127" fmla="*/ 224377 h 434411"/>
                  <a:gd name="connsiteX128" fmla="*/ 965437 w 1276454"/>
                  <a:gd name="connsiteY128" fmla="*/ 205187 h 434411"/>
                  <a:gd name="connsiteX129" fmla="*/ 947949 w 1276454"/>
                  <a:gd name="connsiteY129" fmla="*/ 189512 h 434411"/>
                  <a:gd name="connsiteX130" fmla="*/ 927709 w 1276454"/>
                  <a:gd name="connsiteY130" fmla="*/ 192057 h 434411"/>
                  <a:gd name="connsiteX131" fmla="*/ 896093 w 1276454"/>
                  <a:gd name="connsiteY131" fmla="*/ 185796 h 434411"/>
                  <a:gd name="connsiteX132" fmla="*/ 871359 w 1276454"/>
                  <a:gd name="connsiteY132" fmla="*/ 169151 h 434411"/>
                  <a:gd name="connsiteX133" fmla="*/ 855652 w 1276454"/>
                  <a:gd name="connsiteY133" fmla="*/ 144467 h 434411"/>
                  <a:gd name="connsiteX134" fmla="*/ 893947 w 1276454"/>
                  <a:gd name="connsiteY134" fmla="*/ 78940 h 434411"/>
                  <a:gd name="connsiteX135" fmla="*/ 880386 w 1276454"/>
                  <a:gd name="connsiteY135" fmla="*/ 114410 h 434411"/>
                  <a:gd name="connsiteX136" fmla="*/ 893947 w 1276454"/>
                  <a:gd name="connsiteY136" fmla="*/ 149881 h 434411"/>
                  <a:gd name="connsiteX137" fmla="*/ 927911 w 1276454"/>
                  <a:gd name="connsiteY137" fmla="*/ 164182 h 434411"/>
                  <a:gd name="connsiteX138" fmla="*/ 952079 w 1276454"/>
                  <a:gd name="connsiteY138" fmla="*/ 157718 h 434411"/>
                  <a:gd name="connsiteX139" fmla="*/ 968959 w 1276454"/>
                  <a:gd name="connsiteY139" fmla="*/ 139700 h 434411"/>
                  <a:gd name="connsiteX140" fmla="*/ 975031 w 1276454"/>
                  <a:gd name="connsiteY140" fmla="*/ 114410 h 434411"/>
                  <a:gd name="connsiteX141" fmla="*/ 961470 w 1276454"/>
                  <a:gd name="connsiteY141" fmla="*/ 78940 h 434411"/>
                  <a:gd name="connsiteX142" fmla="*/ 927709 w 1276454"/>
                  <a:gd name="connsiteY142" fmla="*/ 64639 h 434411"/>
                  <a:gd name="connsiteX143" fmla="*/ 893745 w 1276454"/>
                  <a:gd name="connsiteY143" fmla="*/ 78940 h 434411"/>
                  <a:gd name="connsiteX144" fmla="*/ 893947 w 1276454"/>
                  <a:gd name="connsiteY144" fmla="*/ 78940 h 434411"/>
                  <a:gd name="connsiteX145" fmla="*/ 1033365 w 1276454"/>
                  <a:gd name="connsiteY145" fmla="*/ 130489 h 434411"/>
                  <a:gd name="connsiteX146" fmla="*/ 1033365 w 1276454"/>
                  <a:gd name="connsiteY146" fmla="*/ 40924 h 434411"/>
                  <a:gd name="connsiteX147" fmla="*/ 1063200 w 1276454"/>
                  <a:gd name="connsiteY147" fmla="*/ 40924 h 434411"/>
                  <a:gd name="connsiteX148" fmla="*/ 1063200 w 1276454"/>
                  <a:gd name="connsiteY148" fmla="*/ 132832 h 434411"/>
                  <a:gd name="connsiteX149" fmla="*/ 1071053 w 1276454"/>
                  <a:gd name="connsiteY149" fmla="*/ 155941 h 434411"/>
                  <a:gd name="connsiteX150" fmla="*/ 1092832 w 1276454"/>
                  <a:gd name="connsiteY150" fmla="*/ 164182 h 434411"/>
                  <a:gd name="connsiteX151" fmla="*/ 1114449 w 1276454"/>
                  <a:gd name="connsiteY151" fmla="*/ 155941 h 434411"/>
                  <a:gd name="connsiteX152" fmla="*/ 1122302 w 1276454"/>
                  <a:gd name="connsiteY152" fmla="*/ 132832 h 434411"/>
                  <a:gd name="connsiteX153" fmla="*/ 1122302 w 1276454"/>
                  <a:gd name="connsiteY153" fmla="*/ 40924 h 434411"/>
                  <a:gd name="connsiteX154" fmla="*/ 1152137 w 1276454"/>
                  <a:gd name="connsiteY154" fmla="*/ 40924 h 434411"/>
                  <a:gd name="connsiteX155" fmla="*/ 1152137 w 1276454"/>
                  <a:gd name="connsiteY155" fmla="*/ 130489 h 434411"/>
                  <a:gd name="connsiteX156" fmla="*/ 1136228 w 1276454"/>
                  <a:gd name="connsiteY156" fmla="*/ 175777 h 434411"/>
                  <a:gd name="connsiteX157" fmla="*/ 1092629 w 1276454"/>
                  <a:gd name="connsiteY157" fmla="*/ 192057 h 434411"/>
                  <a:gd name="connsiteX158" fmla="*/ 1049234 w 1276454"/>
                  <a:gd name="connsiteY158" fmla="*/ 175777 h 434411"/>
                  <a:gd name="connsiteX159" fmla="*/ 1033324 w 1276454"/>
                  <a:gd name="connsiteY159" fmla="*/ 130489 h 434411"/>
                  <a:gd name="connsiteX160" fmla="*/ 1191039 w 1276454"/>
                  <a:gd name="connsiteY160" fmla="*/ 187896 h 434411"/>
                  <a:gd name="connsiteX161" fmla="*/ 1191039 w 1276454"/>
                  <a:gd name="connsiteY161" fmla="*/ 40924 h 434411"/>
                  <a:gd name="connsiteX162" fmla="*/ 1276455 w 1276454"/>
                  <a:gd name="connsiteY162" fmla="*/ 40924 h 434411"/>
                  <a:gd name="connsiteX163" fmla="*/ 1276455 w 1276454"/>
                  <a:gd name="connsiteY163" fmla="*/ 66416 h 434411"/>
                  <a:gd name="connsiteX164" fmla="*/ 1220672 w 1276454"/>
                  <a:gd name="connsiteY164" fmla="*/ 66416 h 434411"/>
                  <a:gd name="connsiteX165" fmla="*/ 1220672 w 1276454"/>
                  <a:gd name="connsiteY165" fmla="*/ 100311 h 434411"/>
                  <a:gd name="connsiteX166" fmla="*/ 1267994 w 1276454"/>
                  <a:gd name="connsiteY166" fmla="*/ 100311 h 434411"/>
                  <a:gd name="connsiteX167" fmla="*/ 1267994 w 1276454"/>
                  <a:gd name="connsiteY167" fmla="*/ 125803 h 434411"/>
                  <a:gd name="connsiteX168" fmla="*/ 1220672 w 1276454"/>
                  <a:gd name="connsiteY168" fmla="*/ 125803 h 434411"/>
                  <a:gd name="connsiteX169" fmla="*/ 1220672 w 1276454"/>
                  <a:gd name="connsiteY169" fmla="*/ 162445 h 434411"/>
                  <a:gd name="connsiteX170" fmla="*/ 1276455 w 1276454"/>
                  <a:gd name="connsiteY170" fmla="*/ 162445 h 434411"/>
                  <a:gd name="connsiteX171" fmla="*/ 1276455 w 1276454"/>
                  <a:gd name="connsiteY171" fmla="*/ 187937 h 434411"/>
                  <a:gd name="connsiteX172" fmla="*/ 1191039 w 1276454"/>
                  <a:gd name="connsiteY172" fmla="*/ 187937 h 434411"/>
                  <a:gd name="connsiteX173" fmla="*/ 0 w 1276454"/>
                  <a:gd name="connsiteY173" fmla="*/ 400517 h 434411"/>
                  <a:gd name="connsiteX174" fmla="*/ 0 w 1276454"/>
                  <a:gd name="connsiteY174" fmla="*/ 253545 h 434411"/>
                  <a:gd name="connsiteX175" fmla="*/ 85415 w 1276454"/>
                  <a:gd name="connsiteY175" fmla="*/ 253545 h 434411"/>
                  <a:gd name="connsiteX176" fmla="*/ 85415 w 1276454"/>
                  <a:gd name="connsiteY176" fmla="*/ 279037 h 434411"/>
                  <a:gd name="connsiteX177" fmla="*/ 29835 w 1276454"/>
                  <a:gd name="connsiteY177" fmla="*/ 279037 h 434411"/>
                  <a:gd name="connsiteX178" fmla="*/ 29835 w 1276454"/>
                  <a:gd name="connsiteY178" fmla="*/ 312932 h 434411"/>
                  <a:gd name="connsiteX179" fmla="*/ 77157 w 1276454"/>
                  <a:gd name="connsiteY179" fmla="*/ 312932 h 434411"/>
                  <a:gd name="connsiteX180" fmla="*/ 77157 w 1276454"/>
                  <a:gd name="connsiteY180" fmla="*/ 338424 h 434411"/>
                  <a:gd name="connsiteX181" fmla="*/ 29835 w 1276454"/>
                  <a:gd name="connsiteY181" fmla="*/ 338424 h 434411"/>
                  <a:gd name="connsiteX182" fmla="*/ 29835 w 1276454"/>
                  <a:gd name="connsiteY182" fmla="*/ 400557 h 434411"/>
                  <a:gd name="connsiteX183" fmla="*/ 0 w 1276454"/>
                  <a:gd name="connsiteY183" fmla="*/ 400557 h 434411"/>
                  <a:gd name="connsiteX184" fmla="*/ 113712 w 1276454"/>
                  <a:gd name="connsiteY184" fmla="*/ 400517 h 434411"/>
                  <a:gd name="connsiteX185" fmla="*/ 113712 w 1276454"/>
                  <a:gd name="connsiteY185" fmla="*/ 253545 h 434411"/>
                  <a:gd name="connsiteX186" fmla="*/ 158484 w 1276454"/>
                  <a:gd name="connsiteY186" fmla="*/ 253545 h 434411"/>
                  <a:gd name="connsiteX187" fmla="*/ 196779 w 1276454"/>
                  <a:gd name="connsiteY187" fmla="*/ 265301 h 434411"/>
                  <a:gd name="connsiteX188" fmla="*/ 210705 w 1276454"/>
                  <a:gd name="connsiteY188" fmla="*/ 297459 h 434411"/>
                  <a:gd name="connsiteX189" fmla="*/ 204633 w 1276454"/>
                  <a:gd name="connsiteY189" fmla="*/ 320405 h 434411"/>
                  <a:gd name="connsiteX190" fmla="*/ 187347 w 1276454"/>
                  <a:gd name="connsiteY190" fmla="*/ 335515 h 434411"/>
                  <a:gd name="connsiteX191" fmla="*/ 233293 w 1276454"/>
                  <a:gd name="connsiteY191" fmla="*/ 400598 h 434411"/>
                  <a:gd name="connsiteX192" fmla="*/ 197751 w 1276454"/>
                  <a:gd name="connsiteY192" fmla="*/ 400598 h 434411"/>
                  <a:gd name="connsiteX193" fmla="*/ 158686 w 1276454"/>
                  <a:gd name="connsiteY193" fmla="*/ 341211 h 434411"/>
                  <a:gd name="connsiteX194" fmla="*/ 143547 w 1276454"/>
                  <a:gd name="connsiteY194" fmla="*/ 341211 h 434411"/>
                  <a:gd name="connsiteX195" fmla="*/ 143547 w 1276454"/>
                  <a:gd name="connsiteY195" fmla="*/ 400598 h 434411"/>
                  <a:gd name="connsiteX196" fmla="*/ 113712 w 1276454"/>
                  <a:gd name="connsiteY196" fmla="*/ 400598 h 434411"/>
                  <a:gd name="connsiteX197" fmla="*/ 143547 w 1276454"/>
                  <a:gd name="connsiteY197" fmla="*/ 315840 h 434411"/>
                  <a:gd name="connsiteX198" fmla="*/ 160225 w 1276454"/>
                  <a:gd name="connsiteY198" fmla="*/ 315840 h 434411"/>
                  <a:gd name="connsiteX199" fmla="*/ 174960 w 1276454"/>
                  <a:gd name="connsiteY199" fmla="*/ 310952 h 434411"/>
                  <a:gd name="connsiteX200" fmla="*/ 180061 w 1276454"/>
                  <a:gd name="connsiteY200" fmla="*/ 297055 h 434411"/>
                  <a:gd name="connsiteX201" fmla="*/ 174960 w 1276454"/>
                  <a:gd name="connsiteY201" fmla="*/ 283723 h 434411"/>
                  <a:gd name="connsiteX202" fmla="*/ 160225 w 1276454"/>
                  <a:gd name="connsiteY202" fmla="*/ 279037 h 434411"/>
                  <a:gd name="connsiteX203" fmla="*/ 143547 w 1276454"/>
                  <a:gd name="connsiteY203" fmla="*/ 279037 h 434411"/>
                  <a:gd name="connsiteX204" fmla="*/ 143547 w 1276454"/>
                  <a:gd name="connsiteY204" fmla="*/ 315881 h 434411"/>
                  <a:gd name="connsiteX205" fmla="*/ 241754 w 1276454"/>
                  <a:gd name="connsiteY205" fmla="*/ 400517 h 434411"/>
                  <a:gd name="connsiteX206" fmla="*/ 297335 w 1276454"/>
                  <a:gd name="connsiteY206" fmla="*/ 253545 h 434411"/>
                  <a:gd name="connsiteX207" fmla="*/ 336237 w 1276454"/>
                  <a:gd name="connsiteY207" fmla="*/ 253545 h 434411"/>
                  <a:gd name="connsiteX208" fmla="*/ 391818 w 1276454"/>
                  <a:gd name="connsiteY208" fmla="*/ 400517 h 434411"/>
                  <a:gd name="connsiteX209" fmla="*/ 360202 w 1276454"/>
                  <a:gd name="connsiteY209" fmla="*/ 400517 h 434411"/>
                  <a:gd name="connsiteX210" fmla="*/ 346074 w 1276454"/>
                  <a:gd name="connsiteY210" fmla="*/ 362299 h 434411"/>
                  <a:gd name="connsiteX211" fmla="*/ 287376 w 1276454"/>
                  <a:gd name="connsiteY211" fmla="*/ 362299 h 434411"/>
                  <a:gd name="connsiteX212" fmla="*/ 273451 w 1276454"/>
                  <a:gd name="connsiteY212" fmla="*/ 400517 h 434411"/>
                  <a:gd name="connsiteX213" fmla="*/ 241835 w 1276454"/>
                  <a:gd name="connsiteY213" fmla="*/ 400517 h 434411"/>
                  <a:gd name="connsiteX214" fmla="*/ 296525 w 1276454"/>
                  <a:gd name="connsiteY214" fmla="*/ 336808 h 434411"/>
                  <a:gd name="connsiteX215" fmla="*/ 336966 w 1276454"/>
                  <a:gd name="connsiteY215" fmla="*/ 336808 h 434411"/>
                  <a:gd name="connsiteX216" fmla="*/ 316725 w 1276454"/>
                  <a:gd name="connsiteY216" fmla="*/ 281744 h 434411"/>
                  <a:gd name="connsiteX217" fmla="*/ 296485 w 1276454"/>
                  <a:gd name="connsiteY217" fmla="*/ 336808 h 434411"/>
                  <a:gd name="connsiteX218" fmla="*/ 416512 w 1276454"/>
                  <a:gd name="connsiteY218" fmla="*/ 400517 h 434411"/>
                  <a:gd name="connsiteX219" fmla="*/ 416512 w 1276454"/>
                  <a:gd name="connsiteY219" fmla="*/ 253545 h 434411"/>
                  <a:gd name="connsiteX220" fmla="*/ 454604 w 1276454"/>
                  <a:gd name="connsiteY220" fmla="*/ 253545 h 434411"/>
                  <a:gd name="connsiteX221" fmla="*/ 520184 w 1276454"/>
                  <a:gd name="connsiteY221" fmla="*/ 358785 h 434411"/>
                  <a:gd name="connsiteX222" fmla="*/ 520184 w 1276454"/>
                  <a:gd name="connsiteY222" fmla="*/ 253545 h 434411"/>
                  <a:gd name="connsiteX223" fmla="*/ 549857 w 1276454"/>
                  <a:gd name="connsiteY223" fmla="*/ 253545 h 434411"/>
                  <a:gd name="connsiteX224" fmla="*/ 549857 w 1276454"/>
                  <a:gd name="connsiteY224" fmla="*/ 400517 h 434411"/>
                  <a:gd name="connsiteX225" fmla="*/ 511764 w 1276454"/>
                  <a:gd name="connsiteY225" fmla="*/ 400517 h 434411"/>
                  <a:gd name="connsiteX226" fmla="*/ 446184 w 1276454"/>
                  <a:gd name="connsiteY226" fmla="*/ 294873 h 434411"/>
                  <a:gd name="connsiteX227" fmla="*/ 446184 w 1276454"/>
                  <a:gd name="connsiteY227" fmla="*/ 400517 h 434411"/>
                  <a:gd name="connsiteX228" fmla="*/ 416512 w 1276454"/>
                  <a:gd name="connsiteY228" fmla="*/ 400517 h 434411"/>
                  <a:gd name="connsiteX229" fmla="*/ 580663 w 1276454"/>
                  <a:gd name="connsiteY229" fmla="*/ 327031 h 434411"/>
                  <a:gd name="connsiteX230" fmla="*/ 586371 w 1276454"/>
                  <a:gd name="connsiteY230" fmla="*/ 297257 h 434411"/>
                  <a:gd name="connsiteX231" fmla="*/ 602078 w 1276454"/>
                  <a:gd name="connsiteY231" fmla="*/ 272371 h 434411"/>
                  <a:gd name="connsiteX232" fmla="*/ 626812 w 1276454"/>
                  <a:gd name="connsiteY232" fmla="*/ 255726 h 434411"/>
                  <a:gd name="connsiteX233" fmla="*/ 658630 w 1276454"/>
                  <a:gd name="connsiteY233" fmla="*/ 249465 h 434411"/>
                  <a:gd name="connsiteX234" fmla="*/ 693970 w 1276454"/>
                  <a:gd name="connsiteY234" fmla="*/ 257302 h 434411"/>
                  <a:gd name="connsiteX235" fmla="*/ 720283 w 1276454"/>
                  <a:gd name="connsiteY235" fmla="*/ 279239 h 434411"/>
                  <a:gd name="connsiteX236" fmla="*/ 696925 w 1276454"/>
                  <a:gd name="connsiteY236" fmla="*/ 297459 h 434411"/>
                  <a:gd name="connsiteX237" fmla="*/ 680611 w 1276454"/>
                  <a:gd name="connsiteY237" fmla="*/ 282754 h 434411"/>
                  <a:gd name="connsiteX238" fmla="*/ 658630 w 1276454"/>
                  <a:gd name="connsiteY238" fmla="*/ 277259 h 434411"/>
                  <a:gd name="connsiteX239" fmla="*/ 624666 w 1276454"/>
                  <a:gd name="connsiteY239" fmla="*/ 291561 h 434411"/>
                  <a:gd name="connsiteX240" fmla="*/ 611105 w 1276454"/>
                  <a:gd name="connsiteY240" fmla="*/ 327031 h 434411"/>
                  <a:gd name="connsiteX241" fmla="*/ 624666 w 1276454"/>
                  <a:gd name="connsiteY241" fmla="*/ 362703 h 434411"/>
                  <a:gd name="connsiteX242" fmla="*/ 658630 w 1276454"/>
                  <a:gd name="connsiteY242" fmla="*/ 376803 h 434411"/>
                  <a:gd name="connsiteX243" fmla="*/ 680611 w 1276454"/>
                  <a:gd name="connsiteY243" fmla="*/ 371510 h 434411"/>
                  <a:gd name="connsiteX244" fmla="*/ 696925 w 1276454"/>
                  <a:gd name="connsiteY244" fmla="*/ 356603 h 434411"/>
                  <a:gd name="connsiteX245" fmla="*/ 720283 w 1276454"/>
                  <a:gd name="connsiteY245" fmla="*/ 374621 h 434411"/>
                  <a:gd name="connsiteX246" fmla="*/ 698666 w 1276454"/>
                  <a:gd name="connsiteY246" fmla="*/ 394215 h 434411"/>
                  <a:gd name="connsiteX247" fmla="*/ 670005 w 1276454"/>
                  <a:gd name="connsiteY247" fmla="*/ 403830 h 434411"/>
                  <a:gd name="connsiteX248" fmla="*/ 651748 w 1276454"/>
                  <a:gd name="connsiteY248" fmla="*/ 434412 h 434411"/>
                  <a:gd name="connsiteX249" fmla="*/ 625435 w 1276454"/>
                  <a:gd name="connsiteY249" fmla="*/ 434412 h 434411"/>
                  <a:gd name="connsiteX250" fmla="*/ 643895 w 1276454"/>
                  <a:gd name="connsiteY250" fmla="*/ 403466 h 434411"/>
                  <a:gd name="connsiteX251" fmla="*/ 610700 w 1276454"/>
                  <a:gd name="connsiteY251" fmla="*/ 389165 h 434411"/>
                  <a:gd name="connsiteX252" fmla="*/ 588314 w 1276454"/>
                  <a:gd name="connsiteY252" fmla="*/ 361936 h 434411"/>
                  <a:gd name="connsiteX253" fmla="*/ 580663 w 1276454"/>
                  <a:gd name="connsiteY253" fmla="*/ 327071 h 434411"/>
                  <a:gd name="connsiteX254" fmla="*/ 728946 w 1276454"/>
                  <a:gd name="connsiteY254" fmla="*/ 400517 h 434411"/>
                  <a:gd name="connsiteX255" fmla="*/ 784527 w 1276454"/>
                  <a:gd name="connsiteY255" fmla="*/ 253545 h 434411"/>
                  <a:gd name="connsiteX256" fmla="*/ 823429 w 1276454"/>
                  <a:gd name="connsiteY256" fmla="*/ 253545 h 434411"/>
                  <a:gd name="connsiteX257" fmla="*/ 879010 w 1276454"/>
                  <a:gd name="connsiteY257" fmla="*/ 400517 h 434411"/>
                  <a:gd name="connsiteX258" fmla="*/ 847394 w 1276454"/>
                  <a:gd name="connsiteY258" fmla="*/ 400517 h 434411"/>
                  <a:gd name="connsiteX259" fmla="*/ 833468 w 1276454"/>
                  <a:gd name="connsiteY259" fmla="*/ 362299 h 434411"/>
                  <a:gd name="connsiteX260" fmla="*/ 774771 w 1276454"/>
                  <a:gd name="connsiteY260" fmla="*/ 362299 h 434411"/>
                  <a:gd name="connsiteX261" fmla="*/ 760643 w 1276454"/>
                  <a:gd name="connsiteY261" fmla="*/ 400517 h 434411"/>
                  <a:gd name="connsiteX262" fmla="*/ 729027 w 1276454"/>
                  <a:gd name="connsiteY262" fmla="*/ 400517 h 434411"/>
                  <a:gd name="connsiteX263" fmla="*/ 783919 w 1276454"/>
                  <a:gd name="connsiteY263" fmla="*/ 336808 h 434411"/>
                  <a:gd name="connsiteX264" fmla="*/ 824158 w 1276454"/>
                  <a:gd name="connsiteY264" fmla="*/ 336808 h 434411"/>
                  <a:gd name="connsiteX265" fmla="*/ 803917 w 1276454"/>
                  <a:gd name="connsiteY265" fmla="*/ 281744 h 434411"/>
                  <a:gd name="connsiteX266" fmla="*/ 783879 w 1276454"/>
                  <a:gd name="connsiteY266" fmla="*/ 336808 h 434411"/>
                  <a:gd name="connsiteX267" fmla="*/ 903703 w 1276454"/>
                  <a:gd name="connsiteY267" fmla="*/ 400517 h 434411"/>
                  <a:gd name="connsiteX268" fmla="*/ 903703 w 1276454"/>
                  <a:gd name="connsiteY268" fmla="*/ 253545 h 434411"/>
                  <a:gd name="connsiteX269" fmla="*/ 933538 w 1276454"/>
                  <a:gd name="connsiteY269" fmla="*/ 253545 h 434411"/>
                  <a:gd name="connsiteX270" fmla="*/ 933538 w 1276454"/>
                  <a:gd name="connsiteY270" fmla="*/ 400517 h 434411"/>
                  <a:gd name="connsiteX271" fmla="*/ 903703 w 1276454"/>
                  <a:gd name="connsiteY271" fmla="*/ 400517 h 434411"/>
                  <a:gd name="connsiteX272" fmla="*/ 963413 w 1276454"/>
                  <a:gd name="connsiteY272" fmla="*/ 380115 h 434411"/>
                  <a:gd name="connsiteX273" fmla="*/ 985030 w 1276454"/>
                  <a:gd name="connsiteY273" fmla="*/ 360320 h 434411"/>
                  <a:gd name="connsiteX274" fmla="*/ 999968 w 1276454"/>
                  <a:gd name="connsiteY274" fmla="*/ 373652 h 434411"/>
                  <a:gd name="connsiteX275" fmla="*/ 1017456 w 1276454"/>
                  <a:gd name="connsiteY275" fmla="*/ 378338 h 434411"/>
                  <a:gd name="connsiteX276" fmla="*/ 1031219 w 1276454"/>
                  <a:gd name="connsiteY276" fmla="*/ 373813 h 434411"/>
                  <a:gd name="connsiteX277" fmla="*/ 1036320 w 1276454"/>
                  <a:gd name="connsiteY277" fmla="*/ 361289 h 434411"/>
                  <a:gd name="connsiteX278" fmla="*/ 1033567 w 1276454"/>
                  <a:gd name="connsiteY278" fmla="*/ 352684 h 434411"/>
                  <a:gd name="connsiteX279" fmla="*/ 1025916 w 1276454"/>
                  <a:gd name="connsiteY279" fmla="*/ 346221 h 434411"/>
                  <a:gd name="connsiteX280" fmla="*/ 1015108 w 1276454"/>
                  <a:gd name="connsiteY280" fmla="*/ 340726 h 434411"/>
                  <a:gd name="connsiteX281" fmla="*/ 1002721 w 1276454"/>
                  <a:gd name="connsiteY281" fmla="*/ 335030 h 434411"/>
                  <a:gd name="connsiteX282" fmla="*/ 990536 w 1276454"/>
                  <a:gd name="connsiteY282" fmla="*/ 328364 h 434411"/>
                  <a:gd name="connsiteX283" fmla="*/ 979727 w 1276454"/>
                  <a:gd name="connsiteY283" fmla="*/ 319759 h 434411"/>
                  <a:gd name="connsiteX284" fmla="*/ 972076 w 1276454"/>
                  <a:gd name="connsiteY284" fmla="*/ 307801 h 434411"/>
                  <a:gd name="connsiteX285" fmla="*/ 969121 w 1276454"/>
                  <a:gd name="connsiteY285" fmla="*/ 291924 h 434411"/>
                  <a:gd name="connsiteX286" fmla="*/ 982480 w 1276454"/>
                  <a:gd name="connsiteY286" fmla="*/ 261746 h 434411"/>
                  <a:gd name="connsiteX287" fmla="*/ 1016241 w 1276454"/>
                  <a:gd name="connsiteY287" fmla="*/ 249384 h 434411"/>
                  <a:gd name="connsiteX288" fmla="*/ 1067491 w 1276454"/>
                  <a:gd name="connsiteY288" fmla="*/ 274068 h 434411"/>
                  <a:gd name="connsiteX289" fmla="*/ 1045712 w 1276454"/>
                  <a:gd name="connsiteY289" fmla="*/ 293661 h 434411"/>
                  <a:gd name="connsiteX290" fmla="*/ 1016444 w 1276454"/>
                  <a:gd name="connsiteY290" fmla="*/ 275239 h 434411"/>
                  <a:gd name="connsiteX291" fmla="*/ 1004057 w 1276454"/>
                  <a:gd name="connsiteY291" fmla="*/ 279764 h 434411"/>
                  <a:gd name="connsiteX292" fmla="*/ 999361 w 1276454"/>
                  <a:gd name="connsiteY292" fmla="*/ 290753 h 434411"/>
                  <a:gd name="connsiteX293" fmla="*/ 1001709 w 1276454"/>
                  <a:gd name="connsiteY293" fmla="*/ 298388 h 434411"/>
                  <a:gd name="connsiteX294" fmla="*/ 1007781 w 1276454"/>
                  <a:gd name="connsiteY294" fmla="*/ 304448 h 434411"/>
                  <a:gd name="connsiteX295" fmla="*/ 1016808 w 1276454"/>
                  <a:gd name="connsiteY295" fmla="*/ 309538 h 434411"/>
                  <a:gd name="connsiteX296" fmla="*/ 1027212 w 1276454"/>
                  <a:gd name="connsiteY296" fmla="*/ 314426 h 434411"/>
                  <a:gd name="connsiteX297" fmla="*/ 1038425 w 1276454"/>
                  <a:gd name="connsiteY297" fmla="*/ 319517 h 434411"/>
                  <a:gd name="connsiteX298" fmla="*/ 1049031 w 1276454"/>
                  <a:gd name="connsiteY298" fmla="*/ 326183 h 434411"/>
                  <a:gd name="connsiteX299" fmla="*/ 1058059 w 1276454"/>
                  <a:gd name="connsiteY299" fmla="*/ 334788 h 434411"/>
                  <a:gd name="connsiteX300" fmla="*/ 1064131 w 1276454"/>
                  <a:gd name="connsiteY300" fmla="*/ 345978 h 434411"/>
                  <a:gd name="connsiteX301" fmla="*/ 1066479 w 1276454"/>
                  <a:gd name="connsiteY301" fmla="*/ 360683 h 434411"/>
                  <a:gd name="connsiteX302" fmla="*/ 1052148 w 1276454"/>
                  <a:gd name="connsiteY302" fmla="*/ 392639 h 434411"/>
                  <a:gd name="connsiteX303" fmla="*/ 1017780 w 1276454"/>
                  <a:gd name="connsiteY303" fmla="*/ 404597 h 434411"/>
                  <a:gd name="connsiteX304" fmla="*/ 986569 w 1276454"/>
                  <a:gd name="connsiteY304" fmla="*/ 398537 h 434411"/>
                  <a:gd name="connsiteX305" fmla="*/ 963413 w 1276454"/>
                  <a:gd name="connsiteY305" fmla="*/ 380115 h 434411"/>
                  <a:gd name="connsiteX306" fmla="*/ 1099714 w 1276454"/>
                  <a:gd name="connsiteY306" fmla="*/ 400517 h 434411"/>
                  <a:gd name="connsiteX307" fmla="*/ 1099714 w 1276454"/>
                  <a:gd name="connsiteY307" fmla="*/ 253545 h 434411"/>
                  <a:gd name="connsiteX308" fmla="*/ 1185129 w 1276454"/>
                  <a:gd name="connsiteY308" fmla="*/ 253545 h 434411"/>
                  <a:gd name="connsiteX309" fmla="*/ 1185129 w 1276454"/>
                  <a:gd name="connsiteY309" fmla="*/ 279037 h 434411"/>
                  <a:gd name="connsiteX310" fmla="*/ 1129548 w 1276454"/>
                  <a:gd name="connsiteY310" fmla="*/ 279037 h 434411"/>
                  <a:gd name="connsiteX311" fmla="*/ 1129548 w 1276454"/>
                  <a:gd name="connsiteY311" fmla="*/ 312932 h 434411"/>
                  <a:gd name="connsiteX312" fmla="*/ 1176871 w 1276454"/>
                  <a:gd name="connsiteY312" fmla="*/ 312932 h 434411"/>
                  <a:gd name="connsiteX313" fmla="*/ 1176871 w 1276454"/>
                  <a:gd name="connsiteY313" fmla="*/ 338424 h 434411"/>
                  <a:gd name="connsiteX314" fmla="*/ 1129548 w 1276454"/>
                  <a:gd name="connsiteY314" fmla="*/ 338424 h 434411"/>
                  <a:gd name="connsiteX315" fmla="*/ 1129548 w 1276454"/>
                  <a:gd name="connsiteY315" fmla="*/ 375066 h 434411"/>
                  <a:gd name="connsiteX316" fmla="*/ 1185129 w 1276454"/>
                  <a:gd name="connsiteY316" fmla="*/ 375066 h 434411"/>
                  <a:gd name="connsiteX317" fmla="*/ 1185129 w 1276454"/>
                  <a:gd name="connsiteY317" fmla="*/ 400557 h 434411"/>
                  <a:gd name="connsiteX318" fmla="*/ 1099714 w 1276454"/>
                  <a:gd name="connsiteY318" fmla="*/ 400557 h 43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Lst>
                <a:rect l="l" t="t" r="r" b="b"/>
                <a:pathLst>
                  <a:path w="1276454" h="434411">
                    <a:moveTo>
                      <a:pt x="40" y="187937"/>
                    </a:moveTo>
                    <a:lnTo>
                      <a:pt x="40" y="40965"/>
                    </a:lnTo>
                    <a:lnTo>
                      <a:pt x="44813" y="40965"/>
                    </a:lnTo>
                    <a:cubicBezTo>
                      <a:pt x="61046" y="40965"/>
                      <a:pt x="73757" y="44883"/>
                      <a:pt x="82906" y="52721"/>
                    </a:cubicBezTo>
                    <a:cubicBezTo>
                      <a:pt x="92216" y="60558"/>
                      <a:pt x="96912" y="71264"/>
                      <a:pt x="97034" y="84879"/>
                    </a:cubicBezTo>
                    <a:cubicBezTo>
                      <a:pt x="97034" y="93645"/>
                      <a:pt x="95010" y="101200"/>
                      <a:pt x="90961" y="107623"/>
                    </a:cubicBezTo>
                    <a:cubicBezTo>
                      <a:pt x="86913" y="114168"/>
                      <a:pt x="81124" y="119258"/>
                      <a:pt x="73676" y="122894"/>
                    </a:cubicBezTo>
                    <a:lnTo>
                      <a:pt x="119622" y="187977"/>
                    </a:lnTo>
                    <a:lnTo>
                      <a:pt x="84080" y="187977"/>
                    </a:lnTo>
                    <a:lnTo>
                      <a:pt x="45015" y="128590"/>
                    </a:lnTo>
                    <a:lnTo>
                      <a:pt x="29875" y="128590"/>
                    </a:lnTo>
                    <a:lnTo>
                      <a:pt x="29875" y="187977"/>
                    </a:lnTo>
                    <a:lnTo>
                      <a:pt x="40" y="187977"/>
                    </a:lnTo>
                    <a:close/>
                    <a:moveTo>
                      <a:pt x="29875" y="103260"/>
                    </a:moveTo>
                    <a:lnTo>
                      <a:pt x="46553" y="103260"/>
                    </a:lnTo>
                    <a:cubicBezTo>
                      <a:pt x="52828" y="103260"/>
                      <a:pt x="57686" y="101644"/>
                      <a:pt x="61086" y="98372"/>
                    </a:cubicBezTo>
                    <a:cubicBezTo>
                      <a:pt x="64608" y="95100"/>
                      <a:pt x="66389" y="90454"/>
                      <a:pt x="66389" y="84475"/>
                    </a:cubicBezTo>
                    <a:cubicBezTo>
                      <a:pt x="66389" y="78859"/>
                      <a:pt x="64608" y="74415"/>
                      <a:pt x="61086" y="71143"/>
                    </a:cubicBezTo>
                    <a:cubicBezTo>
                      <a:pt x="57564" y="67871"/>
                      <a:pt x="52707" y="66295"/>
                      <a:pt x="46553" y="66457"/>
                    </a:cubicBezTo>
                    <a:lnTo>
                      <a:pt x="29875" y="66457"/>
                    </a:lnTo>
                    <a:lnTo>
                      <a:pt x="29875" y="103301"/>
                    </a:lnTo>
                    <a:close/>
                    <a:moveTo>
                      <a:pt x="140429" y="187937"/>
                    </a:moveTo>
                    <a:lnTo>
                      <a:pt x="140429" y="40965"/>
                    </a:lnTo>
                    <a:lnTo>
                      <a:pt x="225845" y="40965"/>
                    </a:lnTo>
                    <a:lnTo>
                      <a:pt x="225845" y="66457"/>
                    </a:lnTo>
                    <a:lnTo>
                      <a:pt x="170062" y="66457"/>
                    </a:lnTo>
                    <a:lnTo>
                      <a:pt x="170062" y="100351"/>
                    </a:lnTo>
                    <a:lnTo>
                      <a:pt x="217384" y="100351"/>
                    </a:lnTo>
                    <a:lnTo>
                      <a:pt x="217384" y="125843"/>
                    </a:lnTo>
                    <a:lnTo>
                      <a:pt x="170062" y="125843"/>
                    </a:lnTo>
                    <a:lnTo>
                      <a:pt x="170062" y="162485"/>
                    </a:lnTo>
                    <a:lnTo>
                      <a:pt x="225845" y="162485"/>
                    </a:lnTo>
                    <a:lnTo>
                      <a:pt x="225845" y="187977"/>
                    </a:lnTo>
                    <a:lnTo>
                      <a:pt x="140429" y="187977"/>
                    </a:lnTo>
                    <a:close/>
                    <a:moveTo>
                      <a:pt x="169293" y="28401"/>
                    </a:moveTo>
                    <a:lnTo>
                      <a:pt x="192853" y="0"/>
                    </a:lnTo>
                    <a:lnTo>
                      <a:pt x="223497" y="0"/>
                    </a:lnTo>
                    <a:lnTo>
                      <a:pt x="196415" y="28401"/>
                    </a:lnTo>
                    <a:lnTo>
                      <a:pt x="169333" y="28401"/>
                    </a:lnTo>
                    <a:close/>
                    <a:moveTo>
                      <a:pt x="262197" y="187937"/>
                    </a:moveTo>
                    <a:lnTo>
                      <a:pt x="262197" y="40965"/>
                    </a:lnTo>
                    <a:lnTo>
                      <a:pt x="310694" y="40965"/>
                    </a:lnTo>
                    <a:cubicBezTo>
                      <a:pt x="326805" y="40965"/>
                      <a:pt x="339435" y="44883"/>
                      <a:pt x="348584" y="52721"/>
                    </a:cubicBezTo>
                    <a:cubicBezTo>
                      <a:pt x="357895" y="60558"/>
                      <a:pt x="362510" y="71264"/>
                      <a:pt x="362510" y="84879"/>
                    </a:cubicBezTo>
                    <a:cubicBezTo>
                      <a:pt x="362510" y="98493"/>
                      <a:pt x="357854" y="109118"/>
                      <a:pt x="348584" y="116834"/>
                    </a:cubicBezTo>
                    <a:cubicBezTo>
                      <a:pt x="339273" y="124672"/>
                      <a:pt x="326643" y="128590"/>
                      <a:pt x="310694" y="128590"/>
                    </a:cubicBezTo>
                    <a:lnTo>
                      <a:pt x="292032" y="128590"/>
                    </a:lnTo>
                    <a:lnTo>
                      <a:pt x="292032" y="187977"/>
                    </a:lnTo>
                    <a:lnTo>
                      <a:pt x="262197" y="187977"/>
                    </a:lnTo>
                    <a:close/>
                    <a:moveTo>
                      <a:pt x="292032" y="103260"/>
                    </a:moveTo>
                    <a:lnTo>
                      <a:pt x="311868" y="103260"/>
                    </a:lnTo>
                    <a:cubicBezTo>
                      <a:pt x="318264" y="103260"/>
                      <a:pt x="323243" y="101563"/>
                      <a:pt x="326805" y="98170"/>
                    </a:cubicBezTo>
                    <a:cubicBezTo>
                      <a:pt x="330327" y="94898"/>
                      <a:pt x="332108" y="90332"/>
                      <a:pt x="332108" y="84434"/>
                    </a:cubicBezTo>
                    <a:cubicBezTo>
                      <a:pt x="332108" y="78536"/>
                      <a:pt x="330287" y="74375"/>
                      <a:pt x="326603" y="71102"/>
                    </a:cubicBezTo>
                    <a:cubicBezTo>
                      <a:pt x="323081" y="67830"/>
                      <a:pt x="318142" y="66255"/>
                      <a:pt x="311868" y="66416"/>
                    </a:cubicBezTo>
                    <a:lnTo>
                      <a:pt x="292032" y="66416"/>
                    </a:lnTo>
                    <a:lnTo>
                      <a:pt x="292032" y="103260"/>
                    </a:lnTo>
                    <a:close/>
                    <a:moveTo>
                      <a:pt x="386475" y="130489"/>
                    </a:moveTo>
                    <a:lnTo>
                      <a:pt x="386475" y="40924"/>
                    </a:lnTo>
                    <a:lnTo>
                      <a:pt x="416309" y="40924"/>
                    </a:lnTo>
                    <a:lnTo>
                      <a:pt x="416309" y="132832"/>
                    </a:lnTo>
                    <a:cubicBezTo>
                      <a:pt x="416309" y="142649"/>
                      <a:pt x="418940" y="150325"/>
                      <a:pt x="424163" y="155941"/>
                    </a:cubicBezTo>
                    <a:cubicBezTo>
                      <a:pt x="429385" y="161435"/>
                      <a:pt x="436671" y="164182"/>
                      <a:pt x="445941" y="164182"/>
                    </a:cubicBezTo>
                    <a:cubicBezTo>
                      <a:pt x="455212" y="164182"/>
                      <a:pt x="462296" y="161435"/>
                      <a:pt x="467558" y="155941"/>
                    </a:cubicBezTo>
                    <a:cubicBezTo>
                      <a:pt x="472781" y="150446"/>
                      <a:pt x="475412" y="142730"/>
                      <a:pt x="475412" y="132832"/>
                    </a:cubicBezTo>
                    <a:lnTo>
                      <a:pt x="475412" y="40924"/>
                    </a:lnTo>
                    <a:lnTo>
                      <a:pt x="505246" y="40924"/>
                    </a:lnTo>
                    <a:lnTo>
                      <a:pt x="505246" y="130489"/>
                    </a:lnTo>
                    <a:cubicBezTo>
                      <a:pt x="505246" y="149840"/>
                      <a:pt x="499943" y="164909"/>
                      <a:pt x="489337" y="175777"/>
                    </a:cubicBezTo>
                    <a:cubicBezTo>
                      <a:pt x="478731" y="186604"/>
                      <a:pt x="464199" y="192057"/>
                      <a:pt x="445739" y="192057"/>
                    </a:cubicBezTo>
                    <a:cubicBezTo>
                      <a:pt x="427280" y="192057"/>
                      <a:pt x="412949" y="186644"/>
                      <a:pt x="402343" y="175777"/>
                    </a:cubicBezTo>
                    <a:cubicBezTo>
                      <a:pt x="391737" y="164788"/>
                      <a:pt x="386434" y="149719"/>
                      <a:pt x="386434" y="130489"/>
                    </a:cubicBezTo>
                    <a:close/>
                    <a:moveTo>
                      <a:pt x="544149" y="187896"/>
                    </a:moveTo>
                    <a:lnTo>
                      <a:pt x="544149" y="40924"/>
                    </a:lnTo>
                    <a:lnTo>
                      <a:pt x="585764" y="40924"/>
                    </a:lnTo>
                    <a:cubicBezTo>
                      <a:pt x="601066" y="40924"/>
                      <a:pt x="613048" y="44439"/>
                      <a:pt x="621711" y="51509"/>
                    </a:cubicBezTo>
                    <a:cubicBezTo>
                      <a:pt x="630496" y="58579"/>
                      <a:pt x="634867" y="68355"/>
                      <a:pt x="634867" y="80919"/>
                    </a:cubicBezTo>
                    <a:cubicBezTo>
                      <a:pt x="634867" y="93484"/>
                      <a:pt x="629686" y="102735"/>
                      <a:pt x="619363" y="109926"/>
                    </a:cubicBezTo>
                    <a:cubicBezTo>
                      <a:pt x="627095" y="113441"/>
                      <a:pt x="633046" y="118167"/>
                      <a:pt x="637215" y="124025"/>
                    </a:cubicBezTo>
                    <a:cubicBezTo>
                      <a:pt x="641385" y="130045"/>
                      <a:pt x="643490" y="136913"/>
                      <a:pt x="643490" y="144589"/>
                    </a:cubicBezTo>
                    <a:cubicBezTo>
                      <a:pt x="643490" y="158041"/>
                      <a:pt x="638592" y="168626"/>
                      <a:pt x="628755" y="176342"/>
                    </a:cubicBezTo>
                    <a:cubicBezTo>
                      <a:pt x="619080" y="184058"/>
                      <a:pt x="605761" y="187896"/>
                      <a:pt x="588881" y="187896"/>
                    </a:cubicBezTo>
                    <a:lnTo>
                      <a:pt x="544109" y="187896"/>
                    </a:lnTo>
                    <a:close/>
                    <a:moveTo>
                      <a:pt x="573822" y="162404"/>
                    </a:moveTo>
                    <a:lnTo>
                      <a:pt x="590702" y="162404"/>
                    </a:lnTo>
                    <a:cubicBezTo>
                      <a:pt x="597625" y="162404"/>
                      <a:pt x="603090" y="160708"/>
                      <a:pt x="607016" y="157314"/>
                    </a:cubicBezTo>
                    <a:cubicBezTo>
                      <a:pt x="610943" y="153800"/>
                      <a:pt x="612927" y="149032"/>
                      <a:pt x="612927" y="143013"/>
                    </a:cubicBezTo>
                    <a:cubicBezTo>
                      <a:pt x="612927" y="136993"/>
                      <a:pt x="610943" y="132307"/>
                      <a:pt x="607016" y="128914"/>
                    </a:cubicBezTo>
                    <a:cubicBezTo>
                      <a:pt x="603090" y="125641"/>
                      <a:pt x="597665" y="124025"/>
                      <a:pt x="590702" y="124025"/>
                    </a:cubicBezTo>
                    <a:lnTo>
                      <a:pt x="573822" y="124025"/>
                    </a:lnTo>
                    <a:lnTo>
                      <a:pt x="573822" y="162445"/>
                    </a:lnTo>
                    <a:close/>
                    <a:moveTo>
                      <a:pt x="573822" y="98533"/>
                    </a:moveTo>
                    <a:lnTo>
                      <a:pt x="586371" y="98533"/>
                    </a:lnTo>
                    <a:cubicBezTo>
                      <a:pt x="591998" y="98533"/>
                      <a:pt x="596370" y="97079"/>
                      <a:pt x="599527" y="94211"/>
                    </a:cubicBezTo>
                    <a:cubicBezTo>
                      <a:pt x="602685" y="91464"/>
                      <a:pt x="604223" y="87464"/>
                      <a:pt x="604223" y="82253"/>
                    </a:cubicBezTo>
                    <a:cubicBezTo>
                      <a:pt x="604223" y="77041"/>
                      <a:pt x="602644" y="73446"/>
                      <a:pt x="599527" y="70698"/>
                    </a:cubicBezTo>
                    <a:cubicBezTo>
                      <a:pt x="596532" y="67830"/>
                      <a:pt x="592119" y="66376"/>
                      <a:pt x="586371" y="66376"/>
                    </a:cubicBezTo>
                    <a:lnTo>
                      <a:pt x="573822" y="66376"/>
                    </a:lnTo>
                    <a:lnTo>
                      <a:pt x="573822" y="98533"/>
                    </a:lnTo>
                    <a:close/>
                    <a:moveTo>
                      <a:pt x="675956" y="187896"/>
                    </a:moveTo>
                    <a:lnTo>
                      <a:pt x="675956" y="40924"/>
                    </a:lnTo>
                    <a:lnTo>
                      <a:pt x="705629" y="40924"/>
                    </a:lnTo>
                    <a:lnTo>
                      <a:pt x="705629" y="160869"/>
                    </a:lnTo>
                    <a:lnTo>
                      <a:pt x="761412" y="160869"/>
                    </a:lnTo>
                    <a:lnTo>
                      <a:pt x="761412" y="187896"/>
                    </a:lnTo>
                    <a:lnTo>
                      <a:pt x="675996" y="187896"/>
                    </a:lnTo>
                    <a:close/>
                    <a:moveTo>
                      <a:pt x="789668" y="187896"/>
                    </a:moveTo>
                    <a:lnTo>
                      <a:pt x="789668" y="40924"/>
                    </a:lnTo>
                    <a:lnTo>
                      <a:pt x="819341" y="40924"/>
                    </a:lnTo>
                    <a:lnTo>
                      <a:pt x="819341" y="187896"/>
                    </a:lnTo>
                    <a:lnTo>
                      <a:pt x="789668" y="187896"/>
                    </a:lnTo>
                    <a:close/>
                    <a:moveTo>
                      <a:pt x="855652" y="144387"/>
                    </a:moveTo>
                    <a:cubicBezTo>
                      <a:pt x="851847" y="134852"/>
                      <a:pt x="849944" y="124874"/>
                      <a:pt x="849944" y="114410"/>
                    </a:cubicBezTo>
                    <a:cubicBezTo>
                      <a:pt x="849944" y="103947"/>
                      <a:pt x="851847" y="94009"/>
                      <a:pt x="855652" y="84636"/>
                    </a:cubicBezTo>
                    <a:cubicBezTo>
                      <a:pt x="859458" y="75102"/>
                      <a:pt x="864679" y="66820"/>
                      <a:pt x="871359" y="59750"/>
                    </a:cubicBezTo>
                    <a:cubicBezTo>
                      <a:pt x="878160" y="52680"/>
                      <a:pt x="886418" y="47065"/>
                      <a:pt x="896093" y="42904"/>
                    </a:cubicBezTo>
                    <a:cubicBezTo>
                      <a:pt x="905930" y="38743"/>
                      <a:pt x="916455" y="36642"/>
                      <a:pt x="927709" y="36642"/>
                    </a:cubicBezTo>
                    <a:cubicBezTo>
                      <a:pt x="938963" y="36642"/>
                      <a:pt x="949488" y="38743"/>
                      <a:pt x="959325" y="42904"/>
                    </a:cubicBezTo>
                    <a:cubicBezTo>
                      <a:pt x="969162" y="47065"/>
                      <a:pt x="977379" y="52721"/>
                      <a:pt x="984059" y="59750"/>
                    </a:cubicBezTo>
                    <a:cubicBezTo>
                      <a:pt x="990738" y="66820"/>
                      <a:pt x="995960" y="75102"/>
                      <a:pt x="999766" y="84636"/>
                    </a:cubicBezTo>
                    <a:cubicBezTo>
                      <a:pt x="1003571" y="94049"/>
                      <a:pt x="1005473" y="103987"/>
                      <a:pt x="1005473" y="114410"/>
                    </a:cubicBezTo>
                    <a:cubicBezTo>
                      <a:pt x="1005473" y="126692"/>
                      <a:pt x="1002923" y="138205"/>
                      <a:pt x="997822" y="148911"/>
                    </a:cubicBezTo>
                    <a:cubicBezTo>
                      <a:pt x="992722" y="159617"/>
                      <a:pt x="985637" y="168586"/>
                      <a:pt x="976610" y="175777"/>
                    </a:cubicBezTo>
                    <a:lnTo>
                      <a:pt x="985435" y="184220"/>
                    </a:lnTo>
                    <a:cubicBezTo>
                      <a:pt x="995758" y="193633"/>
                      <a:pt x="1006000" y="198279"/>
                      <a:pt x="1016079" y="198117"/>
                    </a:cubicBezTo>
                    <a:cubicBezTo>
                      <a:pt x="1020249" y="198117"/>
                      <a:pt x="1023811" y="197592"/>
                      <a:pt x="1026686" y="196542"/>
                    </a:cubicBezTo>
                    <a:lnTo>
                      <a:pt x="1026686" y="221832"/>
                    </a:lnTo>
                    <a:cubicBezTo>
                      <a:pt x="1022111" y="223650"/>
                      <a:pt x="1016930" y="224498"/>
                      <a:pt x="1011181" y="224377"/>
                    </a:cubicBezTo>
                    <a:cubicBezTo>
                      <a:pt x="995353" y="224377"/>
                      <a:pt x="980092" y="217994"/>
                      <a:pt x="965437" y="205187"/>
                    </a:cubicBezTo>
                    <a:lnTo>
                      <a:pt x="947949" y="189512"/>
                    </a:lnTo>
                    <a:cubicBezTo>
                      <a:pt x="941553" y="191209"/>
                      <a:pt x="934793" y="192057"/>
                      <a:pt x="927709" y="192057"/>
                    </a:cubicBezTo>
                    <a:cubicBezTo>
                      <a:pt x="916455" y="192057"/>
                      <a:pt x="905930" y="189957"/>
                      <a:pt x="896093" y="185796"/>
                    </a:cubicBezTo>
                    <a:cubicBezTo>
                      <a:pt x="886418" y="181635"/>
                      <a:pt x="878160" y="176059"/>
                      <a:pt x="871359" y="169151"/>
                    </a:cubicBezTo>
                    <a:cubicBezTo>
                      <a:pt x="864679" y="162081"/>
                      <a:pt x="859458" y="153880"/>
                      <a:pt x="855652" y="144467"/>
                    </a:cubicBezTo>
                    <a:close/>
                    <a:moveTo>
                      <a:pt x="893947" y="78940"/>
                    </a:moveTo>
                    <a:cubicBezTo>
                      <a:pt x="885042" y="88474"/>
                      <a:pt x="880548" y="100311"/>
                      <a:pt x="880386" y="114410"/>
                    </a:cubicBezTo>
                    <a:cubicBezTo>
                      <a:pt x="880386" y="128510"/>
                      <a:pt x="884920" y="140347"/>
                      <a:pt x="893947" y="149881"/>
                    </a:cubicBezTo>
                    <a:cubicBezTo>
                      <a:pt x="902853" y="159415"/>
                      <a:pt x="914188" y="164182"/>
                      <a:pt x="927911" y="164182"/>
                    </a:cubicBezTo>
                    <a:cubicBezTo>
                      <a:pt x="936939" y="164182"/>
                      <a:pt x="944994" y="162041"/>
                      <a:pt x="952079" y="157718"/>
                    </a:cubicBezTo>
                    <a:cubicBezTo>
                      <a:pt x="959284" y="153396"/>
                      <a:pt x="964911" y="147416"/>
                      <a:pt x="968959" y="139700"/>
                    </a:cubicBezTo>
                    <a:cubicBezTo>
                      <a:pt x="973007" y="132105"/>
                      <a:pt x="975031" y="123702"/>
                      <a:pt x="975031" y="114410"/>
                    </a:cubicBezTo>
                    <a:cubicBezTo>
                      <a:pt x="975031" y="100311"/>
                      <a:pt x="970498" y="88474"/>
                      <a:pt x="961470" y="78940"/>
                    </a:cubicBezTo>
                    <a:cubicBezTo>
                      <a:pt x="952564" y="69406"/>
                      <a:pt x="941311" y="64639"/>
                      <a:pt x="927709" y="64639"/>
                    </a:cubicBezTo>
                    <a:cubicBezTo>
                      <a:pt x="914107" y="64639"/>
                      <a:pt x="902651" y="69406"/>
                      <a:pt x="893745" y="78940"/>
                    </a:cubicBezTo>
                    <a:lnTo>
                      <a:pt x="893947" y="78940"/>
                    </a:lnTo>
                    <a:close/>
                    <a:moveTo>
                      <a:pt x="1033365" y="130489"/>
                    </a:moveTo>
                    <a:lnTo>
                      <a:pt x="1033365" y="40924"/>
                    </a:lnTo>
                    <a:lnTo>
                      <a:pt x="1063200" y="40924"/>
                    </a:lnTo>
                    <a:lnTo>
                      <a:pt x="1063200" y="132832"/>
                    </a:lnTo>
                    <a:cubicBezTo>
                      <a:pt x="1063200" y="142649"/>
                      <a:pt x="1065831" y="150325"/>
                      <a:pt x="1071053" y="155941"/>
                    </a:cubicBezTo>
                    <a:cubicBezTo>
                      <a:pt x="1076275" y="161435"/>
                      <a:pt x="1083562" y="164182"/>
                      <a:pt x="1092832" y="164182"/>
                    </a:cubicBezTo>
                    <a:cubicBezTo>
                      <a:pt x="1102102" y="164182"/>
                      <a:pt x="1109186" y="161435"/>
                      <a:pt x="1114449" y="155941"/>
                    </a:cubicBezTo>
                    <a:cubicBezTo>
                      <a:pt x="1119671" y="150446"/>
                      <a:pt x="1122302" y="142730"/>
                      <a:pt x="1122302" y="132832"/>
                    </a:cubicBezTo>
                    <a:lnTo>
                      <a:pt x="1122302" y="40924"/>
                    </a:lnTo>
                    <a:lnTo>
                      <a:pt x="1152137" y="40924"/>
                    </a:lnTo>
                    <a:lnTo>
                      <a:pt x="1152137" y="130489"/>
                    </a:lnTo>
                    <a:cubicBezTo>
                      <a:pt x="1152137" y="149840"/>
                      <a:pt x="1146834" y="164909"/>
                      <a:pt x="1136228" y="175777"/>
                    </a:cubicBezTo>
                    <a:cubicBezTo>
                      <a:pt x="1125622" y="186765"/>
                      <a:pt x="1111089" y="192179"/>
                      <a:pt x="1092629" y="192057"/>
                    </a:cubicBezTo>
                    <a:cubicBezTo>
                      <a:pt x="1074291" y="192057"/>
                      <a:pt x="1059840" y="186644"/>
                      <a:pt x="1049234" y="175777"/>
                    </a:cubicBezTo>
                    <a:cubicBezTo>
                      <a:pt x="1038627" y="164788"/>
                      <a:pt x="1033324" y="149719"/>
                      <a:pt x="1033324" y="130489"/>
                    </a:cubicBezTo>
                    <a:close/>
                    <a:moveTo>
                      <a:pt x="1191039" y="187896"/>
                    </a:moveTo>
                    <a:lnTo>
                      <a:pt x="1191039" y="40924"/>
                    </a:lnTo>
                    <a:lnTo>
                      <a:pt x="1276455" y="40924"/>
                    </a:lnTo>
                    <a:lnTo>
                      <a:pt x="1276455" y="66416"/>
                    </a:lnTo>
                    <a:lnTo>
                      <a:pt x="1220672" y="66416"/>
                    </a:lnTo>
                    <a:lnTo>
                      <a:pt x="1220672" y="100311"/>
                    </a:lnTo>
                    <a:lnTo>
                      <a:pt x="1267994" y="100311"/>
                    </a:lnTo>
                    <a:lnTo>
                      <a:pt x="1267994" y="125803"/>
                    </a:lnTo>
                    <a:lnTo>
                      <a:pt x="1220672" y="125803"/>
                    </a:lnTo>
                    <a:lnTo>
                      <a:pt x="1220672" y="162445"/>
                    </a:lnTo>
                    <a:lnTo>
                      <a:pt x="1276455" y="162445"/>
                    </a:lnTo>
                    <a:lnTo>
                      <a:pt x="1276455" y="187937"/>
                    </a:lnTo>
                    <a:lnTo>
                      <a:pt x="1191039" y="187937"/>
                    </a:lnTo>
                    <a:close/>
                    <a:moveTo>
                      <a:pt x="0" y="400517"/>
                    </a:moveTo>
                    <a:lnTo>
                      <a:pt x="0" y="253545"/>
                    </a:lnTo>
                    <a:lnTo>
                      <a:pt x="85415" y="253545"/>
                    </a:lnTo>
                    <a:lnTo>
                      <a:pt x="85415" y="279037"/>
                    </a:lnTo>
                    <a:lnTo>
                      <a:pt x="29835" y="279037"/>
                    </a:lnTo>
                    <a:lnTo>
                      <a:pt x="29835" y="312932"/>
                    </a:lnTo>
                    <a:lnTo>
                      <a:pt x="77157" y="312932"/>
                    </a:lnTo>
                    <a:lnTo>
                      <a:pt x="77157" y="338424"/>
                    </a:lnTo>
                    <a:lnTo>
                      <a:pt x="29835" y="338424"/>
                    </a:lnTo>
                    <a:lnTo>
                      <a:pt x="29835" y="400557"/>
                    </a:lnTo>
                    <a:lnTo>
                      <a:pt x="0" y="400557"/>
                    </a:lnTo>
                    <a:close/>
                    <a:moveTo>
                      <a:pt x="113712" y="400517"/>
                    </a:moveTo>
                    <a:lnTo>
                      <a:pt x="113712" y="253545"/>
                    </a:lnTo>
                    <a:lnTo>
                      <a:pt x="158484" y="253545"/>
                    </a:lnTo>
                    <a:cubicBezTo>
                      <a:pt x="174596" y="253545"/>
                      <a:pt x="187347" y="257464"/>
                      <a:pt x="196779" y="265301"/>
                    </a:cubicBezTo>
                    <a:cubicBezTo>
                      <a:pt x="206090" y="273139"/>
                      <a:pt x="210705" y="283844"/>
                      <a:pt x="210705" y="297459"/>
                    </a:cubicBezTo>
                    <a:cubicBezTo>
                      <a:pt x="210705" y="306225"/>
                      <a:pt x="208681" y="313861"/>
                      <a:pt x="204633" y="320405"/>
                    </a:cubicBezTo>
                    <a:cubicBezTo>
                      <a:pt x="200585" y="326950"/>
                      <a:pt x="194796" y="331960"/>
                      <a:pt x="187347" y="335515"/>
                    </a:cubicBezTo>
                    <a:lnTo>
                      <a:pt x="233293" y="400598"/>
                    </a:lnTo>
                    <a:lnTo>
                      <a:pt x="197751" y="400598"/>
                    </a:lnTo>
                    <a:lnTo>
                      <a:pt x="158686" y="341211"/>
                    </a:lnTo>
                    <a:lnTo>
                      <a:pt x="143547" y="341211"/>
                    </a:lnTo>
                    <a:lnTo>
                      <a:pt x="143547" y="400598"/>
                    </a:lnTo>
                    <a:lnTo>
                      <a:pt x="113712" y="400598"/>
                    </a:lnTo>
                    <a:close/>
                    <a:moveTo>
                      <a:pt x="143547" y="315840"/>
                    </a:moveTo>
                    <a:lnTo>
                      <a:pt x="160225" y="315840"/>
                    </a:lnTo>
                    <a:cubicBezTo>
                      <a:pt x="166499" y="315840"/>
                      <a:pt x="171438" y="314224"/>
                      <a:pt x="174960" y="310952"/>
                    </a:cubicBezTo>
                    <a:cubicBezTo>
                      <a:pt x="178482" y="307680"/>
                      <a:pt x="180182" y="303034"/>
                      <a:pt x="180061" y="297055"/>
                    </a:cubicBezTo>
                    <a:cubicBezTo>
                      <a:pt x="180061" y="291439"/>
                      <a:pt x="178360" y="286995"/>
                      <a:pt x="174960" y="283723"/>
                    </a:cubicBezTo>
                    <a:cubicBezTo>
                      <a:pt x="171560" y="280451"/>
                      <a:pt x="166661" y="278875"/>
                      <a:pt x="160225" y="279037"/>
                    </a:cubicBezTo>
                    <a:lnTo>
                      <a:pt x="143547" y="279037"/>
                    </a:lnTo>
                    <a:lnTo>
                      <a:pt x="143547" y="315881"/>
                    </a:lnTo>
                    <a:close/>
                    <a:moveTo>
                      <a:pt x="241754" y="400517"/>
                    </a:moveTo>
                    <a:lnTo>
                      <a:pt x="297335" y="253545"/>
                    </a:lnTo>
                    <a:lnTo>
                      <a:pt x="336237" y="253545"/>
                    </a:lnTo>
                    <a:lnTo>
                      <a:pt x="391818" y="400517"/>
                    </a:lnTo>
                    <a:lnTo>
                      <a:pt x="360202" y="400517"/>
                    </a:lnTo>
                    <a:lnTo>
                      <a:pt x="346074" y="362299"/>
                    </a:lnTo>
                    <a:lnTo>
                      <a:pt x="287376" y="362299"/>
                    </a:lnTo>
                    <a:lnTo>
                      <a:pt x="273451" y="400517"/>
                    </a:lnTo>
                    <a:lnTo>
                      <a:pt x="241835" y="400517"/>
                    </a:lnTo>
                    <a:close/>
                    <a:moveTo>
                      <a:pt x="296525" y="336808"/>
                    </a:moveTo>
                    <a:lnTo>
                      <a:pt x="336966" y="336808"/>
                    </a:lnTo>
                    <a:lnTo>
                      <a:pt x="316725" y="281744"/>
                    </a:lnTo>
                    <a:lnTo>
                      <a:pt x="296485" y="336808"/>
                    </a:lnTo>
                    <a:close/>
                    <a:moveTo>
                      <a:pt x="416512" y="400517"/>
                    </a:moveTo>
                    <a:lnTo>
                      <a:pt x="416512" y="253545"/>
                    </a:lnTo>
                    <a:lnTo>
                      <a:pt x="454604" y="253545"/>
                    </a:lnTo>
                    <a:lnTo>
                      <a:pt x="520184" y="358785"/>
                    </a:lnTo>
                    <a:lnTo>
                      <a:pt x="520184" y="253545"/>
                    </a:lnTo>
                    <a:lnTo>
                      <a:pt x="549857" y="253545"/>
                    </a:lnTo>
                    <a:lnTo>
                      <a:pt x="549857" y="400517"/>
                    </a:lnTo>
                    <a:lnTo>
                      <a:pt x="511764" y="400517"/>
                    </a:lnTo>
                    <a:lnTo>
                      <a:pt x="446184" y="294873"/>
                    </a:lnTo>
                    <a:lnTo>
                      <a:pt x="446184" y="400517"/>
                    </a:lnTo>
                    <a:lnTo>
                      <a:pt x="416512" y="400517"/>
                    </a:lnTo>
                    <a:close/>
                    <a:moveTo>
                      <a:pt x="580663" y="327031"/>
                    </a:moveTo>
                    <a:cubicBezTo>
                      <a:pt x="580663" y="316568"/>
                      <a:pt x="582566" y="306629"/>
                      <a:pt x="586371" y="297257"/>
                    </a:cubicBezTo>
                    <a:cubicBezTo>
                      <a:pt x="590176" y="287723"/>
                      <a:pt x="595398" y="279441"/>
                      <a:pt x="602078" y="272371"/>
                    </a:cubicBezTo>
                    <a:cubicBezTo>
                      <a:pt x="608878" y="265301"/>
                      <a:pt x="617137" y="259766"/>
                      <a:pt x="626812" y="255726"/>
                    </a:cubicBezTo>
                    <a:cubicBezTo>
                      <a:pt x="636649" y="251565"/>
                      <a:pt x="647255" y="249465"/>
                      <a:pt x="658630" y="249465"/>
                    </a:cubicBezTo>
                    <a:cubicBezTo>
                      <a:pt x="671584" y="249465"/>
                      <a:pt x="683364" y="252091"/>
                      <a:pt x="693970" y="257302"/>
                    </a:cubicBezTo>
                    <a:cubicBezTo>
                      <a:pt x="704698" y="262675"/>
                      <a:pt x="713482" y="269987"/>
                      <a:pt x="720283" y="279239"/>
                    </a:cubicBezTo>
                    <a:lnTo>
                      <a:pt x="696925" y="297459"/>
                    </a:lnTo>
                    <a:cubicBezTo>
                      <a:pt x="692594" y="291318"/>
                      <a:pt x="687169" y="286430"/>
                      <a:pt x="680611" y="282754"/>
                    </a:cubicBezTo>
                    <a:cubicBezTo>
                      <a:pt x="674053" y="279077"/>
                      <a:pt x="666726" y="277259"/>
                      <a:pt x="658630" y="277259"/>
                    </a:cubicBezTo>
                    <a:cubicBezTo>
                      <a:pt x="644866" y="277259"/>
                      <a:pt x="633572" y="282026"/>
                      <a:pt x="624666" y="291561"/>
                    </a:cubicBezTo>
                    <a:cubicBezTo>
                      <a:pt x="615760" y="301095"/>
                      <a:pt x="611267" y="312932"/>
                      <a:pt x="611105" y="327031"/>
                    </a:cubicBezTo>
                    <a:cubicBezTo>
                      <a:pt x="611105" y="341130"/>
                      <a:pt x="615639" y="353048"/>
                      <a:pt x="624666" y="362703"/>
                    </a:cubicBezTo>
                    <a:cubicBezTo>
                      <a:pt x="633572" y="372238"/>
                      <a:pt x="644907" y="376964"/>
                      <a:pt x="658630" y="376803"/>
                    </a:cubicBezTo>
                    <a:cubicBezTo>
                      <a:pt x="666767" y="376803"/>
                      <a:pt x="674094" y="375025"/>
                      <a:pt x="680611" y="371510"/>
                    </a:cubicBezTo>
                    <a:cubicBezTo>
                      <a:pt x="687169" y="367834"/>
                      <a:pt x="692594" y="362905"/>
                      <a:pt x="696925" y="356603"/>
                    </a:cubicBezTo>
                    <a:lnTo>
                      <a:pt x="720283" y="374621"/>
                    </a:lnTo>
                    <a:cubicBezTo>
                      <a:pt x="714535" y="382580"/>
                      <a:pt x="707329" y="389124"/>
                      <a:pt x="698666" y="394215"/>
                    </a:cubicBezTo>
                    <a:cubicBezTo>
                      <a:pt x="690043" y="399305"/>
                      <a:pt x="680449" y="402497"/>
                      <a:pt x="670005" y="403830"/>
                    </a:cubicBezTo>
                    <a:lnTo>
                      <a:pt x="651748" y="434412"/>
                    </a:lnTo>
                    <a:lnTo>
                      <a:pt x="625435" y="434412"/>
                    </a:lnTo>
                    <a:lnTo>
                      <a:pt x="643895" y="403466"/>
                    </a:lnTo>
                    <a:cubicBezTo>
                      <a:pt x="631467" y="401244"/>
                      <a:pt x="620375" y="396477"/>
                      <a:pt x="610700" y="389165"/>
                    </a:cubicBezTo>
                    <a:cubicBezTo>
                      <a:pt x="601025" y="381853"/>
                      <a:pt x="593536" y="372763"/>
                      <a:pt x="588314" y="361936"/>
                    </a:cubicBezTo>
                    <a:cubicBezTo>
                      <a:pt x="583092" y="351109"/>
                      <a:pt x="580542" y="339474"/>
                      <a:pt x="580663" y="327071"/>
                    </a:cubicBezTo>
                    <a:close/>
                    <a:moveTo>
                      <a:pt x="728946" y="400517"/>
                    </a:moveTo>
                    <a:lnTo>
                      <a:pt x="784527" y="253545"/>
                    </a:lnTo>
                    <a:lnTo>
                      <a:pt x="823429" y="253545"/>
                    </a:lnTo>
                    <a:lnTo>
                      <a:pt x="879010" y="400517"/>
                    </a:lnTo>
                    <a:lnTo>
                      <a:pt x="847394" y="400517"/>
                    </a:lnTo>
                    <a:lnTo>
                      <a:pt x="833468" y="362299"/>
                    </a:lnTo>
                    <a:lnTo>
                      <a:pt x="774771" y="362299"/>
                    </a:lnTo>
                    <a:lnTo>
                      <a:pt x="760643" y="400517"/>
                    </a:lnTo>
                    <a:lnTo>
                      <a:pt x="729027" y="400517"/>
                    </a:lnTo>
                    <a:close/>
                    <a:moveTo>
                      <a:pt x="783919" y="336808"/>
                    </a:moveTo>
                    <a:lnTo>
                      <a:pt x="824158" y="336808"/>
                    </a:lnTo>
                    <a:lnTo>
                      <a:pt x="803917" y="281744"/>
                    </a:lnTo>
                    <a:lnTo>
                      <a:pt x="783879" y="336808"/>
                    </a:lnTo>
                    <a:close/>
                    <a:moveTo>
                      <a:pt x="903703" y="400517"/>
                    </a:moveTo>
                    <a:lnTo>
                      <a:pt x="903703" y="253545"/>
                    </a:lnTo>
                    <a:lnTo>
                      <a:pt x="933538" y="253545"/>
                    </a:lnTo>
                    <a:lnTo>
                      <a:pt x="933538" y="400517"/>
                    </a:lnTo>
                    <a:lnTo>
                      <a:pt x="903703" y="400517"/>
                    </a:lnTo>
                    <a:close/>
                    <a:moveTo>
                      <a:pt x="963413" y="380115"/>
                    </a:moveTo>
                    <a:lnTo>
                      <a:pt x="985030" y="360320"/>
                    </a:lnTo>
                    <a:cubicBezTo>
                      <a:pt x="989483" y="366057"/>
                      <a:pt x="994462" y="370500"/>
                      <a:pt x="999968" y="373652"/>
                    </a:cubicBezTo>
                    <a:cubicBezTo>
                      <a:pt x="1005595" y="376803"/>
                      <a:pt x="1011424" y="378338"/>
                      <a:pt x="1017456" y="378338"/>
                    </a:cubicBezTo>
                    <a:cubicBezTo>
                      <a:pt x="1023487" y="378338"/>
                      <a:pt x="1027940" y="376843"/>
                      <a:pt x="1031219" y="373813"/>
                    </a:cubicBezTo>
                    <a:cubicBezTo>
                      <a:pt x="1034620" y="370824"/>
                      <a:pt x="1036320" y="366622"/>
                      <a:pt x="1036320" y="361289"/>
                    </a:cubicBezTo>
                    <a:cubicBezTo>
                      <a:pt x="1036320" y="358138"/>
                      <a:pt x="1035389" y="355270"/>
                      <a:pt x="1033567" y="352684"/>
                    </a:cubicBezTo>
                    <a:cubicBezTo>
                      <a:pt x="1031584" y="350058"/>
                      <a:pt x="1029033" y="347917"/>
                      <a:pt x="1025916" y="346221"/>
                    </a:cubicBezTo>
                    <a:cubicBezTo>
                      <a:pt x="1022759" y="344403"/>
                      <a:pt x="1019156" y="342544"/>
                      <a:pt x="1015108" y="340726"/>
                    </a:cubicBezTo>
                    <a:cubicBezTo>
                      <a:pt x="1011060" y="338747"/>
                      <a:pt x="1006931" y="336888"/>
                      <a:pt x="1002721" y="335030"/>
                    </a:cubicBezTo>
                    <a:cubicBezTo>
                      <a:pt x="998510" y="333172"/>
                      <a:pt x="994462" y="330990"/>
                      <a:pt x="990536" y="328364"/>
                    </a:cubicBezTo>
                    <a:cubicBezTo>
                      <a:pt x="986488" y="325738"/>
                      <a:pt x="982885" y="322870"/>
                      <a:pt x="979727" y="319759"/>
                    </a:cubicBezTo>
                    <a:cubicBezTo>
                      <a:pt x="976570" y="316608"/>
                      <a:pt x="974019" y="312649"/>
                      <a:pt x="972076" y="307801"/>
                    </a:cubicBezTo>
                    <a:cubicBezTo>
                      <a:pt x="970093" y="302953"/>
                      <a:pt x="969121" y="297661"/>
                      <a:pt x="969121" y="291924"/>
                    </a:cubicBezTo>
                    <a:cubicBezTo>
                      <a:pt x="969121" y="280047"/>
                      <a:pt x="973574" y="269987"/>
                      <a:pt x="982480" y="261746"/>
                    </a:cubicBezTo>
                    <a:cubicBezTo>
                      <a:pt x="991386" y="253505"/>
                      <a:pt x="1002640" y="249384"/>
                      <a:pt x="1016241" y="249384"/>
                    </a:cubicBezTo>
                    <a:cubicBezTo>
                      <a:pt x="1036684" y="249384"/>
                      <a:pt x="1053768" y="257625"/>
                      <a:pt x="1067491" y="274068"/>
                    </a:cubicBezTo>
                    <a:lnTo>
                      <a:pt x="1045712" y="293661"/>
                    </a:lnTo>
                    <a:cubicBezTo>
                      <a:pt x="1036280" y="281380"/>
                      <a:pt x="1026524" y="275239"/>
                      <a:pt x="1016444" y="275239"/>
                    </a:cubicBezTo>
                    <a:cubicBezTo>
                      <a:pt x="1011465" y="275239"/>
                      <a:pt x="1007336" y="276734"/>
                      <a:pt x="1004057" y="279764"/>
                    </a:cubicBezTo>
                    <a:cubicBezTo>
                      <a:pt x="1000778" y="282754"/>
                      <a:pt x="999199" y="286430"/>
                      <a:pt x="999361" y="290753"/>
                    </a:cubicBezTo>
                    <a:cubicBezTo>
                      <a:pt x="999361" y="293500"/>
                      <a:pt x="1000130" y="296045"/>
                      <a:pt x="1001709" y="298388"/>
                    </a:cubicBezTo>
                    <a:cubicBezTo>
                      <a:pt x="1003287" y="300610"/>
                      <a:pt x="1005311" y="302630"/>
                      <a:pt x="1007781" y="304448"/>
                    </a:cubicBezTo>
                    <a:cubicBezTo>
                      <a:pt x="1010412" y="306145"/>
                      <a:pt x="1013408" y="307841"/>
                      <a:pt x="1016808" y="309538"/>
                    </a:cubicBezTo>
                    <a:lnTo>
                      <a:pt x="1027212" y="314426"/>
                    </a:lnTo>
                    <a:cubicBezTo>
                      <a:pt x="1031017" y="316123"/>
                      <a:pt x="1034741" y="317820"/>
                      <a:pt x="1038425" y="319517"/>
                    </a:cubicBezTo>
                    <a:cubicBezTo>
                      <a:pt x="1042230" y="321335"/>
                      <a:pt x="1045752" y="323557"/>
                      <a:pt x="1049031" y="326183"/>
                    </a:cubicBezTo>
                    <a:cubicBezTo>
                      <a:pt x="1052432" y="328647"/>
                      <a:pt x="1055427" y="331556"/>
                      <a:pt x="1058059" y="334788"/>
                    </a:cubicBezTo>
                    <a:cubicBezTo>
                      <a:pt x="1060690" y="337939"/>
                      <a:pt x="1062714" y="341655"/>
                      <a:pt x="1064131" y="345978"/>
                    </a:cubicBezTo>
                    <a:cubicBezTo>
                      <a:pt x="1065709" y="350422"/>
                      <a:pt x="1066479" y="355310"/>
                      <a:pt x="1066479" y="360683"/>
                    </a:cubicBezTo>
                    <a:cubicBezTo>
                      <a:pt x="1066236" y="374015"/>
                      <a:pt x="1061418" y="384640"/>
                      <a:pt x="1052148" y="392639"/>
                    </a:cubicBezTo>
                    <a:cubicBezTo>
                      <a:pt x="1042999" y="400598"/>
                      <a:pt x="1031543" y="404597"/>
                      <a:pt x="1017780" y="404597"/>
                    </a:cubicBezTo>
                    <a:cubicBezTo>
                      <a:pt x="1005716" y="404597"/>
                      <a:pt x="995313" y="402577"/>
                      <a:pt x="986569" y="398537"/>
                    </a:cubicBezTo>
                    <a:cubicBezTo>
                      <a:pt x="977784" y="394376"/>
                      <a:pt x="970093" y="388236"/>
                      <a:pt x="963413" y="380115"/>
                    </a:cubicBezTo>
                    <a:close/>
                    <a:moveTo>
                      <a:pt x="1099714" y="400517"/>
                    </a:moveTo>
                    <a:lnTo>
                      <a:pt x="1099714" y="253545"/>
                    </a:lnTo>
                    <a:lnTo>
                      <a:pt x="1185129" y="253545"/>
                    </a:lnTo>
                    <a:lnTo>
                      <a:pt x="1185129" y="279037"/>
                    </a:lnTo>
                    <a:lnTo>
                      <a:pt x="1129548" y="279037"/>
                    </a:lnTo>
                    <a:lnTo>
                      <a:pt x="1129548" y="312932"/>
                    </a:lnTo>
                    <a:lnTo>
                      <a:pt x="1176871" y="312932"/>
                    </a:lnTo>
                    <a:lnTo>
                      <a:pt x="1176871" y="338424"/>
                    </a:lnTo>
                    <a:lnTo>
                      <a:pt x="1129548" y="338424"/>
                    </a:lnTo>
                    <a:lnTo>
                      <a:pt x="1129548" y="375066"/>
                    </a:lnTo>
                    <a:lnTo>
                      <a:pt x="1185129" y="375066"/>
                    </a:lnTo>
                    <a:lnTo>
                      <a:pt x="1185129" y="400557"/>
                    </a:lnTo>
                    <a:lnTo>
                      <a:pt x="1099714" y="400557"/>
                    </a:lnTo>
                    <a:close/>
                  </a:path>
                </a:pathLst>
              </a:custGeom>
              <a:solidFill>
                <a:srgbClr val="000000"/>
              </a:solidFill>
              <a:ln w="0" cap="flat">
                <a:noFill/>
                <a:prstDash val="solid"/>
                <a:miter/>
              </a:ln>
            </p:spPr>
            <p:txBody>
              <a:bodyPr rtlCol="0" anchor="ctr"/>
              <a:lstStyle/>
              <a:p>
                <a:endParaRPr lang="fr-FR"/>
              </a:p>
            </p:txBody>
          </p:sp>
          <p:sp>
            <p:nvSpPr>
              <p:cNvPr id="16" name="Forme libre 15">
                <a:extLst>
                  <a:ext uri="{FF2B5EF4-FFF2-40B4-BE49-F238E27FC236}">
                    <a16:creationId xmlns:a16="http://schemas.microsoft.com/office/drawing/2014/main" id="{92B5C092-3599-0750-4455-A83CE97907BE}"/>
                  </a:ext>
                </a:extLst>
              </p:cNvPr>
              <p:cNvSpPr/>
              <p:nvPr/>
            </p:nvSpPr>
            <p:spPr>
              <a:xfrm>
                <a:off x="893648" y="-792067"/>
                <a:ext cx="511763" cy="359794"/>
              </a:xfrm>
              <a:custGeom>
                <a:avLst/>
                <a:gdLst>
                  <a:gd name="connsiteX0" fmla="*/ 487556 w 511763"/>
                  <a:gd name="connsiteY0" fmla="*/ 305013 h 359794"/>
                  <a:gd name="connsiteX1" fmla="*/ 493628 w 511763"/>
                  <a:gd name="connsiteY1" fmla="*/ 316002 h 359794"/>
                  <a:gd name="connsiteX2" fmla="*/ 473793 w 511763"/>
                  <a:gd name="connsiteY2" fmla="*/ 321294 h 359794"/>
                  <a:gd name="connsiteX3" fmla="*/ 487556 w 511763"/>
                  <a:gd name="connsiteY3" fmla="*/ 305013 h 359794"/>
                  <a:gd name="connsiteX4" fmla="*/ 498567 w 511763"/>
                  <a:gd name="connsiteY4" fmla="*/ 337171 h 359794"/>
                  <a:gd name="connsiteX5" fmla="*/ 494640 w 511763"/>
                  <a:gd name="connsiteY5" fmla="*/ 337171 h 359794"/>
                  <a:gd name="connsiteX6" fmla="*/ 478934 w 511763"/>
                  <a:gd name="connsiteY6" fmla="*/ 347756 h 359794"/>
                  <a:gd name="connsiteX7" fmla="*/ 470675 w 511763"/>
                  <a:gd name="connsiteY7" fmla="*/ 337171 h 359794"/>
                  <a:gd name="connsiteX8" fmla="*/ 471647 w 511763"/>
                  <a:gd name="connsiteY8" fmla="*/ 328364 h 359794"/>
                  <a:gd name="connsiteX9" fmla="*/ 503870 w 511763"/>
                  <a:gd name="connsiteY9" fmla="*/ 317780 h 359794"/>
                  <a:gd name="connsiteX10" fmla="*/ 493669 w 511763"/>
                  <a:gd name="connsiteY10" fmla="*/ 296408 h 359794"/>
                  <a:gd name="connsiteX11" fmla="*/ 461081 w 511763"/>
                  <a:gd name="connsiteY11" fmla="*/ 344039 h 359794"/>
                  <a:gd name="connsiteX12" fmla="*/ 473266 w 511763"/>
                  <a:gd name="connsiteY12" fmla="*/ 359512 h 359794"/>
                  <a:gd name="connsiteX13" fmla="*/ 498608 w 511763"/>
                  <a:gd name="connsiteY13" fmla="*/ 337171 h 359794"/>
                  <a:gd name="connsiteX14" fmla="*/ 493507 w 511763"/>
                  <a:gd name="connsiteY14" fmla="*/ 289339 h 359794"/>
                  <a:gd name="connsiteX15" fmla="*/ 511764 w 511763"/>
                  <a:gd name="connsiteY15" fmla="*/ 272694 h 359794"/>
                  <a:gd name="connsiteX16" fmla="*/ 511764 w 511763"/>
                  <a:gd name="connsiteY16" fmla="*/ 270351 h 359794"/>
                  <a:gd name="connsiteX17" fmla="*/ 499579 w 511763"/>
                  <a:gd name="connsiteY17" fmla="*/ 270351 h 359794"/>
                  <a:gd name="connsiteX18" fmla="*/ 488771 w 511763"/>
                  <a:gd name="connsiteY18" fmla="*/ 289540 h 359794"/>
                  <a:gd name="connsiteX19" fmla="*/ 493466 w 511763"/>
                  <a:gd name="connsiteY19" fmla="*/ 289540 h 359794"/>
                  <a:gd name="connsiteX20" fmla="*/ 493466 w 511763"/>
                  <a:gd name="connsiteY20" fmla="*/ 289339 h 359794"/>
                  <a:gd name="connsiteX21" fmla="*/ 424972 w 511763"/>
                  <a:gd name="connsiteY21" fmla="*/ 305417 h 359794"/>
                  <a:gd name="connsiteX22" fmla="*/ 435578 w 511763"/>
                  <a:gd name="connsiteY22" fmla="*/ 305417 h 359794"/>
                  <a:gd name="connsiteX23" fmla="*/ 418698 w 511763"/>
                  <a:gd name="connsiteY23" fmla="*/ 351674 h 359794"/>
                  <a:gd name="connsiteX24" fmla="*/ 423393 w 511763"/>
                  <a:gd name="connsiteY24" fmla="*/ 359512 h 359794"/>
                  <a:gd name="connsiteX25" fmla="*/ 455212 w 511763"/>
                  <a:gd name="connsiteY25" fmla="*/ 334828 h 359794"/>
                  <a:gd name="connsiteX26" fmla="*/ 452257 w 511763"/>
                  <a:gd name="connsiteY26" fmla="*/ 334828 h 359794"/>
                  <a:gd name="connsiteX27" fmla="*/ 431449 w 511763"/>
                  <a:gd name="connsiteY27" fmla="*/ 348927 h 359794"/>
                  <a:gd name="connsiteX28" fmla="*/ 446953 w 511763"/>
                  <a:gd name="connsiteY28" fmla="*/ 305417 h 359794"/>
                  <a:gd name="connsiteX29" fmla="*/ 462863 w 511763"/>
                  <a:gd name="connsiteY29" fmla="*/ 305417 h 359794"/>
                  <a:gd name="connsiteX30" fmla="*/ 464846 w 511763"/>
                  <a:gd name="connsiteY30" fmla="*/ 298751 h 359794"/>
                  <a:gd name="connsiteX31" fmla="*/ 449342 w 511763"/>
                  <a:gd name="connsiteY31" fmla="*/ 298751 h 359794"/>
                  <a:gd name="connsiteX32" fmla="*/ 455252 w 511763"/>
                  <a:gd name="connsiteY32" fmla="*/ 282107 h 359794"/>
                  <a:gd name="connsiteX33" fmla="*/ 449180 w 511763"/>
                  <a:gd name="connsiteY33" fmla="*/ 282107 h 359794"/>
                  <a:gd name="connsiteX34" fmla="*/ 438169 w 511763"/>
                  <a:gd name="connsiteY34" fmla="*/ 298751 h 359794"/>
                  <a:gd name="connsiteX35" fmla="*/ 425013 w 511763"/>
                  <a:gd name="connsiteY35" fmla="*/ 300529 h 359794"/>
                  <a:gd name="connsiteX36" fmla="*/ 425013 w 511763"/>
                  <a:gd name="connsiteY36" fmla="*/ 305417 h 359794"/>
                  <a:gd name="connsiteX37" fmla="*/ 413961 w 511763"/>
                  <a:gd name="connsiteY37" fmla="*/ 303074 h 359794"/>
                  <a:gd name="connsiteX38" fmla="*/ 410237 w 511763"/>
                  <a:gd name="connsiteY38" fmla="*/ 296408 h 359794"/>
                  <a:gd name="connsiteX39" fmla="*/ 385503 w 511763"/>
                  <a:gd name="connsiteY39" fmla="*/ 316406 h 359794"/>
                  <a:gd name="connsiteX40" fmla="*/ 388458 w 511763"/>
                  <a:gd name="connsiteY40" fmla="*/ 316406 h 359794"/>
                  <a:gd name="connsiteX41" fmla="*/ 401412 w 511763"/>
                  <a:gd name="connsiteY41" fmla="*/ 306589 h 359794"/>
                  <a:gd name="connsiteX42" fmla="*/ 383560 w 511763"/>
                  <a:gd name="connsiteY42" fmla="*/ 352846 h 359794"/>
                  <a:gd name="connsiteX43" fmla="*/ 387487 w 511763"/>
                  <a:gd name="connsiteY43" fmla="*/ 359512 h 359794"/>
                  <a:gd name="connsiteX44" fmla="*/ 411047 w 511763"/>
                  <a:gd name="connsiteY44" fmla="*/ 339514 h 359794"/>
                  <a:gd name="connsiteX45" fmla="*/ 408092 w 511763"/>
                  <a:gd name="connsiteY45" fmla="*/ 339514 h 359794"/>
                  <a:gd name="connsiteX46" fmla="*/ 395138 w 511763"/>
                  <a:gd name="connsiteY46" fmla="*/ 349331 h 359794"/>
                  <a:gd name="connsiteX47" fmla="*/ 414002 w 511763"/>
                  <a:gd name="connsiteY47" fmla="*/ 303074 h 359794"/>
                  <a:gd name="connsiteX48" fmla="*/ 415742 w 511763"/>
                  <a:gd name="connsiteY48" fmla="*/ 284652 h 359794"/>
                  <a:gd name="connsiteX49" fmla="*/ 422989 w 511763"/>
                  <a:gd name="connsiteY49" fmla="*/ 277421 h 359794"/>
                  <a:gd name="connsiteX50" fmla="*/ 415742 w 511763"/>
                  <a:gd name="connsiteY50" fmla="*/ 270189 h 359794"/>
                  <a:gd name="connsiteX51" fmla="*/ 410642 w 511763"/>
                  <a:gd name="connsiteY51" fmla="*/ 272331 h 359794"/>
                  <a:gd name="connsiteX52" fmla="*/ 408496 w 511763"/>
                  <a:gd name="connsiteY52" fmla="*/ 277421 h 359794"/>
                  <a:gd name="connsiteX53" fmla="*/ 415742 w 511763"/>
                  <a:gd name="connsiteY53" fmla="*/ 284652 h 359794"/>
                  <a:gd name="connsiteX54" fmla="*/ 329517 w 511763"/>
                  <a:gd name="connsiteY54" fmla="*/ 309336 h 359794"/>
                  <a:gd name="connsiteX55" fmla="*/ 329517 w 511763"/>
                  <a:gd name="connsiteY55" fmla="*/ 323233 h 359794"/>
                  <a:gd name="connsiteX56" fmla="*/ 316968 w 511763"/>
                  <a:gd name="connsiteY56" fmla="*/ 351068 h 359794"/>
                  <a:gd name="connsiteX57" fmla="*/ 322271 w 511763"/>
                  <a:gd name="connsiteY57" fmla="*/ 359673 h 359794"/>
                  <a:gd name="connsiteX58" fmla="*/ 328182 w 511763"/>
                  <a:gd name="connsiteY58" fmla="*/ 355553 h 359794"/>
                  <a:gd name="connsiteX59" fmla="*/ 340569 w 511763"/>
                  <a:gd name="connsiteY59" fmla="*/ 323031 h 359794"/>
                  <a:gd name="connsiteX60" fmla="*/ 361579 w 511763"/>
                  <a:gd name="connsiteY60" fmla="*/ 308528 h 359794"/>
                  <a:gd name="connsiteX61" fmla="*/ 362348 w 511763"/>
                  <a:gd name="connsiteY61" fmla="*/ 315598 h 359794"/>
                  <a:gd name="connsiteX62" fmla="*/ 343281 w 511763"/>
                  <a:gd name="connsiteY62" fmla="*/ 351836 h 359794"/>
                  <a:gd name="connsiteX63" fmla="*/ 347977 w 511763"/>
                  <a:gd name="connsiteY63" fmla="*/ 359673 h 359794"/>
                  <a:gd name="connsiteX64" fmla="*/ 372711 w 511763"/>
                  <a:gd name="connsiteY64" fmla="*/ 339676 h 359794"/>
                  <a:gd name="connsiteX65" fmla="*/ 369391 w 511763"/>
                  <a:gd name="connsiteY65" fmla="*/ 339676 h 359794"/>
                  <a:gd name="connsiteX66" fmla="*/ 356437 w 511763"/>
                  <a:gd name="connsiteY66" fmla="*/ 349493 h 359794"/>
                  <a:gd name="connsiteX67" fmla="*/ 372751 w 511763"/>
                  <a:gd name="connsiteY67" fmla="*/ 316568 h 359794"/>
                  <a:gd name="connsiteX68" fmla="*/ 375909 w 511763"/>
                  <a:gd name="connsiteY68" fmla="*/ 305377 h 359794"/>
                  <a:gd name="connsiteX69" fmla="*/ 367286 w 511763"/>
                  <a:gd name="connsiteY69" fmla="*/ 296570 h 359794"/>
                  <a:gd name="connsiteX70" fmla="*/ 342552 w 511763"/>
                  <a:gd name="connsiteY70" fmla="*/ 316770 h 359794"/>
                  <a:gd name="connsiteX71" fmla="*/ 342552 w 511763"/>
                  <a:gd name="connsiteY71" fmla="*/ 308165 h 359794"/>
                  <a:gd name="connsiteX72" fmla="*/ 335104 w 511763"/>
                  <a:gd name="connsiteY72" fmla="*/ 296610 h 359794"/>
                  <a:gd name="connsiteX73" fmla="*/ 318021 w 511763"/>
                  <a:gd name="connsiteY73" fmla="*/ 316608 h 359794"/>
                  <a:gd name="connsiteX74" fmla="*/ 320976 w 511763"/>
                  <a:gd name="connsiteY74" fmla="*/ 316608 h 359794"/>
                  <a:gd name="connsiteX75" fmla="*/ 329598 w 511763"/>
                  <a:gd name="connsiteY75" fmla="*/ 309376 h 359794"/>
                  <a:gd name="connsiteX76" fmla="*/ 316847 w 511763"/>
                  <a:gd name="connsiteY76" fmla="*/ 310548 h 359794"/>
                  <a:gd name="connsiteX77" fmla="*/ 312151 w 511763"/>
                  <a:gd name="connsiteY77" fmla="*/ 296449 h 359794"/>
                  <a:gd name="connsiteX78" fmla="*/ 295473 w 511763"/>
                  <a:gd name="connsiteY78" fmla="*/ 316648 h 359794"/>
                  <a:gd name="connsiteX79" fmla="*/ 295473 w 511763"/>
                  <a:gd name="connsiteY79" fmla="*/ 308043 h 359794"/>
                  <a:gd name="connsiteX80" fmla="*/ 288024 w 511763"/>
                  <a:gd name="connsiteY80" fmla="*/ 296489 h 359794"/>
                  <a:gd name="connsiteX81" fmla="*/ 270941 w 511763"/>
                  <a:gd name="connsiteY81" fmla="*/ 316487 h 359794"/>
                  <a:gd name="connsiteX82" fmla="*/ 273896 w 511763"/>
                  <a:gd name="connsiteY82" fmla="*/ 316487 h 359794"/>
                  <a:gd name="connsiteX83" fmla="*/ 282357 w 511763"/>
                  <a:gd name="connsiteY83" fmla="*/ 309255 h 359794"/>
                  <a:gd name="connsiteX84" fmla="*/ 282357 w 511763"/>
                  <a:gd name="connsiteY84" fmla="*/ 323153 h 359794"/>
                  <a:gd name="connsiteX85" fmla="*/ 269808 w 511763"/>
                  <a:gd name="connsiteY85" fmla="*/ 350988 h 359794"/>
                  <a:gd name="connsiteX86" fmla="*/ 275111 w 511763"/>
                  <a:gd name="connsiteY86" fmla="*/ 359593 h 359794"/>
                  <a:gd name="connsiteX87" fmla="*/ 281021 w 511763"/>
                  <a:gd name="connsiteY87" fmla="*/ 355472 h 359794"/>
                  <a:gd name="connsiteX88" fmla="*/ 293003 w 511763"/>
                  <a:gd name="connsiteY88" fmla="*/ 322951 h 359794"/>
                  <a:gd name="connsiteX89" fmla="*/ 303609 w 511763"/>
                  <a:gd name="connsiteY89" fmla="*/ 310790 h 359794"/>
                  <a:gd name="connsiteX90" fmla="*/ 316968 w 511763"/>
                  <a:gd name="connsiteY90" fmla="*/ 310790 h 359794"/>
                  <a:gd name="connsiteX91" fmla="*/ 316968 w 511763"/>
                  <a:gd name="connsiteY91" fmla="*/ 310588 h 359794"/>
                  <a:gd name="connsiteX92" fmla="*/ 248312 w 511763"/>
                  <a:gd name="connsiteY92" fmla="*/ 305054 h 359794"/>
                  <a:gd name="connsiteX93" fmla="*/ 254384 w 511763"/>
                  <a:gd name="connsiteY93" fmla="*/ 316042 h 359794"/>
                  <a:gd name="connsiteX94" fmla="*/ 234548 w 511763"/>
                  <a:gd name="connsiteY94" fmla="*/ 321335 h 359794"/>
                  <a:gd name="connsiteX95" fmla="*/ 248312 w 511763"/>
                  <a:gd name="connsiteY95" fmla="*/ 305054 h 359794"/>
                  <a:gd name="connsiteX96" fmla="*/ 259323 w 511763"/>
                  <a:gd name="connsiteY96" fmla="*/ 337212 h 359794"/>
                  <a:gd name="connsiteX97" fmla="*/ 255396 w 511763"/>
                  <a:gd name="connsiteY97" fmla="*/ 337212 h 359794"/>
                  <a:gd name="connsiteX98" fmla="*/ 239689 w 511763"/>
                  <a:gd name="connsiteY98" fmla="*/ 347796 h 359794"/>
                  <a:gd name="connsiteX99" fmla="*/ 231431 w 511763"/>
                  <a:gd name="connsiteY99" fmla="*/ 337212 h 359794"/>
                  <a:gd name="connsiteX100" fmla="*/ 232403 w 511763"/>
                  <a:gd name="connsiteY100" fmla="*/ 328404 h 359794"/>
                  <a:gd name="connsiteX101" fmla="*/ 264626 w 511763"/>
                  <a:gd name="connsiteY101" fmla="*/ 317820 h 359794"/>
                  <a:gd name="connsiteX102" fmla="*/ 254425 w 511763"/>
                  <a:gd name="connsiteY102" fmla="*/ 296449 h 359794"/>
                  <a:gd name="connsiteX103" fmla="*/ 221837 w 511763"/>
                  <a:gd name="connsiteY103" fmla="*/ 344079 h 359794"/>
                  <a:gd name="connsiteX104" fmla="*/ 234022 w 511763"/>
                  <a:gd name="connsiteY104" fmla="*/ 359552 h 359794"/>
                  <a:gd name="connsiteX105" fmla="*/ 259363 w 511763"/>
                  <a:gd name="connsiteY105" fmla="*/ 337212 h 359794"/>
                  <a:gd name="connsiteX106" fmla="*/ 185728 w 511763"/>
                  <a:gd name="connsiteY106" fmla="*/ 305458 h 359794"/>
                  <a:gd name="connsiteX107" fmla="*/ 196334 w 511763"/>
                  <a:gd name="connsiteY107" fmla="*/ 305458 h 359794"/>
                  <a:gd name="connsiteX108" fmla="*/ 179453 w 511763"/>
                  <a:gd name="connsiteY108" fmla="*/ 351715 h 359794"/>
                  <a:gd name="connsiteX109" fmla="*/ 184149 w 511763"/>
                  <a:gd name="connsiteY109" fmla="*/ 359552 h 359794"/>
                  <a:gd name="connsiteX110" fmla="*/ 215967 w 511763"/>
                  <a:gd name="connsiteY110" fmla="*/ 334868 h 359794"/>
                  <a:gd name="connsiteX111" fmla="*/ 213012 w 511763"/>
                  <a:gd name="connsiteY111" fmla="*/ 334868 h 359794"/>
                  <a:gd name="connsiteX112" fmla="*/ 192205 w 511763"/>
                  <a:gd name="connsiteY112" fmla="*/ 348968 h 359794"/>
                  <a:gd name="connsiteX113" fmla="*/ 207709 w 511763"/>
                  <a:gd name="connsiteY113" fmla="*/ 305458 h 359794"/>
                  <a:gd name="connsiteX114" fmla="*/ 223618 w 511763"/>
                  <a:gd name="connsiteY114" fmla="*/ 305458 h 359794"/>
                  <a:gd name="connsiteX115" fmla="*/ 225602 w 511763"/>
                  <a:gd name="connsiteY115" fmla="*/ 298792 h 359794"/>
                  <a:gd name="connsiteX116" fmla="*/ 210098 w 511763"/>
                  <a:gd name="connsiteY116" fmla="*/ 298792 h 359794"/>
                  <a:gd name="connsiteX117" fmla="*/ 216008 w 511763"/>
                  <a:gd name="connsiteY117" fmla="*/ 282148 h 359794"/>
                  <a:gd name="connsiteX118" fmla="*/ 209936 w 511763"/>
                  <a:gd name="connsiteY118" fmla="*/ 282148 h 359794"/>
                  <a:gd name="connsiteX119" fmla="*/ 198925 w 511763"/>
                  <a:gd name="connsiteY119" fmla="*/ 298792 h 359794"/>
                  <a:gd name="connsiteX120" fmla="*/ 185768 w 511763"/>
                  <a:gd name="connsiteY120" fmla="*/ 300570 h 359794"/>
                  <a:gd name="connsiteX121" fmla="*/ 185768 w 511763"/>
                  <a:gd name="connsiteY121" fmla="*/ 305458 h 359794"/>
                  <a:gd name="connsiteX122" fmla="*/ 129378 w 511763"/>
                  <a:gd name="connsiteY122" fmla="*/ 341534 h 359794"/>
                  <a:gd name="connsiteX123" fmla="*/ 154315 w 511763"/>
                  <a:gd name="connsiteY123" fmla="*/ 307841 h 359794"/>
                  <a:gd name="connsiteX124" fmla="*/ 159820 w 511763"/>
                  <a:gd name="connsiteY124" fmla="*/ 308609 h 359794"/>
                  <a:gd name="connsiteX125" fmla="*/ 150590 w 511763"/>
                  <a:gd name="connsiteY125" fmla="*/ 333293 h 359794"/>
                  <a:gd name="connsiteX126" fmla="*/ 133102 w 511763"/>
                  <a:gd name="connsiteY126" fmla="*/ 347594 h 359794"/>
                  <a:gd name="connsiteX127" fmla="*/ 129378 w 511763"/>
                  <a:gd name="connsiteY127" fmla="*/ 341534 h 359794"/>
                  <a:gd name="connsiteX128" fmla="*/ 178279 w 511763"/>
                  <a:gd name="connsiteY128" fmla="*/ 293702 h 359794"/>
                  <a:gd name="connsiteX129" fmla="*/ 173381 w 511763"/>
                  <a:gd name="connsiteY129" fmla="*/ 293298 h 359794"/>
                  <a:gd name="connsiteX130" fmla="*/ 167876 w 511763"/>
                  <a:gd name="connsiteY130" fmla="*/ 298792 h 359794"/>
                  <a:gd name="connsiteX131" fmla="*/ 166904 w 511763"/>
                  <a:gd name="connsiteY131" fmla="*/ 298792 h 359794"/>
                  <a:gd name="connsiteX132" fmla="*/ 118408 w 511763"/>
                  <a:gd name="connsiteY132" fmla="*/ 350745 h 359794"/>
                  <a:gd name="connsiteX133" fmla="*/ 127030 w 511763"/>
                  <a:gd name="connsiteY133" fmla="*/ 359552 h 359794"/>
                  <a:gd name="connsiteX134" fmla="*/ 148242 w 511763"/>
                  <a:gd name="connsiteY134" fmla="*/ 339353 h 359794"/>
                  <a:gd name="connsiteX135" fmla="*/ 147838 w 511763"/>
                  <a:gd name="connsiteY135" fmla="*/ 343069 h 359794"/>
                  <a:gd name="connsiteX136" fmla="*/ 155691 w 511763"/>
                  <a:gd name="connsiteY136" fmla="*/ 359512 h 359794"/>
                  <a:gd name="connsiteX137" fmla="*/ 172572 w 511763"/>
                  <a:gd name="connsiteY137" fmla="*/ 339514 h 359794"/>
                  <a:gd name="connsiteX138" fmla="*/ 169616 w 511763"/>
                  <a:gd name="connsiteY138" fmla="*/ 339514 h 359794"/>
                  <a:gd name="connsiteX139" fmla="*/ 161156 w 511763"/>
                  <a:gd name="connsiteY139" fmla="*/ 346746 h 359794"/>
                  <a:gd name="connsiteX140" fmla="*/ 161156 w 511763"/>
                  <a:gd name="connsiteY140" fmla="*/ 332848 h 359794"/>
                  <a:gd name="connsiteX141" fmla="*/ 178239 w 511763"/>
                  <a:gd name="connsiteY141" fmla="*/ 293661 h 359794"/>
                  <a:gd name="connsiteX142" fmla="*/ 128204 w 511763"/>
                  <a:gd name="connsiteY142" fmla="*/ 310548 h 359794"/>
                  <a:gd name="connsiteX143" fmla="*/ 123508 w 511763"/>
                  <a:gd name="connsiteY143" fmla="*/ 296449 h 359794"/>
                  <a:gd name="connsiteX144" fmla="*/ 106830 w 511763"/>
                  <a:gd name="connsiteY144" fmla="*/ 316648 h 359794"/>
                  <a:gd name="connsiteX145" fmla="*/ 106830 w 511763"/>
                  <a:gd name="connsiteY145" fmla="*/ 308043 h 359794"/>
                  <a:gd name="connsiteX146" fmla="*/ 99179 w 511763"/>
                  <a:gd name="connsiteY146" fmla="*/ 296489 h 359794"/>
                  <a:gd name="connsiteX147" fmla="*/ 82298 w 511763"/>
                  <a:gd name="connsiteY147" fmla="*/ 316487 h 359794"/>
                  <a:gd name="connsiteX148" fmla="*/ 85254 w 511763"/>
                  <a:gd name="connsiteY148" fmla="*/ 316487 h 359794"/>
                  <a:gd name="connsiteX149" fmla="*/ 93714 w 511763"/>
                  <a:gd name="connsiteY149" fmla="*/ 309255 h 359794"/>
                  <a:gd name="connsiteX150" fmla="*/ 93714 w 511763"/>
                  <a:gd name="connsiteY150" fmla="*/ 323153 h 359794"/>
                  <a:gd name="connsiteX151" fmla="*/ 80963 w 511763"/>
                  <a:gd name="connsiteY151" fmla="*/ 351190 h 359794"/>
                  <a:gd name="connsiteX152" fmla="*/ 86266 w 511763"/>
                  <a:gd name="connsiteY152" fmla="*/ 359795 h 359794"/>
                  <a:gd name="connsiteX153" fmla="*/ 92176 w 511763"/>
                  <a:gd name="connsiteY153" fmla="*/ 355674 h 359794"/>
                  <a:gd name="connsiteX154" fmla="*/ 104563 w 511763"/>
                  <a:gd name="connsiteY154" fmla="*/ 322951 h 359794"/>
                  <a:gd name="connsiteX155" fmla="*/ 115169 w 511763"/>
                  <a:gd name="connsiteY155" fmla="*/ 310790 h 359794"/>
                  <a:gd name="connsiteX156" fmla="*/ 128326 w 511763"/>
                  <a:gd name="connsiteY156" fmla="*/ 310790 h 359794"/>
                  <a:gd name="connsiteX157" fmla="*/ 128326 w 511763"/>
                  <a:gd name="connsiteY157" fmla="*/ 310588 h 359794"/>
                  <a:gd name="connsiteX158" fmla="*/ 45906 w 511763"/>
                  <a:gd name="connsiteY158" fmla="*/ 357371 h 359794"/>
                  <a:gd name="connsiteX159" fmla="*/ 47080 w 511763"/>
                  <a:gd name="connsiteY159" fmla="*/ 353856 h 359794"/>
                  <a:gd name="connsiteX160" fmla="*/ 35866 w 511763"/>
                  <a:gd name="connsiteY160" fmla="*/ 334060 h 359794"/>
                  <a:gd name="connsiteX161" fmla="*/ 41777 w 511763"/>
                  <a:gd name="connsiteY161" fmla="*/ 318183 h 359794"/>
                  <a:gd name="connsiteX162" fmla="*/ 54164 w 511763"/>
                  <a:gd name="connsiteY162" fmla="*/ 318183 h 359794"/>
                  <a:gd name="connsiteX163" fmla="*/ 60843 w 511763"/>
                  <a:gd name="connsiteY163" fmla="*/ 329940 h 359794"/>
                  <a:gd name="connsiteX164" fmla="*/ 65377 w 511763"/>
                  <a:gd name="connsiteY164" fmla="*/ 329940 h 359794"/>
                  <a:gd name="connsiteX165" fmla="*/ 75579 w 511763"/>
                  <a:gd name="connsiteY165" fmla="*/ 301903 h 359794"/>
                  <a:gd name="connsiteX166" fmla="*/ 71045 w 511763"/>
                  <a:gd name="connsiteY166" fmla="*/ 301903 h 359794"/>
                  <a:gd name="connsiteX167" fmla="*/ 55743 w 511763"/>
                  <a:gd name="connsiteY167" fmla="*/ 313659 h 359794"/>
                  <a:gd name="connsiteX168" fmla="*/ 43355 w 511763"/>
                  <a:gd name="connsiteY168" fmla="*/ 313659 h 359794"/>
                  <a:gd name="connsiteX169" fmla="*/ 51816 w 511763"/>
                  <a:gd name="connsiteY169" fmla="*/ 290712 h 359794"/>
                  <a:gd name="connsiteX170" fmla="*/ 66754 w 511763"/>
                  <a:gd name="connsiteY170" fmla="*/ 280895 h 359794"/>
                  <a:gd name="connsiteX171" fmla="*/ 69506 w 511763"/>
                  <a:gd name="connsiteY171" fmla="*/ 280895 h 359794"/>
                  <a:gd name="connsiteX172" fmla="*/ 81691 w 511763"/>
                  <a:gd name="connsiteY172" fmla="*/ 295196 h 359794"/>
                  <a:gd name="connsiteX173" fmla="*/ 86023 w 511763"/>
                  <a:gd name="connsiteY173" fmla="*/ 295196 h 359794"/>
                  <a:gd name="connsiteX174" fmla="*/ 89545 w 511763"/>
                  <a:gd name="connsiteY174" fmla="*/ 276168 h 359794"/>
                  <a:gd name="connsiteX175" fmla="*/ 29632 w 511763"/>
                  <a:gd name="connsiteY175" fmla="*/ 276168 h 359794"/>
                  <a:gd name="connsiteX176" fmla="*/ 28458 w 511763"/>
                  <a:gd name="connsiteY176" fmla="*/ 279683 h 359794"/>
                  <a:gd name="connsiteX177" fmla="*/ 36312 w 511763"/>
                  <a:gd name="connsiteY177" fmla="*/ 299479 h 359794"/>
                  <a:gd name="connsiteX178" fmla="*/ 23560 w 511763"/>
                  <a:gd name="connsiteY178" fmla="*/ 334182 h 359794"/>
                  <a:gd name="connsiteX179" fmla="*/ 972 w 511763"/>
                  <a:gd name="connsiteY179" fmla="*/ 353977 h 359794"/>
                  <a:gd name="connsiteX180" fmla="*/ 0 w 511763"/>
                  <a:gd name="connsiteY180" fmla="*/ 357492 h 359794"/>
                  <a:gd name="connsiteX181" fmla="*/ 45946 w 511763"/>
                  <a:gd name="connsiteY181" fmla="*/ 357492 h 359794"/>
                  <a:gd name="connsiteX182" fmla="*/ 45946 w 511763"/>
                  <a:gd name="connsiteY182" fmla="*/ 357290 h 359794"/>
                  <a:gd name="connsiteX183" fmla="*/ 343038 w 511763"/>
                  <a:gd name="connsiteY183" fmla="*/ 169999 h 359794"/>
                  <a:gd name="connsiteX184" fmla="*/ 349110 w 511763"/>
                  <a:gd name="connsiteY184" fmla="*/ 180988 h 359794"/>
                  <a:gd name="connsiteX185" fmla="*/ 329275 w 511763"/>
                  <a:gd name="connsiteY185" fmla="*/ 186280 h 359794"/>
                  <a:gd name="connsiteX186" fmla="*/ 343038 w 511763"/>
                  <a:gd name="connsiteY186" fmla="*/ 169999 h 359794"/>
                  <a:gd name="connsiteX187" fmla="*/ 354049 w 511763"/>
                  <a:gd name="connsiteY187" fmla="*/ 202157 h 359794"/>
                  <a:gd name="connsiteX188" fmla="*/ 350122 w 511763"/>
                  <a:gd name="connsiteY188" fmla="*/ 202157 h 359794"/>
                  <a:gd name="connsiteX189" fmla="*/ 334416 w 511763"/>
                  <a:gd name="connsiteY189" fmla="*/ 212742 h 359794"/>
                  <a:gd name="connsiteX190" fmla="*/ 326157 w 511763"/>
                  <a:gd name="connsiteY190" fmla="*/ 202157 h 359794"/>
                  <a:gd name="connsiteX191" fmla="*/ 327129 w 511763"/>
                  <a:gd name="connsiteY191" fmla="*/ 193350 h 359794"/>
                  <a:gd name="connsiteX192" fmla="*/ 359352 w 511763"/>
                  <a:gd name="connsiteY192" fmla="*/ 182766 h 359794"/>
                  <a:gd name="connsiteX193" fmla="*/ 349151 w 511763"/>
                  <a:gd name="connsiteY193" fmla="*/ 161394 h 359794"/>
                  <a:gd name="connsiteX194" fmla="*/ 316563 w 511763"/>
                  <a:gd name="connsiteY194" fmla="*/ 209025 h 359794"/>
                  <a:gd name="connsiteX195" fmla="*/ 328748 w 511763"/>
                  <a:gd name="connsiteY195" fmla="*/ 224498 h 359794"/>
                  <a:gd name="connsiteX196" fmla="*/ 354090 w 511763"/>
                  <a:gd name="connsiteY196" fmla="*/ 202157 h 359794"/>
                  <a:gd name="connsiteX197" fmla="*/ 348989 w 511763"/>
                  <a:gd name="connsiteY197" fmla="*/ 154325 h 359794"/>
                  <a:gd name="connsiteX198" fmla="*/ 367246 w 511763"/>
                  <a:gd name="connsiteY198" fmla="*/ 137680 h 359794"/>
                  <a:gd name="connsiteX199" fmla="*/ 367246 w 511763"/>
                  <a:gd name="connsiteY199" fmla="*/ 135337 h 359794"/>
                  <a:gd name="connsiteX200" fmla="*/ 355061 w 511763"/>
                  <a:gd name="connsiteY200" fmla="*/ 135337 h 359794"/>
                  <a:gd name="connsiteX201" fmla="*/ 344253 w 511763"/>
                  <a:gd name="connsiteY201" fmla="*/ 154527 h 359794"/>
                  <a:gd name="connsiteX202" fmla="*/ 348948 w 511763"/>
                  <a:gd name="connsiteY202" fmla="*/ 154527 h 359794"/>
                  <a:gd name="connsiteX203" fmla="*/ 348948 w 511763"/>
                  <a:gd name="connsiteY203" fmla="*/ 154325 h 359794"/>
                  <a:gd name="connsiteX204" fmla="*/ 280454 w 511763"/>
                  <a:gd name="connsiteY204" fmla="*/ 170403 h 359794"/>
                  <a:gd name="connsiteX205" fmla="*/ 291060 w 511763"/>
                  <a:gd name="connsiteY205" fmla="*/ 170403 h 359794"/>
                  <a:gd name="connsiteX206" fmla="*/ 274180 w 511763"/>
                  <a:gd name="connsiteY206" fmla="*/ 216660 h 359794"/>
                  <a:gd name="connsiteX207" fmla="*/ 278875 w 511763"/>
                  <a:gd name="connsiteY207" fmla="*/ 224498 h 359794"/>
                  <a:gd name="connsiteX208" fmla="*/ 310694 w 511763"/>
                  <a:gd name="connsiteY208" fmla="*/ 199814 h 359794"/>
                  <a:gd name="connsiteX209" fmla="*/ 307738 w 511763"/>
                  <a:gd name="connsiteY209" fmla="*/ 199814 h 359794"/>
                  <a:gd name="connsiteX210" fmla="*/ 286931 w 511763"/>
                  <a:gd name="connsiteY210" fmla="*/ 213913 h 359794"/>
                  <a:gd name="connsiteX211" fmla="*/ 302435 w 511763"/>
                  <a:gd name="connsiteY211" fmla="*/ 170403 h 359794"/>
                  <a:gd name="connsiteX212" fmla="*/ 318345 w 511763"/>
                  <a:gd name="connsiteY212" fmla="*/ 170403 h 359794"/>
                  <a:gd name="connsiteX213" fmla="*/ 320328 w 511763"/>
                  <a:gd name="connsiteY213" fmla="*/ 163738 h 359794"/>
                  <a:gd name="connsiteX214" fmla="*/ 304824 w 511763"/>
                  <a:gd name="connsiteY214" fmla="*/ 163738 h 359794"/>
                  <a:gd name="connsiteX215" fmla="*/ 310734 w 511763"/>
                  <a:gd name="connsiteY215" fmla="*/ 147093 h 359794"/>
                  <a:gd name="connsiteX216" fmla="*/ 304662 w 511763"/>
                  <a:gd name="connsiteY216" fmla="*/ 147093 h 359794"/>
                  <a:gd name="connsiteX217" fmla="*/ 293651 w 511763"/>
                  <a:gd name="connsiteY217" fmla="*/ 163738 h 359794"/>
                  <a:gd name="connsiteX218" fmla="*/ 280495 w 511763"/>
                  <a:gd name="connsiteY218" fmla="*/ 165717 h 359794"/>
                  <a:gd name="connsiteX219" fmla="*/ 280495 w 511763"/>
                  <a:gd name="connsiteY219" fmla="*/ 170403 h 359794"/>
                  <a:gd name="connsiteX220" fmla="*/ 269443 w 511763"/>
                  <a:gd name="connsiteY220" fmla="*/ 168262 h 359794"/>
                  <a:gd name="connsiteX221" fmla="*/ 265517 w 511763"/>
                  <a:gd name="connsiteY221" fmla="*/ 161597 h 359794"/>
                  <a:gd name="connsiteX222" fmla="*/ 240782 w 511763"/>
                  <a:gd name="connsiteY222" fmla="*/ 181594 h 359794"/>
                  <a:gd name="connsiteX223" fmla="*/ 243738 w 511763"/>
                  <a:gd name="connsiteY223" fmla="*/ 181594 h 359794"/>
                  <a:gd name="connsiteX224" fmla="*/ 256692 w 511763"/>
                  <a:gd name="connsiteY224" fmla="*/ 171777 h 359794"/>
                  <a:gd name="connsiteX225" fmla="*/ 238839 w 511763"/>
                  <a:gd name="connsiteY225" fmla="*/ 218034 h 359794"/>
                  <a:gd name="connsiteX226" fmla="*/ 242766 w 511763"/>
                  <a:gd name="connsiteY226" fmla="*/ 224700 h 359794"/>
                  <a:gd name="connsiteX227" fmla="*/ 266326 w 511763"/>
                  <a:gd name="connsiteY227" fmla="*/ 204702 h 359794"/>
                  <a:gd name="connsiteX228" fmla="*/ 263371 w 511763"/>
                  <a:gd name="connsiteY228" fmla="*/ 204702 h 359794"/>
                  <a:gd name="connsiteX229" fmla="*/ 250417 w 511763"/>
                  <a:gd name="connsiteY229" fmla="*/ 214519 h 359794"/>
                  <a:gd name="connsiteX230" fmla="*/ 269484 w 511763"/>
                  <a:gd name="connsiteY230" fmla="*/ 168262 h 359794"/>
                  <a:gd name="connsiteX231" fmla="*/ 271224 w 511763"/>
                  <a:gd name="connsiteY231" fmla="*/ 149840 h 359794"/>
                  <a:gd name="connsiteX232" fmla="*/ 278471 w 511763"/>
                  <a:gd name="connsiteY232" fmla="*/ 142609 h 359794"/>
                  <a:gd name="connsiteX233" fmla="*/ 271224 w 511763"/>
                  <a:gd name="connsiteY233" fmla="*/ 135377 h 359794"/>
                  <a:gd name="connsiteX234" fmla="*/ 264950 w 511763"/>
                  <a:gd name="connsiteY234" fmla="*/ 138892 h 359794"/>
                  <a:gd name="connsiteX235" fmla="*/ 264950 w 511763"/>
                  <a:gd name="connsiteY235" fmla="*/ 146326 h 359794"/>
                  <a:gd name="connsiteX236" fmla="*/ 271224 w 511763"/>
                  <a:gd name="connsiteY236" fmla="*/ 149840 h 359794"/>
                  <a:gd name="connsiteX237" fmla="*/ 214267 w 511763"/>
                  <a:gd name="connsiteY237" fmla="*/ 214519 h 359794"/>
                  <a:gd name="connsiteX238" fmla="*/ 243738 w 511763"/>
                  <a:gd name="connsiteY238" fmla="*/ 136509 h 359794"/>
                  <a:gd name="connsiteX239" fmla="*/ 242766 w 511763"/>
                  <a:gd name="connsiteY239" fmla="*/ 135135 h 359794"/>
                  <a:gd name="connsiteX240" fmla="*/ 222323 w 511763"/>
                  <a:gd name="connsiteY240" fmla="*/ 137478 h 359794"/>
                  <a:gd name="connsiteX241" fmla="*/ 222323 w 511763"/>
                  <a:gd name="connsiteY241" fmla="*/ 139821 h 359794"/>
                  <a:gd name="connsiteX242" fmla="*/ 226250 w 511763"/>
                  <a:gd name="connsiteY242" fmla="*/ 142771 h 359794"/>
                  <a:gd name="connsiteX243" fmla="*/ 225481 w 511763"/>
                  <a:gd name="connsiteY243" fmla="*/ 156870 h 359794"/>
                  <a:gd name="connsiteX244" fmla="*/ 203094 w 511763"/>
                  <a:gd name="connsiteY244" fmla="*/ 216458 h 359794"/>
                  <a:gd name="connsiteX245" fmla="*/ 207790 w 511763"/>
                  <a:gd name="connsiteY245" fmla="*/ 224296 h 359794"/>
                  <a:gd name="connsiteX246" fmla="*/ 231350 w 511763"/>
                  <a:gd name="connsiteY246" fmla="*/ 204298 h 359794"/>
                  <a:gd name="connsiteX247" fmla="*/ 228395 w 511763"/>
                  <a:gd name="connsiteY247" fmla="*/ 204298 h 359794"/>
                  <a:gd name="connsiteX248" fmla="*/ 214267 w 511763"/>
                  <a:gd name="connsiteY248" fmla="*/ 214479 h 359794"/>
                  <a:gd name="connsiteX249" fmla="*/ 154193 w 511763"/>
                  <a:gd name="connsiteY249" fmla="*/ 206439 h 359794"/>
                  <a:gd name="connsiteX250" fmla="*/ 179130 w 511763"/>
                  <a:gd name="connsiteY250" fmla="*/ 172747 h 359794"/>
                  <a:gd name="connsiteX251" fmla="*/ 184635 w 511763"/>
                  <a:gd name="connsiteY251" fmla="*/ 173514 h 359794"/>
                  <a:gd name="connsiteX252" fmla="*/ 175203 w 511763"/>
                  <a:gd name="connsiteY252" fmla="*/ 198198 h 359794"/>
                  <a:gd name="connsiteX253" fmla="*/ 157715 w 511763"/>
                  <a:gd name="connsiteY253" fmla="*/ 212499 h 359794"/>
                  <a:gd name="connsiteX254" fmla="*/ 154193 w 511763"/>
                  <a:gd name="connsiteY254" fmla="*/ 206439 h 359794"/>
                  <a:gd name="connsiteX255" fmla="*/ 203094 w 511763"/>
                  <a:gd name="connsiteY255" fmla="*/ 158809 h 359794"/>
                  <a:gd name="connsiteX256" fmla="*/ 198196 w 511763"/>
                  <a:gd name="connsiteY256" fmla="*/ 158405 h 359794"/>
                  <a:gd name="connsiteX257" fmla="*/ 192691 w 511763"/>
                  <a:gd name="connsiteY257" fmla="*/ 163899 h 359794"/>
                  <a:gd name="connsiteX258" fmla="*/ 191719 w 511763"/>
                  <a:gd name="connsiteY258" fmla="*/ 163899 h 359794"/>
                  <a:gd name="connsiteX259" fmla="*/ 143223 w 511763"/>
                  <a:gd name="connsiteY259" fmla="*/ 215853 h 359794"/>
                  <a:gd name="connsiteX260" fmla="*/ 151845 w 511763"/>
                  <a:gd name="connsiteY260" fmla="*/ 224659 h 359794"/>
                  <a:gd name="connsiteX261" fmla="*/ 173057 w 511763"/>
                  <a:gd name="connsiteY261" fmla="*/ 204460 h 359794"/>
                  <a:gd name="connsiteX262" fmla="*/ 172653 w 511763"/>
                  <a:gd name="connsiteY262" fmla="*/ 208177 h 359794"/>
                  <a:gd name="connsiteX263" fmla="*/ 180506 w 511763"/>
                  <a:gd name="connsiteY263" fmla="*/ 224619 h 359794"/>
                  <a:gd name="connsiteX264" fmla="*/ 197387 w 511763"/>
                  <a:gd name="connsiteY264" fmla="*/ 204622 h 359794"/>
                  <a:gd name="connsiteX265" fmla="*/ 194431 w 511763"/>
                  <a:gd name="connsiteY265" fmla="*/ 204622 h 359794"/>
                  <a:gd name="connsiteX266" fmla="*/ 185971 w 511763"/>
                  <a:gd name="connsiteY266" fmla="*/ 211853 h 359794"/>
                  <a:gd name="connsiteX267" fmla="*/ 185971 w 511763"/>
                  <a:gd name="connsiteY267" fmla="*/ 198117 h 359794"/>
                  <a:gd name="connsiteX268" fmla="*/ 203054 w 511763"/>
                  <a:gd name="connsiteY268" fmla="*/ 158728 h 359794"/>
                  <a:gd name="connsiteX269" fmla="*/ 89383 w 511763"/>
                  <a:gd name="connsiteY269" fmla="*/ 235810 h 359794"/>
                  <a:gd name="connsiteX270" fmla="*/ 103713 w 511763"/>
                  <a:gd name="connsiteY270" fmla="*/ 222478 h 359794"/>
                  <a:gd name="connsiteX271" fmla="*/ 116262 w 511763"/>
                  <a:gd name="connsiteY271" fmla="*/ 227164 h 359794"/>
                  <a:gd name="connsiteX272" fmla="*/ 128447 w 511763"/>
                  <a:gd name="connsiteY272" fmla="*/ 233830 h 359794"/>
                  <a:gd name="connsiteX273" fmla="*/ 105656 w 511763"/>
                  <a:gd name="connsiteY273" fmla="*/ 243809 h 359794"/>
                  <a:gd name="connsiteX274" fmla="*/ 89342 w 511763"/>
                  <a:gd name="connsiteY274" fmla="*/ 235769 h 359794"/>
                  <a:gd name="connsiteX275" fmla="*/ 113509 w 511763"/>
                  <a:gd name="connsiteY275" fmla="*/ 198319 h 359794"/>
                  <a:gd name="connsiteX276" fmla="*/ 108206 w 511763"/>
                  <a:gd name="connsiteY276" fmla="*/ 191249 h 359794"/>
                  <a:gd name="connsiteX277" fmla="*/ 122537 w 511763"/>
                  <a:gd name="connsiteY277" fmla="*/ 165758 h 359794"/>
                  <a:gd name="connsiteX278" fmla="*/ 127840 w 511763"/>
                  <a:gd name="connsiteY278" fmla="*/ 172827 h 359794"/>
                  <a:gd name="connsiteX279" fmla="*/ 113509 w 511763"/>
                  <a:gd name="connsiteY279" fmla="*/ 198319 h 359794"/>
                  <a:gd name="connsiteX280" fmla="*/ 138648 w 511763"/>
                  <a:gd name="connsiteY280" fmla="*/ 230073 h 359794"/>
                  <a:gd name="connsiteX281" fmla="*/ 121160 w 511763"/>
                  <a:gd name="connsiteY281" fmla="*/ 216741 h 359794"/>
                  <a:gd name="connsiteX282" fmla="*/ 107599 w 511763"/>
                  <a:gd name="connsiteY282" fmla="*/ 210075 h 359794"/>
                  <a:gd name="connsiteX283" fmla="*/ 113509 w 511763"/>
                  <a:gd name="connsiteY283" fmla="*/ 202642 h 359794"/>
                  <a:gd name="connsiteX284" fmla="*/ 138446 w 511763"/>
                  <a:gd name="connsiteY284" fmla="*/ 175979 h 359794"/>
                  <a:gd name="connsiteX285" fmla="*/ 137474 w 511763"/>
                  <a:gd name="connsiteY285" fmla="*/ 170080 h 359794"/>
                  <a:gd name="connsiteX286" fmla="*/ 147878 w 511763"/>
                  <a:gd name="connsiteY286" fmla="*/ 170080 h 359794"/>
                  <a:gd name="connsiteX287" fmla="*/ 149862 w 511763"/>
                  <a:gd name="connsiteY287" fmla="*/ 163414 h 359794"/>
                  <a:gd name="connsiteX288" fmla="*/ 132171 w 511763"/>
                  <a:gd name="connsiteY288" fmla="*/ 163414 h 359794"/>
                  <a:gd name="connsiteX289" fmla="*/ 123549 w 511763"/>
                  <a:gd name="connsiteY289" fmla="*/ 161071 h 359794"/>
                  <a:gd name="connsiteX290" fmla="*/ 97034 w 511763"/>
                  <a:gd name="connsiteY290" fmla="*/ 187735 h 359794"/>
                  <a:gd name="connsiteX291" fmla="*/ 109218 w 511763"/>
                  <a:gd name="connsiteY291" fmla="*/ 202238 h 359794"/>
                  <a:gd name="connsiteX292" fmla="*/ 97438 w 511763"/>
                  <a:gd name="connsiteY292" fmla="*/ 214196 h 359794"/>
                  <a:gd name="connsiteX293" fmla="*/ 100758 w 511763"/>
                  <a:gd name="connsiteY293" fmla="*/ 220660 h 359794"/>
                  <a:gd name="connsiteX294" fmla="*/ 76388 w 511763"/>
                  <a:gd name="connsiteY294" fmla="*/ 239688 h 359794"/>
                  <a:gd name="connsiteX295" fmla="*/ 99543 w 511763"/>
                  <a:gd name="connsiteY295" fmla="*/ 251040 h 359794"/>
                  <a:gd name="connsiteX296" fmla="*/ 138608 w 511763"/>
                  <a:gd name="connsiteY296" fmla="*/ 230073 h 359794"/>
                  <a:gd name="connsiteX297" fmla="*/ 58495 w 511763"/>
                  <a:gd name="connsiteY297" fmla="*/ 183048 h 359794"/>
                  <a:gd name="connsiteX298" fmla="*/ 65175 w 511763"/>
                  <a:gd name="connsiteY298" fmla="*/ 194805 h 359794"/>
                  <a:gd name="connsiteX299" fmla="*/ 69709 w 511763"/>
                  <a:gd name="connsiteY299" fmla="*/ 194805 h 359794"/>
                  <a:gd name="connsiteX300" fmla="*/ 79910 w 511763"/>
                  <a:gd name="connsiteY300" fmla="*/ 166768 h 359794"/>
                  <a:gd name="connsiteX301" fmla="*/ 75376 w 511763"/>
                  <a:gd name="connsiteY301" fmla="*/ 166768 h 359794"/>
                  <a:gd name="connsiteX302" fmla="*/ 60074 w 511763"/>
                  <a:gd name="connsiteY302" fmla="*/ 178524 h 359794"/>
                  <a:gd name="connsiteX303" fmla="*/ 42991 w 511763"/>
                  <a:gd name="connsiteY303" fmla="*/ 178524 h 359794"/>
                  <a:gd name="connsiteX304" fmla="*/ 51452 w 511763"/>
                  <a:gd name="connsiteY304" fmla="*/ 155577 h 359794"/>
                  <a:gd name="connsiteX305" fmla="*/ 66389 w 511763"/>
                  <a:gd name="connsiteY305" fmla="*/ 145760 h 359794"/>
                  <a:gd name="connsiteX306" fmla="*/ 73838 w 511763"/>
                  <a:gd name="connsiteY306" fmla="*/ 145760 h 359794"/>
                  <a:gd name="connsiteX307" fmla="*/ 86023 w 511763"/>
                  <a:gd name="connsiteY307" fmla="*/ 160061 h 359794"/>
                  <a:gd name="connsiteX308" fmla="*/ 90354 w 511763"/>
                  <a:gd name="connsiteY308" fmla="*/ 160061 h 359794"/>
                  <a:gd name="connsiteX309" fmla="*/ 93876 w 511763"/>
                  <a:gd name="connsiteY309" fmla="*/ 141033 h 359794"/>
                  <a:gd name="connsiteX310" fmla="*/ 29673 w 511763"/>
                  <a:gd name="connsiteY310" fmla="*/ 141033 h 359794"/>
                  <a:gd name="connsiteX311" fmla="*/ 28499 w 511763"/>
                  <a:gd name="connsiteY311" fmla="*/ 144548 h 359794"/>
                  <a:gd name="connsiteX312" fmla="*/ 36352 w 511763"/>
                  <a:gd name="connsiteY312" fmla="*/ 164344 h 359794"/>
                  <a:gd name="connsiteX313" fmla="*/ 23601 w 511763"/>
                  <a:gd name="connsiteY313" fmla="*/ 199046 h 359794"/>
                  <a:gd name="connsiteX314" fmla="*/ 1012 w 511763"/>
                  <a:gd name="connsiteY314" fmla="*/ 218842 h 359794"/>
                  <a:gd name="connsiteX315" fmla="*/ 40 w 511763"/>
                  <a:gd name="connsiteY315" fmla="*/ 222357 h 359794"/>
                  <a:gd name="connsiteX316" fmla="*/ 71530 w 511763"/>
                  <a:gd name="connsiteY316" fmla="*/ 222357 h 359794"/>
                  <a:gd name="connsiteX317" fmla="*/ 84282 w 511763"/>
                  <a:gd name="connsiteY317" fmla="*/ 202157 h 359794"/>
                  <a:gd name="connsiteX318" fmla="*/ 79384 w 511763"/>
                  <a:gd name="connsiteY318" fmla="*/ 202157 h 359794"/>
                  <a:gd name="connsiteX319" fmla="*/ 46796 w 511763"/>
                  <a:gd name="connsiteY319" fmla="*/ 217630 h 359794"/>
                  <a:gd name="connsiteX320" fmla="*/ 35785 w 511763"/>
                  <a:gd name="connsiteY320" fmla="*/ 199006 h 359794"/>
                  <a:gd name="connsiteX321" fmla="*/ 41696 w 511763"/>
                  <a:gd name="connsiteY321" fmla="*/ 183129 h 359794"/>
                  <a:gd name="connsiteX322" fmla="*/ 58576 w 511763"/>
                  <a:gd name="connsiteY322" fmla="*/ 183129 h 359794"/>
                  <a:gd name="connsiteX323" fmla="*/ 58576 w 511763"/>
                  <a:gd name="connsiteY323" fmla="*/ 182927 h 359794"/>
                  <a:gd name="connsiteX324" fmla="*/ 67725 w 511763"/>
                  <a:gd name="connsiteY324" fmla="*/ 135216 h 359794"/>
                  <a:gd name="connsiteX325" fmla="*/ 85982 w 511763"/>
                  <a:gd name="connsiteY325" fmla="*/ 121884 h 359794"/>
                  <a:gd name="connsiteX326" fmla="*/ 85982 w 511763"/>
                  <a:gd name="connsiteY326" fmla="*/ 119541 h 359794"/>
                  <a:gd name="connsiteX327" fmla="*/ 73797 w 511763"/>
                  <a:gd name="connsiteY327" fmla="*/ 119541 h 359794"/>
                  <a:gd name="connsiteX328" fmla="*/ 62989 w 511763"/>
                  <a:gd name="connsiteY328" fmla="*/ 135216 h 359794"/>
                  <a:gd name="connsiteX329" fmla="*/ 67685 w 511763"/>
                  <a:gd name="connsiteY329" fmla="*/ 135216 h 359794"/>
                  <a:gd name="connsiteX330" fmla="*/ 340690 w 511763"/>
                  <a:gd name="connsiteY330" fmla="*/ 35066 h 359794"/>
                  <a:gd name="connsiteX331" fmla="*/ 346762 w 511763"/>
                  <a:gd name="connsiteY331" fmla="*/ 46055 h 359794"/>
                  <a:gd name="connsiteX332" fmla="*/ 326927 w 511763"/>
                  <a:gd name="connsiteY332" fmla="*/ 51347 h 359794"/>
                  <a:gd name="connsiteX333" fmla="*/ 340690 w 511763"/>
                  <a:gd name="connsiteY333" fmla="*/ 35066 h 359794"/>
                  <a:gd name="connsiteX334" fmla="*/ 351701 w 511763"/>
                  <a:gd name="connsiteY334" fmla="*/ 67224 h 359794"/>
                  <a:gd name="connsiteX335" fmla="*/ 347774 w 511763"/>
                  <a:gd name="connsiteY335" fmla="*/ 67224 h 359794"/>
                  <a:gd name="connsiteX336" fmla="*/ 332068 w 511763"/>
                  <a:gd name="connsiteY336" fmla="*/ 77809 h 359794"/>
                  <a:gd name="connsiteX337" fmla="*/ 323810 w 511763"/>
                  <a:gd name="connsiteY337" fmla="*/ 67224 h 359794"/>
                  <a:gd name="connsiteX338" fmla="*/ 324781 w 511763"/>
                  <a:gd name="connsiteY338" fmla="*/ 58417 h 359794"/>
                  <a:gd name="connsiteX339" fmla="*/ 357004 w 511763"/>
                  <a:gd name="connsiteY339" fmla="*/ 47833 h 359794"/>
                  <a:gd name="connsiteX340" fmla="*/ 346803 w 511763"/>
                  <a:gd name="connsiteY340" fmla="*/ 26461 h 359794"/>
                  <a:gd name="connsiteX341" fmla="*/ 314215 w 511763"/>
                  <a:gd name="connsiteY341" fmla="*/ 74092 h 359794"/>
                  <a:gd name="connsiteX342" fmla="*/ 326400 w 511763"/>
                  <a:gd name="connsiteY342" fmla="*/ 89565 h 359794"/>
                  <a:gd name="connsiteX343" fmla="*/ 351742 w 511763"/>
                  <a:gd name="connsiteY343" fmla="*/ 67224 h 359794"/>
                  <a:gd name="connsiteX344" fmla="*/ 346641 w 511763"/>
                  <a:gd name="connsiteY344" fmla="*/ 19392 h 359794"/>
                  <a:gd name="connsiteX345" fmla="*/ 364898 w 511763"/>
                  <a:gd name="connsiteY345" fmla="*/ 2747 h 359794"/>
                  <a:gd name="connsiteX346" fmla="*/ 364898 w 511763"/>
                  <a:gd name="connsiteY346" fmla="*/ 404 h 359794"/>
                  <a:gd name="connsiteX347" fmla="*/ 352713 w 511763"/>
                  <a:gd name="connsiteY347" fmla="*/ 404 h 359794"/>
                  <a:gd name="connsiteX348" fmla="*/ 341905 w 511763"/>
                  <a:gd name="connsiteY348" fmla="*/ 19593 h 359794"/>
                  <a:gd name="connsiteX349" fmla="*/ 346600 w 511763"/>
                  <a:gd name="connsiteY349" fmla="*/ 19593 h 359794"/>
                  <a:gd name="connsiteX350" fmla="*/ 346600 w 511763"/>
                  <a:gd name="connsiteY350" fmla="*/ 19392 h 359794"/>
                  <a:gd name="connsiteX351" fmla="*/ 278106 w 511763"/>
                  <a:gd name="connsiteY351" fmla="*/ 35268 h 359794"/>
                  <a:gd name="connsiteX352" fmla="*/ 288915 w 511763"/>
                  <a:gd name="connsiteY352" fmla="*/ 35268 h 359794"/>
                  <a:gd name="connsiteX353" fmla="*/ 272034 w 511763"/>
                  <a:gd name="connsiteY353" fmla="*/ 81525 h 359794"/>
                  <a:gd name="connsiteX354" fmla="*/ 276730 w 511763"/>
                  <a:gd name="connsiteY354" fmla="*/ 89363 h 359794"/>
                  <a:gd name="connsiteX355" fmla="*/ 308548 w 511763"/>
                  <a:gd name="connsiteY355" fmla="*/ 64679 h 359794"/>
                  <a:gd name="connsiteX356" fmla="*/ 305593 w 511763"/>
                  <a:gd name="connsiteY356" fmla="*/ 64679 h 359794"/>
                  <a:gd name="connsiteX357" fmla="*/ 284786 w 511763"/>
                  <a:gd name="connsiteY357" fmla="*/ 78778 h 359794"/>
                  <a:gd name="connsiteX358" fmla="*/ 300290 w 511763"/>
                  <a:gd name="connsiteY358" fmla="*/ 35268 h 359794"/>
                  <a:gd name="connsiteX359" fmla="*/ 316199 w 511763"/>
                  <a:gd name="connsiteY359" fmla="*/ 35268 h 359794"/>
                  <a:gd name="connsiteX360" fmla="*/ 318183 w 511763"/>
                  <a:gd name="connsiteY360" fmla="*/ 28603 h 359794"/>
                  <a:gd name="connsiteX361" fmla="*/ 302678 w 511763"/>
                  <a:gd name="connsiteY361" fmla="*/ 28603 h 359794"/>
                  <a:gd name="connsiteX362" fmla="*/ 308589 w 511763"/>
                  <a:gd name="connsiteY362" fmla="*/ 11958 h 359794"/>
                  <a:gd name="connsiteX363" fmla="*/ 302516 w 511763"/>
                  <a:gd name="connsiteY363" fmla="*/ 11958 h 359794"/>
                  <a:gd name="connsiteX364" fmla="*/ 291506 w 511763"/>
                  <a:gd name="connsiteY364" fmla="*/ 28603 h 359794"/>
                  <a:gd name="connsiteX365" fmla="*/ 278349 w 511763"/>
                  <a:gd name="connsiteY365" fmla="*/ 30380 h 359794"/>
                  <a:gd name="connsiteX366" fmla="*/ 278349 w 511763"/>
                  <a:gd name="connsiteY366" fmla="*/ 35268 h 359794"/>
                  <a:gd name="connsiteX367" fmla="*/ 278147 w 511763"/>
                  <a:gd name="connsiteY367" fmla="*/ 35268 h 359794"/>
                  <a:gd name="connsiteX368" fmla="*/ 272601 w 511763"/>
                  <a:gd name="connsiteY368" fmla="*/ 40561 h 359794"/>
                  <a:gd name="connsiteX369" fmla="*/ 267905 w 511763"/>
                  <a:gd name="connsiteY369" fmla="*/ 26461 h 359794"/>
                  <a:gd name="connsiteX370" fmla="*/ 251227 w 511763"/>
                  <a:gd name="connsiteY370" fmla="*/ 46661 h 359794"/>
                  <a:gd name="connsiteX371" fmla="*/ 251227 w 511763"/>
                  <a:gd name="connsiteY371" fmla="*/ 38056 h 359794"/>
                  <a:gd name="connsiteX372" fmla="*/ 243778 w 511763"/>
                  <a:gd name="connsiteY372" fmla="*/ 26502 h 359794"/>
                  <a:gd name="connsiteX373" fmla="*/ 226695 w 511763"/>
                  <a:gd name="connsiteY373" fmla="*/ 46499 h 359794"/>
                  <a:gd name="connsiteX374" fmla="*/ 229650 w 511763"/>
                  <a:gd name="connsiteY374" fmla="*/ 46499 h 359794"/>
                  <a:gd name="connsiteX375" fmla="*/ 238111 w 511763"/>
                  <a:gd name="connsiteY375" fmla="*/ 39268 h 359794"/>
                  <a:gd name="connsiteX376" fmla="*/ 238111 w 511763"/>
                  <a:gd name="connsiteY376" fmla="*/ 53165 h 359794"/>
                  <a:gd name="connsiteX377" fmla="*/ 225562 w 511763"/>
                  <a:gd name="connsiteY377" fmla="*/ 81000 h 359794"/>
                  <a:gd name="connsiteX378" fmla="*/ 230865 w 511763"/>
                  <a:gd name="connsiteY378" fmla="*/ 89605 h 359794"/>
                  <a:gd name="connsiteX379" fmla="*/ 236775 w 511763"/>
                  <a:gd name="connsiteY379" fmla="*/ 85485 h 359794"/>
                  <a:gd name="connsiteX380" fmla="*/ 249162 w 511763"/>
                  <a:gd name="connsiteY380" fmla="*/ 52963 h 359794"/>
                  <a:gd name="connsiteX381" fmla="*/ 259768 w 511763"/>
                  <a:gd name="connsiteY381" fmla="*/ 40803 h 359794"/>
                  <a:gd name="connsiteX382" fmla="*/ 272722 w 511763"/>
                  <a:gd name="connsiteY382" fmla="*/ 40803 h 359794"/>
                  <a:gd name="connsiteX383" fmla="*/ 272722 w 511763"/>
                  <a:gd name="connsiteY383" fmla="*/ 40601 h 359794"/>
                  <a:gd name="connsiteX384" fmla="*/ 204066 w 511763"/>
                  <a:gd name="connsiteY384" fmla="*/ 35066 h 359794"/>
                  <a:gd name="connsiteX385" fmla="*/ 210138 w 511763"/>
                  <a:gd name="connsiteY385" fmla="*/ 46055 h 359794"/>
                  <a:gd name="connsiteX386" fmla="*/ 190302 w 511763"/>
                  <a:gd name="connsiteY386" fmla="*/ 51347 h 359794"/>
                  <a:gd name="connsiteX387" fmla="*/ 204066 w 511763"/>
                  <a:gd name="connsiteY387" fmla="*/ 35066 h 359794"/>
                  <a:gd name="connsiteX388" fmla="*/ 215077 w 511763"/>
                  <a:gd name="connsiteY388" fmla="*/ 67224 h 359794"/>
                  <a:gd name="connsiteX389" fmla="*/ 211150 w 511763"/>
                  <a:gd name="connsiteY389" fmla="*/ 67224 h 359794"/>
                  <a:gd name="connsiteX390" fmla="*/ 195444 w 511763"/>
                  <a:gd name="connsiteY390" fmla="*/ 77809 h 359794"/>
                  <a:gd name="connsiteX391" fmla="*/ 187185 w 511763"/>
                  <a:gd name="connsiteY391" fmla="*/ 67224 h 359794"/>
                  <a:gd name="connsiteX392" fmla="*/ 188157 w 511763"/>
                  <a:gd name="connsiteY392" fmla="*/ 58417 h 359794"/>
                  <a:gd name="connsiteX393" fmla="*/ 220380 w 511763"/>
                  <a:gd name="connsiteY393" fmla="*/ 47833 h 359794"/>
                  <a:gd name="connsiteX394" fmla="*/ 210179 w 511763"/>
                  <a:gd name="connsiteY394" fmla="*/ 26461 h 359794"/>
                  <a:gd name="connsiteX395" fmla="*/ 177591 w 511763"/>
                  <a:gd name="connsiteY395" fmla="*/ 74092 h 359794"/>
                  <a:gd name="connsiteX396" fmla="*/ 189776 w 511763"/>
                  <a:gd name="connsiteY396" fmla="*/ 89565 h 359794"/>
                  <a:gd name="connsiteX397" fmla="*/ 215117 w 511763"/>
                  <a:gd name="connsiteY397" fmla="*/ 67224 h 359794"/>
                  <a:gd name="connsiteX398" fmla="*/ 140106 w 511763"/>
                  <a:gd name="connsiteY398" fmla="*/ 80152 h 359794"/>
                  <a:gd name="connsiteX399" fmla="*/ 132455 w 511763"/>
                  <a:gd name="connsiteY399" fmla="*/ 74658 h 359794"/>
                  <a:gd name="connsiteX400" fmla="*/ 135612 w 511763"/>
                  <a:gd name="connsiteY400" fmla="*/ 65649 h 359794"/>
                  <a:gd name="connsiteX401" fmla="*/ 140713 w 511763"/>
                  <a:gd name="connsiteY401" fmla="*/ 51913 h 359794"/>
                  <a:gd name="connsiteX402" fmla="*/ 159780 w 511763"/>
                  <a:gd name="connsiteY402" fmla="*/ 38016 h 359794"/>
                  <a:gd name="connsiteX403" fmla="*/ 164880 w 511763"/>
                  <a:gd name="connsiteY403" fmla="*/ 44075 h 359794"/>
                  <a:gd name="connsiteX404" fmla="*/ 140146 w 511763"/>
                  <a:gd name="connsiteY404" fmla="*/ 80152 h 359794"/>
                  <a:gd name="connsiteX405" fmla="*/ 175891 w 511763"/>
                  <a:gd name="connsiteY405" fmla="*/ 39187 h 359794"/>
                  <a:gd name="connsiteX406" fmla="*/ 166864 w 511763"/>
                  <a:gd name="connsiteY406" fmla="*/ 26259 h 359794"/>
                  <a:gd name="connsiteX407" fmla="*/ 143101 w 511763"/>
                  <a:gd name="connsiteY407" fmla="*/ 45651 h 359794"/>
                  <a:gd name="connsiteX408" fmla="*/ 159577 w 511763"/>
                  <a:gd name="connsiteY408" fmla="*/ 1374 h 359794"/>
                  <a:gd name="connsiteX409" fmla="*/ 158606 w 511763"/>
                  <a:gd name="connsiteY409" fmla="*/ 0 h 359794"/>
                  <a:gd name="connsiteX410" fmla="*/ 138163 w 511763"/>
                  <a:gd name="connsiteY410" fmla="*/ 2343 h 359794"/>
                  <a:gd name="connsiteX411" fmla="*/ 138163 w 511763"/>
                  <a:gd name="connsiteY411" fmla="*/ 4686 h 359794"/>
                  <a:gd name="connsiteX412" fmla="*/ 142089 w 511763"/>
                  <a:gd name="connsiteY412" fmla="*/ 7635 h 359794"/>
                  <a:gd name="connsiteX413" fmla="*/ 141320 w 511763"/>
                  <a:gd name="connsiteY413" fmla="*/ 21735 h 359794"/>
                  <a:gd name="connsiteX414" fmla="*/ 123468 w 511763"/>
                  <a:gd name="connsiteY414" fmla="*/ 68557 h 359794"/>
                  <a:gd name="connsiteX415" fmla="*/ 120148 w 511763"/>
                  <a:gd name="connsiteY415" fmla="*/ 78374 h 359794"/>
                  <a:gd name="connsiteX416" fmla="*/ 134479 w 511763"/>
                  <a:gd name="connsiteY416" fmla="*/ 89161 h 359794"/>
                  <a:gd name="connsiteX417" fmla="*/ 175932 w 511763"/>
                  <a:gd name="connsiteY417" fmla="*/ 39187 h 359794"/>
                  <a:gd name="connsiteX418" fmla="*/ 115655 w 511763"/>
                  <a:gd name="connsiteY418" fmla="*/ 33127 h 359794"/>
                  <a:gd name="connsiteX419" fmla="*/ 111728 w 511763"/>
                  <a:gd name="connsiteY419" fmla="*/ 26461 h 359794"/>
                  <a:gd name="connsiteX420" fmla="*/ 86994 w 511763"/>
                  <a:gd name="connsiteY420" fmla="*/ 46459 h 359794"/>
                  <a:gd name="connsiteX421" fmla="*/ 89949 w 511763"/>
                  <a:gd name="connsiteY421" fmla="*/ 46459 h 359794"/>
                  <a:gd name="connsiteX422" fmla="*/ 102903 w 511763"/>
                  <a:gd name="connsiteY422" fmla="*/ 36642 h 359794"/>
                  <a:gd name="connsiteX423" fmla="*/ 85051 w 511763"/>
                  <a:gd name="connsiteY423" fmla="*/ 82899 h 359794"/>
                  <a:gd name="connsiteX424" fmla="*/ 88978 w 511763"/>
                  <a:gd name="connsiteY424" fmla="*/ 89565 h 359794"/>
                  <a:gd name="connsiteX425" fmla="*/ 112538 w 511763"/>
                  <a:gd name="connsiteY425" fmla="*/ 69567 h 359794"/>
                  <a:gd name="connsiteX426" fmla="*/ 109583 w 511763"/>
                  <a:gd name="connsiteY426" fmla="*/ 69567 h 359794"/>
                  <a:gd name="connsiteX427" fmla="*/ 96629 w 511763"/>
                  <a:gd name="connsiteY427" fmla="*/ 79384 h 359794"/>
                  <a:gd name="connsiteX428" fmla="*/ 115695 w 511763"/>
                  <a:gd name="connsiteY428" fmla="*/ 33127 h 359794"/>
                  <a:gd name="connsiteX429" fmla="*/ 117639 w 511763"/>
                  <a:gd name="connsiteY429" fmla="*/ 14705 h 359794"/>
                  <a:gd name="connsiteX430" fmla="*/ 124885 w 511763"/>
                  <a:gd name="connsiteY430" fmla="*/ 7474 h 359794"/>
                  <a:gd name="connsiteX431" fmla="*/ 117639 w 511763"/>
                  <a:gd name="connsiteY431" fmla="*/ 242 h 359794"/>
                  <a:gd name="connsiteX432" fmla="*/ 111364 w 511763"/>
                  <a:gd name="connsiteY432" fmla="*/ 3757 h 359794"/>
                  <a:gd name="connsiteX433" fmla="*/ 111364 w 511763"/>
                  <a:gd name="connsiteY433" fmla="*/ 11191 h 359794"/>
                  <a:gd name="connsiteX434" fmla="*/ 117639 w 511763"/>
                  <a:gd name="connsiteY434" fmla="*/ 14705 h 359794"/>
                  <a:gd name="connsiteX435" fmla="*/ 72259 w 511763"/>
                  <a:gd name="connsiteY435" fmla="*/ 5898 h 359794"/>
                  <a:gd name="connsiteX436" fmla="*/ 29835 w 511763"/>
                  <a:gd name="connsiteY436" fmla="*/ 5898 h 359794"/>
                  <a:gd name="connsiteX437" fmla="*/ 28661 w 511763"/>
                  <a:gd name="connsiteY437" fmla="*/ 9413 h 359794"/>
                  <a:gd name="connsiteX438" fmla="*/ 36514 w 511763"/>
                  <a:gd name="connsiteY438" fmla="*/ 29208 h 359794"/>
                  <a:gd name="connsiteX439" fmla="*/ 23763 w 511763"/>
                  <a:gd name="connsiteY439" fmla="*/ 63911 h 359794"/>
                  <a:gd name="connsiteX440" fmla="*/ 1174 w 511763"/>
                  <a:gd name="connsiteY440" fmla="*/ 83707 h 359794"/>
                  <a:gd name="connsiteX441" fmla="*/ 202 w 511763"/>
                  <a:gd name="connsiteY441" fmla="*/ 87222 h 359794"/>
                  <a:gd name="connsiteX442" fmla="*/ 64608 w 511763"/>
                  <a:gd name="connsiteY442" fmla="*/ 87222 h 359794"/>
                  <a:gd name="connsiteX443" fmla="*/ 78534 w 511763"/>
                  <a:gd name="connsiteY443" fmla="*/ 62336 h 359794"/>
                  <a:gd name="connsiteX444" fmla="*/ 73635 w 511763"/>
                  <a:gd name="connsiteY444" fmla="*/ 62336 h 359794"/>
                  <a:gd name="connsiteX445" fmla="*/ 42020 w 511763"/>
                  <a:gd name="connsiteY445" fmla="*/ 82333 h 359794"/>
                  <a:gd name="connsiteX446" fmla="*/ 35745 w 511763"/>
                  <a:gd name="connsiteY446" fmla="*/ 63709 h 359794"/>
                  <a:gd name="connsiteX447" fmla="*/ 48497 w 511763"/>
                  <a:gd name="connsiteY447" fmla="*/ 29007 h 359794"/>
                  <a:gd name="connsiteX448" fmla="*/ 71085 w 511763"/>
                  <a:gd name="connsiteY448" fmla="*/ 9211 h 359794"/>
                  <a:gd name="connsiteX449" fmla="*/ 72259 w 511763"/>
                  <a:gd name="connsiteY449" fmla="*/ 5898 h 35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511763" h="359794">
                    <a:moveTo>
                      <a:pt x="487556" y="305013"/>
                    </a:moveTo>
                    <a:cubicBezTo>
                      <a:pt x="491888" y="305013"/>
                      <a:pt x="495612" y="308326"/>
                      <a:pt x="493628" y="316002"/>
                    </a:cubicBezTo>
                    <a:lnTo>
                      <a:pt x="473793" y="321294"/>
                    </a:lnTo>
                    <a:cubicBezTo>
                      <a:pt x="476950" y="311881"/>
                      <a:pt x="482820" y="305013"/>
                      <a:pt x="487556" y="305013"/>
                    </a:cubicBezTo>
                    <a:moveTo>
                      <a:pt x="498567" y="337171"/>
                    </a:moveTo>
                    <a:lnTo>
                      <a:pt x="494640" y="337171"/>
                    </a:lnTo>
                    <a:cubicBezTo>
                      <a:pt x="489742" y="343069"/>
                      <a:pt x="484237" y="347756"/>
                      <a:pt x="478934" y="347756"/>
                    </a:cubicBezTo>
                    <a:cubicBezTo>
                      <a:pt x="473631" y="347756"/>
                      <a:pt x="470675" y="344443"/>
                      <a:pt x="470675" y="337171"/>
                    </a:cubicBezTo>
                    <a:cubicBezTo>
                      <a:pt x="470675" y="334222"/>
                      <a:pt x="471080" y="331111"/>
                      <a:pt x="471647" y="328364"/>
                    </a:cubicBezTo>
                    <a:lnTo>
                      <a:pt x="503870" y="317780"/>
                    </a:lnTo>
                    <a:cubicBezTo>
                      <a:pt x="510145" y="302872"/>
                      <a:pt x="502494" y="296408"/>
                      <a:pt x="493669" y="296408"/>
                    </a:cubicBezTo>
                    <a:cubicBezTo>
                      <a:pt x="478367" y="296408"/>
                      <a:pt x="461081" y="323072"/>
                      <a:pt x="461081" y="344039"/>
                    </a:cubicBezTo>
                    <a:cubicBezTo>
                      <a:pt x="461081" y="354017"/>
                      <a:pt x="465777" y="359512"/>
                      <a:pt x="473266" y="359512"/>
                    </a:cubicBezTo>
                    <a:cubicBezTo>
                      <a:pt x="482091" y="359512"/>
                      <a:pt x="491119" y="351068"/>
                      <a:pt x="498608" y="337171"/>
                    </a:cubicBezTo>
                    <a:moveTo>
                      <a:pt x="493507" y="289339"/>
                    </a:moveTo>
                    <a:lnTo>
                      <a:pt x="511764" y="272694"/>
                    </a:lnTo>
                    <a:lnTo>
                      <a:pt x="511764" y="270351"/>
                    </a:lnTo>
                    <a:lnTo>
                      <a:pt x="499579" y="270351"/>
                    </a:lnTo>
                    <a:lnTo>
                      <a:pt x="488771" y="289540"/>
                    </a:lnTo>
                    <a:lnTo>
                      <a:pt x="493466" y="289540"/>
                    </a:lnTo>
                    <a:lnTo>
                      <a:pt x="493466" y="289339"/>
                    </a:lnTo>
                    <a:close/>
                    <a:moveTo>
                      <a:pt x="424972" y="305417"/>
                    </a:moveTo>
                    <a:lnTo>
                      <a:pt x="435578" y="305417"/>
                    </a:lnTo>
                    <a:lnTo>
                      <a:pt x="418698" y="351674"/>
                    </a:lnTo>
                    <a:cubicBezTo>
                      <a:pt x="417119" y="355593"/>
                      <a:pt x="419305" y="359512"/>
                      <a:pt x="423393" y="359512"/>
                    </a:cubicBezTo>
                    <a:cubicBezTo>
                      <a:pt x="435376" y="359512"/>
                      <a:pt x="449706" y="349331"/>
                      <a:pt x="455212" y="334828"/>
                    </a:cubicBezTo>
                    <a:lnTo>
                      <a:pt x="452257" y="334828"/>
                    </a:lnTo>
                    <a:cubicBezTo>
                      <a:pt x="447925" y="340888"/>
                      <a:pt x="438493" y="347554"/>
                      <a:pt x="431449" y="348927"/>
                    </a:cubicBezTo>
                    <a:lnTo>
                      <a:pt x="446953" y="305417"/>
                    </a:lnTo>
                    <a:lnTo>
                      <a:pt x="462863" y="305417"/>
                    </a:lnTo>
                    <a:lnTo>
                      <a:pt x="464846" y="298751"/>
                    </a:lnTo>
                    <a:lnTo>
                      <a:pt x="449342" y="298751"/>
                    </a:lnTo>
                    <a:lnTo>
                      <a:pt x="455252" y="282107"/>
                    </a:lnTo>
                    <a:lnTo>
                      <a:pt x="449180" y="282107"/>
                    </a:lnTo>
                    <a:lnTo>
                      <a:pt x="438169" y="298751"/>
                    </a:lnTo>
                    <a:lnTo>
                      <a:pt x="425013" y="300529"/>
                    </a:lnTo>
                    <a:lnTo>
                      <a:pt x="425013" y="305417"/>
                    </a:lnTo>
                    <a:close/>
                    <a:moveTo>
                      <a:pt x="413961" y="303074"/>
                    </a:moveTo>
                    <a:cubicBezTo>
                      <a:pt x="415338" y="298751"/>
                      <a:pt x="412383" y="296408"/>
                      <a:pt x="410237" y="296408"/>
                    </a:cubicBezTo>
                    <a:cubicBezTo>
                      <a:pt x="401007" y="296408"/>
                      <a:pt x="389794" y="304852"/>
                      <a:pt x="385503" y="316406"/>
                    </a:cubicBezTo>
                    <a:lnTo>
                      <a:pt x="388458" y="316406"/>
                    </a:lnTo>
                    <a:cubicBezTo>
                      <a:pt x="391413" y="312083"/>
                      <a:pt x="396514" y="307397"/>
                      <a:pt x="401412" y="306589"/>
                    </a:cubicBezTo>
                    <a:lnTo>
                      <a:pt x="383560" y="352846"/>
                    </a:lnTo>
                    <a:cubicBezTo>
                      <a:pt x="381981" y="357169"/>
                      <a:pt x="385139" y="359512"/>
                      <a:pt x="387487" y="359512"/>
                    </a:cubicBezTo>
                    <a:cubicBezTo>
                      <a:pt x="396311" y="359512"/>
                      <a:pt x="406715" y="351068"/>
                      <a:pt x="411047" y="339514"/>
                    </a:cubicBezTo>
                    <a:lnTo>
                      <a:pt x="408092" y="339514"/>
                    </a:lnTo>
                    <a:cubicBezTo>
                      <a:pt x="405136" y="343837"/>
                      <a:pt x="400036" y="348523"/>
                      <a:pt x="395138" y="349331"/>
                    </a:cubicBezTo>
                    <a:lnTo>
                      <a:pt x="414002" y="303074"/>
                    </a:lnTo>
                    <a:close/>
                    <a:moveTo>
                      <a:pt x="415742" y="284652"/>
                    </a:moveTo>
                    <a:cubicBezTo>
                      <a:pt x="419669" y="284652"/>
                      <a:pt x="422989" y="281339"/>
                      <a:pt x="422989" y="277421"/>
                    </a:cubicBezTo>
                    <a:cubicBezTo>
                      <a:pt x="422989" y="273502"/>
                      <a:pt x="419669" y="270189"/>
                      <a:pt x="415742" y="270189"/>
                    </a:cubicBezTo>
                    <a:cubicBezTo>
                      <a:pt x="413759" y="270189"/>
                      <a:pt x="412018" y="270957"/>
                      <a:pt x="410642" y="272331"/>
                    </a:cubicBezTo>
                    <a:cubicBezTo>
                      <a:pt x="409265" y="273704"/>
                      <a:pt x="408496" y="275482"/>
                      <a:pt x="408496" y="277421"/>
                    </a:cubicBezTo>
                    <a:cubicBezTo>
                      <a:pt x="408496" y="281542"/>
                      <a:pt x="411654" y="284652"/>
                      <a:pt x="415742" y="284652"/>
                    </a:cubicBezTo>
                    <a:moveTo>
                      <a:pt x="329517" y="309336"/>
                    </a:moveTo>
                    <a:cubicBezTo>
                      <a:pt x="332270" y="309336"/>
                      <a:pt x="333849" y="313659"/>
                      <a:pt x="329517" y="323233"/>
                    </a:cubicBezTo>
                    <a:lnTo>
                      <a:pt x="316968" y="351068"/>
                    </a:lnTo>
                    <a:cubicBezTo>
                      <a:pt x="314620" y="356361"/>
                      <a:pt x="317171" y="359673"/>
                      <a:pt x="322271" y="359673"/>
                    </a:cubicBezTo>
                    <a:cubicBezTo>
                      <a:pt x="325429" y="359673"/>
                      <a:pt x="326805" y="358906"/>
                      <a:pt x="328182" y="355553"/>
                    </a:cubicBezTo>
                    <a:lnTo>
                      <a:pt x="340569" y="323031"/>
                    </a:lnTo>
                    <a:cubicBezTo>
                      <a:pt x="346277" y="315962"/>
                      <a:pt x="356883" y="308528"/>
                      <a:pt x="361579" y="308528"/>
                    </a:cubicBezTo>
                    <a:cubicBezTo>
                      <a:pt x="364898" y="308528"/>
                      <a:pt x="364534" y="311275"/>
                      <a:pt x="362348" y="315598"/>
                    </a:cubicBezTo>
                    <a:lnTo>
                      <a:pt x="343281" y="351836"/>
                    </a:lnTo>
                    <a:cubicBezTo>
                      <a:pt x="341500" y="355351"/>
                      <a:pt x="343888" y="359673"/>
                      <a:pt x="347977" y="359673"/>
                    </a:cubicBezTo>
                    <a:cubicBezTo>
                      <a:pt x="357207" y="359673"/>
                      <a:pt x="368420" y="351230"/>
                      <a:pt x="372711" y="339676"/>
                    </a:cubicBezTo>
                    <a:lnTo>
                      <a:pt x="369391" y="339676"/>
                    </a:lnTo>
                    <a:cubicBezTo>
                      <a:pt x="366436" y="343999"/>
                      <a:pt x="361336" y="348685"/>
                      <a:pt x="356437" y="349493"/>
                    </a:cubicBezTo>
                    <a:lnTo>
                      <a:pt x="372751" y="316568"/>
                    </a:lnTo>
                    <a:cubicBezTo>
                      <a:pt x="374897" y="312447"/>
                      <a:pt x="375909" y="308528"/>
                      <a:pt x="375909" y="305377"/>
                    </a:cubicBezTo>
                    <a:cubicBezTo>
                      <a:pt x="375909" y="300085"/>
                      <a:pt x="372954" y="296570"/>
                      <a:pt x="367286" y="296570"/>
                    </a:cubicBezTo>
                    <a:cubicBezTo>
                      <a:pt x="359231" y="296570"/>
                      <a:pt x="352349" y="305579"/>
                      <a:pt x="342552" y="316770"/>
                    </a:cubicBezTo>
                    <a:lnTo>
                      <a:pt x="342552" y="308165"/>
                    </a:lnTo>
                    <a:cubicBezTo>
                      <a:pt x="342552" y="302105"/>
                      <a:pt x="340569" y="296610"/>
                      <a:pt x="335104" y="296610"/>
                    </a:cubicBezTo>
                    <a:cubicBezTo>
                      <a:pt x="328627" y="296610"/>
                      <a:pt x="322717" y="306791"/>
                      <a:pt x="318021" y="316608"/>
                    </a:cubicBezTo>
                    <a:lnTo>
                      <a:pt x="320976" y="316608"/>
                    </a:lnTo>
                    <a:cubicBezTo>
                      <a:pt x="324295" y="311922"/>
                      <a:pt x="327250" y="309376"/>
                      <a:pt x="329598" y="309376"/>
                    </a:cubicBezTo>
                    <a:moveTo>
                      <a:pt x="316847" y="310548"/>
                    </a:moveTo>
                    <a:cubicBezTo>
                      <a:pt x="318992" y="302913"/>
                      <a:pt x="317818" y="296449"/>
                      <a:pt x="312151" y="296449"/>
                    </a:cubicBezTo>
                    <a:cubicBezTo>
                      <a:pt x="304905" y="296449"/>
                      <a:pt x="302516" y="301337"/>
                      <a:pt x="295473" y="316648"/>
                    </a:cubicBezTo>
                    <a:lnTo>
                      <a:pt x="295473" y="308043"/>
                    </a:lnTo>
                    <a:cubicBezTo>
                      <a:pt x="295473" y="301983"/>
                      <a:pt x="293489" y="296489"/>
                      <a:pt x="288024" y="296489"/>
                    </a:cubicBezTo>
                    <a:cubicBezTo>
                      <a:pt x="281547" y="296489"/>
                      <a:pt x="275637" y="306670"/>
                      <a:pt x="270941" y="316487"/>
                    </a:cubicBezTo>
                    <a:lnTo>
                      <a:pt x="273896" y="316487"/>
                    </a:lnTo>
                    <a:cubicBezTo>
                      <a:pt x="277054" y="311962"/>
                      <a:pt x="279968" y="309255"/>
                      <a:pt x="282357" y="309255"/>
                    </a:cubicBezTo>
                    <a:cubicBezTo>
                      <a:pt x="285109" y="309255"/>
                      <a:pt x="286688" y="313578"/>
                      <a:pt x="282357" y="323153"/>
                    </a:cubicBezTo>
                    <a:lnTo>
                      <a:pt x="269808" y="350988"/>
                    </a:lnTo>
                    <a:cubicBezTo>
                      <a:pt x="267460" y="356280"/>
                      <a:pt x="270010" y="359593"/>
                      <a:pt x="275111" y="359593"/>
                    </a:cubicBezTo>
                    <a:cubicBezTo>
                      <a:pt x="278268" y="359593"/>
                      <a:pt x="279645" y="358825"/>
                      <a:pt x="281021" y="355472"/>
                    </a:cubicBezTo>
                    <a:lnTo>
                      <a:pt x="293003" y="322951"/>
                    </a:lnTo>
                    <a:cubicBezTo>
                      <a:pt x="296525" y="318628"/>
                      <a:pt x="299683" y="314911"/>
                      <a:pt x="303609" y="310790"/>
                    </a:cubicBezTo>
                    <a:lnTo>
                      <a:pt x="316968" y="310790"/>
                    </a:lnTo>
                    <a:lnTo>
                      <a:pt x="316968" y="310588"/>
                    </a:lnTo>
                    <a:close/>
                    <a:moveTo>
                      <a:pt x="248312" y="305054"/>
                    </a:moveTo>
                    <a:cubicBezTo>
                      <a:pt x="252643" y="305054"/>
                      <a:pt x="256368" y="308367"/>
                      <a:pt x="254384" y="316042"/>
                    </a:cubicBezTo>
                    <a:lnTo>
                      <a:pt x="234548" y="321335"/>
                    </a:lnTo>
                    <a:cubicBezTo>
                      <a:pt x="237868" y="311922"/>
                      <a:pt x="243576" y="305054"/>
                      <a:pt x="248312" y="305054"/>
                    </a:cubicBezTo>
                    <a:moveTo>
                      <a:pt x="259323" y="337212"/>
                    </a:moveTo>
                    <a:lnTo>
                      <a:pt x="255396" y="337212"/>
                    </a:lnTo>
                    <a:cubicBezTo>
                      <a:pt x="250498" y="343110"/>
                      <a:pt x="244993" y="347796"/>
                      <a:pt x="239689" y="347796"/>
                    </a:cubicBezTo>
                    <a:cubicBezTo>
                      <a:pt x="234386" y="347796"/>
                      <a:pt x="231431" y="344483"/>
                      <a:pt x="231431" y="337212"/>
                    </a:cubicBezTo>
                    <a:cubicBezTo>
                      <a:pt x="231431" y="334262"/>
                      <a:pt x="231836" y="331152"/>
                      <a:pt x="232403" y="328404"/>
                    </a:cubicBezTo>
                    <a:lnTo>
                      <a:pt x="264626" y="317820"/>
                    </a:lnTo>
                    <a:cubicBezTo>
                      <a:pt x="270901" y="302913"/>
                      <a:pt x="263452" y="296449"/>
                      <a:pt x="254425" y="296449"/>
                    </a:cubicBezTo>
                    <a:cubicBezTo>
                      <a:pt x="239123" y="296449"/>
                      <a:pt x="221837" y="323112"/>
                      <a:pt x="221837" y="344079"/>
                    </a:cubicBezTo>
                    <a:cubicBezTo>
                      <a:pt x="221837" y="354058"/>
                      <a:pt x="226533" y="359552"/>
                      <a:pt x="234022" y="359552"/>
                    </a:cubicBezTo>
                    <a:cubicBezTo>
                      <a:pt x="242847" y="359552"/>
                      <a:pt x="251874" y="351109"/>
                      <a:pt x="259363" y="337212"/>
                    </a:cubicBezTo>
                    <a:moveTo>
                      <a:pt x="185728" y="305458"/>
                    </a:moveTo>
                    <a:lnTo>
                      <a:pt x="196334" y="305458"/>
                    </a:lnTo>
                    <a:lnTo>
                      <a:pt x="179453" y="351715"/>
                    </a:lnTo>
                    <a:cubicBezTo>
                      <a:pt x="177875" y="355634"/>
                      <a:pt x="180061" y="359552"/>
                      <a:pt x="184149" y="359552"/>
                    </a:cubicBezTo>
                    <a:cubicBezTo>
                      <a:pt x="196132" y="359552"/>
                      <a:pt x="210664" y="349372"/>
                      <a:pt x="215967" y="334868"/>
                    </a:cubicBezTo>
                    <a:lnTo>
                      <a:pt x="213012" y="334868"/>
                    </a:lnTo>
                    <a:cubicBezTo>
                      <a:pt x="208681" y="340928"/>
                      <a:pt x="199249" y="347594"/>
                      <a:pt x="192205" y="348968"/>
                    </a:cubicBezTo>
                    <a:lnTo>
                      <a:pt x="207709" y="305458"/>
                    </a:lnTo>
                    <a:lnTo>
                      <a:pt x="223618" y="305458"/>
                    </a:lnTo>
                    <a:lnTo>
                      <a:pt x="225602" y="298792"/>
                    </a:lnTo>
                    <a:lnTo>
                      <a:pt x="210098" y="298792"/>
                    </a:lnTo>
                    <a:lnTo>
                      <a:pt x="216008" y="282148"/>
                    </a:lnTo>
                    <a:lnTo>
                      <a:pt x="209936" y="282148"/>
                    </a:lnTo>
                    <a:lnTo>
                      <a:pt x="198925" y="298792"/>
                    </a:lnTo>
                    <a:lnTo>
                      <a:pt x="185768" y="300570"/>
                    </a:lnTo>
                    <a:lnTo>
                      <a:pt x="185768" y="305458"/>
                    </a:lnTo>
                    <a:close/>
                    <a:moveTo>
                      <a:pt x="129378" y="341534"/>
                    </a:moveTo>
                    <a:cubicBezTo>
                      <a:pt x="129378" y="327233"/>
                      <a:pt x="145287" y="307841"/>
                      <a:pt x="154315" y="307841"/>
                    </a:cubicBezTo>
                    <a:cubicBezTo>
                      <a:pt x="156298" y="307841"/>
                      <a:pt x="158241" y="308043"/>
                      <a:pt x="159820" y="308609"/>
                    </a:cubicBezTo>
                    <a:lnTo>
                      <a:pt x="150590" y="333293"/>
                    </a:lnTo>
                    <a:cubicBezTo>
                      <a:pt x="145287" y="339757"/>
                      <a:pt x="137029" y="347594"/>
                      <a:pt x="133102" y="347594"/>
                    </a:cubicBezTo>
                    <a:cubicBezTo>
                      <a:pt x="130754" y="347594"/>
                      <a:pt x="129378" y="345816"/>
                      <a:pt x="129378" y="341534"/>
                    </a:cubicBezTo>
                    <a:moveTo>
                      <a:pt x="178279" y="293702"/>
                    </a:moveTo>
                    <a:lnTo>
                      <a:pt x="173381" y="293298"/>
                    </a:lnTo>
                    <a:lnTo>
                      <a:pt x="167876" y="298792"/>
                    </a:lnTo>
                    <a:lnTo>
                      <a:pt x="166904" y="298792"/>
                    </a:lnTo>
                    <a:cubicBezTo>
                      <a:pt x="143547" y="298792"/>
                      <a:pt x="118408" y="327798"/>
                      <a:pt x="118408" y="350745"/>
                    </a:cubicBezTo>
                    <a:cubicBezTo>
                      <a:pt x="118408" y="356037"/>
                      <a:pt x="121363" y="359552"/>
                      <a:pt x="127030" y="359552"/>
                    </a:cubicBezTo>
                    <a:cubicBezTo>
                      <a:pt x="133912" y="359552"/>
                      <a:pt x="140591" y="349735"/>
                      <a:pt x="148242" y="339353"/>
                    </a:cubicBezTo>
                    <a:lnTo>
                      <a:pt x="147838" y="343069"/>
                    </a:lnTo>
                    <a:cubicBezTo>
                      <a:pt x="146866" y="353654"/>
                      <a:pt x="150185" y="359512"/>
                      <a:pt x="155691" y="359512"/>
                    </a:cubicBezTo>
                    <a:cubicBezTo>
                      <a:pt x="162168" y="359512"/>
                      <a:pt x="168078" y="349331"/>
                      <a:pt x="172572" y="339514"/>
                    </a:cubicBezTo>
                    <a:lnTo>
                      <a:pt x="169616" y="339514"/>
                    </a:lnTo>
                    <a:cubicBezTo>
                      <a:pt x="166459" y="344039"/>
                      <a:pt x="163544" y="346746"/>
                      <a:pt x="161156" y="346746"/>
                    </a:cubicBezTo>
                    <a:cubicBezTo>
                      <a:pt x="158768" y="346746"/>
                      <a:pt x="157027" y="342221"/>
                      <a:pt x="161156" y="332848"/>
                    </a:cubicBezTo>
                    <a:lnTo>
                      <a:pt x="178239" y="293661"/>
                    </a:lnTo>
                    <a:close/>
                    <a:moveTo>
                      <a:pt x="128204" y="310548"/>
                    </a:moveTo>
                    <a:cubicBezTo>
                      <a:pt x="130350" y="302913"/>
                      <a:pt x="129176" y="296449"/>
                      <a:pt x="123508" y="296449"/>
                    </a:cubicBezTo>
                    <a:cubicBezTo>
                      <a:pt x="116262" y="296449"/>
                      <a:pt x="113874" y="301337"/>
                      <a:pt x="106830" y="316648"/>
                    </a:cubicBezTo>
                    <a:lnTo>
                      <a:pt x="106830" y="308043"/>
                    </a:lnTo>
                    <a:cubicBezTo>
                      <a:pt x="106830" y="301983"/>
                      <a:pt x="104846" y="296489"/>
                      <a:pt x="99179" y="296489"/>
                    </a:cubicBezTo>
                    <a:cubicBezTo>
                      <a:pt x="92702" y="296489"/>
                      <a:pt x="86792" y="306670"/>
                      <a:pt x="82298" y="316487"/>
                    </a:cubicBezTo>
                    <a:lnTo>
                      <a:pt x="85254" y="316487"/>
                    </a:lnTo>
                    <a:cubicBezTo>
                      <a:pt x="88411" y="311962"/>
                      <a:pt x="91326" y="309255"/>
                      <a:pt x="93714" y="309255"/>
                    </a:cubicBezTo>
                    <a:cubicBezTo>
                      <a:pt x="96467" y="309255"/>
                      <a:pt x="98046" y="313578"/>
                      <a:pt x="93714" y="323153"/>
                    </a:cubicBezTo>
                    <a:lnTo>
                      <a:pt x="80963" y="351190"/>
                    </a:lnTo>
                    <a:cubicBezTo>
                      <a:pt x="78615" y="356482"/>
                      <a:pt x="81165" y="359795"/>
                      <a:pt x="86266" y="359795"/>
                    </a:cubicBezTo>
                    <a:cubicBezTo>
                      <a:pt x="89423" y="359795"/>
                      <a:pt x="90799" y="359027"/>
                      <a:pt x="92176" y="355674"/>
                    </a:cubicBezTo>
                    <a:lnTo>
                      <a:pt x="104563" y="322951"/>
                    </a:lnTo>
                    <a:cubicBezTo>
                      <a:pt x="108085" y="318628"/>
                      <a:pt x="111242" y="314911"/>
                      <a:pt x="115169" y="310790"/>
                    </a:cubicBezTo>
                    <a:lnTo>
                      <a:pt x="128326" y="310790"/>
                    </a:lnTo>
                    <a:lnTo>
                      <a:pt x="128326" y="310588"/>
                    </a:lnTo>
                    <a:close/>
                    <a:moveTo>
                      <a:pt x="45906" y="357371"/>
                    </a:moveTo>
                    <a:lnTo>
                      <a:pt x="47080" y="353856"/>
                    </a:lnTo>
                    <a:cubicBezTo>
                      <a:pt x="31575" y="350907"/>
                      <a:pt x="29592" y="350907"/>
                      <a:pt x="35866" y="334060"/>
                    </a:cubicBezTo>
                    <a:lnTo>
                      <a:pt x="41777" y="318183"/>
                    </a:lnTo>
                    <a:lnTo>
                      <a:pt x="54164" y="318183"/>
                    </a:lnTo>
                    <a:cubicBezTo>
                      <a:pt x="61815" y="318183"/>
                      <a:pt x="62017" y="321496"/>
                      <a:pt x="60843" y="329940"/>
                    </a:cubicBezTo>
                    <a:lnTo>
                      <a:pt x="65377" y="329940"/>
                    </a:lnTo>
                    <a:lnTo>
                      <a:pt x="75579" y="301903"/>
                    </a:lnTo>
                    <a:lnTo>
                      <a:pt x="71045" y="301903"/>
                    </a:lnTo>
                    <a:cubicBezTo>
                      <a:pt x="67118" y="308568"/>
                      <a:pt x="64163" y="313659"/>
                      <a:pt x="55743" y="313659"/>
                    </a:cubicBezTo>
                    <a:lnTo>
                      <a:pt x="43355" y="313659"/>
                    </a:lnTo>
                    <a:lnTo>
                      <a:pt x="51816" y="290712"/>
                    </a:lnTo>
                    <a:cubicBezTo>
                      <a:pt x="54771" y="282471"/>
                      <a:pt x="56148" y="280895"/>
                      <a:pt x="66754" y="280895"/>
                    </a:cubicBezTo>
                    <a:lnTo>
                      <a:pt x="69506" y="280895"/>
                    </a:lnTo>
                    <a:cubicBezTo>
                      <a:pt x="80315" y="280895"/>
                      <a:pt x="81691" y="283844"/>
                      <a:pt x="81691" y="295196"/>
                    </a:cubicBezTo>
                    <a:lnTo>
                      <a:pt x="86023" y="295196"/>
                    </a:lnTo>
                    <a:lnTo>
                      <a:pt x="89545" y="276168"/>
                    </a:lnTo>
                    <a:lnTo>
                      <a:pt x="29632" y="276168"/>
                    </a:lnTo>
                    <a:lnTo>
                      <a:pt x="28458" y="279683"/>
                    </a:lnTo>
                    <a:cubicBezTo>
                      <a:pt x="40846" y="282228"/>
                      <a:pt x="42020" y="283400"/>
                      <a:pt x="36312" y="299479"/>
                    </a:cubicBezTo>
                    <a:lnTo>
                      <a:pt x="23560" y="334182"/>
                    </a:lnTo>
                    <a:cubicBezTo>
                      <a:pt x="17650" y="350058"/>
                      <a:pt x="15302" y="351432"/>
                      <a:pt x="972" y="353977"/>
                    </a:cubicBezTo>
                    <a:lnTo>
                      <a:pt x="0" y="357492"/>
                    </a:lnTo>
                    <a:lnTo>
                      <a:pt x="45946" y="357492"/>
                    </a:lnTo>
                    <a:lnTo>
                      <a:pt x="45946" y="357290"/>
                    </a:lnTo>
                    <a:close/>
                    <a:moveTo>
                      <a:pt x="343038" y="169999"/>
                    </a:moveTo>
                    <a:cubicBezTo>
                      <a:pt x="347370" y="169999"/>
                      <a:pt x="351094" y="173312"/>
                      <a:pt x="349110" y="180988"/>
                    </a:cubicBezTo>
                    <a:lnTo>
                      <a:pt x="329275" y="186280"/>
                    </a:lnTo>
                    <a:cubicBezTo>
                      <a:pt x="332432" y="176867"/>
                      <a:pt x="338302" y="169999"/>
                      <a:pt x="343038" y="169999"/>
                    </a:cubicBezTo>
                    <a:moveTo>
                      <a:pt x="354049" y="202157"/>
                    </a:moveTo>
                    <a:lnTo>
                      <a:pt x="350122" y="202157"/>
                    </a:lnTo>
                    <a:cubicBezTo>
                      <a:pt x="345224" y="208056"/>
                      <a:pt x="339719" y="212742"/>
                      <a:pt x="334416" y="212742"/>
                    </a:cubicBezTo>
                    <a:cubicBezTo>
                      <a:pt x="329113" y="212742"/>
                      <a:pt x="326157" y="209429"/>
                      <a:pt x="326157" y="202157"/>
                    </a:cubicBezTo>
                    <a:cubicBezTo>
                      <a:pt x="326157" y="199208"/>
                      <a:pt x="326562" y="196097"/>
                      <a:pt x="327129" y="193350"/>
                    </a:cubicBezTo>
                    <a:lnTo>
                      <a:pt x="359352" y="182766"/>
                    </a:lnTo>
                    <a:cubicBezTo>
                      <a:pt x="365627" y="167858"/>
                      <a:pt x="357976" y="161394"/>
                      <a:pt x="349151" y="161394"/>
                    </a:cubicBezTo>
                    <a:cubicBezTo>
                      <a:pt x="333849" y="161394"/>
                      <a:pt x="316563" y="188058"/>
                      <a:pt x="316563" y="209025"/>
                    </a:cubicBezTo>
                    <a:cubicBezTo>
                      <a:pt x="316563" y="219004"/>
                      <a:pt x="321259" y="224498"/>
                      <a:pt x="328748" y="224498"/>
                    </a:cubicBezTo>
                    <a:cubicBezTo>
                      <a:pt x="337573" y="224700"/>
                      <a:pt x="346600" y="216054"/>
                      <a:pt x="354090" y="202157"/>
                    </a:cubicBezTo>
                    <a:moveTo>
                      <a:pt x="348989" y="154325"/>
                    </a:moveTo>
                    <a:lnTo>
                      <a:pt x="367246" y="137680"/>
                    </a:lnTo>
                    <a:lnTo>
                      <a:pt x="367246" y="135337"/>
                    </a:lnTo>
                    <a:lnTo>
                      <a:pt x="355061" y="135337"/>
                    </a:lnTo>
                    <a:lnTo>
                      <a:pt x="344253" y="154527"/>
                    </a:lnTo>
                    <a:lnTo>
                      <a:pt x="348948" y="154527"/>
                    </a:lnTo>
                    <a:lnTo>
                      <a:pt x="348948" y="154325"/>
                    </a:lnTo>
                    <a:close/>
                    <a:moveTo>
                      <a:pt x="280454" y="170403"/>
                    </a:moveTo>
                    <a:lnTo>
                      <a:pt x="291060" y="170403"/>
                    </a:lnTo>
                    <a:lnTo>
                      <a:pt x="274180" y="216660"/>
                    </a:lnTo>
                    <a:cubicBezTo>
                      <a:pt x="272601" y="220579"/>
                      <a:pt x="274787" y="224498"/>
                      <a:pt x="278875" y="224498"/>
                    </a:cubicBezTo>
                    <a:cubicBezTo>
                      <a:pt x="290858" y="224498"/>
                      <a:pt x="305188" y="214317"/>
                      <a:pt x="310694" y="199814"/>
                    </a:cubicBezTo>
                    <a:lnTo>
                      <a:pt x="307738" y="199814"/>
                    </a:lnTo>
                    <a:cubicBezTo>
                      <a:pt x="303407" y="205874"/>
                      <a:pt x="293975" y="212540"/>
                      <a:pt x="286931" y="213913"/>
                    </a:cubicBezTo>
                    <a:lnTo>
                      <a:pt x="302435" y="170403"/>
                    </a:lnTo>
                    <a:lnTo>
                      <a:pt x="318345" y="170403"/>
                    </a:lnTo>
                    <a:lnTo>
                      <a:pt x="320328" y="163738"/>
                    </a:lnTo>
                    <a:lnTo>
                      <a:pt x="304824" y="163738"/>
                    </a:lnTo>
                    <a:lnTo>
                      <a:pt x="310734" y="147093"/>
                    </a:lnTo>
                    <a:lnTo>
                      <a:pt x="304662" y="147093"/>
                    </a:lnTo>
                    <a:lnTo>
                      <a:pt x="293651" y="163738"/>
                    </a:lnTo>
                    <a:lnTo>
                      <a:pt x="280495" y="165717"/>
                    </a:lnTo>
                    <a:lnTo>
                      <a:pt x="280495" y="170403"/>
                    </a:lnTo>
                    <a:close/>
                    <a:moveTo>
                      <a:pt x="269443" y="168262"/>
                    </a:moveTo>
                    <a:cubicBezTo>
                      <a:pt x="270820" y="163940"/>
                      <a:pt x="267864" y="161597"/>
                      <a:pt x="265517" y="161597"/>
                    </a:cubicBezTo>
                    <a:cubicBezTo>
                      <a:pt x="256287" y="161597"/>
                      <a:pt x="245073" y="170040"/>
                      <a:pt x="240782" y="181594"/>
                    </a:cubicBezTo>
                    <a:lnTo>
                      <a:pt x="243738" y="181594"/>
                    </a:lnTo>
                    <a:cubicBezTo>
                      <a:pt x="246693" y="177271"/>
                      <a:pt x="251793" y="172585"/>
                      <a:pt x="256692" y="171777"/>
                    </a:cubicBezTo>
                    <a:lnTo>
                      <a:pt x="238839" y="218034"/>
                    </a:lnTo>
                    <a:cubicBezTo>
                      <a:pt x="237261" y="222357"/>
                      <a:pt x="240418" y="224700"/>
                      <a:pt x="242766" y="224700"/>
                    </a:cubicBezTo>
                    <a:cubicBezTo>
                      <a:pt x="251591" y="224700"/>
                      <a:pt x="261995" y="216257"/>
                      <a:pt x="266326" y="204702"/>
                    </a:cubicBezTo>
                    <a:lnTo>
                      <a:pt x="263371" y="204702"/>
                    </a:lnTo>
                    <a:cubicBezTo>
                      <a:pt x="260416" y="209025"/>
                      <a:pt x="255315" y="213711"/>
                      <a:pt x="250417" y="214519"/>
                    </a:cubicBezTo>
                    <a:lnTo>
                      <a:pt x="269484" y="168262"/>
                    </a:lnTo>
                    <a:close/>
                    <a:moveTo>
                      <a:pt x="271224" y="149840"/>
                    </a:moveTo>
                    <a:cubicBezTo>
                      <a:pt x="275151" y="149840"/>
                      <a:pt x="278471" y="146528"/>
                      <a:pt x="278471" y="142609"/>
                    </a:cubicBezTo>
                    <a:cubicBezTo>
                      <a:pt x="278471" y="138690"/>
                      <a:pt x="275151" y="135377"/>
                      <a:pt x="271224" y="135377"/>
                    </a:cubicBezTo>
                    <a:cubicBezTo>
                      <a:pt x="268674" y="135377"/>
                      <a:pt x="266326" y="136751"/>
                      <a:pt x="264950" y="138892"/>
                    </a:cubicBezTo>
                    <a:cubicBezTo>
                      <a:pt x="263573" y="141033"/>
                      <a:pt x="263573" y="143982"/>
                      <a:pt x="264950" y="146326"/>
                    </a:cubicBezTo>
                    <a:cubicBezTo>
                      <a:pt x="266326" y="148467"/>
                      <a:pt x="268674" y="150042"/>
                      <a:pt x="271224" y="149840"/>
                    </a:cubicBezTo>
                    <a:moveTo>
                      <a:pt x="214267" y="214519"/>
                    </a:moveTo>
                    <a:lnTo>
                      <a:pt x="243738" y="136509"/>
                    </a:lnTo>
                    <a:lnTo>
                      <a:pt x="242766" y="135135"/>
                    </a:lnTo>
                    <a:lnTo>
                      <a:pt x="222323" y="137478"/>
                    </a:lnTo>
                    <a:lnTo>
                      <a:pt x="222323" y="139821"/>
                    </a:lnTo>
                    <a:lnTo>
                      <a:pt x="226250" y="142771"/>
                    </a:lnTo>
                    <a:cubicBezTo>
                      <a:pt x="229772" y="145518"/>
                      <a:pt x="228598" y="148063"/>
                      <a:pt x="225481" y="156870"/>
                    </a:cubicBezTo>
                    <a:lnTo>
                      <a:pt x="203094" y="216458"/>
                    </a:lnTo>
                    <a:cubicBezTo>
                      <a:pt x="201111" y="219973"/>
                      <a:pt x="203702" y="224296"/>
                      <a:pt x="207790" y="224296"/>
                    </a:cubicBezTo>
                    <a:cubicBezTo>
                      <a:pt x="217020" y="224296"/>
                      <a:pt x="227019" y="215853"/>
                      <a:pt x="231350" y="204298"/>
                    </a:cubicBezTo>
                    <a:lnTo>
                      <a:pt x="228395" y="204298"/>
                    </a:lnTo>
                    <a:cubicBezTo>
                      <a:pt x="225238" y="208823"/>
                      <a:pt x="218963" y="213509"/>
                      <a:pt x="214267" y="214479"/>
                    </a:cubicBezTo>
                    <a:moveTo>
                      <a:pt x="154193" y="206439"/>
                    </a:moveTo>
                    <a:cubicBezTo>
                      <a:pt x="154193" y="192138"/>
                      <a:pt x="170102" y="172747"/>
                      <a:pt x="179130" y="172747"/>
                    </a:cubicBezTo>
                    <a:cubicBezTo>
                      <a:pt x="181113" y="172747"/>
                      <a:pt x="182854" y="172949"/>
                      <a:pt x="184635" y="173514"/>
                    </a:cubicBezTo>
                    <a:lnTo>
                      <a:pt x="175203" y="198198"/>
                    </a:lnTo>
                    <a:cubicBezTo>
                      <a:pt x="169900" y="204662"/>
                      <a:pt x="161642" y="212499"/>
                      <a:pt x="157715" y="212499"/>
                    </a:cubicBezTo>
                    <a:cubicBezTo>
                      <a:pt x="155569" y="212701"/>
                      <a:pt x="154193" y="210722"/>
                      <a:pt x="154193" y="206439"/>
                    </a:cubicBezTo>
                    <a:moveTo>
                      <a:pt x="203094" y="158809"/>
                    </a:moveTo>
                    <a:lnTo>
                      <a:pt x="198196" y="158405"/>
                    </a:lnTo>
                    <a:lnTo>
                      <a:pt x="192691" y="163899"/>
                    </a:lnTo>
                    <a:lnTo>
                      <a:pt x="191719" y="163899"/>
                    </a:lnTo>
                    <a:cubicBezTo>
                      <a:pt x="168362" y="163899"/>
                      <a:pt x="143223" y="192906"/>
                      <a:pt x="143223" y="215853"/>
                    </a:cubicBezTo>
                    <a:cubicBezTo>
                      <a:pt x="143223" y="221145"/>
                      <a:pt x="146178" y="224659"/>
                      <a:pt x="151845" y="224659"/>
                    </a:cubicBezTo>
                    <a:cubicBezTo>
                      <a:pt x="158727" y="224659"/>
                      <a:pt x="165406" y="214843"/>
                      <a:pt x="173057" y="204460"/>
                    </a:cubicBezTo>
                    <a:lnTo>
                      <a:pt x="172653" y="208177"/>
                    </a:lnTo>
                    <a:cubicBezTo>
                      <a:pt x="171681" y="218761"/>
                      <a:pt x="175000" y="224619"/>
                      <a:pt x="180506" y="224619"/>
                    </a:cubicBezTo>
                    <a:cubicBezTo>
                      <a:pt x="186983" y="224619"/>
                      <a:pt x="192893" y="214439"/>
                      <a:pt x="197387" y="204622"/>
                    </a:cubicBezTo>
                    <a:lnTo>
                      <a:pt x="194431" y="204622"/>
                    </a:lnTo>
                    <a:cubicBezTo>
                      <a:pt x="191274" y="209146"/>
                      <a:pt x="188359" y="211853"/>
                      <a:pt x="185971" y="211853"/>
                    </a:cubicBezTo>
                    <a:cubicBezTo>
                      <a:pt x="183582" y="211853"/>
                      <a:pt x="181842" y="207328"/>
                      <a:pt x="185971" y="198117"/>
                    </a:cubicBezTo>
                    <a:lnTo>
                      <a:pt x="203054" y="158728"/>
                    </a:lnTo>
                    <a:close/>
                    <a:moveTo>
                      <a:pt x="89383" y="235810"/>
                    </a:moveTo>
                    <a:cubicBezTo>
                      <a:pt x="89383" y="229750"/>
                      <a:pt x="95293" y="225831"/>
                      <a:pt x="103713" y="222478"/>
                    </a:cubicBezTo>
                    <a:cubicBezTo>
                      <a:pt x="106466" y="223852"/>
                      <a:pt x="110797" y="225427"/>
                      <a:pt x="116262" y="227164"/>
                    </a:cubicBezTo>
                    <a:cubicBezTo>
                      <a:pt x="125087" y="230113"/>
                      <a:pt x="128447" y="231285"/>
                      <a:pt x="128447" y="233830"/>
                    </a:cubicBezTo>
                    <a:cubicBezTo>
                      <a:pt x="128447" y="239526"/>
                      <a:pt x="120391" y="243809"/>
                      <a:pt x="105656" y="243809"/>
                    </a:cubicBezTo>
                    <a:cubicBezTo>
                      <a:pt x="94645" y="244011"/>
                      <a:pt x="89342" y="241667"/>
                      <a:pt x="89342" y="235769"/>
                    </a:cubicBezTo>
                    <a:moveTo>
                      <a:pt x="113509" y="198319"/>
                    </a:moveTo>
                    <a:cubicBezTo>
                      <a:pt x="109583" y="198319"/>
                      <a:pt x="108206" y="195007"/>
                      <a:pt x="108206" y="191249"/>
                    </a:cubicBezTo>
                    <a:cubicBezTo>
                      <a:pt x="108206" y="179695"/>
                      <a:pt x="113712" y="165758"/>
                      <a:pt x="122537" y="165758"/>
                    </a:cubicBezTo>
                    <a:cubicBezTo>
                      <a:pt x="126463" y="165758"/>
                      <a:pt x="127840" y="169070"/>
                      <a:pt x="127840" y="172827"/>
                    </a:cubicBezTo>
                    <a:cubicBezTo>
                      <a:pt x="127840" y="184180"/>
                      <a:pt x="122132" y="198319"/>
                      <a:pt x="113509" y="198319"/>
                    </a:cubicBezTo>
                    <a:moveTo>
                      <a:pt x="138648" y="230073"/>
                    </a:moveTo>
                    <a:cubicBezTo>
                      <a:pt x="138648" y="222640"/>
                      <a:pt x="131969" y="219892"/>
                      <a:pt x="121160" y="216741"/>
                    </a:cubicBezTo>
                    <a:cubicBezTo>
                      <a:pt x="111931" y="213994"/>
                      <a:pt x="107599" y="213227"/>
                      <a:pt x="107599" y="210075"/>
                    </a:cubicBezTo>
                    <a:cubicBezTo>
                      <a:pt x="107599" y="207732"/>
                      <a:pt x="109583" y="204783"/>
                      <a:pt x="113509" y="202642"/>
                    </a:cubicBezTo>
                    <a:cubicBezTo>
                      <a:pt x="128811" y="201874"/>
                      <a:pt x="138446" y="188139"/>
                      <a:pt x="138446" y="175979"/>
                    </a:cubicBezTo>
                    <a:cubicBezTo>
                      <a:pt x="138446" y="173837"/>
                      <a:pt x="138041" y="171858"/>
                      <a:pt x="137474" y="170080"/>
                    </a:cubicBezTo>
                    <a:lnTo>
                      <a:pt x="147878" y="170080"/>
                    </a:lnTo>
                    <a:lnTo>
                      <a:pt x="149862" y="163414"/>
                    </a:lnTo>
                    <a:lnTo>
                      <a:pt x="132171" y="163414"/>
                    </a:lnTo>
                    <a:cubicBezTo>
                      <a:pt x="129823" y="161839"/>
                      <a:pt x="126868" y="161071"/>
                      <a:pt x="123549" y="161071"/>
                    </a:cubicBezTo>
                    <a:cubicBezTo>
                      <a:pt x="107437" y="161071"/>
                      <a:pt x="97034" y="175171"/>
                      <a:pt x="97034" y="187735"/>
                    </a:cubicBezTo>
                    <a:cubicBezTo>
                      <a:pt x="97034" y="195774"/>
                      <a:pt x="101729" y="201268"/>
                      <a:pt x="109218" y="202238"/>
                    </a:cubicBezTo>
                    <a:cubicBezTo>
                      <a:pt x="101770" y="205753"/>
                      <a:pt x="97438" y="209469"/>
                      <a:pt x="97438" y="214196"/>
                    </a:cubicBezTo>
                    <a:cubicBezTo>
                      <a:pt x="97438" y="216943"/>
                      <a:pt x="98410" y="218882"/>
                      <a:pt x="100758" y="220660"/>
                    </a:cubicBezTo>
                    <a:cubicBezTo>
                      <a:pt x="83472" y="225750"/>
                      <a:pt x="76388" y="232214"/>
                      <a:pt x="76388" y="239688"/>
                    </a:cubicBezTo>
                    <a:cubicBezTo>
                      <a:pt x="76388" y="247727"/>
                      <a:pt x="86994" y="251040"/>
                      <a:pt x="99543" y="251040"/>
                    </a:cubicBezTo>
                    <a:cubicBezTo>
                      <a:pt x="120756" y="251242"/>
                      <a:pt x="138608" y="239688"/>
                      <a:pt x="138608" y="230073"/>
                    </a:cubicBezTo>
                    <a:moveTo>
                      <a:pt x="58495" y="183048"/>
                    </a:moveTo>
                    <a:cubicBezTo>
                      <a:pt x="66146" y="183048"/>
                      <a:pt x="66349" y="186361"/>
                      <a:pt x="65175" y="194805"/>
                    </a:cubicBezTo>
                    <a:lnTo>
                      <a:pt x="69709" y="194805"/>
                    </a:lnTo>
                    <a:lnTo>
                      <a:pt x="79910" y="166768"/>
                    </a:lnTo>
                    <a:lnTo>
                      <a:pt x="75376" y="166768"/>
                    </a:lnTo>
                    <a:cubicBezTo>
                      <a:pt x="71449" y="173433"/>
                      <a:pt x="68494" y="178524"/>
                      <a:pt x="60074" y="178524"/>
                    </a:cubicBezTo>
                    <a:lnTo>
                      <a:pt x="42991" y="178524"/>
                    </a:lnTo>
                    <a:lnTo>
                      <a:pt x="51452" y="155577"/>
                    </a:lnTo>
                    <a:cubicBezTo>
                      <a:pt x="54407" y="147336"/>
                      <a:pt x="55986" y="145760"/>
                      <a:pt x="66389" y="145760"/>
                    </a:cubicBezTo>
                    <a:lnTo>
                      <a:pt x="73838" y="145760"/>
                    </a:lnTo>
                    <a:cubicBezTo>
                      <a:pt x="84646" y="145760"/>
                      <a:pt x="86023" y="148709"/>
                      <a:pt x="86023" y="160061"/>
                    </a:cubicBezTo>
                    <a:lnTo>
                      <a:pt x="90354" y="160061"/>
                    </a:lnTo>
                    <a:lnTo>
                      <a:pt x="93876" y="141033"/>
                    </a:lnTo>
                    <a:lnTo>
                      <a:pt x="29673" y="141033"/>
                    </a:lnTo>
                    <a:lnTo>
                      <a:pt x="28499" y="144548"/>
                    </a:lnTo>
                    <a:cubicBezTo>
                      <a:pt x="40886" y="147093"/>
                      <a:pt x="42060" y="148265"/>
                      <a:pt x="36352" y="164344"/>
                    </a:cubicBezTo>
                    <a:lnTo>
                      <a:pt x="23601" y="199046"/>
                    </a:lnTo>
                    <a:cubicBezTo>
                      <a:pt x="17690" y="214923"/>
                      <a:pt x="15342" y="216297"/>
                      <a:pt x="1012" y="218842"/>
                    </a:cubicBezTo>
                    <a:lnTo>
                      <a:pt x="40" y="222357"/>
                    </a:lnTo>
                    <a:lnTo>
                      <a:pt x="71530" y="222357"/>
                    </a:lnTo>
                    <a:lnTo>
                      <a:pt x="84282" y="202157"/>
                    </a:lnTo>
                    <a:lnTo>
                      <a:pt x="79384" y="202157"/>
                    </a:lnTo>
                    <a:cubicBezTo>
                      <a:pt x="71126" y="210399"/>
                      <a:pt x="62705" y="217630"/>
                      <a:pt x="46796" y="217630"/>
                    </a:cubicBezTo>
                    <a:cubicBezTo>
                      <a:pt x="27730" y="217630"/>
                      <a:pt x="29511" y="216660"/>
                      <a:pt x="35785" y="199006"/>
                    </a:cubicBezTo>
                    <a:lnTo>
                      <a:pt x="41696" y="183129"/>
                    </a:lnTo>
                    <a:lnTo>
                      <a:pt x="58576" y="183129"/>
                    </a:lnTo>
                    <a:lnTo>
                      <a:pt x="58576" y="182927"/>
                    </a:lnTo>
                    <a:close/>
                    <a:moveTo>
                      <a:pt x="67725" y="135216"/>
                    </a:moveTo>
                    <a:lnTo>
                      <a:pt x="85982" y="121884"/>
                    </a:lnTo>
                    <a:lnTo>
                      <a:pt x="85982" y="119541"/>
                    </a:lnTo>
                    <a:lnTo>
                      <a:pt x="73797" y="119541"/>
                    </a:lnTo>
                    <a:lnTo>
                      <a:pt x="62989" y="135216"/>
                    </a:lnTo>
                    <a:lnTo>
                      <a:pt x="67685" y="135216"/>
                    </a:lnTo>
                    <a:close/>
                    <a:moveTo>
                      <a:pt x="340690" y="35066"/>
                    </a:moveTo>
                    <a:cubicBezTo>
                      <a:pt x="345022" y="35066"/>
                      <a:pt x="348746" y="38379"/>
                      <a:pt x="346762" y="46055"/>
                    </a:cubicBezTo>
                    <a:lnTo>
                      <a:pt x="326927" y="51347"/>
                    </a:lnTo>
                    <a:cubicBezTo>
                      <a:pt x="330084" y="41732"/>
                      <a:pt x="335954" y="35066"/>
                      <a:pt x="340690" y="35066"/>
                    </a:cubicBezTo>
                    <a:moveTo>
                      <a:pt x="351701" y="67224"/>
                    </a:moveTo>
                    <a:lnTo>
                      <a:pt x="347774" y="67224"/>
                    </a:lnTo>
                    <a:cubicBezTo>
                      <a:pt x="342876" y="73122"/>
                      <a:pt x="337371" y="77809"/>
                      <a:pt x="332068" y="77809"/>
                    </a:cubicBezTo>
                    <a:cubicBezTo>
                      <a:pt x="326765" y="77809"/>
                      <a:pt x="323810" y="74496"/>
                      <a:pt x="323810" y="67224"/>
                    </a:cubicBezTo>
                    <a:cubicBezTo>
                      <a:pt x="323810" y="64275"/>
                      <a:pt x="324214" y="61164"/>
                      <a:pt x="324781" y="58417"/>
                    </a:cubicBezTo>
                    <a:lnTo>
                      <a:pt x="357004" y="47833"/>
                    </a:lnTo>
                    <a:cubicBezTo>
                      <a:pt x="363279" y="32925"/>
                      <a:pt x="355628" y="26461"/>
                      <a:pt x="346803" y="26461"/>
                    </a:cubicBezTo>
                    <a:cubicBezTo>
                      <a:pt x="331501" y="26461"/>
                      <a:pt x="314215" y="53125"/>
                      <a:pt x="314215" y="74092"/>
                    </a:cubicBezTo>
                    <a:cubicBezTo>
                      <a:pt x="314215" y="84071"/>
                      <a:pt x="318911" y="89565"/>
                      <a:pt x="326400" y="89565"/>
                    </a:cubicBezTo>
                    <a:cubicBezTo>
                      <a:pt x="335225" y="89565"/>
                      <a:pt x="344253" y="81121"/>
                      <a:pt x="351742" y="67224"/>
                    </a:cubicBezTo>
                    <a:moveTo>
                      <a:pt x="346641" y="19392"/>
                    </a:moveTo>
                    <a:lnTo>
                      <a:pt x="364898" y="2747"/>
                    </a:lnTo>
                    <a:lnTo>
                      <a:pt x="364898" y="404"/>
                    </a:lnTo>
                    <a:lnTo>
                      <a:pt x="352713" y="404"/>
                    </a:lnTo>
                    <a:lnTo>
                      <a:pt x="341905" y="19593"/>
                    </a:lnTo>
                    <a:lnTo>
                      <a:pt x="346600" y="19593"/>
                    </a:lnTo>
                    <a:lnTo>
                      <a:pt x="346600" y="19392"/>
                    </a:lnTo>
                    <a:close/>
                    <a:moveTo>
                      <a:pt x="278106" y="35268"/>
                    </a:moveTo>
                    <a:lnTo>
                      <a:pt x="288915" y="35268"/>
                    </a:lnTo>
                    <a:lnTo>
                      <a:pt x="272034" y="81525"/>
                    </a:lnTo>
                    <a:cubicBezTo>
                      <a:pt x="270455" y="85444"/>
                      <a:pt x="272641" y="89363"/>
                      <a:pt x="276730" y="89363"/>
                    </a:cubicBezTo>
                    <a:cubicBezTo>
                      <a:pt x="288712" y="89363"/>
                      <a:pt x="303245" y="79182"/>
                      <a:pt x="308548" y="64679"/>
                    </a:cubicBezTo>
                    <a:lnTo>
                      <a:pt x="305593" y="64679"/>
                    </a:lnTo>
                    <a:cubicBezTo>
                      <a:pt x="301262" y="70739"/>
                      <a:pt x="291829" y="77405"/>
                      <a:pt x="284786" y="78778"/>
                    </a:cubicBezTo>
                    <a:lnTo>
                      <a:pt x="300290" y="35268"/>
                    </a:lnTo>
                    <a:lnTo>
                      <a:pt x="316199" y="35268"/>
                    </a:lnTo>
                    <a:lnTo>
                      <a:pt x="318183" y="28603"/>
                    </a:lnTo>
                    <a:lnTo>
                      <a:pt x="302678" y="28603"/>
                    </a:lnTo>
                    <a:lnTo>
                      <a:pt x="308589" y="11958"/>
                    </a:lnTo>
                    <a:lnTo>
                      <a:pt x="302516" y="11958"/>
                    </a:lnTo>
                    <a:lnTo>
                      <a:pt x="291506" y="28603"/>
                    </a:lnTo>
                    <a:lnTo>
                      <a:pt x="278349" y="30380"/>
                    </a:lnTo>
                    <a:lnTo>
                      <a:pt x="278349" y="35268"/>
                    </a:lnTo>
                    <a:lnTo>
                      <a:pt x="278147" y="35268"/>
                    </a:lnTo>
                    <a:close/>
                    <a:moveTo>
                      <a:pt x="272601" y="40561"/>
                    </a:moveTo>
                    <a:cubicBezTo>
                      <a:pt x="274746" y="32925"/>
                      <a:pt x="273572" y="26461"/>
                      <a:pt x="267905" y="26461"/>
                    </a:cubicBezTo>
                    <a:cubicBezTo>
                      <a:pt x="260659" y="26461"/>
                      <a:pt x="258270" y="31350"/>
                      <a:pt x="251227" y="46661"/>
                    </a:cubicBezTo>
                    <a:lnTo>
                      <a:pt x="251227" y="38056"/>
                    </a:lnTo>
                    <a:cubicBezTo>
                      <a:pt x="251227" y="31996"/>
                      <a:pt x="249243" y="26502"/>
                      <a:pt x="243778" y="26502"/>
                    </a:cubicBezTo>
                    <a:cubicBezTo>
                      <a:pt x="237301" y="26502"/>
                      <a:pt x="231391" y="36682"/>
                      <a:pt x="226695" y="46499"/>
                    </a:cubicBezTo>
                    <a:lnTo>
                      <a:pt x="229650" y="46499"/>
                    </a:lnTo>
                    <a:cubicBezTo>
                      <a:pt x="232808" y="41975"/>
                      <a:pt x="235722" y="39268"/>
                      <a:pt x="238111" y="39268"/>
                    </a:cubicBezTo>
                    <a:cubicBezTo>
                      <a:pt x="240863" y="39268"/>
                      <a:pt x="242442" y="43591"/>
                      <a:pt x="238111" y="53165"/>
                    </a:cubicBezTo>
                    <a:lnTo>
                      <a:pt x="225562" y="81000"/>
                    </a:lnTo>
                    <a:cubicBezTo>
                      <a:pt x="223214" y="86292"/>
                      <a:pt x="225764" y="89605"/>
                      <a:pt x="230865" y="89605"/>
                    </a:cubicBezTo>
                    <a:cubicBezTo>
                      <a:pt x="234022" y="89605"/>
                      <a:pt x="235398" y="88838"/>
                      <a:pt x="236775" y="85485"/>
                    </a:cubicBezTo>
                    <a:lnTo>
                      <a:pt x="249162" y="52963"/>
                    </a:lnTo>
                    <a:cubicBezTo>
                      <a:pt x="252684" y="48640"/>
                      <a:pt x="255842" y="44924"/>
                      <a:pt x="259768" y="40803"/>
                    </a:cubicBezTo>
                    <a:lnTo>
                      <a:pt x="272722" y="40803"/>
                    </a:lnTo>
                    <a:lnTo>
                      <a:pt x="272722" y="40601"/>
                    </a:lnTo>
                    <a:close/>
                    <a:moveTo>
                      <a:pt x="204066" y="35066"/>
                    </a:moveTo>
                    <a:cubicBezTo>
                      <a:pt x="208397" y="35066"/>
                      <a:pt x="212122" y="38379"/>
                      <a:pt x="210138" y="46055"/>
                    </a:cubicBezTo>
                    <a:lnTo>
                      <a:pt x="190302" y="51347"/>
                    </a:lnTo>
                    <a:cubicBezTo>
                      <a:pt x="193460" y="41732"/>
                      <a:pt x="199330" y="35066"/>
                      <a:pt x="204066" y="35066"/>
                    </a:cubicBezTo>
                    <a:moveTo>
                      <a:pt x="215077" y="67224"/>
                    </a:moveTo>
                    <a:lnTo>
                      <a:pt x="211150" y="67224"/>
                    </a:lnTo>
                    <a:cubicBezTo>
                      <a:pt x="206252" y="73122"/>
                      <a:pt x="200747" y="77809"/>
                      <a:pt x="195444" y="77809"/>
                    </a:cubicBezTo>
                    <a:cubicBezTo>
                      <a:pt x="190140" y="77809"/>
                      <a:pt x="187185" y="74496"/>
                      <a:pt x="187185" y="67224"/>
                    </a:cubicBezTo>
                    <a:cubicBezTo>
                      <a:pt x="187185" y="64275"/>
                      <a:pt x="187590" y="61164"/>
                      <a:pt x="188157" y="58417"/>
                    </a:cubicBezTo>
                    <a:lnTo>
                      <a:pt x="220380" y="47833"/>
                    </a:lnTo>
                    <a:cubicBezTo>
                      <a:pt x="226655" y="32925"/>
                      <a:pt x="219206" y="26461"/>
                      <a:pt x="210179" y="26461"/>
                    </a:cubicBezTo>
                    <a:cubicBezTo>
                      <a:pt x="194877" y="26461"/>
                      <a:pt x="177591" y="53125"/>
                      <a:pt x="177591" y="74092"/>
                    </a:cubicBezTo>
                    <a:cubicBezTo>
                      <a:pt x="177591" y="84071"/>
                      <a:pt x="182287" y="89565"/>
                      <a:pt x="189776" y="89565"/>
                    </a:cubicBezTo>
                    <a:cubicBezTo>
                      <a:pt x="198601" y="89565"/>
                      <a:pt x="207628" y="81121"/>
                      <a:pt x="215117" y="67224"/>
                    </a:cubicBezTo>
                    <a:moveTo>
                      <a:pt x="140106" y="80152"/>
                    </a:moveTo>
                    <a:cubicBezTo>
                      <a:pt x="136948" y="80152"/>
                      <a:pt x="132455" y="77203"/>
                      <a:pt x="132455" y="74658"/>
                    </a:cubicBezTo>
                    <a:cubicBezTo>
                      <a:pt x="132455" y="73890"/>
                      <a:pt x="133831" y="70133"/>
                      <a:pt x="135612" y="65649"/>
                    </a:cubicBezTo>
                    <a:lnTo>
                      <a:pt x="140713" y="51913"/>
                    </a:lnTo>
                    <a:cubicBezTo>
                      <a:pt x="146218" y="45247"/>
                      <a:pt x="154841" y="38016"/>
                      <a:pt x="159780" y="38016"/>
                    </a:cubicBezTo>
                    <a:cubicBezTo>
                      <a:pt x="162735" y="38016"/>
                      <a:pt x="164880" y="39995"/>
                      <a:pt x="164880" y="44075"/>
                    </a:cubicBezTo>
                    <a:cubicBezTo>
                      <a:pt x="164678" y="57003"/>
                      <a:pt x="152898" y="80152"/>
                      <a:pt x="140146" y="80152"/>
                    </a:cubicBezTo>
                    <a:moveTo>
                      <a:pt x="175891" y="39187"/>
                    </a:moveTo>
                    <a:cubicBezTo>
                      <a:pt x="175891" y="29774"/>
                      <a:pt x="173543" y="26259"/>
                      <a:pt x="166864" y="26259"/>
                    </a:cubicBezTo>
                    <a:cubicBezTo>
                      <a:pt x="158606" y="26259"/>
                      <a:pt x="150955" y="35066"/>
                      <a:pt x="143101" y="45651"/>
                    </a:cubicBezTo>
                    <a:lnTo>
                      <a:pt x="159577" y="1374"/>
                    </a:lnTo>
                    <a:lnTo>
                      <a:pt x="158606" y="0"/>
                    </a:lnTo>
                    <a:lnTo>
                      <a:pt x="138163" y="2343"/>
                    </a:lnTo>
                    <a:lnTo>
                      <a:pt x="138163" y="4686"/>
                    </a:lnTo>
                    <a:lnTo>
                      <a:pt x="142089" y="7635"/>
                    </a:lnTo>
                    <a:cubicBezTo>
                      <a:pt x="145611" y="10382"/>
                      <a:pt x="144437" y="13130"/>
                      <a:pt x="141320" y="21735"/>
                    </a:cubicBezTo>
                    <a:lnTo>
                      <a:pt x="123468" y="68557"/>
                    </a:lnTo>
                    <a:cubicBezTo>
                      <a:pt x="121889" y="72476"/>
                      <a:pt x="120148" y="77162"/>
                      <a:pt x="120148" y="78374"/>
                    </a:cubicBezTo>
                    <a:cubicBezTo>
                      <a:pt x="120148" y="83869"/>
                      <a:pt x="127597" y="89161"/>
                      <a:pt x="134479" y="89161"/>
                    </a:cubicBezTo>
                    <a:cubicBezTo>
                      <a:pt x="149983" y="89565"/>
                      <a:pt x="175932" y="61124"/>
                      <a:pt x="175932" y="39187"/>
                    </a:cubicBezTo>
                    <a:moveTo>
                      <a:pt x="115655" y="33127"/>
                    </a:moveTo>
                    <a:cubicBezTo>
                      <a:pt x="116829" y="28804"/>
                      <a:pt x="114076" y="26461"/>
                      <a:pt x="111728" y="26461"/>
                    </a:cubicBezTo>
                    <a:cubicBezTo>
                      <a:pt x="102499" y="26461"/>
                      <a:pt x="91285" y="34905"/>
                      <a:pt x="86994" y="46459"/>
                    </a:cubicBezTo>
                    <a:lnTo>
                      <a:pt x="89949" y="46459"/>
                    </a:lnTo>
                    <a:cubicBezTo>
                      <a:pt x="92904" y="42136"/>
                      <a:pt x="98005" y="37450"/>
                      <a:pt x="102903" y="36642"/>
                    </a:cubicBezTo>
                    <a:lnTo>
                      <a:pt x="85051" y="82899"/>
                    </a:lnTo>
                    <a:cubicBezTo>
                      <a:pt x="83472" y="87222"/>
                      <a:pt x="86630" y="89565"/>
                      <a:pt x="88978" y="89565"/>
                    </a:cubicBezTo>
                    <a:cubicBezTo>
                      <a:pt x="97803" y="89565"/>
                      <a:pt x="108206" y="81121"/>
                      <a:pt x="112538" y="69567"/>
                    </a:cubicBezTo>
                    <a:lnTo>
                      <a:pt x="109583" y="69567"/>
                    </a:lnTo>
                    <a:cubicBezTo>
                      <a:pt x="106628" y="73890"/>
                      <a:pt x="101527" y="78576"/>
                      <a:pt x="96629" y="79384"/>
                    </a:cubicBezTo>
                    <a:lnTo>
                      <a:pt x="115695" y="33127"/>
                    </a:lnTo>
                    <a:close/>
                    <a:moveTo>
                      <a:pt x="117639" y="14705"/>
                    </a:moveTo>
                    <a:cubicBezTo>
                      <a:pt x="121565" y="14705"/>
                      <a:pt x="124885" y="11392"/>
                      <a:pt x="124885" y="7474"/>
                    </a:cubicBezTo>
                    <a:cubicBezTo>
                      <a:pt x="124885" y="3555"/>
                      <a:pt x="121565" y="242"/>
                      <a:pt x="117639" y="242"/>
                    </a:cubicBezTo>
                    <a:cubicBezTo>
                      <a:pt x="115088" y="242"/>
                      <a:pt x="112740" y="1616"/>
                      <a:pt x="111364" y="3757"/>
                    </a:cubicBezTo>
                    <a:cubicBezTo>
                      <a:pt x="109988" y="5898"/>
                      <a:pt x="109988" y="8847"/>
                      <a:pt x="111364" y="11191"/>
                    </a:cubicBezTo>
                    <a:cubicBezTo>
                      <a:pt x="112740" y="13332"/>
                      <a:pt x="115088" y="14907"/>
                      <a:pt x="117639" y="14705"/>
                    </a:cubicBezTo>
                    <a:moveTo>
                      <a:pt x="72259" y="5898"/>
                    </a:moveTo>
                    <a:lnTo>
                      <a:pt x="29835" y="5898"/>
                    </a:lnTo>
                    <a:lnTo>
                      <a:pt x="28661" y="9413"/>
                    </a:lnTo>
                    <a:cubicBezTo>
                      <a:pt x="41048" y="11958"/>
                      <a:pt x="42222" y="13130"/>
                      <a:pt x="36514" y="29208"/>
                    </a:cubicBezTo>
                    <a:lnTo>
                      <a:pt x="23763" y="63911"/>
                    </a:lnTo>
                    <a:cubicBezTo>
                      <a:pt x="17852" y="79788"/>
                      <a:pt x="15504" y="81162"/>
                      <a:pt x="1174" y="83707"/>
                    </a:cubicBezTo>
                    <a:lnTo>
                      <a:pt x="202" y="87222"/>
                    </a:lnTo>
                    <a:lnTo>
                      <a:pt x="64608" y="87222"/>
                    </a:lnTo>
                    <a:lnTo>
                      <a:pt x="78534" y="62336"/>
                    </a:lnTo>
                    <a:lnTo>
                      <a:pt x="73635" y="62336"/>
                    </a:lnTo>
                    <a:cubicBezTo>
                      <a:pt x="65580" y="71143"/>
                      <a:pt x="56350" y="82333"/>
                      <a:pt x="42020" y="82333"/>
                    </a:cubicBezTo>
                    <a:cubicBezTo>
                      <a:pt x="31211" y="82333"/>
                      <a:pt x="29632" y="80354"/>
                      <a:pt x="35745" y="63709"/>
                    </a:cubicBezTo>
                    <a:lnTo>
                      <a:pt x="48497" y="29007"/>
                    </a:lnTo>
                    <a:cubicBezTo>
                      <a:pt x="54407" y="13130"/>
                      <a:pt x="56755" y="11756"/>
                      <a:pt x="71085" y="9211"/>
                    </a:cubicBezTo>
                    <a:lnTo>
                      <a:pt x="72259" y="5898"/>
                    </a:lnTo>
                    <a:close/>
                  </a:path>
                </a:pathLst>
              </a:custGeom>
              <a:solidFill>
                <a:srgbClr val="000000"/>
              </a:solidFill>
              <a:ln w="0" cap="flat">
                <a:noFill/>
                <a:prstDash val="solid"/>
                <a:miter/>
              </a:ln>
            </p:spPr>
            <p:txBody>
              <a:bodyPr rtlCol="0" anchor="ctr"/>
              <a:lstStyle/>
              <a:p>
                <a:endParaRPr lang="fr-FR"/>
              </a:p>
            </p:txBody>
          </p:sp>
        </p:grpSp>
        <p:sp>
          <p:nvSpPr>
            <p:cNvPr id="12" name="Forme libre 11">
              <a:extLst>
                <a:ext uri="{FF2B5EF4-FFF2-40B4-BE49-F238E27FC236}">
                  <a16:creationId xmlns:a16="http://schemas.microsoft.com/office/drawing/2014/main" id="{D741DBD0-4E76-8CEB-D6F3-7847F9CE7667}"/>
                </a:ext>
              </a:extLst>
            </p:cNvPr>
            <p:cNvSpPr/>
            <p:nvPr/>
          </p:nvSpPr>
          <p:spPr>
            <a:xfrm>
              <a:off x="6094193" y="-1064437"/>
              <a:ext cx="1711709" cy="633215"/>
            </a:xfrm>
            <a:custGeom>
              <a:avLst/>
              <a:gdLst>
                <a:gd name="connsiteX0" fmla="*/ 39550 w 1711709"/>
                <a:gd name="connsiteY0" fmla="*/ 498120 h 633215"/>
                <a:gd name="connsiteX1" fmla="*/ 39550 w 1711709"/>
                <a:gd name="connsiteY1" fmla="*/ 599280 h 633215"/>
                <a:gd name="connsiteX2" fmla="*/ 72097 w 1711709"/>
                <a:gd name="connsiteY2" fmla="*/ 599280 h 633215"/>
                <a:gd name="connsiteX3" fmla="*/ 119743 w 1711709"/>
                <a:gd name="connsiteY3" fmla="*/ 548700 h 633215"/>
                <a:gd name="connsiteX4" fmla="*/ 72097 w 1711709"/>
                <a:gd name="connsiteY4" fmla="*/ 498120 h 633215"/>
                <a:gd name="connsiteX5" fmla="*/ 943537 w 1711709"/>
                <a:gd name="connsiteY5" fmla="*/ 497393 h 633215"/>
                <a:gd name="connsiteX6" fmla="*/ 943537 w 1711709"/>
                <a:gd name="connsiteY6" fmla="*/ 545428 h 633215"/>
                <a:gd name="connsiteX7" fmla="*/ 943537 w 1711709"/>
                <a:gd name="connsiteY7" fmla="*/ 545468 h 633215"/>
                <a:gd name="connsiteX8" fmla="*/ 976529 w 1711709"/>
                <a:gd name="connsiteY8" fmla="*/ 545468 h 633215"/>
                <a:gd name="connsiteX9" fmla="*/ 998632 w 1711709"/>
                <a:gd name="connsiteY9" fmla="*/ 521309 h 633215"/>
                <a:gd name="connsiteX10" fmla="*/ 976529 w 1711709"/>
                <a:gd name="connsiteY10" fmla="*/ 497393 h 633215"/>
                <a:gd name="connsiteX11" fmla="*/ 1234962 w 1711709"/>
                <a:gd name="connsiteY11" fmla="*/ 467538 h 633215"/>
                <a:gd name="connsiteX12" fmla="*/ 1267063 w 1711709"/>
                <a:gd name="connsiteY12" fmla="*/ 467538 h 633215"/>
                <a:gd name="connsiteX13" fmla="*/ 1267063 w 1711709"/>
                <a:gd name="connsiteY13" fmla="*/ 629942 h 633215"/>
                <a:gd name="connsiteX14" fmla="*/ 1234962 w 1711709"/>
                <a:gd name="connsiteY14" fmla="*/ 629942 h 633215"/>
                <a:gd name="connsiteX15" fmla="*/ 911435 w 1711709"/>
                <a:gd name="connsiteY15" fmla="*/ 467538 h 633215"/>
                <a:gd name="connsiteX16" fmla="*/ 976529 w 1711709"/>
                <a:gd name="connsiteY16" fmla="*/ 467538 h 633215"/>
                <a:gd name="connsiteX17" fmla="*/ 1030693 w 1711709"/>
                <a:gd name="connsiteY17" fmla="*/ 521350 h 633215"/>
                <a:gd name="connsiteX18" fmla="*/ 999320 w 1711709"/>
                <a:gd name="connsiteY18" fmla="*/ 568657 h 633215"/>
                <a:gd name="connsiteX19" fmla="*/ 1035348 w 1711709"/>
                <a:gd name="connsiteY19" fmla="*/ 629902 h 633215"/>
                <a:gd name="connsiteX20" fmla="*/ 1000696 w 1711709"/>
                <a:gd name="connsiteY20" fmla="*/ 629902 h 633215"/>
                <a:gd name="connsiteX21" fmla="*/ 967930 w 1711709"/>
                <a:gd name="connsiteY21" fmla="*/ 573545 h 633215"/>
                <a:gd name="connsiteX22" fmla="*/ 967947 w 1711709"/>
                <a:gd name="connsiteY22" fmla="*/ 573545 h 633215"/>
                <a:gd name="connsiteX23" fmla="*/ 967907 w 1711709"/>
                <a:gd name="connsiteY23" fmla="*/ 573505 h 633215"/>
                <a:gd name="connsiteX24" fmla="*/ 967930 w 1711709"/>
                <a:gd name="connsiteY24" fmla="*/ 573545 h 633215"/>
                <a:gd name="connsiteX25" fmla="*/ 943537 w 1711709"/>
                <a:gd name="connsiteY25" fmla="*/ 573545 h 633215"/>
                <a:gd name="connsiteX26" fmla="*/ 943537 w 1711709"/>
                <a:gd name="connsiteY26" fmla="*/ 629942 h 633215"/>
                <a:gd name="connsiteX27" fmla="*/ 911435 w 1711709"/>
                <a:gd name="connsiteY27" fmla="*/ 629942 h 633215"/>
                <a:gd name="connsiteX28" fmla="*/ 631629 w 1711709"/>
                <a:gd name="connsiteY28" fmla="*/ 467538 h 633215"/>
                <a:gd name="connsiteX29" fmla="*/ 656039 w 1711709"/>
                <a:gd name="connsiteY29" fmla="*/ 467538 h 633215"/>
                <a:gd name="connsiteX30" fmla="*/ 725788 w 1711709"/>
                <a:gd name="connsiteY30" fmla="*/ 566597 h 633215"/>
                <a:gd name="connsiteX31" fmla="*/ 725788 w 1711709"/>
                <a:gd name="connsiteY31" fmla="*/ 467538 h 633215"/>
                <a:gd name="connsiteX32" fmla="*/ 757890 w 1711709"/>
                <a:gd name="connsiteY32" fmla="*/ 467538 h 633215"/>
                <a:gd name="connsiteX33" fmla="*/ 757890 w 1711709"/>
                <a:gd name="connsiteY33" fmla="*/ 629942 h 633215"/>
                <a:gd name="connsiteX34" fmla="*/ 733480 w 1711709"/>
                <a:gd name="connsiteY34" fmla="*/ 629942 h 633215"/>
                <a:gd name="connsiteX35" fmla="*/ 663731 w 1711709"/>
                <a:gd name="connsiteY35" fmla="*/ 530641 h 633215"/>
                <a:gd name="connsiteX36" fmla="*/ 663731 w 1711709"/>
                <a:gd name="connsiteY36" fmla="*/ 629942 h 633215"/>
                <a:gd name="connsiteX37" fmla="*/ 631629 w 1711709"/>
                <a:gd name="connsiteY37" fmla="*/ 629942 h 633215"/>
                <a:gd name="connsiteX38" fmla="*/ 1297343 w 1711709"/>
                <a:gd name="connsiteY38" fmla="*/ 467498 h 633215"/>
                <a:gd name="connsiteX39" fmla="*/ 1396846 w 1711709"/>
                <a:gd name="connsiteY39" fmla="*/ 467498 h 633215"/>
                <a:gd name="connsiteX40" fmla="*/ 1396846 w 1711709"/>
                <a:gd name="connsiteY40" fmla="*/ 498120 h 633215"/>
                <a:gd name="connsiteX41" fmla="*/ 1329444 w 1711709"/>
                <a:gd name="connsiteY41" fmla="*/ 498120 h 633215"/>
                <a:gd name="connsiteX42" fmla="*/ 1329444 w 1711709"/>
                <a:gd name="connsiteY42" fmla="*/ 532702 h 633215"/>
                <a:gd name="connsiteX43" fmla="*/ 1391057 w 1711709"/>
                <a:gd name="connsiteY43" fmla="*/ 532702 h 633215"/>
                <a:gd name="connsiteX44" fmla="*/ 1391057 w 1711709"/>
                <a:gd name="connsiteY44" fmla="*/ 562840 h 633215"/>
                <a:gd name="connsiteX45" fmla="*/ 1329444 w 1711709"/>
                <a:gd name="connsiteY45" fmla="*/ 562840 h 633215"/>
                <a:gd name="connsiteX46" fmla="*/ 1329444 w 1711709"/>
                <a:gd name="connsiteY46" fmla="*/ 599280 h 633215"/>
                <a:gd name="connsiteX47" fmla="*/ 1397979 w 1711709"/>
                <a:gd name="connsiteY47" fmla="*/ 599280 h 633215"/>
                <a:gd name="connsiteX48" fmla="*/ 1397979 w 1711709"/>
                <a:gd name="connsiteY48" fmla="*/ 629903 h 633215"/>
                <a:gd name="connsiteX49" fmla="*/ 1297343 w 1711709"/>
                <a:gd name="connsiteY49" fmla="*/ 629903 h 633215"/>
                <a:gd name="connsiteX50" fmla="*/ 788211 w 1711709"/>
                <a:gd name="connsiteY50" fmla="*/ 467498 h 633215"/>
                <a:gd name="connsiteX51" fmla="*/ 887714 w 1711709"/>
                <a:gd name="connsiteY51" fmla="*/ 467498 h 633215"/>
                <a:gd name="connsiteX52" fmla="*/ 887714 w 1711709"/>
                <a:gd name="connsiteY52" fmla="*/ 498120 h 633215"/>
                <a:gd name="connsiteX53" fmla="*/ 820312 w 1711709"/>
                <a:gd name="connsiteY53" fmla="*/ 498120 h 633215"/>
                <a:gd name="connsiteX54" fmla="*/ 820312 w 1711709"/>
                <a:gd name="connsiteY54" fmla="*/ 532702 h 633215"/>
                <a:gd name="connsiteX55" fmla="*/ 881925 w 1711709"/>
                <a:gd name="connsiteY55" fmla="*/ 532702 h 633215"/>
                <a:gd name="connsiteX56" fmla="*/ 881925 w 1711709"/>
                <a:gd name="connsiteY56" fmla="*/ 562840 h 633215"/>
                <a:gd name="connsiteX57" fmla="*/ 820312 w 1711709"/>
                <a:gd name="connsiteY57" fmla="*/ 562840 h 633215"/>
                <a:gd name="connsiteX58" fmla="*/ 820312 w 1711709"/>
                <a:gd name="connsiteY58" fmla="*/ 599280 h 633215"/>
                <a:gd name="connsiteX59" fmla="*/ 888847 w 1711709"/>
                <a:gd name="connsiteY59" fmla="*/ 599280 h 633215"/>
                <a:gd name="connsiteX60" fmla="*/ 888847 w 1711709"/>
                <a:gd name="connsiteY60" fmla="*/ 629903 h 633215"/>
                <a:gd name="connsiteX61" fmla="*/ 788211 w 1711709"/>
                <a:gd name="connsiteY61" fmla="*/ 629903 h 633215"/>
                <a:gd name="connsiteX62" fmla="*/ 508445 w 1711709"/>
                <a:gd name="connsiteY62" fmla="*/ 467498 h 633215"/>
                <a:gd name="connsiteX63" fmla="*/ 607948 w 1711709"/>
                <a:gd name="connsiteY63" fmla="*/ 467498 h 633215"/>
                <a:gd name="connsiteX64" fmla="*/ 607948 w 1711709"/>
                <a:gd name="connsiteY64" fmla="*/ 498120 h 633215"/>
                <a:gd name="connsiteX65" fmla="*/ 540546 w 1711709"/>
                <a:gd name="connsiteY65" fmla="*/ 498120 h 633215"/>
                <a:gd name="connsiteX66" fmla="*/ 540546 w 1711709"/>
                <a:gd name="connsiteY66" fmla="*/ 532702 h 633215"/>
                <a:gd name="connsiteX67" fmla="*/ 602159 w 1711709"/>
                <a:gd name="connsiteY67" fmla="*/ 532702 h 633215"/>
                <a:gd name="connsiteX68" fmla="*/ 602159 w 1711709"/>
                <a:gd name="connsiteY68" fmla="*/ 562840 h 633215"/>
                <a:gd name="connsiteX69" fmla="*/ 540546 w 1711709"/>
                <a:gd name="connsiteY69" fmla="*/ 562840 h 633215"/>
                <a:gd name="connsiteX70" fmla="*/ 540546 w 1711709"/>
                <a:gd name="connsiteY70" fmla="*/ 599280 h 633215"/>
                <a:gd name="connsiteX71" fmla="*/ 609081 w 1711709"/>
                <a:gd name="connsiteY71" fmla="*/ 599280 h 633215"/>
                <a:gd name="connsiteX72" fmla="*/ 609081 w 1711709"/>
                <a:gd name="connsiteY72" fmla="*/ 629902 h 633215"/>
                <a:gd name="connsiteX73" fmla="*/ 508445 w 1711709"/>
                <a:gd name="connsiteY73" fmla="*/ 629902 h 633215"/>
                <a:gd name="connsiteX74" fmla="*/ 354656 w 1711709"/>
                <a:gd name="connsiteY74" fmla="*/ 467498 h 633215"/>
                <a:gd name="connsiteX75" fmla="*/ 386757 w 1711709"/>
                <a:gd name="connsiteY75" fmla="*/ 467498 h 633215"/>
                <a:gd name="connsiteX76" fmla="*/ 386757 w 1711709"/>
                <a:gd name="connsiteY76" fmla="*/ 599280 h 633215"/>
                <a:gd name="connsiteX77" fmla="*/ 448815 w 1711709"/>
                <a:gd name="connsiteY77" fmla="*/ 599280 h 633215"/>
                <a:gd name="connsiteX78" fmla="*/ 448815 w 1711709"/>
                <a:gd name="connsiteY78" fmla="*/ 629903 h 633215"/>
                <a:gd name="connsiteX79" fmla="*/ 354656 w 1711709"/>
                <a:gd name="connsiteY79" fmla="*/ 629903 h 633215"/>
                <a:gd name="connsiteX80" fmla="*/ 173300 w 1711709"/>
                <a:gd name="connsiteY80" fmla="*/ 467498 h 633215"/>
                <a:gd name="connsiteX81" fmla="*/ 272803 w 1711709"/>
                <a:gd name="connsiteY81" fmla="*/ 467498 h 633215"/>
                <a:gd name="connsiteX82" fmla="*/ 272803 w 1711709"/>
                <a:gd name="connsiteY82" fmla="*/ 498120 h 633215"/>
                <a:gd name="connsiteX83" fmla="*/ 205401 w 1711709"/>
                <a:gd name="connsiteY83" fmla="*/ 498120 h 633215"/>
                <a:gd name="connsiteX84" fmla="*/ 205401 w 1711709"/>
                <a:gd name="connsiteY84" fmla="*/ 532702 h 633215"/>
                <a:gd name="connsiteX85" fmla="*/ 267014 w 1711709"/>
                <a:gd name="connsiteY85" fmla="*/ 532702 h 633215"/>
                <a:gd name="connsiteX86" fmla="*/ 267014 w 1711709"/>
                <a:gd name="connsiteY86" fmla="*/ 562840 h 633215"/>
                <a:gd name="connsiteX87" fmla="*/ 205401 w 1711709"/>
                <a:gd name="connsiteY87" fmla="*/ 562840 h 633215"/>
                <a:gd name="connsiteX88" fmla="*/ 205401 w 1711709"/>
                <a:gd name="connsiteY88" fmla="*/ 599280 h 633215"/>
                <a:gd name="connsiteX89" fmla="*/ 273936 w 1711709"/>
                <a:gd name="connsiteY89" fmla="*/ 599280 h 633215"/>
                <a:gd name="connsiteX90" fmla="*/ 273936 w 1711709"/>
                <a:gd name="connsiteY90" fmla="*/ 629903 h 633215"/>
                <a:gd name="connsiteX91" fmla="*/ 173300 w 1711709"/>
                <a:gd name="connsiteY91" fmla="*/ 629903 h 633215"/>
                <a:gd name="connsiteX92" fmla="*/ 7408 w 1711709"/>
                <a:gd name="connsiteY92" fmla="*/ 467498 h 633215"/>
                <a:gd name="connsiteX93" fmla="*/ 72056 w 1711709"/>
                <a:gd name="connsiteY93" fmla="*/ 467498 h 633215"/>
                <a:gd name="connsiteX94" fmla="*/ 150428 w 1711709"/>
                <a:gd name="connsiteY94" fmla="*/ 548700 h 633215"/>
                <a:gd name="connsiteX95" fmla="*/ 72056 w 1711709"/>
                <a:gd name="connsiteY95" fmla="*/ 629903 h 633215"/>
                <a:gd name="connsiteX96" fmla="*/ 7408 w 1711709"/>
                <a:gd name="connsiteY96" fmla="*/ 629903 h 633215"/>
                <a:gd name="connsiteX97" fmla="*/ 449301 w 1711709"/>
                <a:gd name="connsiteY97" fmla="*/ 467256 h 633215"/>
                <a:gd name="connsiteX98" fmla="*/ 481848 w 1711709"/>
                <a:gd name="connsiteY98" fmla="*/ 467256 h 633215"/>
                <a:gd name="connsiteX99" fmla="*/ 464441 w 1711709"/>
                <a:gd name="connsiteY99" fmla="*/ 531773 h 633215"/>
                <a:gd name="connsiteX100" fmla="*/ 440031 w 1711709"/>
                <a:gd name="connsiteY100" fmla="*/ 531773 h 633215"/>
                <a:gd name="connsiteX101" fmla="*/ 1130318 w 1711709"/>
                <a:gd name="connsiteY101" fmla="*/ 464306 h 633215"/>
                <a:gd name="connsiteX102" fmla="*/ 1201241 w 1711709"/>
                <a:gd name="connsiteY102" fmla="*/ 502120 h 633215"/>
                <a:gd name="connsiteX103" fmla="*/ 1173795 w 1711709"/>
                <a:gd name="connsiteY103" fmla="*/ 517916 h 633215"/>
                <a:gd name="connsiteX104" fmla="*/ 1130075 w 1711709"/>
                <a:gd name="connsiteY104" fmla="*/ 495413 h 633215"/>
                <a:gd name="connsiteX105" fmla="*/ 1076842 w 1711709"/>
                <a:gd name="connsiteY105" fmla="*/ 549023 h 633215"/>
                <a:gd name="connsiteX106" fmla="*/ 1132382 w 1711709"/>
                <a:gd name="connsiteY106" fmla="*/ 601946 h 633215"/>
                <a:gd name="connsiteX107" fmla="*/ 1179786 w 1711709"/>
                <a:gd name="connsiteY107" fmla="*/ 571081 h 633215"/>
                <a:gd name="connsiteX108" fmla="*/ 1130520 w 1711709"/>
                <a:gd name="connsiteY108" fmla="*/ 571081 h 633215"/>
                <a:gd name="connsiteX109" fmla="*/ 1130520 w 1711709"/>
                <a:gd name="connsiteY109" fmla="*/ 542802 h 633215"/>
                <a:gd name="connsiteX110" fmla="*/ 1212130 w 1711709"/>
                <a:gd name="connsiteY110" fmla="*/ 542802 h 633215"/>
                <a:gd name="connsiteX111" fmla="*/ 1212130 w 1711709"/>
                <a:gd name="connsiteY111" fmla="*/ 555244 h 633215"/>
                <a:gd name="connsiteX112" fmla="*/ 1132139 w 1711709"/>
                <a:gd name="connsiteY112" fmla="*/ 633215 h 633215"/>
                <a:gd name="connsiteX113" fmla="*/ 1044983 w 1711709"/>
                <a:gd name="connsiteY113" fmla="*/ 548983 h 633215"/>
                <a:gd name="connsiteX114" fmla="*/ 1130318 w 1711709"/>
                <a:gd name="connsiteY114" fmla="*/ 464306 h 633215"/>
                <a:gd name="connsiteX115" fmla="*/ 558156 w 1711709"/>
                <a:gd name="connsiteY115" fmla="*/ 421079 h 633215"/>
                <a:gd name="connsiteX116" fmla="*/ 594184 w 1711709"/>
                <a:gd name="connsiteY116" fmla="*/ 421079 h 633215"/>
                <a:gd name="connsiteX117" fmla="*/ 568397 w 1711709"/>
                <a:gd name="connsiteY117" fmla="*/ 452873 h 633215"/>
                <a:gd name="connsiteX118" fmla="*/ 539575 w 1711709"/>
                <a:gd name="connsiteY118" fmla="*/ 452873 h 633215"/>
                <a:gd name="connsiteX119" fmla="*/ 1132382 w 1711709"/>
                <a:gd name="connsiteY119" fmla="*/ 272249 h 633215"/>
                <a:gd name="connsiteX120" fmla="*/ 1110077 w 1711709"/>
                <a:gd name="connsiteY120" fmla="*/ 338625 h 633215"/>
                <a:gd name="connsiteX121" fmla="*/ 1154687 w 1711709"/>
                <a:gd name="connsiteY121" fmla="*/ 338625 h 633215"/>
                <a:gd name="connsiteX122" fmla="*/ 39550 w 1711709"/>
                <a:gd name="connsiteY122" fmla="*/ 266028 h 633215"/>
                <a:gd name="connsiteX123" fmla="*/ 39550 w 1711709"/>
                <a:gd name="connsiteY123" fmla="*/ 367187 h 633215"/>
                <a:gd name="connsiteX124" fmla="*/ 72097 w 1711709"/>
                <a:gd name="connsiteY124" fmla="*/ 367187 h 633215"/>
                <a:gd name="connsiteX125" fmla="*/ 119743 w 1711709"/>
                <a:gd name="connsiteY125" fmla="*/ 316607 h 633215"/>
                <a:gd name="connsiteX126" fmla="*/ 72097 w 1711709"/>
                <a:gd name="connsiteY126" fmla="*/ 266028 h 633215"/>
                <a:gd name="connsiteX127" fmla="*/ 386757 w 1711709"/>
                <a:gd name="connsiteY127" fmla="*/ 265260 h 633215"/>
                <a:gd name="connsiteX128" fmla="*/ 386757 w 1711709"/>
                <a:gd name="connsiteY128" fmla="*/ 313295 h 633215"/>
                <a:gd name="connsiteX129" fmla="*/ 386757 w 1711709"/>
                <a:gd name="connsiteY129" fmla="*/ 313335 h 633215"/>
                <a:gd name="connsiteX130" fmla="*/ 419750 w 1711709"/>
                <a:gd name="connsiteY130" fmla="*/ 313335 h 633215"/>
                <a:gd name="connsiteX131" fmla="*/ 441812 w 1711709"/>
                <a:gd name="connsiteY131" fmla="*/ 289176 h 633215"/>
                <a:gd name="connsiteX132" fmla="*/ 419750 w 1711709"/>
                <a:gd name="connsiteY132" fmla="*/ 265260 h 633215"/>
                <a:gd name="connsiteX133" fmla="*/ 1478253 w 1711709"/>
                <a:gd name="connsiteY133" fmla="*/ 263240 h 633215"/>
                <a:gd name="connsiteX134" fmla="*/ 1425709 w 1711709"/>
                <a:gd name="connsiteY134" fmla="*/ 316607 h 633215"/>
                <a:gd name="connsiteX135" fmla="*/ 1478253 w 1711709"/>
                <a:gd name="connsiteY135" fmla="*/ 369772 h 633215"/>
                <a:gd name="connsiteX136" fmla="*/ 1530798 w 1711709"/>
                <a:gd name="connsiteY136" fmla="*/ 316607 h 633215"/>
                <a:gd name="connsiteX137" fmla="*/ 1478253 w 1711709"/>
                <a:gd name="connsiteY137" fmla="*/ 263240 h 633215"/>
                <a:gd name="connsiteX138" fmla="*/ 497514 w 1711709"/>
                <a:gd name="connsiteY138" fmla="*/ 235406 h 633215"/>
                <a:gd name="connsiteX139" fmla="*/ 597017 w 1711709"/>
                <a:gd name="connsiteY139" fmla="*/ 235406 h 633215"/>
                <a:gd name="connsiteX140" fmla="*/ 597017 w 1711709"/>
                <a:gd name="connsiteY140" fmla="*/ 266028 h 633215"/>
                <a:gd name="connsiteX141" fmla="*/ 529616 w 1711709"/>
                <a:gd name="connsiteY141" fmla="*/ 266028 h 633215"/>
                <a:gd name="connsiteX142" fmla="*/ 529616 w 1711709"/>
                <a:gd name="connsiteY142" fmla="*/ 300610 h 633215"/>
                <a:gd name="connsiteX143" fmla="*/ 591228 w 1711709"/>
                <a:gd name="connsiteY143" fmla="*/ 300610 h 633215"/>
                <a:gd name="connsiteX144" fmla="*/ 591228 w 1711709"/>
                <a:gd name="connsiteY144" fmla="*/ 330748 h 633215"/>
                <a:gd name="connsiteX145" fmla="*/ 529616 w 1711709"/>
                <a:gd name="connsiteY145" fmla="*/ 330748 h 633215"/>
                <a:gd name="connsiteX146" fmla="*/ 529616 w 1711709"/>
                <a:gd name="connsiteY146" fmla="*/ 367188 h 633215"/>
                <a:gd name="connsiteX147" fmla="*/ 598150 w 1711709"/>
                <a:gd name="connsiteY147" fmla="*/ 367188 h 633215"/>
                <a:gd name="connsiteX148" fmla="*/ 598150 w 1711709"/>
                <a:gd name="connsiteY148" fmla="*/ 397810 h 633215"/>
                <a:gd name="connsiteX149" fmla="*/ 497514 w 1711709"/>
                <a:gd name="connsiteY149" fmla="*/ 397810 h 633215"/>
                <a:gd name="connsiteX150" fmla="*/ 1585448 w 1711709"/>
                <a:gd name="connsiteY150" fmla="*/ 235405 h 633215"/>
                <a:gd name="connsiteX151" fmla="*/ 1609858 w 1711709"/>
                <a:gd name="connsiteY151" fmla="*/ 235405 h 633215"/>
                <a:gd name="connsiteX152" fmla="*/ 1679607 w 1711709"/>
                <a:gd name="connsiteY152" fmla="*/ 334464 h 633215"/>
                <a:gd name="connsiteX153" fmla="*/ 1679607 w 1711709"/>
                <a:gd name="connsiteY153" fmla="*/ 235405 h 633215"/>
                <a:gd name="connsiteX154" fmla="*/ 1711709 w 1711709"/>
                <a:gd name="connsiteY154" fmla="*/ 235405 h 633215"/>
                <a:gd name="connsiteX155" fmla="*/ 1711709 w 1711709"/>
                <a:gd name="connsiteY155" fmla="*/ 397810 h 633215"/>
                <a:gd name="connsiteX156" fmla="*/ 1687299 w 1711709"/>
                <a:gd name="connsiteY156" fmla="*/ 397810 h 633215"/>
                <a:gd name="connsiteX157" fmla="*/ 1617550 w 1711709"/>
                <a:gd name="connsiteY157" fmla="*/ 298509 h 633215"/>
                <a:gd name="connsiteX158" fmla="*/ 1617550 w 1711709"/>
                <a:gd name="connsiteY158" fmla="*/ 397810 h 633215"/>
                <a:gd name="connsiteX159" fmla="*/ 1585448 w 1711709"/>
                <a:gd name="connsiteY159" fmla="*/ 397810 h 633215"/>
                <a:gd name="connsiteX160" fmla="*/ 1338917 w 1711709"/>
                <a:gd name="connsiteY160" fmla="*/ 235405 h 633215"/>
                <a:gd name="connsiteX161" fmla="*/ 1371019 w 1711709"/>
                <a:gd name="connsiteY161" fmla="*/ 235405 h 633215"/>
                <a:gd name="connsiteX162" fmla="*/ 1371019 w 1711709"/>
                <a:gd name="connsiteY162" fmla="*/ 397810 h 633215"/>
                <a:gd name="connsiteX163" fmla="*/ 1338917 w 1711709"/>
                <a:gd name="connsiteY163" fmla="*/ 397810 h 633215"/>
                <a:gd name="connsiteX164" fmla="*/ 1201200 w 1711709"/>
                <a:gd name="connsiteY164" fmla="*/ 235405 h 633215"/>
                <a:gd name="connsiteX165" fmla="*/ 1320943 w 1711709"/>
                <a:gd name="connsiteY165" fmla="*/ 235405 h 633215"/>
                <a:gd name="connsiteX166" fmla="*/ 1320943 w 1711709"/>
                <a:gd name="connsiteY166" fmla="*/ 266028 h 633215"/>
                <a:gd name="connsiteX167" fmla="*/ 1277021 w 1711709"/>
                <a:gd name="connsiteY167" fmla="*/ 266028 h 633215"/>
                <a:gd name="connsiteX168" fmla="*/ 1277021 w 1711709"/>
                <a:gd name="connsiteY168" fmla="*/ 397810 h 633215"/>
                <a:gd name="connsiteX169" fmla="*/ 1244919 w 1711709"/>
                <a:gd name="connsiteY169" fmla="*/ 397810 h 633215"/>
                <a:gd name="connsiteX170" fmla="*/ 1244919 w 1711709"/>
                <a:gd name="connsiteY170" fmla="*/ 266028 h 633215"/>
                <a:gd name="connsiteX171" fmla="*/ 1201200 w 1711709"/>
                <a:gd name="connsiteY171" fmla="*/ 266028 h 633215"/>
                <a:gd name="connsiteX172" fmla="*/ 1112384 w 1711709"/>
                <a:gd name="connsiteY172" fmla="*/ 235405 h 633215"/>
                <a:gd name="connsiteX173" fmla="*/ 1152137 w 1711709"/>
                <a:gd name="connsiteY173" fmla="*/ 235405 h 633215"/>
                <a:gd name="connsiteX174" fmla="*/ 1209336 w 1711709"/>
                <a:gd name="connsiteY174" fmla="*/ 397810 h 633215"/>
                <a:gd name="connsiteX175" fmla="*/ 1174482 w 1711709"/>
                <a:gd name="connsiteY175" fmla="*/ 397810 h 633215"/>
                <a:gd name="connsiteX176" fmla="*/ 1164726 w 1711709"/>
                <a:gd name="connsiteY176" fmla="*/ 368561 h 633215"/>
                <a:gd name="connsiteX177" fmla="*/ 1164686 w 1711709"/>
                <a:gd name="connsiteY177" fmla="*/ 368561 h 633215"/>
                <a:gd name="connsiteX178" fmla="*/ 1099835 w 1711709"/>
                <a:gd name="connsiteY178" fmla="*/ 368561 h 633215"/>
                <a:gd name="connsiteX179" fmla="*/ 1090079 w 1711709"/>
                <a:gd name="connsiteY179" fmla="*/ 397810 h 633215"/>
                <a:gd name="connsiteX180" fmla="*/ 1055427 w 1711709"/>
                <a:gd name="connsiteY180" fmla="*/ 397810 h 633215"/>
                <a:gd name="connsiteX181" fmla="*/ 952847 w 1711709"/>
                <a:gd name="connsiteY181" fmla="*/ 235405 h 633215"/>
                <a:gd name="connsiteX182" fmla="*/ 984949 w 1711709"/>
                <a:gd name="connsiteY182" fmla="*/ 235405 h 633215"/>
                <a:gd name="connsiteX183" fmla="*/ 984949 w 1711709"/>
                <a:gd name="connsiteY183" fmla="*/ 367187 h 633215"/>
                <a:gd name="connsiteX184" fmla="*/ 1047006 w 1711709"/>
                <a:gd name="connsiteY184" fmla="*/ 367187 h 633215"/>
                <a:gd name="connsiteX185" fmla="*/ 1047006 w 1711709"/>
                <a:gd name="connsiteY185" fmla="*/ 397810 h 633215"/>
                <a:gd name="connsiteX186" fmla="*/ 952847 w 1711709"/>
                <a:gd name="connsiteY186" fmla="*/ 397810 h 633215"/>
                <a:gd name="connsiteX187" fmla="*/ 799626 w 1711709"/>
                <a:gd name="connsiteY187" fmla="*/ 235405 h 633215"/>
                <a:gd name="connsiteX188" fmla="*/ 831485 w 1711709"/>
                <a:gd name="connsiteY188" fmla="*/ 235405 h 633215"/>
                <a:gd name="connsiteX189" fmla="*/ 831485 w 1711709"/>
                <a:gd name="connsiteY189" fmla="*/ 342140 h 633215"/>
                <a:gd name="connsiteX190" fmla="*/ 861684 w 1711709"/>
                <a:gd name="connsiteY190" fmla="*/ 369773 h 633215"/>
                <a:gd name="connsiteX191" fmla="*/ 891883 w 1711709"/>
                <a:gd name="connsiteY191" fmla="*/ 342140 h 633215"/>
                <a:gd name="connsiteX192" fmla="*/ 891883 w 1711709"/>
                <a:gd name="connsiteY192" fmla="*/ 235405 h 633215"/>
                <a:gd name="connsiteX193" fmla="*/ 923984 w 1711709"/>
                <a:gd name="connsiteY193" fmla="*/ 235405 h 633215"/>
                <a:gd name="connsiteX194" fmla="*/ 923984 w 1711709"/>
                <a:gd name="connsiteY194" fmla="*/ 344685 h 633215"/>
                <a:gd name="connsiteX195" fmla="*/ 861684 w 1711709"/>
                <a:gd name="connsiteY195" fmla="*/ 401082 h 633215"/>
                <a:gd name="connsiteX196" fmla="*/ 799626 w 1711709"/>
                <a:gd name="connsiteY196" fmla="*/ 344685 h 633215"/>
                <a:gd name="connsiteX197" fmla="*/ 354656 w 1711709"/>
                <a:gd name="connsiteY197" fmla="*/ 235405 h 633215"/>
                <a:gd name="connsiteX198" fmla="*/ 419750 w 1711709"/>
                <a:gd name="connsiteY198" fmla="*/ 235405 h 633215"/>
                <a:gd name="connsiteX199" fmla="*/ 473914 w 1711709"/>
                <a:gd name="connsiteY199" fmla="*/ 289217 h 633215"/>
                <a:gd name="connsiteX200" fmla="*/ 442541 w 1711709"/>
                <a:gd name="connsiteY200" fmla="*/ 336524 h 633215"/>
                <a:gd name="connsiteX201" fmla="*/ 478569 w 1711709"/>
                <a:gd name="connsiteY201" fmla="*/ 397769 h 633215"/>
                <a:gd name="connsiteX202" fmla="*/ 443917 w 1711709"/>
                <a:gd name="connsiteY202" fmla="*/ 397769 h 633215"/>
                <a:gd name="connsiteX203" fmla="*/ 411150 w 1711709"/>
                <a:gd name="connsiteY203" fmla="*/ 341412 h 633215"/>
                <a:gd name="connsiteX204" fmla="*/ 411168 w 1711709"/>
                <a:gd name="connsiteY204" fmla="*/ 341412 h 633215"/>
                <a:gd name="connsiteX205" fmla="*/ 411127 w 1711709"/>
                <a:gd name="connsiteY205" fmla="*/ 341372 h 633215"/>
                <a:gd name="connsiteX206" fmla="*/ 411150 w 1711709"/>
                <a:gd name="connsiteY206" fmla="*/ 341412 h 633215"/>
                <a:gd name="connsiteX207" fmla="*/ 386757 w 1711709"/>
                <a:gd name="connsiteY207" fmla="*/ 341412 h 633215"/>
                <a:gd name="connsiteX208" fmla="*/ 386757 w 1711709"/>
                <a:gd name="connsiteY208" fmla="*/ 397810 h 633215"/>
                <a:gd name="connsiteX209" fmla="*/ 354656 w 1711709"/>
                <a:gd name="connsiteY209" fmla="*/ 397810 h 633215"/>
                <a:gd name="connsiteX210" fmla="*/ 173300 w 1711709"/>
                <a:gd name="connsiteY210" fmla="*/ 235405 h 633215"/>
                <a:gd name="connsiteX211" fmla="*/ 272803 w 1711709"/>
                <a:gd name="connsiteY211" fmla="*/ 235405 h 633215"/>
                <a:gd name="connsiteX212" fmla="*/ 272803 w 1711709"/>
                <a:gd name="connsiteY212" fmla="*/ 266028 h 633215"/>
                <a:gd name="connsiteX213" fmla="*/ 205401 w 1711709"/>
                <a:gd name="connsiteY213" fmla="*/ 266028 h 633215"/>
                <a:gd name="connsiteX214" fmla="*/ 205401 w 1711709"/>
                <a:gd name="connsiteY214" fmla="*/ 300609 h 633215"/>
                <a:gd name="connsiteX215" fmla="*/ 267014 w 1711709"/>
                <a:gd name="connsiteY215" fmla="*/ 300609 h 633215"/>
                <a:gd name="connsiteX216" fmla="*/ 267014 w 1711709"/>
                <a:gd name="connsiteY216" fmla="*/ 330747 h 633215"/>
                <a:gd name="connsiteX217" fmla="*/ 205401 w 1711709"/>
                <a:gd name="connsiteY217" fmla="*/ 330747 h 633215"/>
                <a:gd name="connsiteX218" fmla="*/ 205401 w 1711709"/>
                <a:gd name="connsiteY218" fmla="*/ 367187 h 633215"/>
                <a:gd name="connsiteX219" fmla="*/ 273936 w 1711709"/>
                <a:gd name="connsiteY219" fmla="*/ 367187 h 633215"/>
                <a:gd name="connsiteX220" fmla="*/ 273936 w 1711709"/>
                <a:gd name="connsiteY220" fmla="*/ 397810 h 633215"/>
                <a:gd name="connsiteX221" fmla="*/ 173300 w 1711709"/>
                <a:gd name="connsiteY221" fmla="*/ 397810 h 633215"/>
                <a:gd name="connsiteX222" fmla="*/ 7408 w 1711709"/>
                <a:gd name="connsiteY222" fmla="*/ 235405 h 633215"/>
                <a:gd name="connsiteX223" fmla="*/ 72056 w 1711709"/>
                <a:gd name="connsiteY223" fmla="*/ 235405 h 633215"/>
                <a:gd name="connsiteX224" fmla="*/ 150428 w 1711709"/>
                <a:gd name="connsiteY224" fmla="*/ 316607 h 633215"/>
                <a:gd name="connsiteX225" fmla="*/ 72056 w 1711709"/>
                <a:gd name="connsiteY225" fmla="*/ 397810 h 633215"/>
                <a:gd name="connsiteX226" fmla="*/ 7408 w 1711709"/>
                <a:gd name="connsiteY226" fmla="*/ 397810 h 633215"/>
                <a:gd name="connsiteX227" fmla="*/ 1478213 w 1711709"/>
                <a:gd name="connsiteY227" fmla="*/ 232173 h 633215"/>
                <a:gd name="connsiteX228" fmla="*/ 1562859 w 1711709"/>
                <a:gd name="connsiteY228" fmla="*/ 316607 h 633215"/>
                <a:gd name="connsiteX229" fmla="*/ 1478213 w 1711709"/>
                <a:gd name="connsiteY229" fmla="*/ 401082 h 633215"/>
                <a:gd name="connsiteX230" fmla="*/ 1393850 w 1711709"/>
                <a:gd name="connsiteY230" fmla="*/ 316607 h 633215"/>
                <a:gd name="connsiteX231" fmla="*/ 1478213 w 1711709"/>
                <a:gd name="connsiteY231" fmla="*/ 232173 h 633215"/>
                <a:gd name="connsiteX232" fmla="*/ 697492 w 1711709"/>
                <a:gd name="connsiteY232" fmla="*/ 232173 h 633215"/>
                <a:gd name="connsiteX233" fmla="*/ 768416 w 1711709"/>
                <a:gd name="connsiteY233" fmla="*/ 269987 h 633215"/>
                <a:gd name="connsiteX234" fmla="*/ 740969 w 1711709"/>
                <a:gd name="connsiteY234" fmla="*/ 285783 h 633215"/>
                <a:gd name="connsiteX235" fmla="*/ 697249 w 1711709"/>
                <a:gd name="connsiteY235" fmla="*/ 263280 h 633215"/>
                <a:gd name="connsiteX236" fmla="*/ 644017 w 1711709"/>
                <a:gd name="connsiteY236" fmla="*/ 316890 h 633215"/>
                <a:gd name="connsiteX237" fmla="*/ 699557 w 1711709"/>
                <a:gd name="connsiteY237" fmla="*/ 369813 h 633215"/>
                <a:gd name="connsiteX238" fmla="*/ 746960 w 1711709"/>
                <a:gd name="connsiteY238" fmla="*/ 338948 h 633215"/>
                <a:gd name="connsiteX239" fmla="*/ 697695 w 1711709"/>
                <a:gd name="connsiteY239" fmla="*/ 338948 h 633215"/>
                <a:gd name="connsiteX240" fmla="*/ 697695 w 1711709"/>
                <a:gd name="connsiteY240" fmla="*/ 310668 h 633215"/>
                <a:gd name="connsiteX241" fmla="*/ 779305 w 1711709"/>
                <a:gd name="connsiteY241" fmla="*/ 310668 h 633215"/>
                <a:gd name="connsiteX242" fmla="*/ 779305 w 1711709"/>
                <a:gd name="connsiteY242" fmla="*/ 323111 h 633215"/>
                <a:gd name="connsiteX243" fmla="*/ 699314 w 1711709"/>
                <a:gd name="connsiteY243" fmla="*/ 401082 h 633215"/>
                <a:gd name="connsiteX244" fmla="*/ 612158 w 1711709"/>
                <a:gd name="connsiteY244" fmla="*/ 316850 h 633215"/>
                <a:gd name="connsiteX245" fmla="*/ 697492 w 1711709"/>
                <a:gd name="connsiteY245" fmla="*/ 232173 h 633215"/>
                <a:gd name="connsiteX246" fmla="*/ 547225 w 1711709"/>
                <a:gd name="connsiteY246" fmla="*/ 188987 h 633215"/>
                <a:gd name="connsiteX247" fmla="*/ 583254 w 1711709"/>
                <a:gd name="connsiteY247" fmla="*/ 188987 h 633215"/>
                <a:gd name="connsiteX248" fmla="*/ 557467 w 1711709"/>
                <a:gd name="connsiteY248" fmla="*/ 220781 h 633215"/>
                <a:gd name="connsiteX249" fmla="*/ 528644 w 1711709"/>
                <a:gd name="connsiteY249" fmla="*/ 220781 h 633215"/>
                <a:gd name="connsiteX250" fmla="*/ 0 w 1711709"/>
                <a:gd name="connsiteY250" fmla="*/ 84475 h 633215"/>
                <a:gd name="connsiteX251" fmla="*/ 4 w 1711709"/>
                <a:gd name="connsiteY251" fmla="*/ 84495 h 633215"/>
                <a:gd name="connsiteX252" fmla="*/ 0 w 1711709"/>
                <a:gd name="connsiteY252" fmla="*/ 84516 h 633215"/>
                <a:gd name="connsiteX253" fmla="*/ 1200309 w 1711709"/>
                <a:gd name="connsiteY253" fmla="*/ 31148 h 633215"/>
                <a:gd name="connsiteX254" fmla="*/ 1147765 w 1711709"/>
                <a:gd name="connsiteY254" fmla="*/ 84516 h 633215"/>
                <a:gd name="connsiteX255" fmla="*/ 1200309 w 1711709"/>
                <a:gd name="connsiteY255" fmla="*/ 137640 h 633215"/>
                <a:gd name="connsiteX256" fmla="*/ 1252854 w 1711709"/>
                <a:gd name="connsiteY256" fmla="*/ 84516 h 633215"/>
                <a:gd name="connsiteX257" fmla="*/ 1200309 w 1711709"/>
                <a:gd name="connsiteY257" fmla="*/ 31148 h 633215"/>
                <a:gd name="connsiteX258" fmla="*/ 249769 w 1711709"/>
                <a:gd name="connsiteY258" fmla="*/ 31148 h 633215"/>
                <a:gd name="connsiteX259" fmla="*/ 197225 w 1711709"/>
                <a:gd name="connsiteY259" fmla="*/ 84516 h 633215"/>
                <a:gd name="connsiteX260" fmla="*/ 249769 w 1711709"/>
                <a:gd name="connsiteY260" fmla="*/ 137640 h 633215"/>
                <a:gd name="connsiteX261" fmla="*/ 302314 w 1711709"/>
                <a:gd name="connsiteY261" fmla="*/ 84516 h 633215"/>
                <a:gd name="connsiteX262" fmla="*/ 249769 w 1711709"/>
                <a:gd name="connsiteY262" fmla="*/ 31148 h 633215"/>
                <a:gd name="connsiteX263" fmla="*/ 1307504 w 1711709"/>
                <a:gd name="connsiteY263" fmla="*/ 3313 h 633215"/>
                <a:gd name="connsiteX264" fmla="*/ 1331914 w 1711709"/>
                <a:gd name="connsiteY264" fmla="*/ 3313 h 633215"/>
                <a:gd name="connsiteX265" fmla="*/ 1401663 w 1711709"/>
                <a:gd name="connsiteY265" fmla="*/ 102372 h 633215"/>
                <a:gd name="connsiteX266" fmla="*/ 1401663 w 1711709"/>
                <a:gd name="connsiteY266" fmla="*/ 3313 h 633215"/>
                <a:gd name="connsiteX267" fmla="*/ 1433765 w 1711709"/>
                <a:gd name="connsiteY267" fmla="*/ 3313 h 633215"/>
                <a:gd name="connsiteX268" fmla="*/ 1433765 w 1711709"/>
                <a:gd name="connsiteY268" fmla="*/ 165717 h 633215"/>
                <a:gd name="connsiteX269" fmla="*/ 1409355 w 1711709"/>
                <a:gd name="connsiteY269" fmla="*/ 165717 h 633215"/>
                <a:gd name="connsiteX270" fmla="*/ 1339606 w 1711709"/>
                <a:gd name="connsiteY270" fmla="*/ 66416 h 633215"/>
                <a:gd name="connsiteX271" fmla="*/ 1339606 w 1711709"/>
                <a:gd name="connsiteY271" fmla="*/ 165717 h 633215"/>
                <a:gd name="connsiteX272" fmla="*/ 1307504 w 1711709"/>
                <a:gd name="connsiteY272" fmla="*/ 165717 h 633215"/>
                <a:gd name="connsiteX273" fmla="*/ 1060973 w 1711709"/>
                <a:gd name="connsiteY273" fmla="*/ 3313 h 633215"/>
                <a:gd name="connsiteX274" fmla="*/ 1093074 w 1711709"/>
                <a:gd name="connsiteY274" fmla="*/ 3313 h 633215"/>
                <a:gd name="connsiteX275" fmla="*/ 1093074 w 1711709"/>
                <a:gd name="connsiteY275" fmla="*/ 165717 h 633215"/>
                <a:gd name="connsiteX276" fmla="*/ 1060973 w 1711709"/>
                <a:gd name="connsiteY276" fmla="*/ 165717 h 633215"/>
                <a:gd name="connsiteX277" fmla="*/ 736071 w 1711709"/>
                <a:gd name="connsiteY277" fmla="*/ 3313 h 633215"/>
                <a:gd name="connsiteX278" fmla="*/ 768172 w 1711709"/>
                <a:gd name="connsiteY278" fmla="*/ 3313 h 633215"/>
                <a:gd name="connsiteX279" fmla="*/ 768172 w 1711709"/>
                <a:gd name="connsiteY279" fmla="*/ 165717 h 633215"/>
                <a:gd name="connsiteX280" fmla="*/ 736071 w 1711709"/>
                <a:gd name="connsiteY280" fmla="*/ 165717 h 633215"/>
                <a:gd name="connsiteX281" fmla="*/ 546537 w 1711709"/>
                <a:gd name="connsiteY281" fmla="*/ 3313 h 633215"/>
                <a:gd name="connsiteX282" fmla="*/ 579529 w 1711709"/>
                <a:gd name="connsiteY282" fmla="*/ 3313 h 633215"/>
                <a:gd name="connsiteX283" fmla="*/ 626245 w 1711709"/>
                <a:gd name="connsiteY283" fmla="*/ 80112 h 633215"/>
                <a:gd name="connsiteX284" fmla="*/ 672758 w 1711709"/>
                <a:gd name="connsiteY284" fmla="*/ 3313 h 633215"/>
                <a:gd name="connsiteX285" fmla="*/ 705791 w 1711709"/>
                <a:gd name="connsiteY285" fmla="*/ 3313 h 633215"/>
                <a:gd name="connsiteX286" fmla="*/ 705791 w 1711709"/>
                <a:gd name="connsiteY286" fmla="*/ 165717 h 633215"/>
                <a:gd name="connsiteX287" fmla="*/ 673932 w 1711709"/>
                <a:gd name="connsiteY287" fmla="*/ 165717 h 633215"/>
                <a:gd name="connsiteX288" fmla="*/ 673932 w 1711709"/>
                <a:gd name="connsiteY288" fmla="*/ 60397 h 633215"/>
                <a:gd name="connsiteX289" fmla="*/ 628147 w 1711709"/>
                <a:gd name="connsiteY289" fmla="*/ 135782 h 633215"/>
                <a:gd name="connsiteX290" fmla="*/ 624423 w 1711709"/>
                <a:gd name="connsiteY290" fmla="*/ 135782 h 633215"/>
                <a:gd name="connsiteX291" fmla="*/ 578639 w 1711709"/>
                <a:gd name="connsiteY291" fmla="*/ 60599 h 633215"/>
                <a:gd name="connsiteX292" fmla="*/ 578639 w 1711709"/>
                <a:gd name="connsiteY292" fmla="*/ 165717 h 633215"/>
                <a:gd name="connsiteX293" fmla="*/ 546537 w 1711709"/>
                <a:gd name="connsiteY293" fmla="*/ 165717 h 633215"/>
                <a:gd name="connsiteX294" fmla="*/ 357004 w 1711709"/>
                <a:gd name="connsiteY294" fmla="*/ 3313 h 633215"/>
                <a:gd name="connsiteX295" fmla="*/ 389996 w 1711709"/>
                <a:gd name="connsiteY295" fmla="*/ 3313 h 633215"/>
                <a:gd name="connsiteX296" fmla="*/ 436752 w 1711709"/>
                <a:gd name="connsiteY296" fmla="*/ 80112 h 633215"/>
                <a:gd name="connsiteX297" fmla="*/ 483224 w 1711709"/>
                <a:gd name="connsiteY297" fmla="*/ 3313 h 633215"/>
                <a:gd name="connsiteX298" fmla="*/ 516257 w 1711709"/>
                <a:gd name="connsiteY298" fmla="*/ 3313 h 633215"/>
                <a:gd name="connsiteX299" fmla="*/ 516257 w 1711709"/>
                <a:gd name="connsiteY299" fmla="*/ 165717 h 633215"/>
                <a:gd name="connsiteX300" fmla="*/ 484398 w 1711709"/>
                <a:gd name="connsiteY300" fmla="*/ 165717 h 633215"/>
                <a:gd name="connsiteX301" fmla="*/ 484398 w 1711709"/>
                <a:gd name="connsiteY301" fmla="*/ 60397 h 633215"/>
                <a:gd name="connsiteX302" fmla="*/ 438614 w 1711709"/>
                <a:gd name="connsiteY302" fmla="*/ 135782 h 633215"/>
                <a:gd name="connsiteX303" fmla="*/ 434890 w 1711709"/>
                <a:gd name="connsiteY303" fmla="*/ 135782 h 633215"/>
                <a:gd name="connsiteX304" fmla="*/ 389105 w 1711709"/>
                <a:gd name="connsiteY304" fmla="*/ 60599 h 633215"/>
                <a:gd name="connsiteX305" fmla="*/ 389105 w 1711709"/>
                <a:gd name="connsiteY305" fmla="*/ 165717 h 633215"/>
                <a:gd name="connsiteX306" fmla="*/ 357004 w 1711709"/>
                <a:gd name="connsiteY306" fmla="*/ 165717 h 633215"/>
                <a:gd name="connsiteX307" fmla="*/ 1200269 w 1711709"/>
                <a:gd name="connsiteY307" fmla="*/ 41 h 633215"/>
                <a:gd name="connsiteX308" fmla="*/ 1284875 w 1711709"/>
                <a:gd name="connsiteY308" fmla="*/ 84516 h 633215"/>
                <a:gd name="connsiteX309" fmla="*/ 1200269 w 1711709"/>
                <a:gd name="connsiteY309" fmla="*/ 168990 h 633215"/>
                <a:gd name="connsiteX310" fmla="*/ 1115906 w 1711709"/>
                <a:gd name="connsiteY310" fmla="*/ 84516 h 633215"/>
                <a:gd name="connsiteX311" fmla="*/ 1200269 w 1711709"/>
                <a:gd name="connsiteY311" fmla="*/ 41 h 633215"/>
                <a:gd name="connsiteX312" fmla="*/ 249729 w 1711709"/>
                <a:gd name="connsiteY312" fmla="*/ 41 h 633215"/>
                <a:gd name="connsiteX313" fmla="*/ 334335 w 1711709"/>
                <a:gd name="connsiteY313" fmla="*/ 84516 h 633215"/>
                <a:gd name="connsiteX314" fmla="*/ 249729 w 1711709"/>
                <a:gd name="connsiteY314" fmla="*/ 168990 h 633215"/>
                <a:gd name="connsiteX315" fmla="*/ 165366 w 1711709"/>
                <a:gd name="connsiteY315" fmla="*/ 84516 h 633215"/>
                <a:gd name="connsiteX316" fmla="*/ 249729 w 1711709"/>
                <a:gd name="connsiteY316" fmla="*/ 41 h 633215"/>
                <a:gd name="connsiteX317" fmla="*/ 84606 w 1711709"/>
                <a:gd name="connsiteY317" fmla="*/ 41 h 633215"/>
                <a:gd name="connsiteX318" fmla="*/ 154598 w 1711709"/>
                <a:gd name="connsiteY318" fmla="*/ 38339 h 633215"/>
                <a:gd name="connsiteX319" fmla="*/ 126909 w 1711709"/>
                <a:gd name="connsiteY319" fmla="*/ 54337 h 633215"/>
                <a:gd name="connsiteX320" fmla="*/ 84606 w 1711709"/>
                <a:gd name="connsiteY320" fmla="*/ 31148 h 633215"/>
                <a:gd name="connsiteX321" fmla="*/ 31819 w 1711709"/>
                <a:gd name="connsiteY321" fmla="*/ 84516 h 633215"/>
                <a:gd name="connsiteX322" fmla="*/ 84606 w 1711709"/>
                <a:gd name="connsiteY322" fmla="*/ 137640 h 633215"/>
                <a:gd name="connsiteX323" fmla="*/ 126909 w 1711709"/>
                <a:gd name="connsiteY323" fmla="*/ 114653 h 633215"/>
                <a:gd name="connsiteX324" fmla="*/ 154598 w 1711709"/>
                <a:gd name="connsiteY324" fmla="*/ 130651 h 633215"/>
                <a:gd name="connsiteX325" fmla="*/ 84606 w 1711709"/>
                <a:gd name="connsiteY325" fmla="*/ 168950 h 633215"/>
                <a:gd name="connsiteX326" fmla="*/ 6286 w 1711709"/>
                <a:gd name="connsiteY326" fmla="*/ 117649 h 633215"/>
                <a:gd name="connsiteX327" fmla="*/ 4 w 1711709"/>
                <a:gd name="connsiteY327" fmla="*/ 84495 h 633215"/>
                <a:gd name="connsiteX328" fmla="*/ 6292 w 1711709"/>
                <a:gd name="connsiteY328" fmla="*/ 51257 h 633215"/>
                <a:gd name="connsiteX329" fmla="*/ 84606 w 1711709"/>
                <a:gd name="connsiteY329" fmla="*/ 41 h 633215"/>
                <a:gd name="connsiteX330" fmla="*/ 978432 w 1711709"/>
                <a:gd name="connsiteY330" fmla="*/ 0 h 633215"/>
                <a:gd name="connsiteX331" fmla="*/ 1036563 w 1711709"/>
                <a:gd name="connsiteY331" fmla="*/ 36440 h 633215"/>
                <a:gd name="connsiteX332" fmla="*/ 1009602 w 1711709"/>
                <a:gd name="connsiteY332" fmla="*/ 51994 h 633215"/>
                <a:gd name="connsiteX333" fmla="*/ 978432 w 1711709"/>
                <a:gd name="connsiteY333" fmla="*/ 31107 h 633215"/>
                <a:gd name="connsiteX334" fmla="*/ 957058 w 1711709"/>
                <a:gd name="connsiteY334" fmla="*/ 47348 h 633215"/>
                <a:gd name="connsiteX335" fmla="*/ 987986 w 1711709"/>
                <a:gd name="connsiteY335" fmla="*/ 70093 h 633215"/>
                <a:gd name="connsiteX336" fmla="*/ 1041259 w 1711709"/>
                <a:gd name="connsiteY336" fmla="*/ 119985 h 633215"/>
                <a:gd name="connsiteX337" fmla="*/ 982197 w 1711709"/>
                <a:gd name="connsiteY337" fmla="*/ 168949 h 633215"/>
                <a:gd name="connsiteX338" fmla="*/ 918277 w 1711709"/>
                <a:gd name="connsiteY338" fmla="*/ 128792 h 633215"/>
                <a:gd name="connsiteX339" fmla="*/ 918196 w 1711709"/>
                <a:gd name="connsiteY339" fmla="*/ 128833 h 633215"/>
                <a:gd name="connsiteX340" fmla="*/ 945642 w 1711709"/>
                <a:gd name="connsiteY340" fmla="*/ 112794 h 633215"/>
                <a:gd name="connsiteX341" fmla="*/ 983088 w 1711709"/>
                <a:gd name="connsiteY341" fmla="*/ 137640 h 633215"/>
                <a:gd name="connsiteX342" fmla="*/ 1009117 w 1711709"/>
                <a:gd name="connsiteY342" fmla="*/ 120470 h 633215"/>
                <a:gd name="connsiteX343" fmla="*/ 974020 w 1711709"/>
                <a:gd name="connsiteY343" fmla="*/ 96796 h 633215"/>
                <a:gd name="connsiteX344" fmla="*/ 924956 w 1711709"/>
                <a:gd name="connsiteY344" fmla="*/ 48277 h 633215"/>
                <a:gd name="connsiteX345" fmla="*/ 978432 w 1711709"/>
                <a:gd name="connsiteY345" fmla="*/ 0 h 633215"/>
                <a:gd name="connsiteX346" fmla="*/ 847718 w 1711709"/>
                <a:gd name="connsiteY346" fmla="*/ 0 h 633215"/>
                <a:gd name="connsiteX347" fmla="*/ 905849 w 1711709"/>
                <a:gd name="connsiteY347" fmla="*/ 36440 h 633215"/>
                <a:gd name="connsiteX348" fmla="*/ 878889 w 1711709"/>
                <a:gd name="connsiteY348" fmla="*/ 51994 h 633215"/>
                <a:gd name="connsiteX349" fmla="*/ 847718 w 1711709"/>
                <a:gd name="connsiteY349" fmla="*/ 31107 h 633215"/>
                <a:gd name="connsiteX350" fmla="*/ 826344 w 1711709"/>
                <a:gd name="connsiteY350" fmla="*/ 47348 h 633215"/>
                <a:gd name="connsiteX351" fmla="*/ 857272 w 1711709"/>
                <a:gd name="connsiteY351" fmla="*/ 70093 h 633215"/>
                <a:gd name="connsiteX352" fmla="*/ 910545 w 1711709"/>
                <a:gd name="connsiteY352" fmla="*/ 119985 h 633215"/>
                <a:gd name="connsiteX353" fmla="*/ 851483 w 1711709"/>
                <a:gd name="connsiteY353" fmla="*/ 168949 h 633215"/>
                <a:gd name="connsiteX354" fmla="*/ 787563 w 1711709"/>
                <a:gd name="connsiteY354" fmla="*/ 128792 h 633215"/>
                <a:gd name="connsiteX355" fmla="*/ 787482 w 1711709"/>
                <a:gd name="connsiteY355" fmla="*/ 128833 h 633215"/>
                <a:gd name="connsiteX356" fmla="*/ 814928 w 1711709"/>
                <a:gd name="connsiteY356" fmla="*/ 112794 h 633215"/>
                <a:gd name="connsiteX357" fmla="*/ 852374 w 1711709"/>
                <a:gd name="connsiteY357" fmla="*/ 137640 h 633215"/>
                <a:gd name="connsiteX358" fmla="*/ 878403 w 1711709"/>
                <a:gd name="connsiteY358" fmla="*/ 120470 h 633215"/>
                <a:gd name="connsiteX359" fmla="*/ 843306 w 1711709"/>
                <a:gd name="connsiteY359" fmla="*/ 96796 h 633215"/>
                <a:gd name="connsiteX360" fmla="*/ 794243 w 1711709"/>
                <a:gd name="connsiteY360" fmla="*/ 48277 h 633215"/>
                <a:gd name="connsiteX361" fmla="*/ 847718 w 1711709"/>
                <a:gd name="connsiteY361" fmla="*/ 0 h 63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1711709" h="633215">
                  <a:moveTo>
                    <a:pt x="39550" y="498120"/>
                  </a:moveTo>
                  <a:lnTo>
                    <a:pt x="39550" y="599280"/>
                  </a:lnTo>
                  <a:lnTo>
                    <a:pt x="72097" y="599280"/>
                  </a:lnTo>
                  <a:cubicBezTo>
                    <a:pt x="100231" y="599280"/>
                    <a:pt x="119743" y="578636"/>
                    <a:pt x="119743" y="548700"/>
                  </a:cubicBezTo>
                  <a:cubicBezTo>
                    <a:pt x="119743" y="518765"/>
                    <a:pt x="100191" y="498120"/>
                    <a:pt x="72097" y="498120"/>
                  </a:cubicBezTo>
                  <a:close/>
                  <a:moveTo>
                    <a:pt x="943537" y="497393"/>
                  </a:moveTo>
                  <a:lnTo>
                    <a:pt x="943537" y="545428"/>
                  </a:lnTo>
                  <a:lnTo>
                    <a:pt x="943537" y="545468"/>
                  </a:lnTo>
                  <a:lnTo>
                    <a:pt x="976529" y="545468"/>
                  </a:lnTo>
                  <a:cubicBezTo>
                    <a:pt x="988633" y="545468"/>
                    <a:pt x="998632" y="534803"/>
                    <a:pt x="998632" y="521309"/>
                  </a:cubicBezTo>
                  <a:cubicBezTo>
                    <a:pt x="998632" y="507816"/>
                    <a:pt x="988633" y="497393"/>
                    <a:pt x="976529" y="497393"/>
                  </a:cubicBezTo>
                  <a:close/>
                  <a:moveTo>
                    <a:pt x="1234962" y="467538"/>
                  </a:moveTo>
                  <a:lnTo>
                    <a:pt x="1267063" y="467538"/>
                  </a:lnTo>
                  <a:lnTo>
                    <a:pt x="1267063" y="629942"/>
                  </a:lnTo>
                  <a:lnTo>
                    <a:pt x="1234962" y="629942"/>
                  </a:lnTo>
                  <a:close/>
                  <a:moveTo>
                    <a:pt x="911435" y="467538"/>
                  </a:moveTo>
                  <a:lnTo>
                    <a:pt x="976529" y="467538"/>
                  </a:lnTo>
                  <a:cubicBezTo>
                    <a:pt x="1006525" y="467538"/>
                    <a:pt x="1030693" y="491656"/>
                    <a:pt x="1030693" y="521350"/>
                  </a:cubicBezTo>
                  <a:cubicBezTo>
                    <a:pt x="1030693" y="541792"/>
                    <a:pt x="1017941" y="560092"/>
                    <a:pt x="999320" y="568657"/>
                  </a:cubicBezTo>
                  <a:lnTo>
                    <a:pt x="1035348" y="629902"/>
                  </a:lnTo>
                  <a:lnTo>
                    <a:pt x="1000696" y="629902"/>
                  </a:lnTo>
                  <a:lnTo>
                    <a:pt x="967930" y="573545"/>
                  </a:lnTo>
                  <a:lnTo>
                    <a:pt x="967947" y="573545"/>
                  </a:lnTo>
                  <a:lnTo>
                    <a:pt x="967907" y="573505"/>
                  </a:lnTo>
                  <a:lnTo>
                    <a:pt x="967930" y="573545"/>
                  </a:lnTo>
                  <a:lnTo>
                    <a:pt x="943537" y="573545"/>
                  </a:lnTo>
                  <a:lnTo>
                    <a:pt x="943537" y="629942"/>
                  </a:lnTo>
                  <a:lnTo>
                    <a:pt x="911435" y="629942"/>
                  </a:lnTo>
                  <a:close/>
                  <a:moveTo>
                    <a:pt x="631629" y="467538"/>
                  </a:moveTo>
                  <a:lnTo>
                    <a:pt x="656039" y="467538"/>
                  </a:lnTo>
                  <a:lnTo>
                    <a:pt x="725788" y="566597"/>
                  </a:lnTo>
                  <a:lnTo>
                    <a:pt x="725788" y="467538"/>
                  </a:lnTo>
                  <a:lnTo>
                    <a:pt x="757890" y="467538"/>
                  </a:lnTo>
                  <a:lnTo>
                    <a:pt x="757890" y="629942"/>
                  </a:lnTo>
                  <a:lnTo>
                    <a:pt x="733480" y="629942"/>
                  </a:lnTo>
                  <a:lnTo>
                    <a:pt x="663731" y="530641"/>
                  </a:lnTo>
                  <a:lnTo>
                    <a:pt x="663731" y="629942"/>
                  </a:lnTo>
                  <a:lnTo>
                    <a:pt x="631629" y="629942"/>
                  </a:lnTo>
                  <a:close/>
                  <a:moveTo>
                    <a:pt x="1297343" y="467498"/>
                  </a:moveTo>
                  <a:lnTo>
                    <a:pt x="1396846" y="467498"/>
                  </a:lnTo>
                  <a:lnTo>
                    <a:pt x="1396846" y="498120"/>
                  </a:lnTo>
                  <a:lnTo>
                    <a:pt x="1329444" y="498120"/>
                  </a:lnTo>
                  <a:lnTo>
                    <a:pt x="1329444" y="532702"/>
                  </a:lnTo>
                  <a:lnTo>
                    <a:pt x="1391057" y="532702"/>
                  </a:lnTo>
                  <a:lnTo>
                    <a:pt x="1391057" y="562840"/>
                  </a:lnTo>
                  <a:lnTo>
                    <a:pt x="1329444" y="562840"/>
                  </a:lnTo>
                  <a:lnTo>
                    <a:pt x="1329444" y="599280"/>
                  </a:lnTo>
                  <a:lnTo>
                    <a:pt x="1397979" y="599280"/>
                  </a:lnTo>
                  <a:lnTo>
                    <a:pt x="1397979" y="629903"/>
                  </a:lnTo>
                  <a:lnTo>
                    <a:pt x="1297343" y="629903"/>
                  </a:lnTo>
                  <a:close/>
                  <a:moveTo>
                    <a:pt x="788211" y="467498"/>
                  </a:moveTo>
                  <a:lnTo>
                    <a:pt x="887714" y="467498"/>
                  </a:lnTo>
                  <a:lnTo>
                    <a:pt x="887714" y="498120"/>
                  </a:lnTo>
                  <a:lnTo>
                    <a:pt x="820312" y="498120"/>
                  </a:lnTo>
                  <a:lnTo>
                    <a:pt x="820312" y="532702"/>
                  </a:lnTo>
                  <a:lnTo>
                    <a:pt x="881925" y="532702"/>
                  </a:lnTo>
                  <a:lnTo>
                    <a:pt x="881925" y="562840"/>
                  </a:lnTo>
                  <a:lnTo>
                    <a:pt x="820312" y="562840"/>
                  </a:lnTo>
                  <a:lnTo>
                    <a:pt x="820312" y="599280"/>
                  </a:lnTo>
                  <a:lnTo>
                    <a:pt x="888847" y="599280"/>
                  </a:lnTo>
                  <a:lnTo>
                    <a:pt x="888847" y="629903"/>
                  </a:lnTo>
                  <a:lnTo>
                    <a:pt x="788211" y="629903"/>
                  </a:lnTo>
                  <a:close/>
                  <a:moveTo>
                    <a:pt x="508445" y="467498"/>
                  </a:moveTo>
                  <a:lnTo>
                    <a:pt x="607948" y="467498"/>
                  </a:lnTo>
                  <a:lnTo>
                    <a:pt x="607948" y="498120"/>
                  </a:lnTo>
                  <a:lnTo>
                    <a:pt x="540546" y="498120"/>
                  </a:lnTo>
                  <a:lnTo>
                    <a:pt x="540546" y="532702"/>
                  </a:lnTo>
                  <a:lnTo>
                    <a:pt x="602159" y="532702"/>
                  </a:lnTo>
                  <a:lnTo>
                    <a:pt x="602159" y="562840"/>
                  </a:lnTo>
                  <a:lnTo>
                    <a:pt x="540546" y="562840"/>
                  </a:lnTo>
                  <a:lnTo>
                    <a:pt x="540546" y="599280"/>
                  </a:lnTo>
                  <a:lnTo>
                    <a:pt x="609081" y="599280"/>
                  </a:lnTo>
                  <a:lnTo>
                    <a:pt x="609081" y="629902"/>
                  </a:lnTo>
                  <a:lnTo>
                    <a:pt x="508445" y="629902"/>
                  </a:lnTo>
                  <a:close/>
                  <a:moveTo>
                    <a:pt x="354656" y="467498"/>
                  </a:moveTo>
                  <a:lnTo>
                    <a:pt x="386757" y="467498"/>
                  </a:lnTo>
                  <a:lnTo>
                    <a:pt x="386757" y="599280"/>
                  </a:lnTo>
                  <a:lnTo>
                    <a:pt x="448815" y="599280"/>
                  </a:lnTo>
                  <a:lnTo>
                    <a:pt x="448815" y="629903"/>
                  </a:lnTo>
                  <a:lnTo>
                    <a:pt x="354656" y="629903"/>
                  </a:lnTo>
                  <a:close/>
                  <a:moveTo>
                    <a:pt x="173300" y="467498"/>
                  </a:moveTo>
                  <a:lnTo>
                    <a:pt x="272803" y="467498"/>
                  </a:lnTo>
                  <a:lnTo>
                    <a:pt x="272803" y="498120"/>
                  </a:lnTo>
                  <a:lnTo>
                    <a:pt x="205401" y="498120"/>
                  </a:lnTo>
                  <a:lnTo>
                    <a:pt x="205401" y="532702"/>
                  </a:lnTo>
                  <a:lnTo>
                    <a:pt x="267014" y="532702"/>
                  </a:lnTo>
                  <a:lnTo>
                    <a:pt x="267014" y="562840"/>
                  </a:lnTo>
                  <a:lnTo>
                    <a:pt x="205401" y="562840"/>
                  </a:lnTo>
                  <a:lnTo>
                    <a:pt x="205401" y="599280"/>
                  </a:lnTo>
                  <a:lnTo>
                    <a:pt x="273936" y="599280"/>
                  </a:lnTo>
                  <a:lnTo>
                    <a:pt x="273936" y="629903"/>
                  </a:lnTo>
                  <a:lnTo>
                    <a:pt x="173300" y="629903"/>
                  </a:lnTo>
                  <a:close/>
                  <a:moveTo>
                    <a:pt x="7408" y="467498"/>
                  </a:moveTo>
                  <a:lnTo>
                    <a:pt x="72056" y="467498"/>
                  </a:lnTo>
                  <a:cubicBezTo>
                    <a:pt x="116909" y="467498"/>
                    <a:pt x="150428" y="503009"/>
                    <a:pt x="150428" y="548700"/>
                  </a:cubicBezTo>
                  <a:cubicBezTo>
                    <a:pt x="150428" y="594432"/>
                    <a:pt x="116909" y="629903"/>
                    <a:pt x="72056" y="629903"/>
                  </a:cubicBezTo>
                  <a:lnTo>
                    <a:pt x="7408" y="629903"/>
                  </a:lnTo>
                  <a:close/>
                  <a:moveTo>
                    <a:pt x="449301" y="467256"/>
                  </a:moveTo>
                  <a:lnTo>
                    <a:pt x="481848" y="467256"/>
                  </a:lnTo>
                  <a:lnTo>
                    <a:pt x="464441" y="531773"/>
                  </a:lnTo>
                  <a:lnTo>
                    <a:pt x="440031" y="531773"/>
                  </a:lnTo>
                  <a:close/>
                  <a:moveTo>
                    <a:pt x="1130318" y="464306"/>
                  </a:moveTo>
                  <a:cubicBezTo>
                    <a:pt x="1161246" y="464306"/>
                    <a:pt x="1187518" y="479860"/>
                    <a:pt x="1201241" y="502120"/>
                  </a:cubicBezTo>
                  <a:lnTo>
                    <a:pt x="1173795" y="517916"/>
                  </a:lnTo>
                  <a:cubicBezTo>
                    <a:pt x="1166346" y="504907"/>
                    <a:pt x="1149830" y="495413"/>
                    <a:pt x="1130075" y="495413"/>
                  </a:cubicBezTo>
                  <a:cubicBezTo>
                    <a:pt x="1099147" y="495413"/>
                    <a:pt x="1076842" y="518158"/>
                    <a:pt x="1076842" y="549023"/>
                  </a:cubicBezTo>
                  <a:cubicBezTo>
                    <a:pt x="1076842" y="579888"/>
                    <a:pt x="1098459" y="601946"/>
                    <a:pt x="1132382" y="601946"/>
                  </a:cubicBezTo>
                  <a:cubicBezTo>
                    <a:pt x="1157966" y="601946"/>
                    <a:pt x="1174240" y="589624"/>
                    <a:pt x="1179786" y="571081"/>
                  </a:cubicBezTo>
                  <a:lnTo>
                    <a:pt x="1130520" y="571081"/>
                  </a:lnTo>
                  <a:lnTo>
                    <a:pt x="1130520" y="542802"/>
                  </a:lnTo>
                  <a:lnTo>
                    <a:pt x="1212130" y="542802"/>
                  </a:lnTo>
                  <a:lnTo>
                    <a:pt x="1212130" y="555244"/>
                  </a:lnTo>
                  <a:cubicBezTo>
                    <a:pt x="1212130" y="602107"/>
                    <a:pt x="1178895" y="633215"/>
                    <a:pt x="1132139" y="633215"/>
                  </a:cubicBezTo>
                  <a:cubicBezTo>
                    <a:pt x="1081255" y="633215"/>
                    <a:pt x="1044983" y="595401"/>
                    <a:pt x="1044983" y="548983"/>
                  </a:cubicBezTo>
                  <a:cubicBezTo>
                    <a:pt x="1044983" y="502564"/>
                    <a:pt x="1081700" y="464306"/>
                    <a:pt x="1130318" y="464306"/>
                  </a:cubicBezTo>
                  <a:close/>
                  <a:moveTo>
                    <a:pt x="558156" y="421079"/>
                  </a:moveTo>
                  <a:lnTo>
                    <a:pt x="594184" y="421079"/>
                  </a:lnTo>
                  <a:lnTo>
                    <a:pt x="568397" y="452873"/>
                  </a:lnTo>
                  <a:lnTo>
                    <a:pt x="539575" y="452873"/>
                  </a:lnTo>
                  <a:close/>
                  <a:moveTo>
                    <a:pt x="1132382" y="272249"/>
                  </a:moveTo>
                  <a:lnTo>
                    <a:pt x="1110077" y="338625"/>
                  </a:lnTo>
                  <a:lnTo>
                    <a:pt x="1154687" y="338625"/>
                  </a:lnTo>
                  <a:close/>
                  <a:moveTo>
                    <a:pt x="39550" y="266028"/>
                  </a:moveTo>
                  <a:lnTo>
                    <a:pt x="39550" y="367187"/>
                  </a:lnTo>
                  <a:lnTo>
                    <a:pt x="72097" y="367187"/>
                  </a:lnTo>
                  <a:cubicBezTo>
                    <a:pt x="100231" y="367187"/>
                    <a:pt x="119743" y="346543"/>
                    <a:pt x="119743" y="316607"/>
                  </a:cubicBezTo>
                  <a:cubicBezTo>
                    <a:pt x="119743" y="286672"/>
                    <a:pt x="100191" y="266028"/>
                    <a:pt x="72097" y="266028"/>
                  </a:cubicBezTo>
                  <a:close/>
                  <a:moveTo>
                    <a:pt x="386757" y="265260"/>
                  </a:moveTo>
                  <a:lnTo>
                    <a:pt x="386757" y="313295"/>
                  </a:lnTo>
                  <a:lnTo>
                    <a:pt x="386757" y="313335"/>
                  </a:lnTo>
                  <a:lnTo>
                    <a:pt x="419750" y="313335"/>
                  </a:lnTo>
                  <a:cubicBezTo>
                    <a:pt x="431854" y="313335"/>
                    <a:pt x="441812" y="302670"/>
                    <a:pt x="441812" y="289176"/>
                  </a:cubicBezTo>
                  <a:cubicBezTo>
                    <a:pt x="441812" y="275683"/>
                    <a:pt x="431813" y="265260"/>
                    <a:pt x="419750" y="265260"/>
                  </a:cubicBezTo>
                  <a:close/>
                  <a:moveTo>
                    <a:pt x="1478253" y="263240"/>
                  </a:moveTo>
                  <a:cubicBezTo>
                    <a:pt x="1448742" y="263240"/>
                    <a:pt x="1425709" y="285298"/>
                    <a:pt x="1425709" y="316607"/>
                  </a:cubicBezTo>
                  <a:cubicBezTo>
                    <a:pt x="1425709" y="347916"/>
                    <a:pt x="1448742" y="369772"/>
                    <a:pt x="1478253" y="369772"/>
                  </a:cubicBezTo>
                  <a:cubicBezTo>
                    <a:pt x="1507764" y="369772"/>
                    <a:pt x="1530798" y="347755"/>
                    <a:pt x="1530798" y="316607"/>
                  </a:cubicBezTo>
                  <a:cubicBezTo>
                    <a:pt x="1530798" y="285298"/>
                    <a:pt x="1507764" y="263240"/>
                    <a:pt x="1478253" y="263240"/>
                  </a:cubicBezTo>
                  <a:close/>
                  <a:moveTo>
                    <a:pt x="497514" y="235406"/>
                  </a:moveTo>
                  <a:lnTo>
                    <a:pt x="597017" y="235406"/>
                  </a:lnTo>
                  <a:lnTo>
                    <a:pt x="597017" y="266028"/>
                  </a:lnTo>
                  <a:lnTo>
                    <a:pt x="529616" y="266028"/>
                  </a:lnTo>
                  <a:lnTo>
                    <a:pt x="529616" y="300610"/>
                  </a:lnTo>
                  <a:lnTo>
                    <a:pt x="591228" y="300610"/>
                  </a:lnTo>
                  <a:lnTo>
                    <a:pt x="591228" y="330748"/>
                  </a:lnTo>
                  <a:lnTo>
                    <a:pt x="529616" y="330748"/>
                  </a:lnTo>
                  <a:lnTo>
                    <a:pt x="529616" y="367188"/>
                  </a:lnTo>
                  <a:lnTo>
                    <a:pt x="598150" y="367188"/>
                  </a:lnTo>
                  <a:lnTo>
                    <a:pt x="598150" y="397810"/>
                  </a:lnTo>
                  <a:lnTo>
                    <a:pt x="497514" y="397810"/>
                  </a:lnTo>
                  <a:close/>
                  <a:moveTo>
                    <a:pt x="1585448" y="235405"/>
                  </a:moveTo>
                  <a:lnTo>
                    <a:pt x="1609858" y="235405"/>
                  </a:lnTo>
                  <a:lnTo>
                    <a:pt x="1679607" y="334464"/>
                  </a:lnTo>
                  <a:lnTo>
                    <a:pt x="1679607" y="235405"/>
                  </a:lnTo>
                  <a:lnTo>
                    <a:pt x="1711709" y="235405"/>
                  </a:lnTo>
                  <a:lnTo>
                    <a:pt x="1711709" y="397810"/>
                  </a:lnTo>
                  <a:lnTo>
                    <a:pt x="1687299" y="397810"/>
                  </a:lnTo>
                  <a:lnTo>
                    <a:pt x="1617550" y="298509"/>
                  </a:lnTo>
                  <a:lnTo>
                    <a:pt x="1617550" y="397810"/>
                  </a:lnTo>
                  <a:lnTo>
                    <a:pt x="1585448" y="397810"/>
                  </a:lnTo>
                  <a:close/>
                  <a:moveTo>
                    <a:pt x="1338917" y="235405"/>
                  </a:moveTo>
                  <a:lnTo>
                    <a:pt x="1371019" y="235405"/>
                  </a:lnTo>
                  <a:lnTo>
                    <a:pt x="1371019" y="397810"/>
                  </a:lnTo>
                  <a:lnTo>
                    <a:pt x="1338917" y="397810"/>
                  </a:lnTo>
                  <a:close/>
                  <a:moveTo>
                    <a:pt x="1201200" y="235405"/>
                  </a:moveTo>
                  <a:lnTo>
                    <a:pt x="1320943" y="235405"/>
                  </a:lnTo>
                  <a:lnTo>
                    <a:pt x="1320943" y="266028"/>
                  </a:lnTo>
                  <a:lnTo>
                    <a:pt x="1277021" y="266028"/>
                  </a:lnTo>
                  <a:lnTo>
                    <a:pt x="1277021" y="397810"/>
                  </a:lnTo>
                  <a:lnTo>
                    <a:pt x="1244919" y="397810"/>
                  </a:lnTo>
                  <a:lnTo>
                    <a:pt x="1244919" y="266028"/>
                  </a:lnTo>
                  <a:lnTo>
                    <a:pt x="1201200" y="266028"/>
                  </a:lnTo>
                  <a:close/>
                  <a:moveTo>
                    <a:pt x="1112384" y="235405"/>
                  </a:moveTo>
                  <a:lnTo>
                    <a:pt x="1152137" y="235405"/>
                  </a:lnTo>
                  <a:lnTo>
                    <a:pt x="1209336" y="397810"/>
                  </a:lnTo>
                  <a:lnTo>
                    <a:pt x="1174482" y="397810"/>
                  </a:lnTo>
                  <a:lnTo>
                    <a:pt x="1164726" y="368561"/>
                  </a:lnTo>
                  <a:lnTo>
                    <a:pt x="1164686" y="368561"/>
                  </a:lnTo>
                  <a:lnTo>
                    <a:pt x="1099835" y="368561"/>
                  </a:lnTo>
                  <a:lnTo>
                    <a:pt x="1090079" y="397810"/>
                  </a:lnTo>
                  <a:lnTo>
                    <a:pt x="1055427" y="397810"/>
                  </a:lnTo>
                  <a:close/>
                  <a:moveTo>
                    <a:pt x="952847" y="235405"/>
                  </a:moveTo>
                  <a:lnTo>
                    <a:pt x="984949" y="235405"/>
                  </a:lnTo>
                  <a:lnTo>
                    <a:pt x="984949" y="367187"/>
                  </a:lnTo>
                  <a:lnTo>
                    <a:pt x="1047006" y="367187"/>
                  </a:lnTo>
                  <a:lnTo>
                    <a:pt x="1047006" y="397810"/>
                  </a:lnTo>
                  <a:lnTo>
                    <a:pt x="952847" y="397810"/>
                  </a:lnTo>
                  <a:close/>
                  <a:moveTo>
                    <a:pt x="799626" y="235405"/>
                  </a:moveTo>
                  <a:lnTo>
                    <a:pt x="831485" y="235405"/>
                  </a:lnTo>
                  <a:lnTo>
                    <a:pt x="831485" y="342140"/>
                  </a:lnTo>
                  <a:cubicBezTo>
                    <a:pt x="831485" y="357936"/>
                    <a:pt x="839824" y="369773"/>
                    <a:pt x="861684" y="369773"/>
                  </a:cubicBezTo>
                  <a:cubicBezTo>
                    <a:pt x="883544" y="369773"/>
                    <a:pt x="891883" y="357936"/>
                    <a:pt x="891883" y="342140"/>
                  </a:cubicBezTo>
                  <a:lnTo>
                    <a:pt x="891883" y="235405"/>
                  </a:lnTo>
                  <a:lnTo>
                    <a:pt x="923984" y="235405"/>
                  </a:lnTo>
                  <a:lnTo>
                    <a:pt x="923984" y="344685"/>
                  </a:lnTo>
                  <a:cubicBezTo>
                    <a:pt x="923984" y="379711"/>
                    <a:pt x="897469" y="401082"/>
                    <a:pt x="861684" y="401082"/>
                  </a:cubicBezTo>
                  <a:cubicBezTo>
                    <a:pt x="825898" y="401082"/>
                    <a:pt x="799626" y="379711"/>
                    <a:pt x="799626" y="344685"/>
                  </a:cubicBezTo>
                  <a:close/>
                  <a:moveTo>
                    <a:pt x="354656" y="235405"/>
                  </a:moveTo>
                  <a:lnTo>
                    <a:pt x="419750" y="235405"/>
                  </a:lnTo>
                  <a:cubicBezTo>
                    <a:pt x="449746" y="235405"/>
                    <a:pt x="473914" y="259523"/>
                    <a:pt x="473914" y="289217"/>
                  </a:cubicBezTo>
                  <a:cubicBezTo>
                    <a:pt x="473914" y="309659"/>
                    <a:pt x="461162" y="327959"/>
                    <a:pt x="442541" y="336524"/>
                  </a:cubicBezTo>
                  <a:lnTo>
                    <a:pt x="478569" y="397769"/>
                  </a:lnTo>
                  <a:lnTo>
                    <a:pt x="443917" y="397769"/>
                  </a:lnTo>
                  <a:lnTo>
                    <a:pt x="411150" y="341412"/>
                  </a:lnTo>
                  <a:lnTo>
                    <a:pt x="411168" y="341412"/>
                  </a:lnTo>
                  <a:lnTo>
                    <a:pt x="411127" y="341372"/>
                  </a:lnTo>
                  <a:lnTo>
                    <a:pt x="411150" y="341412"/>
                  </a:lnTo>
                  <a:lnTo>
                    <a:pt x="386757" y="341412"/>
                  </a:lnTo>
                  <a:lnTo>
                    <a:pt x="386757" y="397810"/>
                  </a:lnTo>
                  <a:lnTo>
                    <a:pt x="354656" y="397810"/>
                  </a:lnTo>
                  <a:close/>
                  <a:moveTo>
                    <a:pt x="173300" y="235405"/>
                  </a:moveTo>
                  <a:lnTo>
                    <a:pt x="272803" y="235405"/>
                  </a:lnTo>
                  <a:lnTo>
                    <a:pt x="272803" y="266028"/>
                  </a:lnTo>
                  <a:lnTo>
                    <a:pt x="205401" y="266028"/>
                  </a:lnTo>
                  <a:lnTo>
                    <a:pt x="205401" y="300609"/>
                  </a:lnTo>
                  <a:lnTo>
                    <a:pt x="267014" y="300609"/>
                  </a:lnTo>
                  <a:lnTo>
                    <a:pt x="267014" y="330747"/>
                  </a:lnTo>
                  <a:lnTo>
                    <a:pt x="205401" y="330747"/>
                  </a:lnTo>
                  <a:lnTo>
                    <a:pt x="205401" y="367187"/>
                  </a:lnTo>
                  <a:lnTo>
                    <a:pt x="273936" y="367187"/>
                  </a:lnTo>
                  <a:lnTo>
                    <a:pt x="273936" y="397810"/>
                  </a:lnTo>
                  <a:lnTo>
                    <a:pt x="173300" y="397810"/>
                  </a:lnTo>
                  <a:close/>
                  <a:moveTo>
                    <a:pt x="7408" y="235405"/>
                  </a:moveTo>
                  <a:lnTo>
                    <a:pt x="72056" y="235405"/>
                  </a:lnTo>
                  <a:cubicBezTo>
                    <a:pt x="116909" y="235405"/>
                    <a:pt x="150428" y="270916"/>
                    <a:pt x="150428" y="316607"/>
                  </a:cubicBezTo>
                  <a:cubicBezTo>
                    <a:pt x="150428" y="362339"/>
                    <a:pt x="116909" y="397810"/>
                    <a:pt x="72056" y="397810"/>
                  </a:cubicBezTo>
                  <a:lnTo>
                    <a:pt x="7408" y="397810"/>
                  </a:lnTo>
                  <a:close/>
                  <a:moveTo>
                    <a:pt x="1478213" y="232173"/>
                  </a:moveTo>
                  <a:cubicBezTo>
                    <a:pt x="1525171" y="232173"/>
                    <a:pt x="1562859" y="269057"/>
                    <a:pt x="1562859" y="316607"/>
                  </a:cubicBezTo>
                  <a:cubicBezTo>
                    <a:pt x="1562859" y="364157"/>
                    <a:pt x="1525171" y="401082"/>
                    <a:pt x="1478213" y="401082"/>
                  </a:cubicBezTo>
                  <a:cubicBezTo>
                    <a:pt x="1431255" y="401082"/>
                    <a:pt x="1393850" y="363955"/>
                    <a:pt x="1393850" y="316607"/>
                  </a:cubicBezTo>
                  <a:cubicBezTo>
                    <a:pt x="1393850" y="269057"/>
                    <a:pt x="1431255" y="232173"/>
                    <a:pt x="1478213" y="232173"/>
                  </a:cubicBezTo>
                  <a:close/>
                  <a:moveTo>
                    <a:pt x="697492" y="232173"/>
                  </a:moveTo>
                  <a:cubicBezTo>
                    <a:pt x="728420" y="232173"/>
                    <a:pt x="754692" y="247727"/>
                    <a:pt x="768416" y="269987"/>
                  </a:cubicBezTo>
                  <a:lnTo>
                    <a:pt x="740969" y="285783"/>
                  </a:lnTo>
                  <a:cubicBezTo>
                    <a:pt x="733521" y="272774"/>
                    <a:pt x="717004" y="263280"/>
                    <a:pt x="697249" y="263280"/>
                  </a:cubicBezTo>
                  <a:cubicBezTo>
                    <a:pt x="666322" y="263280"/>
                    <a:pt x="644017" y="286025"/>
                    <a:pt x="644017" y="316890"/>
                  </a:cubicBezTo>
                  <a:cubicBezTo>
                    <a:pt x="644017" y="347755"/>
                    <a:pt x="665634" y="369813"/>
                    <a:pt x="699557" y="369813"/>
                  </a:cubicBezTo>
                  <a:cubicBezTo>
                    <a:pt x="725141" y="369813"/>
                    <a:pt x="741414" y="357491"/>
                    <a:pt x="746960" y="338948"/>
                  </a:cubicBezTo>
                  <a:lnTo>
                    <a:pt x="697695" y="338948"/>
                  </a:lnTo>
                  <a:lnTo>
                    <a:pt x="697695" y="310668"/>
                  </a:lnTo>
                  <a:lnTo>
                    <a:pt x="779305" y="310668"/>
                  </a:lnTo>
                  <a:lnTo>
                    <a:pt x="779305" y="323111"/>
                  </a:lnTo>
                  <a:cubicBezTo>
                    <a:pt x="779305" y="369974"/>
                    <a:pt x="746070" y="401082"/>
                    <a:pt x="699314" y="401082"/>
                  </a:cubicBezTo>
                  <a:cubicBezTo>
                    <a:pt x="648429" y="401082"/>
                    <a:pt x="612158" y="363268"/>
                    <a:pt x="612158" y="316850"/>
                  </a:cubicBezTo>
                  <a:cubicBezTo>
                    <a:pt x="612158" y="270431"/>
                    <a:pt x="648874" y="232173"/>
                    <a:pt x="697492" y="232173"/>
                  </a:cubicBezTo>
                  <a:close/>
                  <a:moveTo>
                    <a:pt x="547225" y="188987"/>
                  </a:moveTo>
                  <a:lnTo>
                    <a:pt x="583254" y="188987"/>
                  </a:lnTo>
                  <a:lnTo>
                    <a:pt x="557467" y="220781"/>
                  </a:lnTo>
                  <a:lnTo>
                    <a:pt x="528644" y="220781"/>
                  </a:lnTo>
                  <a:close/>
                  <a:moveTo>
                    <a:pt x="0" y="84475"/>
                  </a:moveTo>
                  <a:lnTo>
                    <a:pt x="4" y="84495"/>
                  </a:lnTo>
                  <a:lnTo>
                    <a:pt x="0" y="84516"/>
                  </a:lnTo>
                  <a:close/>
                  <a:moveTo>
                    <a:pt x="1200309" y="31148"/>
                  </a:moveTo>
                  <a:cubicBezTo>
                    <a:pt x="1170799" y="31148"/>
                    <a:pt x="1147765" y="53206"/>
                    <a:pt x="1147765" y="84516"/>
                  </a:cubicBezTo>
                  <a:cubicBezTo>
                    <a:pt x="1147765" y="115825"/>
                    <a:pt x="1170799" y="137640"/>
                    <a:pt x="1200309" y="137640"/>
                  </a:cubicBezTo>
                  <a:cubicBezTo>
                    <a:pt x="1229820" y="137640"/>
                    <a:pt x="1252854" y="115582"/>
                    <a:pt x="1252854" y="84516"/>
                  </a:cubicBezTo>
                  <a:cubicBezTo>
                    <a:pt x="1252854" y="53206"/>
                    <a:pt x="1229820" y="31148"/>
                    <a:pt x="1200309" y="31148"/>
                  </a:cubicBezTo>
                  <a:close/>
                  <a:moveTo>
                    <a:pt x="249769" y="31148"/>
                  </a:moveTo>
                  <a:cubicBezTo>
                    <a:pt x="220258" y="31148"/>
                    <a:pt x="197225" y="53206"/>
                    <a:pt x="197225" y="84516"/>
                  </a:cubicBezTo>
                  <a:cubicBezTo>
                    <a:pt x="197225" y="115825"/>
                    <a:pt x="220258" y="137640"/>
                    <a:pt x="249769" y="137640"/>
                  </a:cubicBezTo>
                  <a:cubicBezTo>
                    <a:pt x="279280" y="137640"/>
                    <a:pt x="302314" y="115582"/>
                    <a:pt x="302314" y="84516"/>
                  </a:cubicBezTo>
                  <a:cubicBezTo>
                    <a:pt x="302314" y="53206"/>
                    <a:pt x="279280" y="31148"/>
                    <a:pt x="249769" y="31148"/>
                  </a:cubicBezTo>
                  <a:close/>
                  <a:moveTo>
                    <a:pt x="1307504" y="3313"/>
                  </a:moveTo>
                  <a:lnTo>
                    <a:pt x="1331914" y="3313"/>
                  </a:lnTo>
                  <a:lnTo>
                    <a:pt x="1401663" y="102372"/>
                  </a:lnTo>
                  <a:lnTo>
                    <a:pt x="1401663" y="3313"/>
                  </a:lnTo>
                  <a:lnTo>
                    <a:pt x="1433765" y="3313"/>
                  </a:lnTo>
                  <a:lnTo>
                    <a:pt x="1433765" y="165717"/>
                  </a:lnTo>
                  <a:lnTo>
                    <a:pt x="1409355" y="165717"/>
                  </a:lnTo>
                  <a:lnTo>
                    <a:pt x="1339606" y="66416"/>
                  </a:lnTo>
                  <a:lnTo>
                    <a:pt x="1339606" y="165717"/>
                  </a:lnTo>
                  <a:lnTo>
                    <a:pt x="1307504" y="165717"/>
                  </a:lnTo>
                  <a:close/>
                  <a:moveTo>
                    <a:pt x="1060973" y="3313"/>
                  </a:moveTo>
                  <a:lnTo>
                    <a:pt x="1093074" y="3313"/>
                  </a:lnTo>
                  <a:lnTo>
                    <a:pt x="1093074" y="165717"/>
                  </a:lnTo>
                  <a:lnTo>
                    <a:pt x="1060973" y="165717"/>
                  </a:lnTo>
                  <a:close/>
                  <a:moveTo>
                    <a:pt x="736071" y="3313"/>
                  </a:moveTo>
                  <a:lnTo>
                    <a:pt x="768172" y="3313"/>
                  </a:lnTo>
                  <a:lnTo>
                    <a:pt x="768172" y="165717"/>
                  </a:lnTo>
                  <a:lnTo>
                    <a:pt x="736071" y="165717"/>
                  </a:lnTo>
                  <a:close/>
                  <a:moveTo>
                    <a:pt x="546537" y="3313"/>
                  </a:moveTo>
                  <a:lnTo>
                    <a:pt x="579529" y="3313"/>
                  </a:lnTo>
                  <a:lnTo>
                    <a:pt x="626245" y="80112"/>
                  </a:lnTo>
                  <a:lnTo>
                    <a:pt x="672758" y="3313"/>
                  </a:lnTo>
                  <a:lnTo>
                    <a:pt x="705791" y="3313"/>
                  </a:lnTo>
                  <a:lnTo>
                    <a:pt x="705791" y="165717"/>
                  </a:lnTo>
                  <a:lnTo>
                    <a:pt x="673932" y="165717"/>
                  </a:lnTo>
                  <a:lnTo>
                    <a:pt x="673932" y="60397"/>
                  </a:lnTo>
                  <a:lnTo>
                    <a:pt x="628147" y="135782"/>
                  </a:lnTo>
                  <a:lnTo>
                    <a:pt x="624423" y="135782"/>
                  </a:lnTo>
                  <a:lnTo>
                    <a:pt x="578639" y="60599"/>
                  </a:lnTo>
                  <a:lnTo>
                    <a:pt x="578639" y="165717"/>
                  </a:lnTo>
                  <a:lnTo>
                    <a:pt x="546537" y="165717"/>
                  </a:lnTo>
                  <a:close/>
                  <a:moveTo>
                    <a:pt x="357004" y="3313"/>
                  </a:moveTo>
                  <a:lnTo>
                    <a:pt x="389996" y="3313"/>
                  </a:lnTo>
                  <a:lnTo>
                    <a:pt x="436752" y="80112"/>
                  </a:lnTo>
                  <a:lnTo>
                    <a:pt x="483224" y="3313"/>
                  </a:lnTo>
                  <a:lnTo>
                    <a:pt x="516257" y="3313"/>
                  </a:lnTo>
                  <a:lnTo>
                    <a:pt x="516257" y="165717"/>
                  </a:lnTo>
                  <a:lnTo>
                    <a:pt x="484398" y="165717"/>
                  </a:lnTo>
                  <a:lnTo>
                    <a:pt x="484398" y="60397"/>
                  </a:lnTo>
                  <a:lnTo>
                    <a:pt x="438614" y="135782"/>
                  </a:lnTo>
                  <a:lnTo>
                    <a:pt x="434890" y="135782"/>
                  </a:lnTo>
                  <a:lnTo>
                    <a:pt x="389105" y="60599"/>
                  </a:lnTo>
                  <a:lnTo>
                    <a:pt x="389105" y="165717"/>
                  </a:lnTo>
                  <a:lnTo>
                    <a:pt x="357004" y="165717"/>
                  </a:lnTo>
                  <a:close/>
                  <a:moveTo>
                    <a:pt x="1200269" y="41"/>
                  </a:moveTo>
                  <a:cubicBezTo>
                    <a:pt x="1247227" y="41"/>
                    <a:pt x="1284875" y="36925"/>
                    <a:pt x="1284875" y="84516"/>
                  </a:cubicBezTo>
                  <a:cubicBezTo>
                    <a:pt x="1284875" y="132106"/>
                    <a:pt x="1247227" y="168990"/>
                    <a:pt x="1200269" y="168990"/>
                  </a:cubicBezTo>
                  <a:cubicBezTo>
                    <a:pt x="1153311" y="168990"/>
                    <a:pt x="1115906" y="131863"/>
                    <a:pt x="1115906" y="84516"/>
                  </a:cubicBezTo>
                  <a:cubicBezTo>
                    <a:pt x="1115906" y="36966"/>
                    <a:pt x="1153311" y="41"/>
                    <a:pt x="1200269" y="41"/>
                  </a:cubicBezTo>
                  <a:close/>
                  <a:moveTo>
                    <a:pt x="249729" y="41"/>
                  </a:moveTo>
                  <a:cubicBezTo>
                    <a:pt x="296687" y="41"/>
                    <a:pt x="334335" y="36925"/>
                    <a:pt x="334335" y="84516"/>
                  </a:cubicBezTo>
                  <a:cubicBezTo>
                    <a:pt x="334335" y="132106"/>
                    <a:pt x="296687" y="168990"/>
                    <a:pt x="249729" y="168990"/>
                  </a:cubicBezTo>
                  <a:cubicBezTo>
                    <a:pt x="202771" y="168990"/>
                    <a:pt x="165366" y="131863"/>
                    <a:pt x="165366" y="84516"/>
                  </a:cubicBezTo>
                  <a:cubicBezTo>
                    <a:pt x="165366" y="36966"/>
                    <a:pt x="202771" y="41"/>
                    <a:pt x="249729" y="41"/>
                  </a:cubicBezTo>
                  <a:close/>
                  <a:moveTo>
                    <a:pt x="84606" y="41"/>
                  </a:moveTo>
                  <a:cubicBezTo>
                    <a:pt x="114360" y="41"/>
                    <a:pt x="140632" y="15110"/>
                    <a:pt x="154598" y="38339"/>
                  </a:cubicBezTo>
                  <a:lnTo>
                    <a:pt x="126909" y="54337"/>
                  </a:lnTo>
                  <a:cubicBezTo>
                    <a:pt x="119015" y="39955"/>
                    <a:pt x="103187" y="31148"/>
                    <a:pt x="84606" y="31148"/>
                  </a:cubicBezTo>
                  <a:cubicBezTo>
                    <a:pt x="52747" y="31148"/>
                    <a:pt x="31819" y="53206"/>
                    <a:pt x="31819" y="84516"/>
                  </a:cubicBezTo>
                  <a:cubicBezTo>
                    <a:pt x="31819" y="115825"/>
                    <a:pt x="52747" y="137640"/>
                    <a:pt x="84606" y="137640"/>
                  </a:cubicBezTo>
                  <a:cubicBezTo>
                    <a:pt x="103187" y="137640"/>
                    <a:pt x="119258" y="128833"/>
                    <a:pt x="126909" y="114653"/>
                  </a:cubicBezTo>
                  <a:lnTo>
                    <a:pt x="154598" y="130651"/>
                  </a:lnTo>
                  <a:cubicBezTo>
                    <a:pt x="140875" y="153841"/>
                    <a:pt x="114603" y="168950"/>
                    <a:pt x="84606" y="168950"/>
                  </a:cubicBezTo>
                  <a:cubicBezTo>
                    <a:pt x="47626" y="168950"/>
                    <a:pt x="18525" y="148066"/>
                    <a:pt x="6286" y="117649"/>
                  </a:cubicBezTo>
                  <a:lnTo>
                    <a:pt x="4" y="84495"/>
                  </a:lnTo>
                  <a:lnTo>
                    <a:pt x="6292" y="51257"/>
                  </a:lnTo>
                  <a:cubicBezTo>
                    <a:pt x="18541" y="20811"/>
                    <a:pt x="47657" y="41"/>
                    <a:pt x="84606" y="41"/>
                  </a:cubicBezTo>
                  <a:close/>
                  <a:moveTo>
                    <a:pt x="978432" y="0"/>
                  </a:moveTo>
                  <a:cubicBezTo>
                    <a:pt x="1006324" y="0"/>
                    <a:pt x="1025633" y="13695"/>
                    <a:pt x="1036563" y="36440"/>
                  </a:cubicBezTo>
                  <a:lnTo>
                    <a:pt x="1009602" y="51994"/>
                  </a:lnTo>
                  <a:cubicBezTo>
                    <a:pt x="1003814" y="39712"/>
                    <a:pt x="994948" y="31107"/>
                    <a:pt x="978432" y="31107"/>
                  </a:cubicBezTo>
                  <a:cubicBezTo>
                    <a:pt x="964952" y="31107"/>
                    <a:pt x="957058" y="38056"/>
                    <a:pt x="957058" y="47348"/>
                  </a:cubicBezTo>
                  <a:cubicBezTo>
                    <a:pt x="957058" y="57326"/>
                    <a:pt x="963333" y="62659"/>
                    <a:pt x="987986" y="70093"/>
                  </a:cubicBezTo>
                  <a:cubicBezTo>
                    <a:pt x="1013772" y="78213"/>
                    <a:pt x="1041259" y="86777"/>
                    <a:pt x="1041259" y="119985"/>
                  </a:cubicBezTo>
                  <a:cubicBezTo>
                    <a:pt x="1041259" y="150366"/>
                    <a:pt x="1016849" y="168949"/>
                    <a:pt x="982197" y="168949"/>
                  </a:cubicBezTo>
                  <a:cubicBezTo>
                    <a:pt x="947545" y="168949"/>
                    <a:pt x="927102" y="152911"/>
                    <a:pt x="918277" y="128792"/>
                  </a:cubicBezTo>
                  <a:lnTo>
                    <a:pt x="918196" y="128833"/>
                  </a:lnTo>
                  <a:lnTo>
                    <a:pt x="945642" y="112794"/>
                  </a:lnTo>
                  <a:cubicBezTo>
                    <a:pt x="951431" y="127863"/>
                    <a:pt x="962847" y="137640"/>
                    <a:pt x="983088" y="137640"/>
                  </a:cubicBezTo>
                  <a:cubicBezTo>
                    <a:pt x="1003328" y="137640"/>
                    <a:pt x="1009117" y="129520"/>
                    <a:pt x="1009117" y="120470"/>
                  </a:cubicBezTo>
                  <a:cubicBezTo>
                    <a:pt x="1009117" y="108391"/>
                    <a:pt x="998187" y="103745"/>
                    <a:pt x="974020" y="96796"/>
                  </a:cubicBezTo>
                  <a:cubicBezTo>
                    <a:pt x="949124" y="89605"/>
                    <a:pt x="924956" y="79142"/>
                    <a:pt x="924956" y="48277"/>
                  </a:cubicBezTo>
                  <a:cubicBezTo>
                    <a:pt x="924956" y="17412"/>
                    <a:pt x="950540" y="0"/>
                    <a:pt x="978432" y="0"/>
                  </a:cubicBezTo>
                  <a:close/>
                  <a:moveTo>
                    <a:pt x="847718" y="0"/>
                  </a:moveTo>
                  <a:cubicBezTo>
                    <a:pt x="875650" y="0"/>
                    <a:pt x="894919" y="13695"/>
                    <a:pt x="905849" y="36440"/>
                  </a:cubicBezTo>
                  <a:lnTo>
                    <a:pt x="878889" y="51994"/>
                  </a:lnTo>
                  <a:cubicBezTo>
                    <a:pt x="873100" y="39712"/>
                    <a:pt x="864234" y="31107"/>
                    <a:pt x="847718" y="31107"/>
                  </a:cubicBezTo>
                  <a:cubicBezTo>
                    <a:pt x="834238" y="31107"/>
                    <a:pt x="826344" y="38056"/>
                    <a:pt x="826344" y="47348"/>
                  </a:cubicBezTo>
                  <a:cubicBezTo>
                    <a:pt x="826344" y="57326"/>
                    <a:pt x="832619" y="62659"/>
                    <a:pt x="857272" y="70093"/>
                  </a:cubicBezTo>
                  <a:cubicBezTo>
                    <a:pt x="883099" y="78213"/>
                    <a:pt x="910545" y="86777"/>
                    <a:pt x="910545" y="119985"/>
                  </a:cubicBezTo>
                  <a:cubicBezTo>
                    <a:pt x="910545" y="150366"/>
                    <a:pt x="886135" y="168949"/>
                    <a:pt x="851483" y="168949"/>
                  </a:cubicBezTo>
                  <a:cubicBezTo>
                    <a:pt x="816831" y="168949"/>
                    <a:pt x="796388" y="152911"/>
                    <a:pt x="787563" y="128792"/>
                  </a:cubicBezTo>
                  <a:lnTo>
                    <a:pt x="787482" y="128833"/>
                  </a:lnTo>
                  <a:lnTo>
                    <a:pt x="814928" y="112794"/>
                  </a:lnTo>
                  <a:cubicBezTo>
                    <a:pt x="820717" y="127863"/>
                    <a:pt x="832133" y="137640"/>
                    <a:pt x="852374" y="137640"/>
                  </a:cubicBezTo>
                  <a:cubicBezTo>
                    <a:pt x="872614" y="137640"/>
                    <a:pt x="878403" y="129520"/>
                    <a:pt x="878403" y="120470"/>
                  </a:cubicBezTo>
                  <a:cubicBezTo>
                    <a:pt x="878403" y="108391"/>
                    <a:pt x="867473" y="103745"/>
                    <a:pt x="843306" y="96796"/>
                  </a:cubicBezTo>
                  <a:cubicBezTo>
                    <a:pt x="818410" y="89605"/>
                    <a:pt x="794243" y="79142"/>
                    <a:pt x="794243" y="48277"/>
                  </a:cubicBezTo>
                  <a:cubicBezTo>
                    <a:pt x="794243" y="17412"/>
                    <a:pt x="819786" y="0"/>
                    <a:pt x="847718" y="0"/>
                  </a:cubicBezTo>
                  <a:close/>
                </a:path>
              </a:pathLst>
            </a:custGeom>
            <a:solidFill>
              <a:srgbClr val="000000"/>
            </a:solidFill>
            <a:ln w="0" cap="flat">
              <a:noFill/>
              <a:prstDash val="solid"/>
              <a:miter/>
            </a:ln>
          </p:spPr>
          <p:txBody>
            <a:bodyPr rtlCol="0" anchor="ctr"/>
            <a:lstStyle/>
            <a:p>
              <a:endParaRPr lang="fr-FR"/>
            </a:p>
          </p:txBody>
        </p:sp>
        <p:sp>
          <p:nvSpPr>
            <p:cNvPr id="13" name="Forme libre 12">
              <a:extLst>
                <a:ext uri="{FF2B5EF4-FFF2-40B4-BE49-F238E27FC236}">
                  <a16:creationId xmlns:a16="http://schemas.microsoft.com/office/drawing/2014/main" id="{35C8A395-527C-74F2-F0A8-20A750DF66C8}"/>
                </a:ext>
              </a:extLst>
            </p:cNvPr>
            <p:cNvSpPr/>
            <p:nvPr/>
          </p:nvSpPr>
          <p:spPr>
            <a:xfrm>
              <a:off x="2564673" y="-1568456"/>
              <a:ext cx="3334562" cy="1157273"/>
            </a:xfrm>
            <a:custGeom>
              <a:avLst/>
              <a:gdLst>
                <a:gd name="connsiteX0" fmla="*/ 2864494 w 3334562"/>
                <a:gd name="connsiteY0" fmla="*/ 930271 h 1157273"/>
                <a:gd name="connsiteX1" fmla="*/ 2474943 w 3334562"/>
                <a:gd name="connsiteY1" fmla="*/ 735426 h 1157273"/>
                <a:gd name="connsiteX2" fmla="*/ 3334562 w 3334562"/>
                <a:gd name="connsiteY2" fmla="*/ 587363 h 1157273"/>
                <a:gd name="connsiteX3" fmla="*/ 3326426 w 3334562"/>
                <a:gd name="connsiteY3" fmla="*/ 488870 h 1157273"/>
                <a:gd name="connsiteX4" fmla="*/ 2685891 w 3334562"/>
                <a:gd name="connsiteY4" fmla="*/ 13211 h 1157273"/>
                <a:gd name="connsiteX5" fmla="*/ 2204528 w 3334562"/>
                <a:gd name="connsiteY5" fmla="*/ 586676 h 1157273"/>
                <a:gd name="connsiteX6" fmla="*/ 2070414 w 3334562"/>
                <a:gd name="connsiteY6" fmla="*/ 609784 h 1157273"/>
                <a:gd name="connsiteX7" fmla="*/ 2101746 w 3334562"/>
                <a:gd name="connsiteY7" fmla="*/ 790975 h 1157273"/>
                <a:gd name="connsiteX8" fmla="*/ 2235739 w 3334562"/>
                <a:gd name="connsiteY8" fmla="*/ 767907 h 1157273"/>
                <a:gd name="connsiteX9" fmla="*/ 2899227 w 3334562"/>
                <a:gd name="connsiteY9" fmla="*/ 1144023 h 1157273"/>
                <a:gd name="connsiteX10" fmla="*/ 3331607 w 3334562"/>
                <a:gd name="connsiteY10" fmla="*/ 827617 h 1157273"/>
                <a:gd name="connsiteX11" fmla="*/ 3120012 w 3334562"/>
                <a:gd name="connsiteY11" fmla="*/ 748636 h 1157273"/>
                <a:gd name="connsiteX12" fmla="*/ 2864494 w 3334562"/>
                <a:gd name="connsiteY12" fmla="*/ 930271 h 1157273"/>
                <a:gd name="connsiteX13" fmla="*/ 2720259 w 3334562"/>
                <a:gd name="connsiteY13" fmla="*/ 224862 h 1157273"/>
                <a:gd name="connsiteX14" fmla="*/ 3074956 w 3334562"/>
                <a:gd name="connsiteY14" fmla="*/ 436795 h 1157273"/>
                <a:gd name="connsiteX15" fmla="*/ 2439967 w 3334562"/>
                <a:gd name="connsiteY15" fmla="*/ 546156 h 1157273"/>
                <a:gd name="connsiteX16" fmla="*/ 2720259 w 3334562"/>
                <a:gd name="connsiteY16" fmla="*/ 224862 h 1157273"/>
                <a:gd name="connsiteX17" fmla="*/ 218194 w 3334562"/>
                <a:gd name="connsiteY17" fmla="*/ 578637 h 1157273"/>
                <a:gd name="connsiteX18" fmla="*/ 579773 w 3334562"/>
                <a:gd name="connsiteY18" fmla="*/ 942673 h 1157273"/>
                <a:gd name="connsiteX19" fmla="*/ 869699 w 3334562"/>
                <a:gd name="connsiteY19" fmla="*/ 785278 h 1157273"/>
                <a:gd name="connsiteX20" fmla="*/ 1059273 w 3334562"/>
                <a:gd name="connsiteY20" fmla="*/ 894962 h 1157273"/>
                <a:gd name="connsiteX21" fmla="*/ 579813 w 3334562"/>
                <a:gd name="connsiteY21" fmla="*/ 1157274 h 1157273"/>
                <a:gd name="connsiteX22" fmla="*/ 0 w 3334562"/>
                <a:gd name="connsiteY22" fmla="*/ 578637 h 1157273"/>
                <a:gd name="connsiteX23" fmla="*/ 579813 w 3334562"/>
                <a:gd name="connsiteY23" fmla="*/ 0 h 1157273"/>
                <a:gd name="connsiteX24" fmla="*/ 1059273 w 3334562"/>
                <a:gd name="connsiteY24" fmla="*/ 262312 h 1157273"/>
                <a:gd name="connsiteX25" fmla="*/ 869699 w 3334562"/>
                <a:gd name="connsiteY25" fmla="*/ 371995 h 1157273"/>
                <a:gd name="connsiteX26" fmla="*/ 579773 w 3334562"/>
                <a:gd name="connsiteY26" fmla="*/ 213025 h 1157273"/>
                <a:gd name="connsiteX27" fmla="*/ 218194 w 3334562"/>
                <a:gd name="connsiteY27" fmla="*/ 578637 h 1157273"/>
                <a:gd name="connsiteX28" fmla="*/ 2011797 w 3334562"/>
                <a:gd name="connsiteY28" fmla="*/ 391064 h 1157273"/>
                <a:gd name="connsiteX29" fmla="*/ 1640665 w 3334562"/>
                <a:gd name="connsiteY29" fmla="*/ 22260 h 1157273"/>
                <a:gd name="connsiteX30" fmla="*/ 1194642 w 3334562"/>
                <a:gd name="connsiteY30" fmla="*/ 22260 h 1157273"/>
                <a:gd name="connsiteX31" fmla="*/ 1194642 w 3334562"/>
                <a:gd name="connsiteY31" fmla="*/ 1135014 h 1157273"/>
                <a:gd name="connsiteX32" fmla="*/ 1414455 w 3334562"/>
                <a:gd name="connsiteY32" fmla="*/ 1135014 h 1157273"/>
                <a:gd name="connsiteX33" fmla="*/ 1414455 w 3334562"/>
                <a:gd name="connsiteY33" fmla="*/ 748717 h 1157273"/>
                <a:gd name="connsiteX34" fmla="*/ 1581724 w 3334562"/>
                <a:gd name="connsiteY34" fmla="*/ 748717 h 1157273"/>
                <a:gd name="connsiteX35" fmla="*/ 1806314 w 3334562"/>
                <a:gd name="connsiteY35" fmla="*/ 1135014 h 1157273"/>
                <a:gd name="connsiteX36" fmla="*/ 2043656 w 3334562"/>
                <a:gd name="connsiteY36" fmla="*/ 1135014 h 1157273"/>
                <a:gd name="connsiteX37" fmla="*/ 1796760 w 3334562"/>
                <a:gd name="connsiteY37" fmla="*/ 715347 h 1157273"/>
                <a:gd name="connsiteX38" fmla="*/ 2011797 w 3334562"/>
                <a:gd name="connsiteY38" fmla="*/ 391064 h 1157273"/>
                <a:gd name="connsiteX39" fmla="*/ 1640665 w 3334562"/>
                <a:gd name="connsiteY39" fmla="*/ 556377 h 1157273"/>
                <a:gd name="connsiteX40" fmla="*/ 1414455 w 3334562"/>
                <a:gd name="connsiteY40" fmla="*/ 556377 h 1157273"/>
                <a:gd name="connsiteX41" fmla="*/ 1414455 w 3334562"/>
                <a:gd name="connsiteY41" fmla="*/ 227326 h 1157273"/>
                <a:gd name="connsiteX42" fmla="*/ 1640665 w 3334562"/>
                <a:gd name="connsiteY42" fmla="*/ 227326 h 1157273"/>
                <a:gd name="connsiteX43" fmla="*/ 1791983 w 3334562"/>
                <a:gd name="connsiteY43" fmla="*/ 391064 h 1157273"/>
                <a:gd name="connsiteX44" fmla="*/ 1640665 w 3334562"/>
                <a:gd name="connsiteY44" fmla="*/ 556377 h 11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34562" h="1157273">
                  <a:moveTo>
                    <a:pt x="2864494" y="930271"/>
                  </a:moveTo>
                  <a:cubicBezTo>
                    <a:pt x="2691720" y="960045"/>
                    <a:pt x="2540725" y="897265"/>
                    <a:pt x="2474943" y="735426"/>
                  </a:cubicBezTo>
                  <a:lnTo>
                    <a:pt x="3334562" y="587363"/>
                  </a:lnTo>
                  <a:cubicBezTo>
                    <a:pt x="3333671" y="556458"/>
                    <a:pt x="3332012" y="521189"/>
                    <a:pt x="3326426" y="488870"/>
                  </a:cubicBezTo>
                  <a:cubicBezTo>
                    <a:pt x="3272747" y="178483"/>
                    <a:pt x="3007717" y="-42217"/>
                    <a:pt x="2685891" y="13211"/>
                  </a:cubicBezTo>
                  <a:cubicBezTo>
                    <a:pt x="2379650" y="65972"/>
                    <a:pt x="2196513" y="305700"/>
                    <a:pt x="2204528" y="586676"/>
                  </a:cubicBezTo>
                  <a:lnTo>
                    <a:pt x="2070414" y="609784"/>
                  </a:lnTo>
                  <a:lnTo>
                    <a:pt x="2101746" y="790975"/>
                  </a:lnTo>
                  <a:lnTo>
                    <a:pt x="2235739" y="767907"/>
                  </a:lnTo>
                  <a:cubicBezTo>
                    <a:pt x="2322855" y="1038258"/>
                    <a:pt x="2577037" y="1199531"/>
                    <a:pt x="2899227" y="1144023"/>
                  </a:cubicBezTo>
                  <a:cubicBezTo>
                    <a:pt x="3110903" y="1107583"/>
                    <a:pt x="3257607" y="991314"/>
                    <a:pt x="3331607" y="827617"/>
                  </a:cubicBezTo>
                  <a:lnTo>
                    <a:pt x="3120012" y="748636"/>
                  </a:lnTo>
                  <a:cubicBezTo>
                    <a:pt x="3081230" y="832990"/>
                    <a:pt x="2994075" y="907930"/>
                    <a:pt x="2864494" y="930271"/>
                  </a:cubicBezTo>
                  <a:close/>
                  <a:moveTo>
                    <a:pt x="2720259" y="224862"/>
                  </a:moveTo>
                  <a:cubicBezTo>
                    <a:pt x="2860648" y="200703"/>
                    <a:pt x="3010510" y="257019"/>
                    <a:pt x="3074956" y="436795"/>
                  </a:cubicBezTo>
                  <a:lnTo>
                    <a:pt x="2439967" y="546156"/>
                  </a:lnTo>
                  <a:cubicBezTo>
                    <a:pt x="2444420" y="378903"/>
                    <a:pt x="2545299" y="254999"/>
                    <a:pt x="2720259" y="224862"/>
                  </a:cubicBezTo>
                  <a:close/>
                  <a:moveTo>
                    <a:pt x="218194" y="578637"/>
                  </a:moveTo>
                  <a:cubicBezTo>
                    <a:pt x="218194" y="791661"/>
                    <a:pt x="361538" y="942673"/>
                    <a:pt x="579773" y="942673"/>
                  </a:cubicBezTo>
                  <a:cubicBezTo>
                    <a:pt x="707208" y="942673"/>
                    <a:pt x="817114" y="882277"/>
                    <a:pt x="869699" y="785278"/>
                  </a:cubicBezTo>
                  <a:lnTo>
                    <a:pt x="1059273" y="894962"/>
                  </a:lnTo>
                  <a:cubicBezTo>
                    <a:pt x="965275" y="1053932"/>
                    <a:pt x="785296" y="1157274"/>
                    <a:pt x="579813" y="1157274"/>
                  </a:cubicBezTo>
                  <a:cubicBezTo>
                    <a:pt x="242118" y="1157274"/>
                    <a:pt x="0" y="902920"/>
                    <a:pt x="0" y="578637"/>
                  </a:cubicBezTo>
                  <a:cubicBezTo>
                    <a:pt x="0" y="254353"/>
                    <a:pt x="242118" y="0"/>
                    <a:pt x="579813" y="0"/>
                  </a:cubicBezTo>
                  <a:cubicBezTo>
                    <a:pt x="783717" y="0"/>
                    <a:pt x="963697" y="103341"/>
                    <a:pt x="1059273" y="262312"/>
                  </a:cubicBezTo>
                  <a:lnTo>
                    <a:pt x="869699" y="371995"/>
                  </a:lnTo>
                  <a:cubicBezTo>
                    <a:pt x="815535" y="273421"/>
                    <a:pt x="707208" y="213025"/>
                    <a:pt x="579773" y="213025"/>
                  </a:cubicBezTo>
                  <a:cubicBezTo>
                    <a:pt x="361538" y="213025"/>
                    <a:pt x="218194" y="364037"/>
                    <a:pt x="218194" y="578637"/>
                  </a:cubicBezTo>
                  <a:close/>
                  <a:moveTo>
                    <a:pt x="2011797" y="391064"/>
                  </a:moveTo>
                  <a:cubicBezTo>
                    <a:pt x="2011797" y="187573"/>
                    <a:pt x="1846147" y="22260"/>
                    <a:pt x="1640665" y="22260"/>
                  </a:cubicBezTo>
                  <a:lnTo>
                    <a:pt x="1194642" y="22260"/>
                  </a:lnTo>
                  <a:lnTo>
                    <a:pt x="1194642" y="1135014"/>
                  </a:lnTo>
                  <a:lnTo>
                    <a:pt x="1414455" y="1135014"/>
                  </a:lnTo>
                  <a:lnTo>
                    <a:pt x="1414455" y="748717"/>
                  </a:lnTo>
                  <a:lnTo>
                    <a:pt x="1581724" y="748717"/>
                  </a:lnTo>
                  <a:lnTo>
                    <a:pt x="1806314" y="1135014"/>
                  </a:lnTo>
                  <a:lnTo>
                    <a:pt x="2043656" y="1135014"/>
                  </a:lnTo>
                  <a:lnTo>
                    <a:pt x="1796760" y="715347"/>
                  </a:lnTo>
                  <a:cubicBezTo>
                    <a:pt x="1924195" y="656526"/>
                    <a:pt x="2011797" y="530966"/>
                    <a:pt x="2011797" y="391064"/>
                  </a:cubicBezTo>
                  <a:close/>
                  <a:moveTo>
                    <a:pt x="1640665" y="556377"/>
                  </a:moveTo>
                  <a:lnTo>
                    <a:pt x="1414455" y="556377"/>
                  </a:lnTo>
                  <a:lnTo>
                    <a:pt x="1414455" y="227326"/>
                  </a:lnTo>
                  <a:lnTo>
                    <a:pt x="1640665" y="227326"/>
                  </a:lnTo>
                  <a:cubicBezTo>
                    <a:pt x="1723489" y="227326"/>
                    <a:pt x="1791983" y="298873"/>
                    <a:pt x="1791983" y="391064"/>
                  </a:cubicBezTo>
                  <a:cubicBezTo>
                    <a:pt x="1791983" y="483254"/>
                    <a:pt x="1723489" y="556377"/>
                    <a:pt x="1640665" y="556377"/>
                  </a:cubicBezTo>
                  <a:close/>
                </a:path>
              </a:pathLst>
            </a:custGeom>
            <a:solidFill>
              <a:srgbClr val="285F84"/>
            </a:solidFill>
            <a:ln w="0" cap="flat">
              <a:noFill/>
              <a:prstDash val="solid"/>
              <a:miter/>
            </a:ln>
          </p:spPr>
          <p:txBody>
            <a:bodyPr rtlCol="0" anchor="ctr"/>
            <a:lstStyle/>
            <a:p>
              <a:endParaRPr lang="fr-FR"/>
            </a:p>
          </p:txBody>
        </p:sp>
      </p:grpSp>
      <p:sp>
        <p:nvSpPr>
          <p:cNvPr id="21" name="Espace réservé du texte 21">
            <a:extLst>
              <a:ext uri="{FF2B5EF4-FFF2-40B4-BE49-F238E27FC236}">
                <a16:creationId xmlns:a16="http://schemas.microsoft.com/office/drawing/2014/main" id="{380DD042-D5BE-54AF-8C1C-17B9D221CB3F}"/>
              </a:ext>
            </a:extLst>
          </p:cNvPr>
          <p:cNvSpPr>
            <a:spLocks noGrp="1"/>
          </p:cNvSpPr>
          <p:nvPr>
            <p:ph type="body" sz="quarter" idx="21" hasCustomPrompt="1"/>
          </p:nvPr>
        </p:nvSpPr>
        <p:spPr>
          <a:xfrm>
            <a:off x="1605954" y="6324754"/>
            <a:ext cx="2605828" cy="395288"/>
          </a:xfrm>
        </p:spPr>
        <p:txBody>
          <a:bodyPr lIns="0" tIns="0" rIns="0" bIns="0" anchor="ctr">
            <a:noAutofit/>
          </a:bodyPr>
          <a:lstStyle>
            <a:lvl1pPr marL="0" indent="0">
              <a:buNone/>
              <a:defRPr lang="fr-FR" sz="2000" kern="1200" dirty="0">
                <a:solidFill>
                  <a:schemeClr val="bg1"/>
                </a:solidFill>
                <a:latin typeface="Marianne" panose="02000000000000000000" pitchFamily="2" charset="0"/>
                <a:ea typeface="+mn-ea"/>
                <a:cs typeface="+mn-cs"/>
              </a:defRPr>
            </a:lvl1pPr>
          </a:lstStyle>
          <a:p>
            <a:pPr lvl="0"/>
            <a:r>
              <a:rPr lang="fr-FR" dirty="0"/>
              <a:t>Date</a:t>
            </a:r>
          </a:p>
        </p:txBody>
      </p:sp>
      <p:cxnSp>
        <p:nvCxnSpPr>
          <p:cNvPr id="2" name="Connecteur droit 1">
            <a:extLst>
              <a:ext uri="{FF2B5EF4-FFF2-40B4-BE49-F238E27FC236}">
                <a16:creationId xmlns:a16="http://schemas.microsoft.com/office/drawing/2014/main" id="{AF047C09-F410-34E0-269B-478022BFF208}"/>
              </a:ext>
            </a:extLst>
          </p:cNvPr>
          <p:cNvCxnSpPr/>
          <p:nvPr userDrawn="1"/>
        </p:nvCxnSpPr>
        <p:spPr>
          <a:xfrm>
            <a:off x="1593254" y="6157377"/>
            <a:ext cx="50224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34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MAR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1A4BF-95A2-B008-5749-AE6629701A30}"/>
              </a:ext>
            </a:extLst>
          </p:cNvPr>
          <p:cNvSpPr/>
          <p:nvPr userDrawn="1"/>
        </p:nvSpPr>
        <p:spPr>
          <a:xfrm>
            <a:off x="463456" y="477520"/>
            <a:ext cx="10228358" cy="6599437"/>
          </a:xfrm>
          <a:prstGeom prst="rect">
            <a:avLst/>
          </a:prstGeom>
          <a:solidFill>
            <a:schemeClr val="tx2">
              <a:alpha val="101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F1DFDE9F-BC2D-D849-7A61-CF494ABDB981}"/>
              </a:ext>
            </a:extLst>
          </p:cNvPr>
          <p:cNvSpPr>
            <a:spLocks noGrp="1"/>
          </p:cNvSpPr>
          <p:nvPr>
            <p:ph type="title" hasCustomPrompt="1"/>
          </p:nvPr>
        </p:nvSpPr>
        <p:spPr>
          <a:xfrm>
            <a:off x="1087525" y="3392907"/>
            <a:ext cx="5047327" cy="2314874"/>
          </a:xfrm>
          <a:prstGeom prst="rect">
            <a:avLst/>
          </a:prstGeom>
        </p:spPr>
        <p:txBody>
          <a:bodyPr vert="horz" lIns="0" tIns="0" rIns="0" bIns="0" rtlCol="0" anchor="t">
            <a:noAutofit/>
          </a:bodyPr>
          <a:lstStyle>
            <a:lvl1pPr algn="l">
              <a:lnSpc>
                <a:spcPct val="80000"/>
              </a:lnSpc>
              <a:defRPr sz="4800" b="1" i="0">
                <a:solidFill>
                  <a:schemeClr val="tx2"/>
                </a:solidFill>
                <a:latin typeface="Marianne" panose="02000000000000000000" pitchFamily="2" charset="0"/>
              </a:defRPr>
            </a:lvl1pPr>
          </a:lstStyle>
          <a:p>
            <a:r>
              <a:rPr lang="fr-FR" dirty="0"/>
              <a:t>Titre du chapitre</a:t>
            </a:r>
          </a:p>
        </p:txBody>
      </p:sp>
      <p:sp>
        <p:nvSpPr>
          <p:cNvPr id="10" name="Espace réservé du texte 21">
            <a:extLst>
              <a:ext uri="{FF2B5EF4-FFF2-40B4-BE49-F238E27FC236}">
                <a16:creationId xmlns:a16="http://schemas.microsoft.com/office/drawing/2014/main" id="{5FEC7002-F598-19F4-3195-8967235C5CBE}"/>
              </a:ext>
            </a:extLst>
          </p:cNvPr>
          <p:cNvSpPr>
            <a:spLocks noGrp="1"/>
          </p:cNvSpPr>
          <p:nvPr>
            <p:ph type="body" sz="quarter" idx="22" hasCustomPrompt="1"/>
          </p:nvPr>
        </p:nvSpPr>
        <p:spPr>
          <a:xfrm>
            <a:off x="1087525" y="1550746"/>
            <a:ext cx="1003300" cy="605308"/>
          </a:xfrm>
        </p:spPr>
        <p:txBody>
          <a:bodyPr lIns="0" tIns="0" rIns="0" bIns="0" anchor="ctr">
            <a:noAutofit/>
          </a:bodyPr>
          <a:lstStyle>
            <a:lvl1pPr marL="0" indent="0" algn="l">
              <a:buNone/>
              <a:defRPr lang="fr-FR" sz="4000" b="1" i="0" kern="1200" dirty="0">
                <a:solidFill>
                  <a:schemeClr val="tx2"/>
                </a:solidFill>
                <a:latin typeface="Marianne" panose="02000000000000000000" pitchFamily="2" charset="0"/>
                <a:ea typeface="+mj-ea"/>
                <a:cs typeface="+mj-cs"/>
              </a:defRPr>
            </a:lvl1pPr>
          </a:lstStyle>
          <a:p>
            <a:pPr lvl="0"/>
            <a:r>
              <a:rPr lang="fr-FR" dirty="0"/>
              <a:t>00.</a:t>
            </a:r>
          </a:p>
        </p:txBody>
      </p:sp>
      <p:sp>
        <p:nvSpPr>
          <p:cNvPr id="5" name="Espace réservé du texte 11">
            <a:extLst>
              <a:ext uri="{FF2B5EF4-FFF2-40B4-BE49-F238E27FC236}">
                <a16:creationId xmlns:a16="http://schemas.microsoft.com/office/drawing/2014/main" id="{C6D89A11-E1D7-7121-ABC2-B2A97F94BF53}"/>
              </a:ext>
            </a:extLst>
          </p:cNvPr>
          <p:cNvSpPr>
            <a:spLocks noGrp="1"/>
          </p:cNvSpPr>
          <p:nvPr>
            <p:ph type="body" sz="quarter" idx="23"/>
          </p:nvPr>
        </p:nvSpPr>
        <p:spPr>
          <a:xfrm>
            <a:off x="6612556" y="1645920"/>
            <a:ext cx="3615800" cy="5431037"/>
          </a:xfrm>
          <a:solidFill>
            <a:schemeClr val="tx2"/>
          </a:solidFill>
        </p:spPr>
        <p:txBody>
          <a:bodyPr lIns="288000" tIns="360000" rIns="288000" bIns="180000"/>
          <a:lstStyle>
            <a:lvl1pPr marL="0" indent="0">
              <a:spcBef>
                <a:spcPts val="1600"/>
              </a:spcBef>
              <a:buNone/>
              <a:defRPr sz="1800" b="1" i="0">
                <a:solidFill>
                  <a:schemeClr val="bg1"/>
                </a:solidFill>
                <a:latin typeface="Marianne" panose="02000000000000000000" pitchFamily="2" charset="0"/>
              </a:defRPr>
            </a:lvl1pPr>
            <a:lvl2pPr marL="0" indent="0">
              <a:buNone/>
              <a:tabLst/>
              <a:defRPr sz="1200" b="0" i="0">
                <a:solidFill>
                  <a:schemeClr val="bg1"/>
                </a:solidFill>
                <a:latin typeface="Marianne Light" panose="02000000000000000000" pitchFamily="2" charset="0"/>
              </a:defRPr>
            </a:lvl2pPr>
            <a:lvl3pPr marL="231775" indent="-231775">
              <a:tabLst/>
              <a:defRPr sz="1100" b="0" i="0">
                <a:solidFill>
                  <a:schemeClr val="bg1"/>
                </a:solidFill>
                <a:latin typeface="Marianne Light" panose="02000000000000000000" pitchFamily="2" charset="0"/>
              </a:defRPr>
            </a:lvl3pPr>
            <a:lvl4pPr marL="488950" indent="-233363">
              <a:tabLst/>
              <a:defRPr sz="1050" b="0" i="0">
                <a:solidFill>
                  <a:schemeClr val="bg1"/>
                </a:solidFill>
                <a:latin typeface="Marianne Light" panose="02000000000000000000" pitchFamily="2" charset="0"/>
              </a:defRPr>
            </a:lvl4pPr>
            <a:lvl5pPr marL="757238" indent="-233363">
              <a:tabLst/>
              <a:defRPr sz="1050" b="0" i="0">
                <a:solidFill>
                  <a:schemeClr val="bg1"/>
                </a:solidFill>
                <a:latin typeface="Marianne Light" panose="02000000000000000000"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6" name="Connecteur droit 5">
            <a:extLst>
              <a:ext uri="{FF2B5EF4-FFF2-40B4-BE49-F238E27FC236}">
                <a16:creationId xmlns:a16="http://schemas.microsoft.com/office/drawing/2014/main" id="{0B42C7F1-8946-622D-4F6D-5704CAC46F11}"/>
              </a:ext>
            </a:extLst>
          </p:cNvPr>
          <p:cNvCxnSpPr>
            <a:cxnSpLocks/>
          </p:cNvCxnSpPr>
          <p:nvPr userDrawn="1"/>
        </p:nvCxnSpPr>
        <p:spPr>
          <a:xfrm>
            <a:off x="1087525" y="2155043"/>
            <a:ext cx="61269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Graphique 9">
            <a:extLst>
              <a:ext uri="{FF2B5EF4-FFF2-40B4-BE49-F238E27FC236}">
                <a16:creationId xmlns:a16="http://schemas.microsoft.com/office/drawing/2014/main" id="{C918861D-5AE9-BBA6-54CE-DF6BA91634BB}"/>
              </a:ext>
            </a:extLst>
          </p:cNvPr>
          <p:cNvSpPr>
            <a:spLocks noChangeAspect="1"/>
          </p:cNvSpPr>
          <p:nvPr userDrawn="1"/>
        </p:nvSpPr>
        <p:spPr>
          <a:xfrm>
            <a:off x="463456" y="7238063"/>
            <a:ext cx="504000" cy="169607"/>
          </a:xfrm>
          <a:custGeom>
            <a:avLst/>
            <a:gdLst>
              <a:gd name="connsiteX0" fmla="*/ 4218242 w 4910518"/>
              <a:gd name="connsiteY0" fmla="*/ 1372838 h 1707641"/>
              <a:gd name="connsiteX1" fmla="*/ 3644551 w 4910518"/>
              <a:gd name="connsiteY1" fmla="*/ 1085374 h 1707641"/>
              <a:gd name="connsiteX2" fmla="*/ 4910519 w 4910518"/>
              <a:gd name="connsiteY2" fmla="*/ 866870 h 1707641"/>
              <a:gd name="connsiteX3" fmla="*/ 4898517 w 4910518"/>
              <a:gd name="connsiteY3" fmla="*/ 721614 h 1707641"/>
              <a:gd name="connsiteX4" fmla="*/ 3955256 w 4910518"/>
              <a:gd name="connsiteY4" fmla="*/ 19717 h 1707641"/>
              <a:gd name="connsiteX5" fmla="*/ 3246406 w 4910518"/>
              <a:gd name="connsiteY5" fmla="*/ 865822 h 1707641"/>
              <a:gd name="connsiteX6" fmla="*/ 3048953 w 4910518"/>
              <a:gd name="connsiteY6" fmla="*/ 899922 h 1707641"/>
              <a:gd name="connsiteX7" fmla="*/ 3095054 w 4910518"/>
              <a:gd name="connsiteY7" fmla="*/ 1167289 h 1707641"/>
              <a:gd name="connsiteX8" fmla="*/ 3292316 w 4910518"/>
              <a:gd name="connsiteY8" fmla="*/ 1133189 h 1707641"/>
              <a:gd name="connsiteX9" fmla="*/ 4269486 w 4910518"/>
              <a:gd name="connsiteY9" fmla="*/ 1688211 h 1707641"/>
              <a:gd name="connsiteX10" fmla="*/ 4906137 w 4910518"/>
              <a:gd name="connsiteY10" fmla="*/ 1221296 h 1707641"/>
              <a:gd name="connsiteX11" fmla="*/ 4594575 w 4910518"/>
              <a:gd name="connsiteY11" fmla="*/ 1104710 h 1707641"/>
              <a:gd name="connsiteX12" fmla="*/ 4218337 w 4910518"/>
              <a:gd name="connsiteY12" fmla="*/ 1372743 h 1707641"/>
              <a:gd name="connsiteX13" fmla="*/ 4005929 w 4910518"/>
              <a:gd name="connsiteY13" fmla="*/ 331756 h 1707641"/>
              <a:gd name="connsiteX14" fmla="*/ 4528281 w 4910518"/>
              <a:gd name="connsiteY14" fmla="*/ 644462 h 1707641"/>
              <a:gd name="connsiteX15" fmla="*/ 3593211 w 4910518"/>
              <a:gd name="connsiteY15" fmla="*/ 805815 h 1707641"/>
              <a:gd name="connsiteX16" fmla="*/ 4005929 w 4910518"/>
              <a:gd name="connsiteY16" fmla="*/ 331661 h 1707641"/>
              <a:gd name="connsiteX17" fmla="*/ 321278 w 4910518"/>
              <a:gd name="connsiteY17" fmla="*/ 853726 h 1707641"/>
              <a:gd name="connsiteX18" fmla="*/ 853821 w 4910518"/>
              <a:gd name="connsiteY18" fmla="*/ 1390936 h 1707641"/>
              <a:gd name="connsiteX19" fmla="*/ 1280732 w 4910518"/>
              <a:gd name="connsiteY19" fmla="*/ 1158716 h 1707641"/>
              <a:gd name="connsiteX20" fmla="*/ 1559909 w 4910518"/>
              <a:gd name="connsiteY20" fmla="*/ 1320641 h 1707641"/>
              <a:gd name="connsiteX21" fmla="*/ 853821 w 4910518"/>
              <a:gd name="connsiteY21" fmla="*/ 1707642 h 1707641"/>
              <a:gd name="connsiteX22" fmla="*/ 0 w 4910518"/>
              <a:gd name="connsiteY22" fmla="*/ 853821 h 1707641"/>
              <a:gd name="connsiteX23" fmla="*/ 853821 w 4910518"/>
              <a:gd name="connsiteY23" fmla="*/ 0 h 1707641"/>
              <a:gd name="connsiteX24" fmla="*/ 1559909 w 4910518"/>
              <a:gd name="connsiteY24" fmla="*/ 387001 h 1707641"/>
              <a:gd name="connsiteX25" fmla="*/ 1280732 w 4910518"/>
              <a:gd name="connsiteY25" fmla="*/ 548830 h 1707641"/>
              <a:gd name="connsiteX26" fmla="*/ 853821 w 4910518"/>
              <a:gd name="connsiteY26" fmla="*/ 314230 h 1707641"/>
              <a:gd name="connsiteX27" fmla="*/ 321278 w 4910518"/>
              <a:gd name="connsiteY27" fmla="*/ 853726 h 1707641"/>
              <a:gd name="connsiteX28" fmla="*/ 2962561 w 4910518"/>
              <a:gd name="connsiteY28" fmla="*/ 576929 h 1707641"/>
              <a:gd name="connsiteX29" fmla="*/ 2416016 w 4910518"/>
              <a:gd name="connsiteY29" fmla="*/ 32766 h 1707641"/>
              <a:gd name="connsiteX30" fmla="*/ 1759172 w 4910518"/>
              <a:gd name="connsiteY30" fmla="*/ 32766 h 1707641"/>
              <a:gd name="connsiteX31" fmla="*/ 1759172 w 4910518"/>
              <a:gd name="connsiteY31" fmla="*/ 1674781 h 1707641"/>
              <a:gd name="connsiteX32" fmla="*/ 2082927 w 4910518"/>
              <a:gd name="connsiteY32" fmla="*/ 1674781 h 1707641"/>
              <a:gd name="connsiteX33" fmla="*/ 2082927 w 4910518"/>
              <a:gd name="connsiteY33" fmla="*/ 1104805 h 1707641"/>
              <a:gd name="connsiteX34" fmla="*/ 2329244 w 4910518"/>
              <a:gd name="connsiteY34" fmla="*/ 1104805 h 1707641"/>
              <a:gd name="connsiteX35" fmla="*/ 2659952 w 4910518"/>
              <a:gd name="connsiteY35" fmla="*/ 1674781 h 1707641"/>
              <a:gd name="connsiteX36" fmla="*/ 3009519 w 4910518"/>
              <a:gd name="connsiteY36" fmla="*/ 1674781 h 1707641"/>
              <a:gd name="connsiteX37" fmla="*/ 2645950 w 4910518"/>
              <a:gd name="connsiteY37" fmla="*/ 1055465 h 1707641"/>
              <a:gd name="connsiteX38" fmla="*/ 2962656 w 4910518"/>
              <a:gd name="connsiteY38" fmla="*/ 576929 h 1707641"/>
              <a:gd name="connsiteX39" fmla="*/ 2416112 w 4910518"/>
              <a:gd name="connsiteY39" fmla="*/ 820864 h 1707641"/>
              <a:gd name="connsiteX40" fmla="*/ 2083022 w 4910518"/>
              <a:gd name="connsiteY40" fmla="*/ 820864 h 1707641"/>
              <a:gd name="connsiteX41" fmla="*/ 2083022 w 4910518"/>
              <a:gd name="connsiteY41" fmla="*/ 335280 h 1707641"/>
              <a:gd name="connsiteX42" fmla="*/ 2416112 w 4910518"/>
              <a:gd name="connsiteY42" fmla="*/ 335280 h 1707641"/>
              <a:gd name="connsiteX43" fmla="*/ 2638997 w 4910518"/>
              <a:gd name="connsiteY43" fmla="*/ 576929 h 1707641"/>
              <a:gd name="connsiteX44" fmla="*/ 2416112 w 4910518"/>
              <a:gd name="connsiteY44" fmla="*/ 820864 h 17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10518" h="1707641">
                <a:moveTo>
                  <a:pt x="4218242" y="1372838"/>
                </a:moveTo>
                <a:cubicBezTo>
                  <a:pt x="3963734" y="1416749"/>
                  <a:pt x="3741420" y="1324070"/>
                  <a:pt x="3644551" y="1085374"/>
                </a:cubicBezTo>
                <a:lnTo>
                  <a:pt x="4910519" y="866870"/>
                </a:lnTo>
                <a:cubicBezTo>
                  <a:pt x="4909185" y="821341"/>
                  <a:pt x="4906804" y="769334"/>
                  <a:pt x="4898517" y="721614"/>
                </a:cubicBezTo>
                <a:cubicBezTo>
                  <a:pt x="4819460" y="263557"/>
                  <a:pt x="4429125" y="-62103"/>
                  <a:pt x="3955256" y="19717"/>
                </a:cubicBezTo>
                <a:cubicBezTo>
                  <a:pt x="3504248" y="97536"/>
                  <a:pt x="3234595" y="451295"/>
                  <a:pt x="3246406" y="865822"/>
                </a:cubicBezTo>
                <a:lnTo>
                  <a:pt x="3048953" y="899922"/>
                </a:lnTo>
                <a:lnTo>
                  <a:pt x="3095054" y="1167289"/>
                </a:lnTo>
                <a:lnTo>
                  <a:pt x="3292316" y="1133189"/>
                </a:lnTo>
                <a:cubicBezTo>
                  <a:pt x="3420618" y="1532192"/>
                  <a:pt x="3794950" y="1770126"/>
                  <a:pt x="4269486" y="1688211"/>
                </a:cubicBezTo>
                <a:cubicBezTo>
                  <a:pt x="4581240" y="1634395"/>
                  <a:pt x="4797171" y="1462850"/>
                  <a:pt x="4906137" y="1221296"/>
                </a:cubicBezTo>
                <a:lnTo>
                  <a:pt x="4594575" y="1104710"/>
                </a:lnTo>
                <a:cubicBezTo>
                  <a:pt x="4537425" y="1229201"/>
                  <a:pt x="4409123" y="1339787"/>
                  <a:pt x="4218337" y="1372743"/>
                </a:cubicBezTo>
                <a:moveTo>
                  <a:pt x="4005929" y="331756"/>
                </a:moveTo>
                <a:cubicBezTo>
                  <a:pt x="4212622" y="296132"/>
                  <a:pt x="4433411" y="379190"/>
                  <a:pt x="4528281" y="644462"/>
                </a:cubicBezTo>
                <a:lnTo>
                  <a:pt x="3593211" y="805815"/>
                </a:lnTo>
                <a:cubicBezTo>
                  <a:pt x="3599783" y="559022"/>
                  <a:pt x="3748278" y="376142"/>
                  <a:pt x="4005929" y="331661"/>
                </a:cubicBezTo>
                <a:moveTo>
                  <a:pt x="321278" y="853726"/>
                </a:moveTo>
                <a:cubicBezTo>
                  <a:pt x="321278" y="1168051"/>
                  <a:pt x="532448" y="1390936"/>
                  <a:pt x="853821" y="1390936"/>
                </a:cubicBezTo>
                <a:cubicBezTo>
                  <a:pt x="1041464" y="1390936"/>
                  <a:pt x="1203389" y="1301782"/>
                  <a:pt x="1280732" y="1158716"/>
                </a:cubicBezTo>
                <a:lnTo>
                  <a:pt x="1559909" y="1320641"/>
                </a:lnTo>
                <a:cubicBezTo>
                  <a:pt x="1421511" y="1555242"/>
                  <a:pt x="1156430" y="1707642"/>
                  <a:pt x="853821" y="1707642"/>
                </a:cubicBezTo>
                <a:cubicBezTo>
                  <a:pt x="356521" y="1707642"/>
                  <a:pt x="0" y="1332262"/>
                  <a:pt x="0" y="853821"/>
                </a:cubicBezTo>
                <a:cubicBezTo>
                  <a:pt x="0" y="375380"/>
                  <a:pt x="356521" y="0"/>
                  <a:pt x="853821" y="0"/>
                </a:cubicBezTo>
                <a:cubicBezTo>
                  <a:pt x="1154049" y="0"/>
                  <a:pt x="1419130" y="152495"/>
                  <a:pt x="1559909" y="387001"/>
                </a:cubicBezTo>
                <a:lnTo>
                  <a:pt x="1280732" y="548830"/>
                </a:lnTo>
                <a:cubicBezTo>
                  <a:pt x="1201007" y="403479"/>
                  <a:pt x="1041464" y="314230"/>
                  <a:pt x="853821" y="314230"/>
                </a:cubicBezTo>
                <a:cubicBezTo>
                  <a:pt x="532448" y="314230"/>
                  <a:pt x="321278" y="537115"/>
                  <a:pt x="321278" y="853726"/>
                </a:cubicBezTo>
                <a:moveTo>
                  <a:pt x="2962561" y="576929"/>
                </a:moveTo>
                <a:cubicBezTo>
                  <a:pt x="2962561" y="276701"/>
                  <a:pt x="2718625" y="32766"/>
                  <a:pt x="2416016" y="32766"/>
                </a:cubicBezTo>
                <a:lnTo>
                  <a:pt x="1759172" y="32766"/>
                </a:lnTo>
                <a:lnTo>
                  <a:pt x="1759172" y="1674781"/>
                </a:lnTo>
                <a:lnTo>
                  <a:pt x="2082927" y="1674781"/>
                </a:lnTo>
                <a:lnTo>
                  <a:pt x="2082927" y="1104805"/>
                </a:lnTo>
                <a:lnTo>
                  <a:pt x="2329244" y="1104805"/>
                </a:lnTo>
                <a:lnTo>
                  <a:pt x="2659952" y="1674781"/>
                </a:lnTo>
                <a:lnTo>
                  <a:pt x="3009519" y="1674781"/>
                </a:lnTo>
                <a:lnTo>
                  <a:pt x="2645950" y="1055465"/>
                </a:lnTo>
                <a:cubicBezTo>
                  <a:pt x="2833592" y="968693"/>
                  <a:pt x="2962656" y="783431"/>
                  <a:pt x="2962656" y="576929"/>
                </a:cubicBezTo>
                <a:moveTo>
                  <a:pt x="2416112" y="820864"/>
                </a:moveTo>
                <a:lnTo>
                  <a:pt x="2083022" y="820864"/>
                </a:lnTo>
                <a:lnTo>
                  <a:pt x="2083022" y="335280"/>
                </a:lnTo>
                <a:lnTo>
                  <a:pt x="2416112" y="335280"/>
                </a:lnTo>
                <a:cubicBezTo>
                  <a:pt x="2538127" y="335280"/>
                  <a:pt x="2638997" y="440817"/>
                  <a:pt x="2638997" y="576929"/>
                </a:cubicBezTo>
                <a:cubicBezTo>
                  <a:pt x="2638997" y="713042"/>
                  <a:pt x="2538127" y="820864"/>
                  <a:pt x="2416112" y="820864"/>
                </a:cubicBezTo>
              </a:path>
            </a:pathLst>
          </a:custGeom>
          <a:solidFill>
            <a:schemeClr val="tx2"/>
          </a:solidFill>
          <a:ln w="0" cap="flat">
            <a:noFill/>
            <a:prstDash val="solid"/>
            <a:miter/>
          </a:ln>
        </p:spPr>
        <p:txBody>
          <a:bodyPr rtlCol="0" anchor="ctr"/>
          <a:lstStyle/>
          <a:p>
            <a:endParaRPr lang="fr-FR"/>
          </a:p>
        </p:txBody>
      </p:sp>
      <p:sp>
        <p:nvSpPr>
          <p:cNvPr id="11" name="Espace réservé du numéro de diapositive 5">
            <a:extLst>
              <a:ext uri="{FF2B5EF4-FFF2-40B4-BE49-F238E27FC236}">
                <a16:creationId xmlns:a16="http://schemas.microsoft.com/office/drawing/2014/main" id="{760EA14B-BAFA-8270-A911-2DB116905C00}"/>
              </a:ext>
            </a:extLst>
          </p:cNvPr>
          <p:cNvSpPr>
            <a:spLocks noGrp="1"/>
          </p:cNvSpPr>
          <p:nvPr>
            <p:ph type="sldNum" sz="quarter" idx="4"/>
          </p:nvPr>
        </p:nvSpPr>
        <p:spPr>
          <a:xfrm>
            <a:off x="9644156" y="7140303"/>
            <a:ext cx="584200" cy="365125"/>
          </a:xfrm>
          <a:prstGeom prst="rect">
            <a:avLst/>
          </a:prstGeom>
        </p:spPr>
        <p:txBody>
          <a:bodyPr vert="horz" lIns="0" tIns="0" rIns="0" bIns="0" rtlCol="0" anchor="ctr">
            <a:noAutofit/>
          </a:bodyPr>
          <a:lstStyle>
            <a:lvl1pPr algn="r">
              <a:defRPr sz="1000">
                <a:solidFill>
                  <a:schemeClr val="bg1">
                    <a:lumMod val="50000"/>
                  </a:schemeClr>
                </a:solidFill>
                <a:latin typeface="Marianne" panose="02000000000000000000" pitchFamily="2" charset="0"/>
              </a:defRPr>
            </a:lvl1pPr>
          </a:lstStyle>
          <a:p>
            <a:r>
              <a:rPr lang="fr-FR" dirty="0">
                <a:solidFill>
                  <a:schemeClr val="bg2"/>
                </a:solidFill>
              </a:rPr>
              <a:t>I</a:t>
            </a:r>
            <a:r>
              <a:rPr lang="fr-FR" dirty="0"/>
              <a:t>   </a:t>
            </a:r>
            <a:fld id="{64796F50-615E-D548-82F0-72548B5C555C}" type="slidenum">
              <a:rPr lang="fr-FR" smtClean="0"/>
              <a:pPr/>
              <a:t>‹N°›</a:t>
            </a:fld>
            <a:endParaRPr lang="fr-FR" dirty="0"/>
          </a:p>
        </p:txBody>
      </p:sp>
    </p:spTree>
    <p:extLst>
      <p:ext uri="{BB962C8B-B14F-4D97-AF65-F5344CB8AC3E}">
        <p14:creationId xmlns:p14="http://schemas.microsoft.com/office/powerpoint/2010/main" val="2019161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ITRE CIE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1A4BF-95A2-B008-5749-AE6629701A30}"/>
              </a:ext>
            </a:extLst>
          </p:cNvPr>
          <p:cNvSpPr/>
          <p:nvPr userDrawn="1"/>
        </p:nvSpPr>
        <p:spPr>
          <a:xfrm>
            <a:off x="463456" y="477520"/>
            <a:ext cx="10228358" cy="6599437"/>
          </a:xfrm>
          <a:prstGeom prst="rect">
            <a:avLst/>
          </a:prstGeom>
          <a:solidFill>
            <a:schemeClr val="bg2">
              <a:alpha val="101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F1DFDE9F-BC2D-D849-7A61-CF494ABDB981}"/>
              </a:ext>
            </a:extLst>
          </p:cNvPr>
          <p:cNvSpPr>
            <a:spLocks noGrp="1"/>
          </p:cNvSpPr>
          <p:nvPr>
            <p:ph type="title" hasCustomPrompt="1"/>
          </p:nvPr>
        </p:nvSpPr>
        <p:spPr>
          <a:xfrm>
            <a:off x="1087525" y="3392907"/>
            <a:ext cx="5047327" cy="2314874"/>
          </a:xfrm>
          <a:prstGeom prst="rect">
            <a:avLst/>
          </a:prstGeom>
        </p:spPr>
        <p:txBody>
          <a:bodyPr vert="horz" lIns="0" tIns="0" rIns="0" bIns="0" rtlCol="0" anchor="t">
            <a:noAutofit/>
          </a:bodyPr>
          <a:lstStyle>
            <a:lvl1pPr algn="l">
              <a:lnSpc>
                <a:spcPct val="80000"/>
              </a:lnSpc>
              <a:defRPr sz="4800" b="1" i="0">
                <a:solidFill>
                  <a:schemeClr val="bg2"/>
                </a:solidFill>
                <a:latin typeface="Marianne" panose="02000000000000000000" pitchFamily="2" charset="0"/>
              </a:defRPr>
            </a:lvl1pPr>
          </a:lstStyle>
          <a:p>
            <a:r>
              <a:rPr lang="fr-FR" dirty="0"/>
              <a:t>Titre du chapitre</a:t>
            </a:r>
          </a:p>
        </p:txBody>
      </p:sp>
      <p:sp>
        <p:nvSpPr>
          <p:cNvPr id="10" name="Espace réservé du texte 21">
            <a:extLst>
              <a:ext uri="{FF2B5EF4-FFF2-40B4-BE49-F238E27FC236}">
                <a16:creationId xmlns:a16="http://schemas.microsoft.com/office/drawing/2014/main" id="{5FEC7002-F598-19F4-3195-8967235C5CBE}"/>
              </a:ext>
            </a:extLst>
          </p:cNvPr>
          <p:cNvSpPr>
            <a:spLocks noGrp="1"/>
          </p:cNvSpPr>
          <p:nvPr>
            <p:ph type="body" sz="quarter" idx="22" hasCustomPrompt="1"/>
          </p:nvPr>
        </p:nvSpPr>
        <p:spPr>
          <a:xfrm>
            <a:off x="1087525" y="1550746"/>
            <a:ext cx="1003300" cy="605308"/>
          </a:xfrm>
        </p:spPr>
        <p:txBody>
          <a:bodyPr lIns="0" tIns="0" rIns="0" bIns="0" anchor="ctr">
            <a:noAutofit/>
          </a:bodyPr>
          <a:lstStyle>
            <a:lvl1pPr marL="0" indent="0" algn="l">
              <a:buNone/>
              <a:defRPr lang="fr-FR" sz="4000" b="1" i="0" kern="1200" dirty="0">
                <a:solidFill>
                  <a:schemeClr val="bg2"/>
                </a:solidFill>
                <a:latin typeface="Marianne" panose="02000000000000000000" pitchFamily="2" charset="0"/>
                <a:ea typeface="+mj-ea"/>
                <a:cs typeface="+mj-cs"/>
              </a:defRPr>
            </a:lvl1pPr>
          </a:lstStyle>
          <a:p>
            <a:pPr lvl="0"/>
            <a:r>
              <a:rPr lang="fr-FR" dirty="0"/>
              <a:t>00.</a:t>
            </a:r>
          </a:p>
        </p:txBody>
      </p:sp>
      <p:sp>
        <p:nvSpPr>
          <p:cNvPr id="2" name="Espace réservé du numéro de diapositive 5">
            <a:extLst>
              <a:ext uri="{FF2B5EF4-FFF2-40B4-BE49-F238E27FC236}">
                <a16:creationId xmlns:a16="http://schemas.microsoft.com/office/drawing/2014/main" id="{7375602A-A4BB-E7FA-B438-0FFE86D9E278}"/>
              </a:ext>
            </a:extLst>
          </p:cNvPr>
          <p:cNvSpPr>
            <a:spLocks noGrp="1"/>
          </p:cNvSpPr>
          <p:nvPr>
            <p:ph type="sldNum" sz="quarter" idx="4"/>
          </p:nvPr>
        </p:nvSpPr>
        <p:spPr>
          <a:xfrm>
            <a:off x="9644156" y="7140303"/>
            <a:ext cx="584200" cy="365125"/>
          </a:xfrm>
          <a:prstGeom prst="rect">
            <a:avLst/>
          </a:prstGeom>
        </p:spPr>
        <p:txBody>
          <a:bodyPr vert="horz" lIns="0" tIns="0" rIns="0" bIns="0" rtlCol="0" anchor="ctr">
            <a:noAutofit/>
          </a:bodyPr>
          <a:lstStyle>
            <a:lvl1pPr algn="r">
              <a:defRPr sz="1000">
                <a:solidFill>
                  <a:schemeClr val="bg1">
                    <a:lumMod val="50000"/>
                  </a:schemeClr>
                </a:solidFill>
                <a:latin typeface="Marianne" panose="02000000000000000000" pitchFamily="2" charset="0"/>
              </a:defRPr>
            </a:lvl1pPr>
          </a:lstStyle>
          <a:p>
            <a:r>
              <a:rPr lang="fr-FR" dirty="0">
                <a:solidFill>
                  <a:schemeClr val="bg2"/>
                </a:solidFill>
              </a:rPr>
              <a:t>I</a:t>
            </a:r>
            <a:r>
              <a:rPr lang="fr-FR" dirty="0"/>
              <a:t>   </a:t>
            </a:r>
            <a:fld id="{64796F50-615E-D548-82F0-72548B5C555C}" type="slidenum">
              <a:rPr lang="fr-FR" smtClean="0"/>
              <a:pPr/>
              <a:t>‹N°›</a:t>
            </a:fld>
            <a:endParaRPr lang="fr-FR" dirty="0"/>
          </a:p>
        </p:txBody>
      </p:sp>
      <p:sp>
        <p:nvSpPr>
          <p:cNvPr id="3" name="Graphique 9">
            <a:extLst>
              <a:ext uri="{FF2B5EF4-FFF2-40B4-BE49-F238E27FC236}">
                <a16:creationId xmlns:a16="http://schemas.microsoft.com/office/drawing/2014/main" id="{181AD7C0-7CB6-F2D0-CC2C-1B1BBF7C6190}"/>
              </a:ext>
            </a:extLst>
          </p:cNvPr>
          <p:cNvSpPr>
            <a:spLocks noChangeAspect="1"/>
          </p:cNvSpPr>
          <p:nvPr userDrawn="1"/>
        </p:nvSpPr>
        <p:spPr>
          <a:xfrm>
            <a:off x="463456" y="7238063"/>
            <a:ext cx="504000" cy="169607"/>
          </a:xfrm>
          <a:custGeom>
            <a:avLst/>
            <a:gdLst>
              <a:gd name="connsiteX0" fmla="*/ 4218242 w 4910518"/>
              <a:gd name="connsiteY0" fmla="*/ 1372838 h 1707641"/>
              <a:gd name="connsiteX1" fmla="*/ 3644551 w 4910518"/>
              <a:gd name="connsiteY1" fmla="*/ 1085374 h 1707641"/>
              <a:gd name="connsiteX2" fmla="*/ 4910519 w 4910518"/>
              <a:gd name="connsiteY2" fmla="*/ 866870 h 1707641"/>
              <a:gd name="connsiteX3" fmla="*/ 4898517 w 4910518"/>
              <a:gd name="connsiteY3" fmla="*/ 721614 h 1707641"/>
              <a:gd name="connsiteX4" fmla="*/ 3955256 w 4910518"/>
              <a:gd name="connsiteY4" fmla="*/ 19717 h 1707641"/>
              <a:gd name="connsiteX5" fmla="*/ 3246406 w 4910518"/>
              <a:gd name="connsiteY5" fmla="*/ 865822 h 1707641"/>
              <a:gd name="connsiteX6" fmla="*/ 3048953 w 4910518"/>
              <a:gd name="connsiteY6" fmla="*/ 899922 h 1707641"/>
              <a:gd name="connsiteX7" fmla="*/ 3095054 w 4910518"/>
              <a:gd name="connsiteY7" fmla="*/ 1167289 h 1707641"/>
              <a:gd name="connsiteX8" fmla="*/ 3292316 w 4910518"/>
              <a:gd name="connsiteY8" fmla="*/ 1133189 h 1707641"/>
              <a:gd name="connsiteX9" fmla="*/ 4269486 w 4910518"/>
              <a:gd name="connsiteY9" fmla="*/ 1688211 h 1707641"/>
              <a:gd name="connsiteX10" fmla="*/ 4906137 w 4910518"/>
              <a:gd name="connsiteY10" fmla="*/ 1221296 h 1707641"/>
              <a:gd name="connsiteX11" fmla="*/ 4594575 w 4910518"/>
              <a:gd name="connsiteY11" fmla="*/ 1104710 h 1707641"/>
              <a:gd name="connsiteX12" fmla="*/ 4218337 w 4910518"/>
              <a:gd name="connsiteY12" fmla="*/ 1372743 h 1707641"/>
              <a:gd name="connsiteX13" fmla="*/ 4005929 w 4910518"/>
              <a:gd name="connsiteY13" fmla="*/ 331756 h 1707641"/>
              <a:gd name="connsiteX14" fmla="*/ 4528281 w 4910518"/>
              <a:gd name="connsiteY14" fmla="*/ 644462 h 1707641"/>
              <a:gd name="connsiteX15" fmla="*/ 3593211 w 4910518"/>
              <a:gd name="connsiteY15" fmla="*/ 805815 h 1707641"/>
              <a:gd name="connsiteX16" fmla="*/ 4005929 w 4910518"/>
              <a:gd name="connsiteY16" fmla="*/ 331661 h 1707641"/>
              <a:gd name="connsiteX17" fmla="*/ 321278 w 4910518"/>
              <a:gd name="connsiteY17" fmla="*/ 853726 h 1707641"/>
              <a:gd name="connsiteX18" fmla="*/ 853821 w 4910518"/>
              <a:gd name="connsiteY18" fmla="*/ 1390936 h 1707641"/>
              <a:gd name="connsiteX19" fmla="*/ 1280732 w 4910518"/>
              <a:gd name="connsiteY19" fmla="*/ 1158716 h 1707641"/>
              <a:gd name="connsiteX20" fmla="*/ 1559909 w 4910518"/>
              <a:gd name="connsiteY20" fmla="*/ 1320641 h 1707641"/>
              <a:gd name="connsiteX21" fmla="*/ 853821 w 4910518"/>
              <a:gd name="connsiteY21" fmla="*/ 1707642 h 1707641"/>
              <a:gd name="connsiteX22" fmla="*/ 0 w 4910518"/>
              <a:gd name="connsiteY22" fmla="*/ 853821 h 1707641"/>
              <a:gd name="connsiteX23" fmla="*/ 853821 w 4910518"/>
              <a:gd name="connsiteY23" fmla="*/ 0 h 1707641"/>
              <a:gd name="connsiteX24" fmla="*/ 1559909 w 4910518"/>
              <a:gd name="connsiteY24" fmla="*/ 387001 h 1707641"/>
              <a:gd name="connsiteX25" fmla="*/ 1280732 w 4910518"/>
              <a:gd name="connsiteY25" fmla="*/ 548830 h 1707641"/>
              <a:gd name="connsiteX26" fmla="*/ 853821 w 4910518"/>
              <a:gd name="connsiteY26" fmla="*/ 314230 h 1707641"/>
              <a:gd name="connsiteX27" fmla="*/ 321278 w 4910518"/>
              <a:gd name="connsiteY27" fmla="*/ 853726 h 1707641"/>
              <a:gd name="connsiteX28" fmla="*/ 2962561 w 4910518"/>
              <a:gd name="connsiteY28" fmla="*/ 576929 h 1707641"/>
              <a:gd name="connsiteX29" fmla="*/ 2416016 w 4910518"/>
              <a:gd name="connsiteY29" fmla="*/ 32766 h 1707641"/>
              <a:gd name="connsiteX30" fmla="*/ 1759172 w 4910518"/>
              <a:gd name="connsiteY30" fmla="*/ 32766 h 1707641"/>
              <a:gd name="connsiteX31" fmla="*/ 1759172 w 4910518"/>
              <a:gd name="connsiteY31" fmla="*/ 1674781 h 1707641"/>
              <a:gd name="connsiteX32" fmla="*/ 2082927 w 4910518"/>
              <a:gd name="connsiteY32" fmla="*/ 1674781 h 1707641"/>
              <a:gd name="connsiteX33" fmla="*/ 2082927 w 4910518"/>
              <a:gd name="connsiteY33" fmla="*/ 1104805 h 1707641"/>
              <a:gd name="connsiteX34" fmla="*/ 2329244 w 4910518"/>
              <a:gd name="connsiteY34" fmla="*/ 1104805 h 1707641"/>
              <a:gd name="connsiteX35" fmla="*/ 2659952 w 4910518"/>
              <a:gd name="connsiteY35" fmla="*/ 1674781 h 1707641"/>
              <a:gd name="connsiteX36" fmla="*/ 3009519 w 4910518"/>
              <a:gd name="connsiteY36" fmla="*/ 1674781 h 1707641"/>
              <a:gd name="connsiteX37" fmla="*/ 2645950 w 4910518"/>
              <a:gd name="connsiteY37" fmla="*/ 1055465 h 1707641"/>
              <a:gd name="connsiteX38" fmla="*/ 2962656 w 4910518"/>
              <a:gd name="connsiteY38" fmla="*/ 576929 h 1707641"/>
              <a:gd name="connsiteX39" fmla="*/ 2416112 w 4910518"/>
              <a:gd name="connsiteY39" fmla="*/ 820864 h 1707641"/>
              <a:gd name="connsiteX40" fmla="*/ 2083022 w 4910518"/>
              <a:gd name="connsiteY40" fmla="*/ 820864 h 1707641"/>
              <a:gd name="connsiteX41" fmla="*/ 2083022 w 4910518"/>
              <a:gd name="connsiteY41" fmla="*/ 335280 h 1707641"/>
              <a:gd name="connsiteX42" fmla="*/ 2416112 w 4910518"/>
              <a:gd name="connsiteY42" fmla="*/ 335280 h 1707641"/>
              <a:gd name="connsiteX43" fmla="*/ 2638997 w 4910518"/>
              <a:gd name="connsiteY43" fmla="*/ 576929 h 1707641"/>
              <a:gd name="connsiteX44" fmla="*/ 2416112 w 4910518"/>
              <a:gd name="connsiteY44" fmla="*/ 820864 h 17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10518" h="1707641">
                <a:moveTo>
                  <a:pt x="4218242" y="1372838"/>
                </a:moveTo>
                <a:cubicBezTo>
                  <a:pt x="3963734" y="1416749"/>
                  <a:pt x="3741420" y="1324070"/>
                  <a:pt x="3644551" y="1085374"/>
                </a:cubicBezTo>
                <a:lnTo>
                  <a:pt x="4910519" y="866870"/>
                </a:lnTo>
                <a:cubicBezTo>
                  <a:pt x="4909185" y="821341"/>
                  <a:pt x="4906804" y="769334"/>
                  <a:pt x="4898517" y="721614"/>
                </a:cubicBezTo>
                <a:cubicBezTo>
                  <a:pt x="4819460" y="263557"/>
                  <a:pt x="4429125" y="-62103"/>
                  <a:pt x="3955256" y="19717"/>
                </a:cubicBezTo>
                <a:cubicBezTo>
                  <a:pt x="3504248" y="97536"/>
                  <a:pt x="3234595" y="451295"/>
                  <a:pt x="3246406" y="865822"/>
                </a:cubicBezTo>
                <a:lnTo>
                  <a:pt x="3048953" y="899922"/>
                </a:lnTo>
                <a:lnTo>
                  <a:pt x="3095054" y="1167289"/>
                </a:lnTo>
                <a:lnTo>
                  <a:pt x="3292316" y="1133189"/>
                </a:lnTo>
                <a:cubicBezTo>
                  <a:pt x="3420618" y="1532192"/>
                  <a:pt x="3794950" y="1770126"/>
                  <a:pt x="4269486" y="1688211"/>
                </a:cubicBezTo>
                <a:cubicBezTo>
                  <a:pt x="4581240" y="1634395"/>
                  <a:pt x="4797171" y="1462850"/>
                  <a:pt x="4906137" y="1221296"/>
                </a:cubicBezTo>
                <a:lnTo>
                  <a:pt x="4594575" y="1104710"/>
                </a:lnTo>
                <a:cubicBezTo>
                  <a:pt x="4537425" y="1229201"/>
                  <a:pt x="4409123" y="1339787"/>
                  <a:pt x="4218337" y="1372743"/>
                </a:cubicBezTo>
                <a:moveTo>
                  <a:pt x="4005929" y="331756"/>
                </a:moveTo>
                <a:cubicBezTo>
                  <a:pt x="4212622" y="296132"/>
                  <a:pt x="4433411" y="379190"/>
                  <a:pt x="4528281" y="644462"/>
                </a:cubicBezTo>
                <a:lnTo>
                  <a:pt x="3593211" y="805815"/>
                </a:lnTo>
                <a:cubicBezTo>
                  <a:pt x="3599783" y="559022"/>
                  <a:pt x="3748278" y="376142"/>
                  <a:pt x="4005929" y="331661"/>
                </a:cubicBezTo>
                <a:moveTo>
                  <a:pt x="321278" y="853726"/>
                </a:moveTo>
                <a:cubicBezTo>
                  <a:pt x="321278" y="1168051"/>
                  <a:pt x="532448" y="1390936"/>
                  <a:pt x="853821" y="1390936"/>
                </a:cubicBezTo>
                <a:cubicBezTo>
                  <a:pt x="1041464" y="1390936"/>
                  <a:pt x="1203389" y="1301782"/>
                  <a:pt x="1280732" y="1158716"/>
                </a:cubicBezTo>
                <a:lnTo>
                  <a:pt x="1559909" y="1320641"/>
                </a:lnTo>
                <a:cubicBezTo>
                  <a:pt x="1421511" y="1555242"/>
                  <a:pt x="1156430" y="1707642"/>
                  <a:pt x="853821" y="1707642"/>
                </a:cubicBezTo>
                <a:cubicBezTo>
                  <a:pt x="356521" y="1707642"/>
                  <a:pt x="0" y="1332262"/>
                  <a:pt x="0" y="853821"/>
                </a:cubicBezTo>
                <a:cubicBezTo>
                  <a:pt x="0" y="375380"/>
                  <a:pt x="356521" y="0"/>
                  <a:pt x="853821" y="0"/>
                </a:cubicBezTo>
                <a:cubicBezTo>
                  <a:pt x="1154049" y="0"/>
                  <a:pt x="1419130" y="152495"/>
                  <a:pt x="1559909" y="387001"/>
                </a:cubicBezTo>
                <a:lnTo>
                  <a:pt x="1280732" y="548830"/>
                </a:lnTo>
                <a:cubicBezTo>
                  <a:pt x="1201007" y="403479"/>
                  <a:pt x="1041464" y="314230"/>
                  <a:pt x="853821" y="314230"/>
                </a:cubicBezTo>
                <a:cubicBezTo>
                  <a:pt x="532448" y="314230"/>
                  <a:pt x="321278" y="537115"/>
                  <a:pt x="321278" y="853726"/>
                </a:cubicBezTo>
                <a:moveTo>
                  <a:pt x="2962561" y="576929"/>
                </a:moveTo>
                <a:cubicBezTo>
                  <a:pt x="2962561" y="276701"/>
                  <a:pt x="2718625" y="32766"/>
                  <a:pt x="2416016" y="32766"/>
                </a:cubicBezTo>
                <a:lnTo>
                  <a:pt x="1759172" y="32766"/>
                </a:lnTo>
                <a:lnTo>
                  <a:pt x="1759172" y="1674781"/>
                </a:lnTo>
                <a:lnTo>
                  <a:pt x="2082927" y="1674781"/>
                </a:lnTo>
                <a:lnTo>
                  <a:pt x="2082927" y="1104805"/>
                </a:lnTo>
                <a:lnTo>
                  <a:pt x="2329244" y="1104805"/>
                </a:lnTo>
                <a:lnTo>
                  <a:pt x="2659952" y="1674781"/>
                </a:lnTo>
                <a:lnTo>
                  <a:pt x="3009519" y="1674781"/>
                </a:lnTo>
                <a:lnTo>
                  <a:pt x="2645950" y="1055465"/>
                </a:lnTo>
                <a:cubicBezTo>
                  <a:pt x="2833592" y="968693"/>
                  <a:pt x="2962656" y="783431"/>
                  <a:pt x="2962656" y="576929"/>
                </a:cubicBezTo>
                <a:moveTo>
                  <a:pt x="2416112" y="820864"/>
                </a:moveTo>
                <a:lnTo>
                  <a:pt x="2083022" y="820864"/>
                </a:lnTo>
                <a:lnTo>
                  <a:pt x="2083022" y="335280"/>
                </a:lnTo>
                <a:lnTo>
                  <a:pt x="2416112" y="335280"/>
                </a:lnTo>
                <a:cubicBezTo>
                  <a:pt x="2538127" y="335280"/>
                  <a:pt x="2638997" y="440817"/>
                  <a:pt x="2638997" y="576929"/>
                </a:cubicBezTo>
                <a:cubicBezTo>
                  <a:pt x="2638997" y="713042"/>
                  <a:pt x="2538127" y="820864"/>
                  <a:pt x="2416112" y="820864"/>
                </a:cubicBezTo>
              </a:path>
            </a:pathLst>
          </a:custGeom>
          <a:solidFill>
            <a:schemeClr val="tx2"/>
          </a:solidFill>
          <a:ln w="0" cap="flat">
            <a:noFill/>
            <a:prstDash val="solid"/>
            <a:miter/>
          </a:ln>
        </p:spPr>
        <p:txBody>
          <a:bodyPr rtlCol="0" anchor="ctr"/>
          <a:lstStyle/>
          <a:p>
            <a:endParaRPr lang="fr-FR"/>
          </a:p>
        </p:txBody>
      </p:sp>
      <p:sp>
        <p:nvSpPr>
          <p:cNvPr id="5" name="Espace réservé du texte 11">
            <a:extLst>
              <a:ext uri="{FF2B5EF4-FFF2-40B4-BE49-F238E27FC236}">
                <a16:creationId xmlns:a16="http://schemas.microsoft.com/office/drawing/2014/main" id="{C6D89A11-E1D7-7121-ABC2-B2A97F94BF53}"/>
              </a:ext>
            </a:extLst>
          </p:cNvPr>
          <p:cNvSpPr>
            <a:spLocks noGrp="1"/>
          </p:cNvSpPr>
          <p:nvPr>
            <p:ph type="body" sz="quarter" idx="23"/>
          </p:nvPr>
        </p:nvSpPr>
        <p:spPr>
          <a:xfrm>
            <a:off x="6612556" y="1645920"/>
            <a:ext cx="3615800" cy="5431037"/>
          </a:xfrm>
          <a:solidFill>
            <a:schemeClr val="bg2"/>
          </a:solidFill>
        </p:spPr>
        <p:txBody>
          <a:bodyPr lIns="288000" tIns="360000" rIns="288000" bIns="180000"/>
          <a:lstStyle>
            <a:lvl1pPr marL="0" indent="0">
              <a:spcBef>
                <a:spcPts val="1600"/>
              </a:spcBef>
              <a:buNone/>
              <a:defRPr sz="1800" b="1" i="0">
                <a:solidFill>
                  <a:schemeClr val="bg1"/>
                </a:solidFill>
                <a:latin typeface="Marianne" panose="02000000000000000000" pitchFamily="2" charset="0"/>
              </a:defRPr>
            </a:lvl1pPr>
            <a:lvl2pPr marL="0" indent="0">
              <a:buNone/>
              <a:tabLst/>
              <a:defRPr sz="1200" b="0" i="0">
                <a:solidFill>
                  <a:schemeClr val="bg1"/>
                </a:solidFill>
                <a:latin typeface="Marianne Light" panose="02000000000000000000" pitchFamily="2" charset="0"/>
              </a:defRPr>
            </a:lvl2pPr>
            <a:lvl3pPr marL="231775" indent="-231775">
              <a:tabLst/>
              <a:defRPr sz="1100" b="0" i="0">
                <a:solidFill>
                  <a:schemeClr val="bg1"/>
                </a:solidFill>
                <a:latin typeface="Marianne Light" panose="02000000000000000000" pitchFamily="2" charset="0"/>
              </a:defRPr>
            </a:lvl3pPr>
            <a:lvl4pPr marL="488950" indent="-233363">
              <a:tabLst/>
              <a:defRPr sz="1050" b="0" i="0">
                <a:solidFill>
                  <a:schemeClr val="bg1"/>
                </a:solidFill>
                <a:latin typeface="Marianne Light" panose="02000000000000000000" pitchFamily="2" charset="0"/>
              </a:defRPr>
            </a:lvl4pPr>
            <a:lvl5pPr marL="757238" indent="-233363">
              <a:tabLst/>
              <a:defRPr sz="1050" b="0" i="0">
                <a:solidFill>
                  <a:schemeClr val="bg1"/>
                </a:solidFill>
                <a:latin typeface="Marianne Light" panose="02000000000000000000"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6" name="Connecteur droit 5">
            <a:extLst>
              <a:ext uri="{FF2B5EF4-FFF2-40B4-BE49-F238E27FC236}">
                <a16:creationId xmlns:a16="http://schemas.microsoft.com/office/drawing/2014/main" id="{0B42C7F1-8946-622D-4F6D-5704CAC46F11}"/>
              </a:ext>
            </a:extLst>
          </p:cNvPr>
          <p:cNvCxnSpPr>
            <a:cxnSpLocks/>
          </p:cNvCxnSpPr>
          <p:nvPr userDrawn="1"/>
        </p:nvCxnSpPr>
        <p:spPr>
          <a:xfrm>
            <a:off x="1087525" y="2155043"/>
            <a:ext cx="612698"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269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ITRE TURQUOIS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1A4BF-95A2-B008-5749-AE6629701A30}"/>
              </a:ext>
            </a:extLst>
          </p:cNvPr>
          <p:cNvSpPr/>
          <p:nvPr userDrawn="1"/>
        </p:nvSpPr>
        <p:spPr>
          <a:xfrm>
            <a:off x="463456" y="477520"/>
            <a:ext cx="10228358" cy="6599437"/>
          </a:xfrm>
          <a:prstGeom prst="rect">
            <a:avLst/>
          </a:prstGeom>
          <a:solidFill>
            <a:schemeClr val="accent3">
              <a:alpha val="101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F1DFDE9F-BC2D-D849-7A61-CF494ABDB981}"/>
              </a:ext>
            </a:extLst>
          </p:cNvPr>
          <p:cNvSpPr>
            <a:spLocks noGrp="1"/>
          </p:cNvSpPr>
          <p:nvPr>
            <p:ph type="title" hasCustomPrompt="1"/>
          </p:nvPr>
        </p:nvSpPr>
        <p:spPr>
          <a:xfrm>
            <a:off x="1087525" y="3392907"/>
            <a:ext cx="5047327" cy="2314874"/>
          </a:xfrm>
          <a:prstGeom prst="rect">
            <a:avLst/>
          </a:prstGeom>
        </p:spPr>
        <p:txBody>
          <a:bodyPr vert="horz" lIns="0" tIns="0" rIns="0" bIns="0" rtlCol="0" anchor="t">
            <a:noAutofit/>
          </a:bodyPr>
          <a:lstStyle>
            <a:lvl1pPr algn="l">
              <a:lnSpc>
                <a:spcPct val="80000"/>
              </a:lnSpc>
              <a:defRPr sz="4800" b="1" i="0">
                <a:solidFill>
                  <a:schemeClr val="accent3"/>
                </a:solidFill>
                <a:latin typeface="Marianne" panose="02000000000000000000" pitchFamily="2" charset="0"/>
              </a:defRPr>
            </a:lvl1pPr>
          </a:lstStyle>
          <a:p>
            <a:r>
              <a:rPr lang="fr-FR" dirty="0"/>
              <a:t>Titre du chapitre</a:t>
            </a:r>
          </a:p>
        </p:txBody>
      </p:sp>
      <p:sp>
        <p:nvSpPr>
          <p:cNvPr id="10" name="Espace réservé du texte 21">
            <a:extLst>
              <a:ext uri="{FF2B5EF4-FFF2-40B4-BE49-F238E27FC236}">
                <a16:creationId xmlns:a16="http://schemas.microsoft.com/office/drawing/2014/main" id="{5FEC7002-F598-19F4-3195-8967235C5CBE}"/>
              </a:ext>
            </a:extLst>
          </p:cNvPr>
          <p:cNvSpPr>
            <a:spLocks noGrp="1"/>
          </p:cNvSpPr>
          <p:nvPr>
            <p:ph type="body" sz="quarter" idx="22" hasCustomPrompt="1"/>
          </p:nvPr>
        </p:nvSpPr>
        <p:spPr>
          <a:xfrm>
            <a:off x="1087525" y="1550746"/>
            <a:ext cx="1003300" cy="605308"/>
          </a:xfrm>
        </p:spPr>
        <p:txBody>
          <a:bodyPr lIns="0" tIns="0" rIns="0" bIns="0" anchor="ctr">
            <a:noAutofit/>
          </a:bodyPr>
          <a:lstStyle>
            <a:lvl1pPr marL="0" indent="0" algn="l">
              <a:buNone/>
              <a:defRPr lang="fr-FR" sz="4000" b="1" i="0" kern="1200" dirty="0">
                <a:solidFill>
                  <a:schemeClr val="accent3"/>
                </a:solidFill>
                <a:latin typeface="Marianne" panose="02000000000000000000" pitchFamily="2" charset="0"/>
                <a:ea typeface="+mj-ea"/>
                <a:cs typeface="+mj-cs"/>
              </a:defRPr>
            </a:lvl1pPr>
          </a:lstStyle>
          <a:p>
            <a:pPr lvl="0"/>
            <a:r>
              <a:rPr lang="fr-FR" dirty="0"/>
              <a:t>00.</a:t>
            </a:r>
          </a:p>
        </p:txBody>
      </p:sp>
      <p:sp>
        <p:nvSpPr>
          <p:cNvPr id="2" name="Espace réservé du numéro de diapositive 5">
            <a:extLst>
              <a:ext uri="{FF2B5EF4-FFF2-40B4-BE49-F238E27FC236}">
                <a16:creationId xmlns:a16="http://schemas.microsoft.com/office/drawing/2014/main" id="{7375602A-A4BB-E7FA-B438-0FFE86D9E278}"/>
              </a:ext>
            </a:extLst>
          </p:cNvPr>
          <p:cNvSpPr>
            <a:spLocks noGrp="1"/>
          </p:cNvSpPr>
          <p:nvPr>
            <p:ph type="sldNum" sz="quarter" idx="4"/>
          </p:nvPr>
        </p:nvSpPr>
        <p:spPr>
          <a:xfrm>
            <a:off x="9644156" y="7140303"/>
            <a:ext cx="584200" cy="365125"/>
          </a:xfrm>
          <a:prstGeom prst="rect">
            <a:avLst/>
          </a:prstGeom>
        </p:spPr>
        <p:txBody>
          <a:bodyPr vert="horz" lIns="0" tIns="0" rIns="0" bIns="0" rtlCol="0" anchor="ctr">
            <a:noAutofit/>
          </a:bodyPr>
          <a:lstStyle>
            <a:lvl1pPr algn="r">
              <a:defRPr sz="1000">
                <a:solidFill>
                  <a:schemeClr val="bg1">
                    <a:lumMod val="50000"/>
                  </a:schemeClr>
                </a:solidFill>
                <a:latin typeface="Marianne" panose="02000000000000000000" pitchFamily="2" charset="0"/>
              </a:defRPr>
            </a:lvl1pPr>
          </a:lstStyle>
          <a:p>
            <a:r>
              <a:rPr lang="fr-FR" dirty="0">
                <a:solidFill>
                  <a:schemeClr val="bg2"/>
                </a:solidFill>
              </a:rPr>
              <a:t>I</a:t>
            </a:r>
            <a:r>
              <a:rPr lang="fr-FR" dirty="0"/>
              <a:t>   </a:t>
            </a:r>
            <a:fld id="{64796F50-615E-D548-82F0-72548B5C555C}" type="slidenum">
              <a:rPr lang="fr-FR" smtClean="0"/>
              <a:pPr/>
              <a:t>‹N°›</a:t>
            </a:fld>
            <a:endParaRPr lang="fr-FR" dirty="0"/>
          </a:p>
        </p:txBody>
      </p:sp>
      <p:sp>
        <p:nvSpPr>
          <p:cNvPr id="3" name="Graphique 9">
            <a:extLst>
              <a:ext uri="{FF2B5EF4-FFF2-40B4-BE49-F238E27FC236}">
                <a16:creationId xmlns:a16="http://schemas.microsoft.com/office/drawing/2014/main" id="{181AD7C0-7CB6-F2D0-CC2C-1B1BBF7C6190}"/>
              </a:ext>
            </a:extLst>
          </p:cNvPr>
          <p:cNvSpPr>
            <a:spLocks noChangeAspect="1"/>
          </p:cNvSpPr>
          <p:nvPr userDrawn="1"/>
        </p:nvSpPr>
        <p:spPr>
          <a:xfrm>
            <a:off x="463456" y="7238063"/>
            <a:ext cx="504000" cy="169607"/>
          </a:xfrm>
          <a:custGeom>
            <a:avLst/>
            <a:gdLst>
              <a:gd name="connsiteX0" fmla="*/ 4218242 w 4910518"/>
              <a:gd name="connsiteY0" fmla="*/ 1372838 h 1707641"/>
              <a:gd name="connsiteX1" fmla="*/ 3644551 w 4910518"/>
              <a:gd name="connsiteY1" fmla="*/ 1085374 h 1707641"/>
              <a:gd name="connsiteX2" fmla="*/ 4910519 w 4910518"/>
              <a:gd name="connsiteY2" fmla="*/ 866870 h 1707641"/>
              <a:gd name="connsiteX3" fmla="*/ 4898517 w 4910518"/>
              <a:gd name="connsiteY3" fmla="*/ 721614 h 1707641"/>
              <a:gd name="connsiteX4" fmla="*/ 3955256 w 4910518"/>
              <a:gd name="connsiteY4" fmla="*/ 19717 h 1707641"/>
              <a:gd name="connsiteX5" fmla="*/ 3246406 w 4910518"/>
              <a:gd name="connsiteY5" fmla="*/ 865822 h 1707641"/>
              <a:gd name="connsiteX6" fmla="*/ 3048953 w 4910518"/>
              <a:gd name="connsiteY6" fmla="*/ 899922 h 1707641"/>
              <a:gd name="connsiteX7" fmla="*/ 3095054 w 4910518"/>
              <a:gd name="connsiteY7" fmla="*/ 1167289 h 1707641"/>
              <a:gd name="connsiteX8" fmla="*/ 3292316 w 4910518"/>
              <a:gd name="connsiteY8" fmla="*/ 1133189 h 1707641"/>
              <a:gd name="connsiteX9" fmla="*/ 4269486 w 4910518"/>
              <a:gd name="connsiteY9" fmla="*/ 1688211 h 1707641"/>
              <a:gd name="connsiteX10" fmla="*/ 4906137 w 4910518"/>
              <a:gd name="connsiteY10" fmla="*/ 1221296 h 1707641"/>
              <a:gd name="connsiteX11" fmla="*/ 4594575 w 4910518"/>
              <a:gd name="connsiteY11" fmla="*/ 1104710 h 1707641"/>
              <a:gd name="connsiteX12" fmla="*/ 4218337 w 4910518"/>
              <a:gd name="connsiteY12" fmla="*/ 1372743 h 1707641"/>
              <a:gd name="connsiteX13" fmla="*/ 4005929 w 4910518"/>
              <a:gd name="connsiteY13" fmla="*/ 331756 h 1707641"/>
              <a:gd name="connsiteX14" fmla="*/ 4528281 w 4910518"/>
              <a:gd name="connsiteY14" fmla="*/ 644462 h 1707641"/>
              <a:gd name="connsiteX15" fmla="*/ 3593211 w 4910518"/>
              <a:gd name="connsiteY15" fmla="*/ 805815 h 1707641"/>
              <a:gd name="connsiteX16" fmla="*/ 4005929 w 4910518"/>
              <a:gd name="connsiteY16" fmla="*/ 331661 h 1707641"/>
              <a:gd name="connsiteX17" fmla="*/ 321278 w 4910518"/>
              <a:gd name="connsiteY17" fmla="*/ 853726 h 1707641"/>
              <a:gd name="connsiteX18" fmla="*/ 853821 w 4910518"/>
              <a:gd name="connsiteY18" fmla="*/ 1390936 h 1707641"/>
              <a:gd name="connsiteX19" fmla="*/ 1280732 w 4910518"/>
              <a:gd name="connsiteY19" fmla="*/ 1158716 h 1707641"/>
              <a:gd name="connsiteX20" fmla="*/ 1559909 w 4910518"/>
              <a:gd name="connsiteY20" fmla="*/ 1320641 h 1707641"/>
              <a:gd name="connsiteX21" fmla="*/ 853821 w 4910518"/>
              <a:gd name="connsiteY21" fmla="*/ 1707642 h 1707641"/>
              <a:gd name="connsiteX22" fmla="*/ 0 w 4910518"/>
              <a:gd name="connsiteY22" fmla="*/ 853821 h 1707641"/>
              <a:gd name="connsiteX23" fmla="*/ 853821 w 4910518"/>
              <a:gd name="connsiteY23" fmla="*/ 0 h 1707641"/>
              <a:gd name="connsiteX24" fmla="*/ 1559909 w 4910518"/>
              <a:gd name="connsiteY24" fmla="*/ 387001 h 1707641"/>
              <a:gd name="connsiteX25" fmla="*/ 1280732 w 4910518"/>
              <a:gd name="connsiteY25" fmla="*/ 548830 h 1707641"/>
              <a:gd name="connsiteX26" fmla="*/ 853821 w 4910518"/>
              <a:gd name="connsiteY26" fmla="*/ 314230 h 1707641"/>
              <a:gd name="connsiteX27" fmla="*/ 321278 w 4910518"/>
              <a:gd name="connsiteY27" fmla="*/ 853726 h 1707641"/>
              <a:gd name="connsiteX28" fmla="*/ 2962561 w 4910518"/>
              <a:gd name="connsiteY28" fmla="*/ 576929 h 1707641"/>
              <a:gd name="connsiteX29" fmla="*/ 2416016 w 4910518"/>
              <a:gd name="connsiteY29" fmla="*/ 32766 h 1707641"/>
              <a:gd name="connsiteX30" fmla="*/ 1759172 w 4910518"/>
              <a:gd name="connsiteY30" fmla="*/ 32766 h 1707641"/>
              <a:gd name="connsiteX31" fmla="*/ 1759172 w 4910518"/>
              <a:gd name="connsiteY31" fmla="*/ 1674781 h 1707641"/>
              <a:gd name="connsiteX32" fmla="*/ 2082927 w 4910518"/>
              <a:gd name="connsiteY32" fmla="*/ 1674781 h 1707641"/>
              <a:gd name="connsiteX33" fmla="*/ 2082927 w 4910518"/>
              <a:gd name="connsiteY33" fmla="*/ 1104805 h 1707641"/>
              <a:gd name="connsiteX34" fmla="*/ 2329244 w 4910518"/>
              <a:gd name="connsiteY34" fmla="*/ 1104805 h 1707641"/>
              <a:gd name="connsiteX35" fmla="*/ 2659952 w 4910518"/>
              <a:gd name="connsiteY35" fmla="*/ 1674781 h 1707641"/>
              <a:gd name="connsiteX36" fmla="*/ 3009519 w 4910518"/>
              <a:gd name="connsiteY36" fmla="*/ 1674781 h 1707641"/>
              <a:gd name="connsiteX37" fmla="*/ 2645950 w 4910518"/>
              <a:gd name="connsiteY37" fmla="*/ 1055465 h 1707641"/>
              <a:gd name="connsiteX38" fmla="*/ 2962656 w 4910518"/>
              <a:gd name="connsiteY38" fmla="*/ 576929 h 1707641"/>
              <a:gd name="connsiteX39" fmla="*/ 2416112 w 4910518"/>
              <a:gd name="connsiteY39" fmla="*/ 820864 h 1707641"/>
              <a:gd name="connsiteX40" fmla="*/ 2083022 w 4910518"/>
              <a:gd name="connsiteY40" fmla="*/ 820864 h 1707641"/>
              <a:gd name="connsiteX41" fmla="*/ 2083022 w 4910518"/>
              <a:gd name="connsiteY41" fmla="*/ 335280 h 1707641"/>
              <a:gd name="connsiteX42" fmla="*/ 2416112 w 4910518"/>
              <a:gd name="connsiteY42" fmla="*/ 335280 h 1707641"/>
              <a:gd name="connsiteX43" fmla="*/ 2638997 w 4910518"/>
              <a:gd name="connsiteY43" fmla="*/ 576929 h 1707641"/>
              <a:gd name="connsiteX44" fmla="*/ 2416112 w 4910518"/>
              <a:gd name="connsiteY44" fmla="*/ 820864 h 17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10518" h="1707641">
                <a:moveTo>
                  <a:pt x="4218242" y="1372838"/>
                </a:moveTo>
                <a:cubicBezTo>
                  <a:pt x="3963734" y="1416749"/>
                  <a:pt x="3741420" y="1324070"/>
                  <a:pt x="3644551" y="1085374"/>
                </a:cubicBezTo>
                <a:lnTo>
                  <a:pt x="4910519" y="866870"/>
                </a:lnTo>
                <a:cubicBezTo>
                  <a:pt x="4909185" y="821341"/>
                  <a:pt x="4906804" y="769334"/>
                  <a:pt x="4898517" y="721614"/>
                </a:cubicBezTo>
                <a:cubicBezTo>
                  <a:pt x="4819460" y="263557"/>
                  <a:pt x="4429125" y="-62103"/>
                  <a:pt x="3955256" y="19717"/>
                </a:cubicBezTo>
                <a:cubicBezTo>
                  <a:pt x="3504248" y="97536"/>
                  <a:pt x="3234595" y="451295"/>
                  <a:pt x="3246406" y="865822"/>
                </a:cubicBezTo>
                <a:lnTo>
                  <a:pt x="3048953" y="899922"/>
                </a:lnTo>
                <a:lnTo>
                  <a:pt x="3095054" y="1167289"/>
                </a:lnTo>
                <a:lnTo>
                  <a:pt x="3292316" y="1133189"/>
                </a:lnTo>
                <a:cubicBezTo>
                  <a:pt x="3420618" y="1532192"/>
                  <a:pt x="3794950" y="1770126"/>
                  <a:pt x="4269486" y="1688211"/>
                </a:cubicBezTo>
                <a:cubicBezTo>
                  <a:pt x="4581240" y="1634395"/>
                  <a:pt x="4797171" y="1462850"/>
                  <a:pt x="4906137" y="1221296"/>
                </a:cubicBezTo>
                <a:lnTo>
                  <a:pt x="4594575" y="1104710"/>
                </a:lnTo>
                <a:cubicBezTo>
                  <a:pt x="4537425" y="1229201"/>
                  <a:pt x="4409123" y="1339787"/>
                  <a:pt x="4218337" y="1372743"/>
                </a:cubicBezTo>
                <a:moveTo>
                  <a:pt x="4005929" y="331756"/>
                </a:moveTo>
                <a:cubicBezTo>
                  <a:pt x="4212622" y="296132"/>
                  <a:pt x="4433411" y="379190"/>
                  <a:pt x="4528281" y="644462"/>
                </a:cubicBezTo>
                <a:lnTo>
                  <a:pt x="3593211" y="805815"/>
                </a:lnTo>
                <a:cubicBezTo>
                  <a:pt x="3599783" y="559022"/>
                  <a:pt x="3748278" y="376142"/>
                  <a:pt x="4005929" y="331661"/>
                </a:cubicBezTo>
                <a:moveTo>
                  <a:pt x="321278" y="853726"/>
                </a:moveTo>
                <a:cubicBezTo>
                  <a:pt x="321278" y="1168051"/>
                  <a:pt x="532448" y="1390936"/>
                  <a:pt x="853821" y="1390936"/>
                </a:cubicBezTo>
                <a:cubicBezTo>
                  <a:pt x="1041464" y="1390936"/>
                  <a:pt x="1203389" y="1301782"/>
                  <a:pt x="1280732" y="1158716"/>
                </a:cubicBezTo>
                <a:lnTo>
                  <a:pt x="1559909" y="1320641"/>
                </a:lnTo>
                <a:cubicBezTo>
                  <a:pt x="1421511" y="1555242"/>
                  <a:pt x="1156430" y="1707642"/>
                  <a:pt x="853821" y="1707642"/>
                </a:cubicBezTo>
                <a:cubicBezTo>
                  <a:pt x="356521" y="1707642"/>
                  <a:pt x="0" y="1332262"/>
                  <a:pt x="0" y="853821"/>
                </a:cubicBezTo>
                <a:cubicBezTo>
                  <a:pt x="0" y="375380"/>
                  <a:pt x="356521" y="0"/>
                  <a:pt x="853821" y="0"/>
                </a:cubicBezTo>
                <a:cubicBezTo>
                  <a:pt x="1154049" y="0"/>
                  <a:pt x="1419130" y="152495"/>
                  <a:pt x="1559909" y="387001"/>
                </a:cubicBezTo>
                <a:lnTo>
                  <a:pt x="1280732" y="548830"/>
                </a:lnTo>
                <a:cubicBezTo>
                  <a:pt x="1201007" y="403479"/>
                  <a:pt x="1041464" y="314230"/>
                  <a:pt x="853821" y="314230"/>
                </a:cubicBezTo>
                <a:cubicBezTo>
                  <a:pt x="532448" y="314230"/>
                  <a:pt x="321278" y="537115"/>
                  <a:pt x="321278" y="853726"/>
                </a:cubicBezTo>
                <a:moveTo>
                  <a:pt x="2962561" y="576929"/>
                </a:moveTo>
                <a:cubicBezTo>
                  <a:pt x="2962561" y="276701"/>
                  <a:pt x="2718625" y="32766"/>
                  <a:pt x="2416016" y="32766"/>
                </a:cubicBezTo>
                <a:lnTo>
                  <a:pt x="1759172" y="32766"/>
                </a:lnTo>
                <a:lnTo>
                  <a:pt x="1759172" y="1674781"/>
                </a:lnTo>
                <a:lnTo>
                  <a:pt x="2082927" y="1674781"/>
                </a:lnTo>
                <a:lnTo>
                  <a:pt x="2082927" y="1104805"/>
                </a:lnTo>
                <a:lnTo>
                  <a:pt x="2329244" y="1104805"/>
                </a:lnTo>
                <a:lnTo>
                  <a:pt x="2659952" y="1674781"/>
                </a:lnTo>
                <a:lnTo>
                  <a:pt x="3009519" y="1674781"/>
                </a:lnTo>
                <a:lnTo>
                  <a:pt x="2645950" y="1055465"/>
                </a:lnTo>
                <a:cubicBezTo>
                  <a:pt x="2833592" y="968693"/>
                  <a:pt x="2962656" y="783431"/>
                  <a:pt x="2962656" y="576929"/>
                </a:cubicBezTo>
                <a:moveTo>
                  <a:pt x="2416112" y="820864"/>
                </a:moveTo>
                <a:lnTo>
                  <a:pt x="2083022" y="820864"/>
                </a:lnTo>
                <a:lnTo>
                  <a:pt x="2083022" y="335280"/>
                </a:lnTo>
                <a:lnTo>
                  <a:pt x="2416112" y="335280"/>
                </a:lnTo>
                <a:cubicBezTo>
                  <a:pt x="2538127" y="335280"/>
                  <a:pt x="2638997" y="440817"/>
                  <a:pt x="2638997" y="576929"/>
                </a:cubicBezTo>
                <a:cubicBezTo>
                  <a:pt x="2638997" y="713042"/>
                  <a:pt x="2538127" y="820864"/>
                  <a:pt x="2416112" y="820864"/>
                </a:cubicBezTo>
              </a:path>
            </a:pathLst>
          </a:custGeom>
          <a:solidFill>
            <a:schemeClr val="tx2"/>
          </a:solidFill>
          <a:ln w="0" cap="flat">
            <a:noFill/>
            <a:prstDash val="solid"/>
            <a:miter/>
          </a:ln>
        </p:spPr>
        <p:txBody>
          <a:bodyPr rtlCol="0" anchor="ctr"/>
          <a:lstStyle/>
          <a:p>
            <a:endParaRPr lang="fr-FR"/>
          </a:p>
        </p:txBody>
      </p:sp>
      <p:sp>
        <p:nvSpPr>
          <p:cNvPr id="5" name="Espace réservé du texte 11">
            <a:extLst>
              <a:ext uri="{FF2B5EF4-FFF2-40B4-BE49-F238E27FC236}">
                <a16:creationId xmlns:a16="http://schemas.microsoft.com/office/drawing/2014/main" id="{C6D89A11-E1D7-7121-ABC2-B2A97F94BF53}"/>
              </a:ext>
            </a:extLst>
          </p:cNvPr>
          <p:cNvSpPr>
            <a:spLocks noGrp="1"/>
          </p:cNvSpPr>
          <p:nvPr>
            <p:ph type="body" sz="quarter" idx="23"/>
          </p:nvPr>
        </p:nvSpPr>
        <p:spPr>
          <a:xfrm>
            <a:off x="6612556" y="1645920"/>
            <a:ext cx="3615800" cy="5431037"/>
          </a:xfrm>
          <a:solidFill>
            <a:schemeClr val="accent3"/>
          </a:solidFill>
        </p:spPr>
        <p:txBody>
          <a:bodyPr lIns="288000" tIns="360000" rIns="288000" bIns="180000"/>
          <a:lstStyle>
            <a:lvl1pPr marL="0" indent="0">
              <a:spcBef>
                <a:spcPts val="1600"/>
              </a:spcBef>
              <a:buNone/>
              <a:defRPr sz="1800" b="1" i="0">
                <a:solidFill>
                  <a:schemeClr val="bg1"/>
                </a:solidFill>
                <a:latin typeface="Marianne" panose="02000000000000000000" pitchFamily="2" charset="0"/>
              </a:defRPr>
            </a:lvl1pPr>
            <a:lvl2pPr marL="0" indent="0">
              <a:buNone/>
              <a:tabLst/>
              <a:defRPr sz="1200" b="0" i="0">
                <a:solidFill>
                  <a:schemeClr val="bg1"/>
                </a:solidFill>
                <a:latin typeface="Marianne Light" panose="02000000000000000000" pitchFamily="2" charset="0"/>
              </a:defRPr>
            </a:lvl2pPr>
            <a:lvl3pPr marL="231775" indent="-231775">
              <a:tabLst/>
              <a:defRPr sz="1100" b="0" i="0">
                <a:solidFill>
                  <a:schemeClr val="bg1"/>
                </a:solidFill>
                <a:latin typeface="Marianne Light" panose="02000000000000000000" pitchFamily="2" charset="0"/>
              </a:defRPr>
            </a:lvl3pPr>
            <a:lvl4pPr marL="488950" indent="-233363">
              <a:tabLst/>
              <a:defRPr sz="1050" b="0" i="0">
                <a:solidFill>
                  <a:schemeClr val="bg1"/>
                </a:solidFill>
                <a:latin typeface="Marianne Light" panose="02000000000000000000" pitchFamily="2" charset="0"/>
              </a:defRPr>
            </a:lvl4pPr>
            <a:lvl5pPr marL="757238" indent="-233363">
              <a:tabLst/>
              <a:defRPr sz="1050" b="0" i="0">
                <a:solidFill>
                  <a:schemeClr val="bg1"/>
                </a:solidFill>
                <a:latin typeface="Marianne Light" panose="02000000000000000000"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6" name="Connecteur droit 5">
            <a:extLst>
              <a:ext uri="{FF2B5EF4-FFF2-40B4-BE49-F238E27FC236}">
                <a16:creationId xmlns:a16="http://schemas.microsoft.com/office/drawing/2014/main" id="{0B42C7F1-8946-622D-4F6D-5704CAC46F11}"/>
              </a:ext>
            </a:extLst>
          </p:cNvPr>
          <p:cNvCxnSpPr>
            <a:cxnSpLocks/>
          </p:cNvCxnSpPr>
          <p:nvPr userDrawn="1"/>
        </p:nvCxnSpPr>
        <p:spPr>
          <a:xfrm>
            <a:off x="1087525" y="2155043"/>
            <a:ext cx="61269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340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ITRE VIOL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1A4BF-95A2-B008-5749-AE6629701A30}"/>
              </a:ext>
            </a:extLst>
          </p:cNvPr>
          <p:cNvSpPr/>
          <p:nvPr userDrawn="1"/>
        </p:nvSpPr>
        <p:spPr>
          <a:xfrm>
            <a:off x="463456" y="477520"/>
            <a:ext cx="10228358" cy="6599437"/>
          </a:xfrm>
          <a:prstGeom prst="rect">
            <a:avLst/>
          </a:prstGeom>
          <a:solidFill>
            <a:schemeClr val="accent4">
              <a:alpha val="101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F1DFDE9F-BC2D-D849-7A61-CF494ABDB981}"/>
              </a:ext>
            </a:extLst>
          </p:cNvPr>
          <p:cNvSpPr>
            <a:spLocks noGrp="1"/>
          </p:cNvSpPr>
          <p:nvPr>
            <p:ph type="title" hasCustomPrompt="1"/>
          </p:nvPr>
        </p:nvSpPr>
        <p:spPr>
          <a:xfrm>
            <a:off x="1087525" y="3392907"/>
            <a:ext cx="5047327" cy="2314874"/>
          </a:xfrm>
          <a:prstGeom prst="rect">
            <a:avLst/>
          </a:prstGeom>
        </p:spPr>
        <p:txBody>
          <a:bodyPr vert="horz" lIns="0" tIns="0" rIns="0" bIns="0" rtlCol="0" anchor="t">
            <a:noAutofit/>
          </a:bodyPr>
          <a:lstStyle>
            <a:lvl1pPr algn="l">
              <a:lnSpc>
                <a:spcPct val="80000"/>
              </a:lnSpc>
              <a:defRPr sz="4800" b="1" i="0">
                <a:solidFill>
                  <a:schemeClr val="accent4"/>
                </a:solidFill>
                <a:latin typeface="Marianne" panose="02000000000000000000" pitchFamily="2" charset="0"/>
              </a:defRPr>
            </a:lvl1pPr>
          </a:lstStyle>
          <a:p>
            <a:r>
              <a:rPr lang="fr-FR" dirty="0"/>
              <a:t>Titre du chapitre</a:t>
            </a:r>
          </a:p>
        </p:txBody>
      </p:sp>
      <p:sp>
        <p:nvSpPr>
          <p:cNvPr id="10" name="Espace réservé du texte 21">
            <a:extLst>
              <a:ext uri="{FF2B5EF4-FFF2-40B4-BE49-F238E27FC236}">
                <a16:creationId xmlns:a16="http://schemas.microsoft.com/office/drawing/2014/main" id="{5FEC7002-F598-19F4-3195-8967235C5CBE}"/>
              </a:ext>
            </a:extLst>
          </p:cNvPr>
          <p:cNvSpPr>
            <a:spLocks noGrp="1"/>
          </p:cNvSpPr>
          <p:nvPr>
            <p:ph type="body" sz="quarter" idx="22" hasCustomPrompt="1"/>
          </p:nvPr>
        </p:nvSpPr>
        <p:spPr>
          <a:xfrm>
            <a:off x="1087525" y="1550746"/>
            <a:ext cx="1003300" cy="605308"/>
          </a:xfrm>
        </p:spPr>
        <p:txBody>
          <a:bodyPr lIns="0" tIns="0" rIns="0" bIns="0" anchor="ctr">
            <a:noAutofit/>
          </a:bodyPr>
          <a:lstStyle>
            <a:lvl1pPr marL="0" indent="0" algn="l">
              <a:buNone/>
              <a:defRPr lang="fr-FR" sz="4000" b="1" i="0" kern="1200" dirty="0">
                <a:solidFill>
                  <a:schemeClr val="accent4"/>
                </a:solidFill>
                <a:latin typeface="Marianne" panose="02000000000000000000" pitchFamily="2" charset="0"/>
                <a:ea typeface="+mj-ea"/>
                <a:cs typeface="+mj-cs"/>
              </a:defRPr>
            </a:lvl1pPr>
          </a:lstStyle>
          <a:p>
            <a:pPr lvl="0"/>
            <a:r>
              <a:rPr lang="fr-FR" dirty="0"/>
              <a:t>00.</a:t>
            </a:r>
          </a:p>
        </p:txBody>
      </p:sp>
      <p:sp>
        <p:nvSpPr>
          <p:cNvPr id="2" name="Espace réservé du numéro de diapositive 5">
            <a:extLst>
              <a:ext uri="{FF2B5EF4-FFF2-40B4-BE49-F238E27FC236}">
                <a16:creationId xmlns:a16="http://schemas.microsoft.com/office/drawing/2014/main" id="{7375602A-A4BB-E7FA-B438-0FFE86D9E278}"/>
              </a:ext>
            </a:extLst>
          </p:cNvPr>
          <p:cNvSpPr>
            <a:spLocks noGrp="1"/>
          </p:cNvSpPr>
          <p:nvPr>
            <p:ph type="sldNum" sz="quarter" idx="4"/>
          </p:nvPr>
        </p:nvSpPr>
        <p:spPr>
          <a:xfrm>
            <a:off x="9644156" y="7140303"/>
            <a:ext cx="584200" cy="365125"/>
          </a:xfrm>
          <a:prstGeom prst="rect">
            <a:avLst/>
          </a:prstGeom>
        </p:spPr>
        <p:txBody>
          <a:bodyPr vert="horz" lIns="0" tIns="0" rIns="0" bIns="0" rtlCol="0" anchor="ctr">
            <a:noAutofit/>
          </a:bodyPr>
          <a:lstStyle>
            <a:lvl1pPr algn="r">
              <a:defRPr sz="1000">
                <a:solidFill>
                  <a:schemeClr val="bg1">
                    <a:lumMod val="50000"/>
                  </a:schemeClr>
                </a:solidFill>
                <a:latin typeface="Marianne" panose="02000000000000000000" pitchFamily="2" charset="0"/>
              </a:defRPr>
            </a:lvl1pPr>
          </a:lstStyle>
          <a:p>
            <a:r>
              <a:rPr lang="fr-FR" dirty="0">
                <a:solidFill>
                  <a:schemeClr val="bg2"/>
                </a:solidFill>
              </a:rPr>
              <a:t>I</a:t>
            </a:r>
            <a:r>
              <a:rPr lang="fr-FR" dirty="0"/>
              <a:t>   </a:t>
            </a:r>
            <a:fld id="{64796F50-615E-D548-82F0-72548B5C555C}" type="slidenum">
              <a:rPr lang="fr-FR" smtClean="0"/>
              <a:pPr/>
              <a:t>‹N°›</a:t>
            </a:fld>
            <a:endParaRPr lang="fr-FR" dirty="0"/>
          </a:p>
        </p:txBody>
      </p:sp>
      <p:sp>
        <p:nvSpPr>
          <p:cNvPr id="3" name="Graphique 9">
            <a:extLst>
              <a:ext uri="{FF2B5EF4-FFF2-40B4-BE49-F238E27FC236}">
                <a16:creationId xmlns:a16="http://schemas.microsoft.com/office/drawing/2014/main" id="{181AD7C0-7CB6-F2D0-CC2C-1B1BBF7C6190}"/>
              </a:ext>
            </a:extLst>
          </p:cNvPr>
          <p:cNvSpPr>
            <a:spLocks noChangeAspect="1"/>
          </p:cNvSpPr>
          <p:nvPr userDrawn="1"/>
        </p:nvSpPr>
        <p:spPr>
          <a:xfrm>
            <a:off x="463456" y="7238063"/>
            <a:ext cx="504000" cy="169607"/>
          </a:xfrm>
          <a:custGeom>
            <a:avLst/>
            <a:gdLst>
              <a:gd name="connsiteX0" fmla="*/ 4218242 w 4910518"/>
              <a:gd name="connsiteY0" fmla="*/ 1372838 h 1707641"/>
              <a:gd name="connsiteX1" fmla="*/ 3644551 w 4910518"/>
              <a:gd name="connsiteY1" fmla="*/ 1085374 h 1707641"/>
              <a:gd name="connsiteX2" fmla="*/ 4910519 w 4910518"/>
              <a:gd name="connsiteY2" fmla="*/ 866870 h 1707641"/>
              <a:gd name="connsiteX3" fmla="*/ 4898517 w 4910518"/>
              <a:gd name="connsiteY3" fmla="*/ 721614 h 1707641"/>
              <a:gd name="connsiteX4" fmla="*/ 3955256 w 4910518"/>
              <a:gd name="connsiteY4" fmla="*/ 19717 h 1707641"/>
              <a:gd name="connsiteX5" fmla="*/ 3246406 w 4910518"/>
              <a:gd name="connsiteY5" fmla="*/ 865822 h 1707641"/>
              <a:gd name="connsiteX6" fmla="*/ 3048953 w 4910518"/>
              <a:gd name="connsiteY6" fmla="*/ 899922 h 1707641"/>
              <a:gd name="connsiteX7" fmla="*/ 3095054 w 4910518"/>
              <a:gd name="connsiteY7" fmla="*/ 1167289 h 1707641"/>
              <a:gd name="connsiteX8" fmla="*/ 3292316 w 4910518"/>
              <a:gd name="connsiteY8" fmla="*/ 1133189 h 1707641"/>
              <a:gd name="connsiteX9" fmla="*/ 4269486 w 4910518"/>
              <a:gd name="connsiteY9" fmla="*/ 1688211 h 1707641"/>
              <a:gd name="connsiteX10" fmla="*/ 4906137 w 4910518"/>
              <a:gd name="connsiteY10" fmla="*/ 1221296 h 1707641"/>
              <a:gd name="connsiteX11" fmla="*/ 4594575 w 4910518"/>
              <a:gd name="connsiteY11" fmla="*/ 1104710 h 1707641"/>
              <a:gd name="connsiteX12" fmla="*/ 4218337 w 4910518"/>
              <a:gd name="connsiteY12" fmla="*/ 1372743 h 1707641"/>
              <a:gd name="connsiteX13" fmla="*/ 4005929 w 4910518"/>
              <a:gd name="connsiteY13" fmla="*/ 331756 h 1707641"/>
              <a:gd name="connsiteX14" fmla="*/ 4528281 w 4910518"/>
              <a:gd name="connsiteY14" fmla="*/ 644462 h 1707641"/>
              <a:gd name="connsiteX15" fmla="*/ 3593211 w 4910518"/>
              <a:gd name="connsiteY15" fmla="*/ 805815 h 1707641"/>
              <a:gd name="connsiteX16" fmla="*/ 4005929 w 4910518"/>
              <a:gd name="connsiteY16" fmla="*/ 331661 h 1707641"/>
              <a:gd name="connsiteX17" fmla="*/ 321278 w 4910518"/>
              <a:gd name="connsiteY17" fmla="*/ 853726 h 1707641"/>
              <a:gd name="connsiteX18" fmla="*/ 853821 w 4910518"/>
              <a:gd name="connsiteY18" fmla="*/ 1390936 h 1707641"/>
              <a:gd name="connsiteX19" fmla="*/ 1280732 w 4910518"/>
              <a:gd name="connsiteY19" fmla="*/ 1158716 h 1707641"/>
              <a:gd name="connsiteX20" fmla="*/ 1559909 w 4910518"/>
              <a:gd name="connsiteY20" fmla="*/ 1320641 h 1707641"/>
              <a:gd name="connsiteX21" fmla="*/ 853821 w 4910518"/>
              <a:gd name="connsiteY21" fmla="*/ 1707642 h 1707641"/>
              <a:gd name="connsiteX22" fmla="*/ 0 w 4910518"/>
              <a:gd name="connsiteY22" fmla="*/ 853821 h 1707641"/>
              <a:gd name="connsiteX23" fmla="*/ 853821 w 4910518"/>
              <a:gd name="connsiteY23" fmla="*/ 0 h 1707641"/>
              <a:gd name="connsiteX24" fmla="*/ 1559909 w 4910518"/>
              <a:gd name="connsiteY24" fmla="*/ 387001 h 1707641"/>
              <a:gd name="connsiteX25" fmla="*/ 1280732 w 4910518"/>
              <a:gd name="connsiteY25" fmla="*/ 548830 h 1707641"/>
              <a:gd name="connsiteX26" fmla="*/ 853821 w 4910518"/>
              <a:gd name="connsiteY26" fmla="*/ 314230 h 1707641"/>
              <a:gd name="connsiteX27" fmla="*/ 321278 w 4910518"/>
              <a:gd name="connsiteY27" fmla="*/ 853726 h 1707641"/>
              <a:gd name="connsiteX28" fmla="*/ 2962561 w 4910518"/>
              <a:gd name="connsiteY28" fmla="*/ 576929 h 1707641"/>
              <a:gd name="connsiteX29" fmla="*/ 2416016 w 4910518"/>
              <a:gd name="connsiteY29" fmla="*/ 32766 h 1707641"/>
              <a:gd name="connsiteX30" fmla="*/ 1759172 w 4910518"/>
              <a:gd name="connsiteY30" fmla="*/ 32766 h 1707641"/>
              <a:gd name="connsiteX31" fmla="*/ 1759172 w 4910518"/>
              <a:gd name="connsiteY31" fmla="*/ 1674781 h 1707641"/>
              <a:gd name="connsiteX32" fmla="*/ 2082927 w 4910518"/>
              <a:gd name="connsiteY32" fmla="*/ 1674781 h 1707641"/>
              <a:gd name="connsiteX33" fmla="*/ 2082927 w 4910518"/>
              <a:gd name="connsiteY33" fmla="*/ 1104805 h 1707641"/>
              <a:gd name="connsiteX34" fmla="*/ 2329244 w 4910518"/>
              <a:gd name="connsiteY34" fmla="*/ 1104805 h 1707641"/>
              <a:gd name="connsiteX35" fmla="*/ 2659952 w 4910518"/>
              <a:gd name="connsiteY35" fmla="*/ 1674781 h 1707641"/>
              <a:gd name="connsiteX36" fmla="*/ 3009519 w 4910518"/>
              <a:gd name="connsiteY36" fmla="*/ 1674781 h 1707641"/>
              <a:gd name="connsiteX37" fmla="*/ 2645950 w 4910518"/>
              <a:gd name="connsiteY37" fmla="*/ 1055465 h 1707641"/>
              <a:gd name="connsiteX38" fmla="*/ 2962656 w 4910518"/>
              <a:gd name="connsiteY38" fmla="*/ 576929 h 1707641"/>
              <a:gd name="connsiteX39" fmla="*/ 2416112 w 4910518"/>
              <a:gd name="connsiteY39" fmla="*/ 820864 h 1707641"/>
              <a:gd name="connsiteX40" fmla="*/ 2083022 w 4910518"/>
              <a:gd name="connsiteY40" fmla="*/ 820864 h 1707641"/>
              <a:gd name="connsiteX41" fmla="*/ 2083022 w 4910518"/>
              <a:gd name="connsiteY41" fmla="*/ 335280 h 1707641"/>
              <a:gd name="connsiteX42" fmla="*/ 2416112 w 4910518"/>
              <a:gd name="connsiteY42" fmla="*/ 335280 h 1707641"/>
              <a:gd name="connsiteX43" fmla="*/ 2638997 w 4910518"/>
              <a:gd name="connsiteY43" fmla="*/ 576929 h 1707641"/>
              <a:gd name="connsiteX44" fmla="*/ 2416112 w 4910518"/>
              <a:gd name="connsiteY44" fmla="*/ 820864 h 17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10518" h="1707641">
                <a:moveTo>
                  <a:pt x="4218242" y="1372838"/>
                </a:moveTo>
                <a:cubicBezTo>
                  <a:pt x="3963734" y="1416749"/>
                  <a:pt x="3741420" y="1324070"/>
                  <a:pt x="3644551" y="1085374"/>
                </a:cubicBezTo>
                <a:lnTo>
                  <a:pt x="4910519" y="866870"/>
                </a:lnTo>
                <a:cubicBezTo>
                  <a:pt x="4909185" y="821341"/>
                  <a:pt x="4906804" y="769334"/>
                  <a:pt x="4898517" y="721614"/>
                </a:cubicBezTo>
                <a:cubicBezTo>
                  <a:pt x="4819460" y="263557"/>
                  <a:pt x="4429125" y="-62103"/>
                  <a:pt x="3955256" y="19717"/>
                </a:cubicBezTo>
                <a:cubicBezTo>
                  <a:pt x="3504248" y="97536"/>
                  <a:pt x="3234595" y="451295"/>
                  <a:pt x="3246406" y="865822"/>
                </a:cubicBezTo>
                <a:lnTo>
                  <a:pt x="3048953" y="899922"/>
                </a:lnTo>
                <a:lnTo>
                  <a:pt x="3095054" y="1167289"/>
                </a:lnTo>
                <a:lnTo>
                  <a:pt x="3292316" y="1133189"/>
                </a:lnTo>
                <a:cubicBezTo>
                  <a:pt x="3420618" y="1532192"/>
                  <a:pt x="3794950" y="1770126"/>
                  <a:pt x="4269486" y="1688211"/>
                </a:cubicBezTo>
                <a:cubicBezTo>
                  <a:pt x="4581240" y="1634395"/>
                  <a:pt x="4797171" y="1462850"/>
                  <a:pt x="4906137" y="1221296"/>
                </a:cubicBezTo>
                <a:lnTo>
                  <a:pt x="4594575" y="1104710"/>
                </a:lnTo>
                <a:cubicBezTo>
                  <a:pt x="4537425" y="1229201"/>
                  <a:pt x="4409123" y="1339787"/>
                  <a:pt x="4218337" y="1372743"/>
                </a:cubicBezTo>
                <a:moveTo>
                  <a:pt x="4005929" y="331756"/>
                </a:moveTo>
                <a:cubicBezTo>
                  <a:pt x="4212622" y="296132"/>
                  <a:pt x="4433411" y="379190"/>
                  <a:pt x="4528281" y="644462"/>
                </a:cubicBezTo>
                <a:lnTo>
                  <a:pt x="3593211" y="805815"/>
                </a:lnTo>
                <a:cubicBezTo>
                  <a:pt x="3599783" y="559022"/>
                  <a:pt x="3748278" y="376142"/>
                  <a:pt x="4005929" y="331661"/>
                </a:cubicBezTo>
                <a:moveTo>
                  <a:pt x="321278" y="853726"/>
                </a:moveTo>
                <a:cubicBezTo>
                  <a:pt x="321278" y="1168051"/>
                  <a:pt x="532448" y="1390936"/>
                  <a:pt x="853821" y="1390936"/>
                </a:cubicBezTo>
                <a:cubicBezTo>
                  <a:pt x="1041464" y="1390936"/>
                  <a:pt x="1203389" y="1301782"/>
                  <a:pt x="1280732" y="1158716"/>
                </a:cubicBezTo>
                <a:lnTo>
                  <a:pt x="1559909" y="1320641"/>
                </a:lnTo>
                <a:cubicBezTo>
                  <a:pt x="1421511" y="1555242"/>
                  <a:pt x="1156430" y="1707642"/>
                  <a:pt x="853821" y="1707642"/>
                </a:cubicBezTo>
                <a:cubicBezTo>
                  <a:pt x="356521" y="1707642"/>
                  <a:pt x="0" y="1332262"/>
                  <a:pt x="0" y="853821"/>
                </a:cubicBezTo>
                <a:cubicBezTo>
                  <a:pt x="0" y="375380"/>
                  <a:pt x="356521" y="0"/>
                  <a:pt x="853821" y="0"/>
                </a:cubicBezTo>
                <a:cubicBezTo>
                  <a:pt x="1154049" y="0"/>
                  <a:pt x="1419130" y="152495"/>
                  <a:pt x="1559909" y="387001"/>
                </a:cubicBezTo>
                <a:lnTo>
                  <a:pt x="1280732" y="548830"/>
                </a:lnTo>
                <a:cubicBezTo>
                  <a:pt x="1201007" y="403479"/>
                  <a:pt x="1041464" y="314230"/>
                  <a:pt x="853821" y="314230"/>
                </a:cubicBezTo>
                <a:cubicBezTo>
                  <a:pt x="532448" y="314230"/>
                  <a:pt x="321278" y="537115"/>
                  <a:pt x="321278" y="853726"/>
                </a:cubicBezTo>
                <a:moveTo>
                  <a:pt x="2962561" y="576929"/>
                </a:moveTo>
                <a:cubicBezTo>
                  <a:pt x="2962561" y="276701"/>
                  <a:pt x="2718625" y="32766"/>
                  <a:pt x="2416016" y="32766"/>
                </a:cubicBezTo>
                <a:lnTo>
                  <a:pt x="1759172" y="32766"/>
                </a:lnTo>
                <a:lnTo>
                  <a:pt x="1759172" y="1674781"/>
                </a:lnTo>
                <a:lnTo>
                  <a:pt x="2082927" y="1674781"/>
                </a:lnTo>
                <a:lnTo>
                  <a:pt x="2082927" y="1104805"/>
                </a:lnTo>
                <a:lnTo>
                  <a:pt x="2329244" y="1104805"/>
                </a:lnTo>
                <a:lnTo>
                  <a:pt x="2659952" y="1674781"/>
                </a:lnTo>
                <a:lnTo>
                  <a:pt x="3009519" y="1674781"/>
                </a:lnTo>
                <a:lnTo>
                  <a:pt x="2645950" y="1055465"/>
                </a:lnTo>
                <a:cubicBezTo>
                  <a:pt x="2833592" y="968693"/>
                  <a:pt x="2962656" y="783431"/>
                  <a:pt x="2962656" y="576929"/>
                </a:cubicBezTo>
                <a:moveTo>
                  <a:pt x="2416112" y="820864"/>
                </a:moveTo>
                <a:lnTo>
                  <a:pt x="2083022" y="820864"/>
                </a:lnTo>
                <a:lnTo>
                  <a:pt x="2083022" y="335280"/>
                </a:lnTo>
                <a:lnTo>
                  <a:pt x="2416112" y="335280"/>
                </a:lnTo>
                <a:cubicBezTo>
                  <a:pt x="2538127" y="335280"/>
                  <a:pt x="2638997" y="440817"/>
                  <a:pt x="2638997" y="576929"/>
                </a:cubicBezTo>
                <a:cubicBezTo>
                  <a:pt x="2638997" y="713042"/>
                  <a:pt x="2538127" y="820864"/>
                  <a:pt x="2416112" y="820864"/>
                </a:cubicBezTo>
              </a:path>
            </a:pathLst>
          </a:custGeom>
          <a:solidFill>
            <a:schemeClr val="tx2"/>
          </a:solidFill>
          <a:ln w="0" cap="flat">
            <a:noFill/>
            <a:prstDash val="solid"/>
            <a:miter/>
          </a:ln>
        </p:spPr>
        <p:txBody>
          <a:bodyPr rtlCol="0" anchor="ctr"/>
          <a:lstStyle/>
          <a:p>
            <a:endParaRPr lang="fr-FR"/>
          </a:p>
        </p:txBody>
      </p:sp>
      <p:sp>
        <p:nvSpPr>
          <p:cNvPr id="5" name="Espace réservé du texte 11">
            <a:extLst>
              <a:ext uri="{FF2B5EF4-FFF2-40B4-BE49-F238E27FC236}">
                <a16:creationId xmlns:a16="http://schemas.microsoft.com/office/drawing/2014/main" id="{C6D89A11-E1D7-7121-ABC2-B2A97F94BF53}"/>
              </a:ext>
            </a:extLst>
          </p:cNvPr>
          <p:cNvSpPr>
            <a:spLocks noGrp="1"/>
          </p:cNvSpPr>
          <p:nvPr>
            <p:ph type="body" sz="quarter" idx="23"/>
          </p:nvPr>
        </p:nvSpPr>
        <p:spPr>
          <a:xfrm>
            <a:off x="6612556" y="1645920"/>
            <a:ext cx="3615800" cy="5431037"/>
          </a:xfrm>
          <a:solidFill>
            <a:schemeClr val="accent4"/>
          </a:solidFill>
        </p:spPr>
        <p:txBody>
          <a:bodyPr lIns="288000" tIns="360000" rIns="288000" bIns="180000"/>
          <a:lstStyle>
            <a:lvl1pPr marL="0" indent="0">
              <a:spcBef>
                <a:spcPts val="1600"/>
              </a:spcBef>
              <a:buNone/>
              <a:defRPr sz="1800" b="1" i="0">
                <a:solidFill>
                  <a:schemeClr val="bg1"/>
                </a:solidFill>
                <a:latin typeface="Marianne" panose="02000000000000000000" pitchFamily="2" charset="0"/>
              </a:defRPr>
            </a:lvl1pPr>
            <a:lvl2pPr marL="0" indent="0">
              <a:buNone/>
              <a:tabLst/>
              <a:defRPr sz="1200" b="0" i="0">
                <a:solidFill>
                  <a:schemeClr val="bg1"/>
                </a:solidFill>
                <a:latin typeface="Marianne Light" panose="02000000000000000000" pitchFamily="2" charset="0"/>
              </a:defRPr>
            </a:lvl2pPr>
            <a:lvl3pPr marL="231775" indent="-231775">
              <a:tabLst/>
              <a:defRPr sz="1100" b="0" i="0">
                <a:solidFill>
                  <a:schemeClr val="bg1"/>
                </a:solidFill>
                <a:latin typeface="Marianne Light" panose="02000000000000000000" pitchFamily="2" charset="0"/>
              </a:defRPr>
            </a:lvl3pPr>
            <a:lvl4pPr marL="488950" indent="-233363">
              <a:tabLst/>
              <a:defRPr sz="1050" b="0" i="0">
                <a:solidFill>
                  <a:schemeClr val="bg1"/>
                </a:solidFill>
                <a:latin typeface="Marianne Light" panose="02000000000000000000" pitchFamily="2" charset="0"/>
              </a:defRPr>
            </a:lvl4pPr>
            <a:lvl5pPr marL="757238" indent="-233363">
              <a:tabLst/>
              <a:defRPr sz="1050" b="0" i="0">
                <a:solidFill>
                  <a:schemeClr val="bg1"/>
                </a:solidFill>
                <a:latin typeface="Marianne Light" panose="02000000000000000000"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6" name="Connecteur droit 5">
            <a:extLst>
              <a:ext uri="{FF2B5EF4-FFF2-40B4-BE49-F238E27FC236}">
                <a16:creationId xmlns:a16="http://schemas.microsoft.com/office/drawing/2014/main" id="{0B42C7F1-8946-622D-4F6D-5704CAC46F11}"/>
              </a:ext>
            </a:extLst>
          </p:cNvPr>
          <p:cNvCxnSpPr>
            <a:cxnSpLocks/>
          </p:cNvCxnSpPr>
          <p:nvPr userDrawn="1"/>
        </p:nvCxnSpPr>
        <p:spPr>
          <a:xfrm>
            <a:off x="1087525" y="2155043"/>
            <a:ext cx="612698"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95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ITRE VE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1A4BF-95A2-B008-5749-AE6629701A30}"/>
              </a:ext>
            </a:extLst>
          </p:cNvPr>
          <p:cNvSpPr/>
          <p:nvPr userDrawn="1"/>
        </p:nvSpPr>
        <p:spPr>
          <a:xfrm>
            <a:off x="463456" y="477520"/>
            <a:ext cx="10228358" cy="6599437"/>
          </a:xfrm>
          <a:prstGeom prst="rect">
            <a:avLst/>
          </a:prstGeom>
          <a:solidFill>
            <a:schemeClr val="accent1">
              <a:alpha val="101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F1DFDE9F-BC2D-D849-7A61-CF494ABDB981}"/>
              </a:ext>
            </a:extLst>
          </p:cNvPr>
          <p:cNvSpPr>
            <a:spLocks noGrp="1"/>
          </p:cNvSpPr>
          <p:nvPr>
            <p:ph type="title" hasCustomPrompt="1"/>
          </p:nvPr>
        </p:nvSpPr>
        <p:spPr>
          <a:xfrm>
            <a:off x="1087525" y="3392907"/>
            <a:ext cx="5047327" cy="2314874"/>
          </a:xfrm>
          <a:prstGeom prst="rect">
            <a:avLst/>
          </a:prstGeom>
        </p:spPr>
        <p:txBody>
          <a:bodyPr vert="horz" lIns="0" tIns="0" rIns="0" bIns="0" rtlCol="0" anchor="t">
            <a:noAutofit/>
          </a:bodyPr>
          <a:lstStyle>
            <a:lvl1pPr algn="l">
              <a:lnSpc>
                <a:spcPct val="80000"/>
              </a:lnSpc>
              <a:defRPr sz="4800" b="1" i="0">
                <a:solidFill>
                  <a:schemeClr val="accent1"/>
                </a:solidFill>
                <a:latin typeface="Marianne" panose="02000000000000000000" pitchFamily="2" charset="0"/>
              </a:defRPr>
            </a:lvl1pPr>
          </a:lstStyle>
          <a:p>
            <a:r>
              <a:rPr lang="fr-FR" dirty="0"/>
              <a:t>Titre du chapitre</a:t>
            </a:r>
          </a:p>
        </p:txBody>
      </p:sp>
      <p:sp>
        <p:nvSpPr>
          <p:cNvPr id="10" name="Espace réservé du texte 21">
            <a:extLst>
              <a:ext uri="{FF2B5EF4-FFF2-40B4-BE49-F238E27FC236}">
                <a16:creationId xmlns:a16="http://schemas.microsoft.com/office/drawing/2014/main" id="{5FEC7002-F598-19F4-3195-8967235C5CBE}"/>
              </a:ext>
            </a:extLst>
          </p:cNvPr>
          <p:cNvSpPr>
            <a:spLocks noGrp="1"/>
          </p:cNvSpPr>
          <p:nvPr>
            <p:ph type="body" sz="quarter" idx="22" hasCustomPrompt="1"/>
          </p:nvPr>
        </p:nvSpPr>
        <p:spPr>
          <a:xfrm>
            <a:off x="1087525" y="1550746"/>
            <a:ext cx="1003300" cy="605308"/>
          </a:xfrm>
        </p:spPr>
        <p:txBody>
          <a:bodyPr lIns="0" tIns="0" rIns="0" bIns="0" anchor="ctr">
            <a:noAutofit/>
          </a:bodyPr>
          <a:lstStyle>
            <a:lvl1pPr marL="0" indent="0" algn="l">
              <a:buNone/>
              <a:defRPr lang="fr-FR" sz="4000" b="1" i="0" kern="1200" dirty="0">
                <a:solidFill>
                  <a:schemeClr val="accent1"/>
                </a:solidFill>
                <a:latin typeface="Marianne" panose="02000000000000000000" pitchFamily="2" charset="0"/>
                <a:ea typeface="+mj-ea"/>
                <a:cs typeface="+mj-cs"/>
              </a:defRPr>
            </a:lvl1pPr>
          </a:lstStyle>
          <a:p>
            <a:pPr lvl="0"/>
            <a:r>
              <a:rPr lang="fr-FR" dirty="0"/>
              <a:t>00.</a:t>
            </a:r>
          </a:p>
        </p:txBody>
      </p:sp>
      <p:sp>
        <p:nvSpPr>
          <p:cNvPr id="2" name="Espace réservé du numéro de diapositive 5">
            <a:extLst>
              <a:ext uri="{FF2B5EF4-FFF2-40B4-BE49-F238E27FC236}">
                <a16:creationId xmlns:a16="http://schemas.microsoft.com/office/drawing/2014/main" id="{7375602A-A4BB-E7FA-B438-0FFE86D9E278}"/>
              </a:ext>
            </a:extLst>
          </p:cNvPr>
          <p:cNvSpPr>
            <a:spLocks noGrp="1"/>
          </p:cNvSpPr>
          <p:nvPr>
            <p:ph type="sldNum" sz="quarter" idx="4"/>
          </p:nvPr>
        </p:nvSpPr>
        <p:spPr>
          <a:xfrm>
            <a:off x="9644156" y="7140303"/>
            <a:ext cx="584200" cy="365125"/>
          </a:xfrm>
          <a:prstGeom prst="rect">
            <a:avLst/>
          </a:prstGeom>
        </p:spPr>
        <p:txBody>
          <a:bodyPr vert="horz" lIns="0" tIns="0" rIns="0" bIns="0" rtlCol="0" anchor="ctr">
            <a:noAutofit/>
          </a:bodyPr>
          <a:lstStyle>
            <a:lvl1pPr algn="r">
              <a:defRPr sz="1000">
                <a:solidFill>
                  <a:schemeClr val="bg1">
                    <a:lumMod val="50000"/>
                  </a:schemeClr>
                </a:solidFill>
                <a:latin typeface="Marianne" panose="02000000000000000000" pitchFamily="2" charset="0"/>
              </a:defRPr>
            </a:lvl1pPr>
          </a:lstStyle>
          <a:p>
            <a:r>
              <a:rPr lang="fr-FR" dirty="0">
                <a:solidFill>
                  <a:schemeClr val="bg2"/>
                </a:solidFill>
              </a:rPr>
              <a:t>I</a:t>
            </a:r>
            <a:r>
              <a:rPr lang="fr-FR" dirty="0"/>
              <a:t>   </a:t>
            </a:r>
            <a:fld id="{64796F50-615E-D548-82F0-72548B5C555C}" type="slidenum">
              <a:rPr lang="fr-FR" smtClean="0"/>
              <a:pPr/>
              <a:t>‹N°›</a:t>
            </a:fld>
            <a:endParaRPr lang="fr-FR" dirty="0"/>
          </a:p>
        </p:txBody>
      </p:sp>
      <p:sp>
        <p:nvSpPr>
          <p:cNvPr id="3" name="Graphique 9">
            <a:extLst>
              <a:ext uri="{FF2B5EF4-FFF2-40B4-BE49-F238E27FC236}">
                <a16:creationId xmlns:a16="http://schemas.microsoft.com/office/drawing/2014/main" id="{181AD7C0-7CB6-F2D0-CC2C-1B1BBF7C6190}"/>
              </a:ext>
            </a:extLst>
          </p:cNvPr>
          <p:cNvSpPr>
            <a:spLocks noChangeAspect="1"/>
          </p:cNvSpPr>
          <p:nvPr userDrawn="1"/>
        </p:nvSpPr>
        <p:spPr>
          <a:xfrm>
            <a:off x="463456" y="7238063"/>
            <a:ext cx="504000" cy="169607"/>
          </a:xfrm>
          <a:custGeom>
            <a:avLst/>
            <a:gdLst>
              <a:gd name="connsiteX0" fmla="*/ 4218242 w 4910518"/>
              <a:gd name="connsiteY0" fmla="*/ 1372838 h 1707641"/>
              <a:gd name="connsiteX1" fmla="*/ 3644551 w 4910518"/>
              <a:gd name="connsiteY1" fmla="*/ 1085374 h 1707641"/>
              <a:gd name="connsiteX2" fmla="*/ 4910519 w 4910518"/>
              <a:gd name="connsiteY2" fmla="*/ 866870 h 1707641"/>
              <a:gd name="connsiteX3" fmla="*/ 4898517 w 4910518"/>
              <a:gd name="connsiteY3" fmla="*/ 721614 h 1707641"/>
              <a:gd name="connsiteX4" fmla="*/ 3955256 w 4910518"/>
              <a:gd name="connsiteY4" fmla="*/ 19717 h 1707641"/>
              <a:gd name="connsiteX5" fmla="*/ 3246406 w 4910518"/>
              <a:gd name="connsiteY5" fmla="*/ 865822 h 1707641"/>
              <a:gd name="connsiteX6" fmla="*/ 3048953 w 4910518"/>
              <a:gd name="connsiteY6" fmla="*/ 899922 h 1707641"/>
              <a:gd name="connsiteX7" fmla="*/ 3095054 w 4910518"/>
              <a:gd name="connsiteY7" fmla="*/ 1167289 h 1707641"/>
              <a:gd name="connsiteX8" fmla="*/ 3292316 w 4910518"/>
              <a:gd name="connsiteY8" fmla="*/ 1133189 h 1707641"/>
              <a:gd name="connsiteX9" fmla="*/ 4269486 w 4910518"/>
              <a:gd name="connsiteY9" fmla="*/ 1688211 h 1707641"/>
              <a:gd name="connsiteX10" fmla="*/ 4906137 w 4910518"/>
              <a:gd name="connsiteY10" fmla="*/ 1221296 h 1707641"/>
              <a:gd name="connsiteX11" fmla="*/ 4594575 w 4910518"/>
              <a:gd name="connsiteY11" fmla="*/ 1104710 h 1707641"/>
              <a:gd name="connsiteX12" fmla="*/ 4218337 w 4910518"/>
              <a:gd name="connsiteY12" fmla="*/ 1372743 h 1707641"/>
              <a:gd name="connsiteX13" fmla="*/ 4005929 w 4910518"/>
              <a:gd name="connsiteY13" fmla="*/ 331756 h 1707641"/>
              <a:gd name="connsiteX14" fmla="*/ 4528281 w 4910518"/>
              <a:gd name="connsiteY14" fmla="*/ 644462 h 1707641"/>
              <a:gd name="connsiteX15" fmla="*/ 3593211 w 4910518"/>
              <a:gd name="connsiteY15" fmla="*/ 805815 h 1707641"/>
              <a:gd name="connsiteX16" fmla="*/ 4005929 w 4910518"/>
              <a:gd name="connsiteY16" fmla="*/ 331661 h 1707641"/>
              <a:gd name="connsiteX17" fmla="*/ 321278 w 4910518"/>
              <a:gd name="connsiteY17" fmla="*/ 853726 h 1707641"/>
              <a:gd name="connsiteX18" fmla="*/ 853821 w 4910518"/>
              <a:gd name="connsiteY18" fmla="*/ 1390936 h 1707641"/>
              <a:gd name="connsiteX19" fmla="*/ 1280732 w 4910518"/>
              <a:gd name="connsiteY19" fmla="*/ 1158716 h 1707641"/>
              <a:gd name="connsiteX20" fmla="*/ 1559909 w 4910518"/>
              <a:gd name="connsiteY20" fmla="*/ 1320641 h 1707641"/>
              <a:gd name="connsiteX21" fmla="*/ 853821 w 4910518"/>
              <a:gd name="connsiteY21" fmla="*/ 1707642 h 1707641"/>
              <a:gd name="connsiteX22" fmla="*/ 0 w 4910518"/>
              <a:gd name="connsiteY22" fmla="*/ 853821 h 1707641"/>
              <a:gd name="connsiteX23" fmla="*/ 853821 w 4910518"/>
              <a:gd name="connsiteY23" fmla="*/ 0 h 1707641"/>
              <a:gd name="connsiteX24" fmla="*/ 1559909 w 4910518"/>
              <a:gd name="connsiteY24" fmla="*/ 387001 h 1707641"/>
              <a:gd name="connsiteX25" fmla="*/ 1280732 w 4910518"/>
              <a:gd name="connsiteY25" fmla="*/ 548830 h 1707641"/>
              <a:gd name="connsiteX26" fmla="*/ 853821 w 4910518"/>
              <a:gd name="connsiteY26" fmla="*/ 314230 h 1707641"/>
              <a:gd name="connsiteX27" fmla="*/ 321278 w 4910518"/>
              <a:gd name="connsiteY27" fmla="*/ 853726 h 1707641"/>
              <a:gd name="connsiteX28" fmla="*/ 2962561 w 4910518"/>
              <a:gd name="connsiteY28" fmla="*/ 576929 h 1707641"/>
              <a:gd name="connsiteX29" fmla="*/ 2416016 w 4910518"/>
              <a:gd name="connsiteY29" fmla="*/ 32766 h 1707641"/>
              <a:gd name="connsiteX30" fmla="*/ 1759172 w 4910518"/>
              <a:gd name="connsiteY30" fmla="*/ 32766 h 1707641"/>
              <a:gd name="connsiteX31" fmla="*/ 1759172 w 4910518"/>
              <a:gd name="connsiteY31" fmla="*/ 1674781 h 1707641"/>
              <a:gd name="connsiteX32" fmla="*/ 2082927 w 4910518"/>
              <a:gd name="connsiteY32" fmla="*/ 1674781 h 1707641"/>
              <a:gd name="connsiteX33" fmla="*/ 2082927 w 4910518"/>
              <a:gd name="connsiteY33" fmla="*/ 1104805 h 1707641"/>
              <a:gd name="connsiteX34" fmla="*/ 2329244 w 4910518"/>
              <a:gd name="connsiteY34" fmla="*/ 1104805 h 1707641"/>
              <a:gd name="connsiteX35" fmla="*/ 2659952 w 4910518"/>
              <a:gd name="connsiteY35" fmla="*/ 1674781 h 1707641"/>
              <a:gd name="connsiteX36" fmla="*/ 3009519 w 4910518"/>
              <a:gd name="connsiteY36" fmla="*/ 1674781 h 1707641"/>
              <a:gd name="connsiteX37" fmla="*/ 2645950 w 4910518"/>
              <a:gd name="connsiteY37" fmla="*/ 1055465 h 1707641"/>
              <a:gd name="connsiteX38" fmla="*/ 2962656 w 4910518"/>
              <a:gd name="connsiteY38" fmla="*/ 576929 h 1707641"/>
              <a:gd name="connsiteX39" fmla="*/ 2416112 w 4910518"/>
              <a:gd name="connsiteY39" fmla="*/ 820864 h 1707641"/>
              <a:gd name="connsiteX40" fmla="*/ 2083022 w 4910518"/>
              <a:gd name="connsiteY40" fmla="*/ 820864 h 1707641"/>
              <a:gd name="connsiteX41" fmla="*/ 2083022 w 4910518"/>
              <a:gd name="connsiteY41" fmla="*/ 335280 h 1707641"/>
              <a:gd name="connsiteX42" fmla="*/ 2416112 w 4910518"/>
              <a:gd name="connsiteY42" fmla="*/ 335280 h 1707641"/>
              <a:gd name="connsiteX43" fmla="*/ 2638997 w 4910518"/>
              <a:gd name="connsiteY43" fmla="*/ 576929 h 1707641"/>
              <a:gd name="connsiteX44" fmla="*/ 2416112 w 4910518"/>
              <a:gd name="connsiteY44" fmla="*/ 820864 h 17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10518" h="1707641">
                <a:moveTo>
                  <a:pt x="4218242" y="1372838"/>
                </a:moveTo>
                <a:cubicBezTo>
                  <a:pt x="3963734" y="1416749"/>
                  <a:pt x="3741420" y="1324070"/>
                  <a:pt x="3644551" y="1085374"/>
                </a:cubicBezTo>
                <a:lnTo>
                  <a:pt x="4910519" y="866870"/>
                </a:lnTo>
                <a:cubicBezTo>
                  <a:pt x="4909185" y="821341"/>
                  <a:pt x="4906804" y="769334"/>
                  <a:pt x="4898517" y="721614"/>
                </a:cubicBezTo>
                <a:cubicBezTo>
                  <a:pt x="4819460" y="263557"/>
                  <a:pt x="4429125" y="-62103"/>
                  <a:pt x="3955256" y="19717"/>
                </a:cubicBezTo>
                <a:cubicBezTo>
                  <a:pt x="3504248" y="97536"/>
                  <a:pt x="3234595" y="451295"/>
                  <a:pt x="3246406" y="865822"/>
                </a:cubicBezTo>
                <a:lnTo>
                  <a:pt x="3048953" y="899922"/>
                </a:lnTo>
                <a:lnTo>
                  <a:pt x="3095054" y="1167289"/>
                </a:lnTo>
                <a:lnTo>
                  <a:pt x="3292316" y="1133189"/>
                </a:lnTo>
                <a:cubicBezTo>
                  <a:pt x="3420618" y="1532192"/>
                  <a:pt x="3794950" y="1770126"/>
                  <a:pt x="4269486" y="1688211"/>
                </a:cubicBezTo>
                <a:cubicBezTo>
                  <a:pt x="4581240" y="1634395"/>
                  <a:pt x="4797171" y="1462850"/>
                  <a:pt x="4906137" y="1221296"/>
                </a:cubicBezTo>
                <a:lnTo>
                  <a:pt x="4594575" y="1104710"/>
                </a:lnTo>
                <a:cubicBezTo>
                  <a:pt x="4537425" y="1229201"/>
                  <a:pt x="4409123" y="1339787"/>
                  <a:pt x="4218337" y="1372743"/>
                </a:cubicBezTo>
                <a:moveTo>
                  <a:pt x="4005929" y="331756"/>
                </a:moveTo>
                <a:cubicBezTo>
                  <a:pt x="4212622" y="296132"/>
                  <a:pt x="4433411" y="379190"/>
                  <a:pt x="4528281" y="644462"/>
                </a:cubicBezTo>
                <a:lnTo>
                  <a:pt x="3593211" y="805815"/>
                </a:lnTo>
                <a:cubicBezTo>
                  <a:pt x="3599783" y="559022"/>
                  <a:pt x="3748278" y="376142"/>
                  <a:pt x="4005929" y="331661"/>
                </a:cubicBezTo>
                <a:moveTo>
                  <a:pt x="321278" y="853726"/>
                </a:moveTo>
                <a:cubicBezTo>
                  <a:pt x="321278" y="1168051"/>
                  <a:pt x="532448" y="1390936"/>
                  <a:pt x="853821" y="1390936"/>
                </a:cubicBezTo>
                <a:cubicBezTo>
                  <a:pt x="1041464" y="1390936"/>
                  <a:pt x="1203389" y="1301782"/>
                  <a:pt x="1280732" y="1158716"/>
                </a:cubicBezTo>
                <a:lnTo>
                  <a:pt x="1559909" y="1320641"/>
                </a:lnTo>
                <a:cubicBezTo>
                  <a:pt x="1421511" y="1555242"/>
                  <a:pt x="1156430" y="1707642"/>
                  <a:pt x="853821" y="1707642"/>
                </a:cubicBezTo>
                <a:cubicBezTo>
                  <a:pt x="356521" y="1707642"/>
                  <a:pt x="0" y="1332262"/>
                  <a:pt x="0" y="853821"/>
                </a:cubicBezTo>
                <a:cubicBezTo>
                  <a:pt x="0" y="375380"/>
                  <a:pt x="356521" y="0"/>
                  <a:pt x="853821" y="0"/>
                </a:cubicBezTo>
                <a:cubicBezTo>
                  <a:pt x="1154049" y="0"/>
                  <a:pt x="1419130" y="152495"/>
                  <a:pt x="1559909" y="387001"/>
                </a:cubicBezTo>
                <a:lnTo>
                  <a:pt x="1280732" y="548830"/>
                </a:lnTo>
                <a:cubicBezTo>
                  <a:pt x="1201007" y="403479"/>
                  <a:pt x="1041464" y="314230"/>
                  <a:pt x="853821" y="314230"/>
                </a:cubicBezTo>
                <a:cubicBezTo>
                  <a:pt x="532448" y="314230"/>
                  <a:pt x="321278" y="537115"/>
                  <a:pt x="321278" y="853726"/>
                </a:cubicBezTo>
                <a:moveTo>
                  <a:pt x="2962561" y="576929"/>
                </a:moveTo>
                <a:cubicBezTo>
                  <a:pt x="2962561" y="276701"/>
                  <a:pt x="2718625" y="32766"/>
                  <a:pt x="2416016" y="32766"/>
                </a:cubicBezTo>
                <a:lnTo>
                  <a:pt x="1759172" y="32766"/>
                </a:lnTo>
                <a:lnTo>
                  <a:pt x="1759172" y="1674781"/>
                </a:lnTo>
                <a:lnTo>
                  <a:pt x="2082927" y="1674781"/>
                </a:lnTo>
                <a:lnTo>
                  <a:pt x="2082927" y="1104805"/>
                </a:lnTo>
                <a:lnTo>
                  <a:pt x="2329244" y="1104805"/>
                </a:lnTo>
                <a:lnTo>
                  <a:pt x="2659952" y="1674781"/>
                </a:lnTo>
                <a:lnTo>
                  <a:pt x="3009519" y="1674781"/>
                </a:lnTo>
                <a:lnTo>
                  <a:pt x="2645950" y="1055465"/>
                </a:lnTo>
                <a:cubicBezTo>
                  <a:pt x="2833592" y="968693"/>
                  <a:pt x="2962656" y="783431"/>
                  <a:pt x="2962656" y="576929"/>
                </a:cubicBezTo>
                <a:moveTo>
                  <a:pt x="2416112" y="820864"/>
                </a:moveTo>
                <a:lnTo>
                  <a:pt x="2083022" y="820864"/>
                </a:lnTo>
                <a:lnTo>
                  <a:pt x="2083022" y="335280"/>
                </a:lnTo>
                <a:lnTo>
                  <a:pt x="2416112" y="335280"/>
                </a:lnTo>
                <a:cubicBezTo>
                  <a:pt x="2538127" y="335280"/>
                  <a:pt x="2638997" y="440817"/>
                  <a:pt x="2638997" y="576929"/>
                </a:cubicBezTo>
                <a:cubicBezTo>
                  <a:pt x="2638997" y="713042"/>
                  <a:pt x="2538127" y="820864"/>
                  <a:pt x="2416112" y="820864"/>
                </a:cubicBezTo>
              </a:path>
            </a:pathLst>
          </a:custGeom>
          <a:solidFill>
            <a:schemeClr val="tx2"/>
          </a:solidFill>
          <a:ln w="0" cap="flat">
            <a:noFill/>
            <a:prstDash val="solid"/>
            <a:miter/>
          </a:ln>
        </p:spPr>
        <p:txBody>
          <a:bodyPr rtlCol="0" anchor="ctr"/>
          <a:lstStyle/>
          <a:p>
            <a:endParaRPr lang="fr-FR"/>
          </a:p>
        </p:txBody>
      </p:sp>
      <p:sp>
        <p:nvSpPr>
          <p:cNvPr id="5" name="Espace réservé du texte 11">
            <a:extLst>
              <a:ext uri="{FF2B5EF4-FFF2-40B4-BE49-F238E27FC236}">
                <a16:creationId xmlns:a16="http://schemas.microsoft.com/office/drawing/2014/main" id="{C6D89A11-E1D7-7121-ABC2-B2A97F94BF53}"/>
              </a:ext>
            </a:extLst>
          </p:cNvPr>
          <p:cNvSpPr>
            <a:spLocks noGrp="1"/>
          </p:cNvSpPr>
          <p:nvPr>
            <p:ph type="body" sz="quarter" idx="23"/>
          </p:nvPr>
        </p:nvSpPr>
        <p:spPr>
          <a:xfrm>
            <a:off x="6612556" y="1645920"/>
            <a:ext cx="3615800" cy="5431037"/>
          </a:xfrm>
          <a:solidFill>
            <a:schemeClr val="accent1"/>
          </a:solidFill>
        </p:spPr>
        <p:txBody>
          <a:bodyPr lIns="288000" tIns="360000" rIns="288000" bIns="180000"/>
          <a:lstStyle>
            <a:lvl1pPr marL="0" indent="0">
              <a:spcBef>
                <a:spcPts val="1600"/>
              </a:spcBef>
              <a:buNone/>
              <a:defRPr sz="1800" b="1" i="0">
                <a:solidFill>
                  <a:schemeClr val="bg1"/>
                </a:solidFill>
                <a:latin typeface="Marianne" panose="02000000000000000000" pitchFamily="2" charset="0"/>
              </a:defRPr>
            </a:lvl1pPr>
            <a:lvl2pPr marL="0" indent="0">
              <a:buNone/>
              <a:tabLst/>
              <a:defRPr sz="1200" b="0" i="0">
                <a:solidFill>
                  <a:schemeClr val="bg1"/>
                </a:solidFill>
                <a:latin typeface="Marianne Light" panose="02000000000000000000" pitchFamily="2" charset="0"/>
              </a:defRPr>
            </a:lvl2pPr>
            <a:lvl3pPr marL="231775" indent="-231775">
              <a:tabLst/>
              <a:defRPr sz="1100" b="0" i="0">
                <a:solidFill>
                  <a:schemeClr val="bg1"/>
                </a:solidFill>
                <a:latin typeface="Marianne Light" panose="02000000000000000000" pitchFamily="2" charset="0"/>
              </a:defRPr>
            </a:lvl3pPr>
            <a:lvl4pPr marL="488950" indent="-233363">
              <a:tabLst/>
              <a:defRPr sz="1050" b="0" i="0">
                <a:solidFill>
                  <a:schemeClr val="bg1"/>
                </a:solidFill>
                <a:latin typeface="Marianne Light" panose="02000000000000000000" pitchFamily="2" charset="0"/>
              </a:defRPr>
            </a:lvl4pPr>
            <a:lvl5pPr marL="757238" indent="-233363">
              <a:tabLst/>
              <a:defRPr sz="1050" b="0" i="0">
                <a:solidFill>
                  <a:schemeClr val="bg1"/>
                </a:solidFill>
                <a:latin typeface="Marianne Light" panose="02000000000000000000"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6" name="Connecteur droit 5">
            <a:extLst>
              <a:ext uri="{FF2B5EF4-FFF2-40B4-BE49-F238E27FC236}">
                <a16:creationId xmlns:a16="http://schemas.microsoft.com/office/drawing/2014/main" id="{0B42C7F1-8946-622D-4F6D-5704CAC46F11}"/>
              </a:ext>
            </a:extLst>
          </p:cNvPr>
          <p:cNvCxnSpPr>
            <a:cxnSpLocks/>
          </p:cNvCxnSpPr>
          <p:nvPr userDrawn="1"/>
        </p:nvCxnSpPr>
        <p:spPr>
          <a:xfrm>
            <a:off x="1087525" y="2155043"/>
            <a:ext cx="61269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148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ITRE ORAN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1A4BF-95A2-B008-5749-AE6629701A30}"/>
              </a:ext>
            </a:extLst>
          </p:cNvPr>
          <p:cNvSpPr/>
          <p:nvPr userDrawn="1"/>
        </p:nvSpPr>
        <p:spPr>
          <a:xfrm>
            <a:off x="463456" y="477520"/>
            <a:ext cx="10228358" cy="6599437"/>
          </a:xfrm>
          <a:prstGeom prst="rect">
            <a:avLst/>
          </a:prstGeom>
          <a:solidFill>
            <a:schemeClr val="accent5">
              <a:alpha val="101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itre 1">
            <a:extLst>
              <a:ext uri="{FF2B5EF4-FFF2-40B4-BE49-F238E27FC236}">
                <a16:creationId xmlns:a16="http://schemas.microsoft.com/office/drawing/2014/main" id="{F1DFDE9F-BC2D-D849-7A61-CF494ABDB981}"/>
              </a:ext>
            </a:extLst>
          </p:cNvPr>
          <p:cNvSpPr>
            <a:spLocks noGrp="1"/>
          </p:cNvSpPr>
          <p:nvPr>
            <p:ph type="title" hasCustomPrompt="1"/>
          </p:nvPr>
        </p:nvSpPr>
        <p:spPr>
          <a:xfrm>
            <a:off x="1087525" y="3392907"/>
            <a:ext cx="5047327" cy="2314874"/>
          </a:xfrm>
          <a:prstGeom prst="rect">
            <a:avLst/>
          </a:prstGeom>
        </p:spPr>
        <p:txBody>
          <a:bodyPr vert="horz" lIns="0" tIns="0" rIns="0" bIns="0" rtlCol="0" anchor="t">
            <a:noAutofit/>
          </a:bodyPr>
          <a:lstStyle>
            <a:lvl1pPr algn="l">
              <a:lnSpc>
                <a:spcPct val="80000"/>
              </a:lnSpc>
              <a:defRPr sz="4800" b="1" i="0">
                <a:solidFill>
                  <a:schemeClr val="accent5"/>
                </a:solidFill>
                <a:latin typeface="Marianne" panose="02000000000000000000" pitchFamily="2" charset="0"/>
              </a:defRPr>
            </a:lvl1pPr>
          </a:lstStyle>
          <a:p>
            <a:r>
              <a:rPr lang="fr-FR" dirty="0"/>
              <a:t>Titre du chapitre</a:t>
            </a:r>
          </a:p>
        </p:txBody>
      </p:sp>
      <p:sp>
        <p:nvSpPr>
          <p:cNvPr id="10" name="Espace réservé du texte 21">
            <a:extLst>
              <a:ext uri="{FF2B5EF4-FFF2-40B4-BE49-F238E27FC236}">
                <a16:creationId xmlns:a16="http://schemas.microsoft.com/office/drawing/2014/main" id="{5FEC7002-F598-19F4-3195-8967235C5CBE}"/>
              </a:ext>
            </a:extLst>
          </p:cNvPr>
          <p:cNvSpPr>
            <a:spLocks noGrp="1"/>
          </p:cNvSpPr>
          <p:nvPr>
            <p:ph type="body" sz="quarter" idx="22" hasCustomPrompt="1"/>
          </p:nvPr>
        </p:nvSpPr>
        <p:spPr>
          <a:xfrm>
            <a:off x="1087525" y="1550746"/>
            <a:ext cx="1003300" cy="605308"/>
          </a:xfrm>
        </p:spPr>
        <p:txBody>
          <a:bodyPr lIns="0" tIns="0" rIns="0" bIns="0" anchor="ctr">
            <a:noAutofit/>
          </a:bodyPr>
          <a:lstStyle>
            <a:lvl1pPr marL="0" indent="0" algn="l">
              <a:buNone/>
              <a:defRPr lang="fr-FR" sz="4000" b="1" i="0" kern="1200" dirty="0">
                <a:solidFill>
                  <a:schemeClr val="accent5"/>
                </a:solidFill>
                <a:latin typeface="Marianne" panose="02000000000000000000" pitchFamily="2" charset="0"/>
                <a:ea typeface="+mj-ea"/>
                <a:cs typeface="+mj-cs"/>
              </a:defRPr>
            </a:lvl1pPr>
          </a:lstStyle>
          <a:p>
            <a:pPr lvl="0"/>
            <a:r>
              <a:rPr lang="fr-FR" dirty="0"/>
              <a:t>00.</a:t>
            </a:r>
          </a:p>
        </p:txBody>
      </p:sp>
      <p:sp>
        <p:nvSpPr>
          <p:cNvPr id="2" name="Espace réservé du numéro de diapositive 5">
            <a:extLst>
              <a:ext uri="{FF2B5EF4-FFF2-40B4-BE49-F238E27FC236}">
                <a16:creationId xmlns:a16="http://schemas.microsoft.com/office/drawing/2014/main" id="{7375602A-A4BB-E7FA-B438-0FFE86D9E278}"/>
              </a:ext>
            </a:extLst>
          </p:cNvPr>
          <p:cNvSpPr>
            <a:spLocks noGrp="1"/>
          </p:cNvSpPr>
          <p:nvPr>
            <p:ph type="sldNum" sz="quarter" idx="4"/>
          </p:nvPr>
        </p:nvSpPr>
        <p:spPr>
          <a:xfrm>
            <a:off x="9644156" y="7140303"/>
            <a:ext cx="584200" cy="365125"/>
          </a:xfrm>
          <a:prstGeom prst="rect">
            <a:avLst/>
          </a:prstGeom>
        </p:spPr>
        <p:txBody>
          <a:bodyPr vert="horz" lIns="0" tIns="0" rIns="0" bIns="0" rtlCol="0" anchor="ctr">
            <a:noAutofit/>
          </a:bodyPr>
          <a:lstStyle>
            <a:lvl1pPr algn="r">
              <a:defRPr sz="1000">
                <a:solidFill>
                  <a:schemeClr val="bg1">
                    <a:lumMod val="50000"/>
                  </a:schemeClr>
                </a:solidFill>
                <a:latin typeface="Marianne" panose="02000000000000000000" pitchFamily="2" charset="0"/>
              </a:defRPr>
            </a:lvl1pPr>
          </a:lstStyle>
          <a:p>
            <a:r>
              <a:rPr lang="fr-FR" dirty="0">
                <a:solidFill>
                  <a:schemeClr val="bg2"/>
                </a:solidFill>
              </a:rPr>
              <a:t>I</a:t>
            </a:r>
            <a:r>
              <a:rPr lang="fr-FR" dirty="0"/>
              <a:t>   </a:t>
            </a:r>
            <a:fld id="{64796F50-615E-D548-82F0-72548B5C555C}" type="slidenum">
              <a:rPr lang="fr-FR" smtClean="0"/>
              <a:pPr/>
              <a:t>‹N°›</a:t>
            </a:fld>
            <a:endParaRPr lang="fr-FR" dirty="0"/>
          </a:p>
        </p:txBody>
      </p:sp>
      <p:sp>
        <p:nvSpPr>
          <p:cNvPr id="3" name="Graphique 9">
            <a:extLst>
              <a:ext uri="{FF2B5EF4-FFF2-40B4-BE49-F238E27FC236}">
                <a16:creationId xmlns:a16="http://schemas.microsoft.com/office/drawing/2014/main" id="{181AD7C0-7CB6-F2D0-CC2C-1B1BBF7C6190}"/>
              </a:ext>
            </a:extLst>
          </p:cNvPr>
          <p:cNvSpPr>
            <a:spLocks noChangeAspect="1"/>
          </p:cNvSpPr>
          <p:nvPr userDrawn="1"/>
        </p:nvSpPr>
        <p:spPr>
          <a:xfrm>
            <a:off x="463456" y="7238063"/>
            <a:ext cx="504000" cy="169607"/>
          </a:xfrm>
          <a:custGeom>
            <a:avLst/>
            <a:gdLst>
              <a:gd name="connsiteX0" fmla="*/ 4218242 w 4910518"/>
              <a:gd name="connsiteY0" fmla="*/ 1372838 h 1707641"/>
              <a:gd name="connsiteX1" fmla="*/ 3644551 w 4910518"/>
              <a:gd name="connsiteY1" fmla="*/ 1085374 h 1707641"/>
              <a:gd name="connsiteX2" fmla="*/ 4910519 w 4910518"/>
              <a:gd name="connsiteY2" fmla="*/ 866870 h 1707641"/>
              <a:gd name="connsiteX3" fmla="*/ 4898517 w 4910518"/>
              <a:gd name="connsiteY3" fmla="*/ 721614 h 1707641"/>
              <a:gd name="connsiteX4" fmla="*/ 3955256 w 4910518"/>
              <a:gd name="connsiteY4" fmla="*/ 19717 h 1707641"/>
              <a:gd name="connsiteX5" fmla="*/ 3246406 w 4910518"/>
              <a:gd name="connsiteY5" fmla="*/ 865822 h 1707641"/>
              <a:gd name="connsiteX6" fmla="*/ 3048953 w 4910518"/>
              <a:gd name="connsiteY6" fmla="*/ 899922 h 1707641"/>
              <a:gd name="connsiteX7" fmla="*/ 3095054 w 4910518"/>
              <a:gd name="connsiteY7" fmla="*/ 1167289 h 1707641"/>
              <a:gd name="connsiteX8" fmla="*/ 3292316 w 4910518"/>
              <a:gd name="connsiteY8" fmla="*/ 1133189 h 1707641"/>
              <a:gd name="connsiteX9" fmla="*/ 4269486 w 4910518"/>
              <a:gd name="connsiteY9" fmla="*/ 1688211 h 1707641"/>
              <a:gd name="connsiteX10" fmla="*/ 4906137 w 4910518"/>
              <a:gd name="connsiteY10" fmla="*/ 1221296 h 1707641"/>
              <a:gd name="connsiteX11" fmla="*/ 4594575 w 4910518"/>
              <a:gd name="connsiteY11" fmla="*/ 1104710 h 1707641"/>
              <a:gd name="connsiteX12" fmla="*/ 4218337 w 4910518"/>
              <a:gd name="connsiteY12" fmla="*/ 1372743 h 1707641"/>
              <a:gd name="connsiteX13" fmla="*/ 4005929 w 4910518"/>
              <a:gd name="connsiteY13" fmla="*/ 331756 h 1707641"/>
              <a:gd name="connsiteX14" fmla="*/ 4528281 w 4910518"/>
              <a:gd name="connsiteY14" fmla="*/ 644462 h 1707641"/>
              <a:gd name="connsiteX15" fmla="*/ 3593211 w 4910518"/>
              <a:gd name="connsiteY15" fmla="*/ 805815 h 1707641"/>
              <a:gd name="connsiteX16" fmla="*/ 4005929 w 4910518"/>
              <a:gd name="connsiteY16" fmla="*/ 331661 h 1707641"/>
              <a:gd name="connsiteX17" fmla="*/ 321278 w 4910518"/>
              <a:gd name="connsiteY17" fmla="*/ 853726 h 1707641"/>
              <a:gd name="connsiteX18" fmla="*/ 853821 w 4910518"/>
              <a:gd name="connsiteY18" fmla="*/ 1390936 h 1707641"/>
              <a:gd name="connsiteX19" fmla="*/ 1280732 w 4910518"/>
              <a:gd name="connsiteY19" fmla="*/ 1158716 h 1707641"/>
              <a:gd name="connsiteX20" fmla="*/ 1559909 w 4910518"/>
              <a:gd name="connsiteY20" fmla="*/ 1320641 h 1707641"/>
              <a:gd name="connsiteX21" fmla="*/ 853821 w 4910518"/>
              <a:gd name="connsiteY21" fmla="*/ 1707642 h 1707641"/>
              <a:gd name="connsiteX22" fmla="*/ 0 w 4910518"/>
              <a:gd name="connsiteY22" fmla="*/ 853821 h 1707641"/>
              <a:gd name="connsiteX23" fmla="*/ 853821 w 4910518"/>
              <a:gd name="connsiteY23" fmla="*/ 0 h 1707641"/>
              <a:gd name="connsiteX24" fmla="*/ 1559909 w 4910518"/>
              <a:gd name="connsiteY24" fmla="*/ 387001 h 1707641"/>
              <a:gd name="connsiteX25" fmla="*/ 1280732 w 4910518"/>
              <a:gd name="connsiteY25" fmla="*/ 548830 h 1707641"/>
              <a:gd name="connsiteX26" fmla="*/ 853821 w 4910518"/>
              <a:gd name="connsiteY26" fmla="*/ 314230 h 1707641"/>
              <a:gd name="connsiteX27" fmla="*/ 321278 w 4910518"/>
              <a:gd name="connsiteY27" fmla="*/ 853726 h 1707641"/>
              <a:gd name="connsiteX28" fmla="*/ 2962561 w 4910518"/>
              <a:gd name="connsiteY28" fmla="*/ 576929 h 1707641"/>
              <a:gd name="connsiteX29" fmla="*/ 2416016 w 4910518"/>
              <a:gd name="connsiteY29" fmla="*/ 32766 h 1707641"/>
              <a:gd name="connsiteX30" fmla="*/ 1759172 w 4910518"/>
              <a:gd name="connsiteY30" fmla="*/ 32766 h 1707641"/>
              <a:gd name="connsiteX31" fmla="*/ 1759172 w 4910518"/>
              <a:gd name="connsiteY31" fmla="*/ 1674781 h 1707641"/>
              <a:gd name="connsiteX32" fmla="*/ 2082927 w 4910518"/>
              <a:gd name="connsiteY32" fmla="*/ 1674781 h 1707641"/>
              <a:gd name="connsiteX33" fmla="*/ 2082927 w 4910518"/>
              <a:gd name="connsiteY33" fmla="*/ 1104805 h 1707641"/>
              <a:gd name="connsiteX34" fmla="*/ 2329244 w 4910518"/>
              <a:gd name="connsiteY34" fmla="*/ 1104805 h 1707641"/>
              <a:gd name="connsiteX35" fmla="*/ 2659952 w 4910518"/>
              <a:gd name="connsiteY35" fmla="*/ 1674781 h 1707641"/>
              <a:gd name="connsiteX36" fmla="*/ 3009519 w 4910518"/>
              <a:gd name="connsiteY36" fmla="*/ 1674781 h 1707641"/>
              <a:gd name="connsiteX37" fmla="*/ 2645950 w 4910518"/>
              <a:gd name="connsiteY37" fmla="*/ 1055465 h 1707641"/>
              <a:gd name="connsiteX38" fmla="*/ 2962656 w 4910518"/>
              <a:gd name="connsiteY38" fmla="*/ 576929 h 1707641"/>
              <a:gd name="connsiteX39" fmla="*/ 2416112 w 4910518"/>
              <a:gd name="connsiteY39" fmla="*/ 820864 h 1707641"/>
              <a:gd name="connsiteX40" fmla="*/ 2083022 w 4910518"/>
              <a:gd name="connsiteY40" fmla="*/ 820864 h 1707641"/>
              <a:gd name="connsiteX41" fmla="*/ 2083022 w 4910518"/>
              <a:gd name="connsiteY41" fmla="*/ 335280 h 1707641"/>
              <a:gd name="connsiteX42" fmla="*/ 2416112 w 4910518"/>
              <a:gd name="connsiteY42" fmla="*/ 335280 h 1707641"/>
              <a:gd name="connsiteX43" fmla="*/ 2638997 w 4910518"/>
              <a:gd name="connsiteY43" fmla="*/ 576929 h 1707641"/>
              <a:gd name="connsiteX44" fmla="*/ 2416112 w 4910518"/>
              <a:gd name="connsiteY44" fmla="*/ 820864 h 17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10518" h="1707641">
                <a:moveTo>
                  <a:pt x="4218242" y="1372838"/>
                </a:moveTo>
                <a:cubicBezTo>
                  <a:pt x="3963734" y="1416749"/>
                  <a:pt x="3741420" y="1324070"/>
                  <a:pt x="3644551" y="1085374"/>
                </a:cubicBezTo>
                <a:lnTo>
                  <a:pt x="4910519" y="866870"/>
                </a:lnTo>
                <a:cubicBezTo>
                  <a:pt x="4909185" y="821341"/>
                  <a:pt x="4906804" y="769334"/>
                  <a:pt x="4898517" y="721614"/>
                </a:cubicBezTo>
                <a:cubicBezTo>
                  <a:pt x="4819460" y="263557"/>
                  <a:pt x="4429125" y="-62103"/>
                  <a:pt x="3955256" y="19717"/>
                </a:cubicBezTo>
                <a:cubicBezTo>
                  <a:pt x="3504248" y="97536"/>
                  <a:pt x="3234595" y="451295"/>
                  <a:pt x="3246406" y="865822"/>
                </a:cubicBezTo>
                <a:lnTo>
                  <a:pt x="3048953" y="899922"/>
                </a:lnTo>
                <a:lnTo>
                  <a:pt x="3095054" y="1167289"/>
                </a:lnTo>
                <a:lnTo>
                  <a:pt x="3292316" y="1133189"/>
                </a:lnTo>
                <a:cubicBezTo>
                  <a:pt x="3420618" y="1532192"/>
                  <a:pt x="3794950" y="1770126"/>
                  <a:pt x="4269486" y="1688211"/>
                </a:cubicBezTo>
                <a:cubicBezTo>
                  <a:pt x="4581240" y="1634395"/>
                  <a:pt x="4797171" y="1462850"/>
                  <a:pt x="4906137" y="1221296"/>
                </a:cubicBezTo>
                <a:lnTo>
                  <a:pt x="4594575" y="1104710"/>
                </a:lnTo>
                <a:cubicBezTo>
                  <a:pt x="4537425" y="1229201"/>
                  <a:pt x="4409123" y="1339787"/>
                  <a:pt x="4218337" y="1372743"/>
                </a:cubicBezTo>
                <a:moveTo>
                  <a:pt x="4005929" y="331756"/>
                </a:moveTo>
                <a:cubicBezTo>
                  <a:pt x="4212622" y="296132"/>
                  <a:pt x="4433411" y="379190"/>
                  <a:pt x="4528281" y="644462"/>
                </a:cubicBezTo>
                <a:lnTo>
                  <a:pt x="3593211" y="805815"/>
                </a:lnTo>
                <a:cubicBezTo>
                  <a:pt x="3599783" y="559022"/>
                  <a:pt x="3748278" y="376142"/>
                  <a:pt x="4005929" y="331661"/>
                </a:cubicBezTo>
                <a:moveTo>
                  <a:pt x="321278" y="853726"/>
                </a:moveTo>
                <a:cubicBezTo>
                  <a:pt x="321278" y="1168051"/>
                  <a:pt x="532448" y="1390936"/>
                  <a:pt x="853821" y="1390936"/>
                </a:cubicBezTo>
                <a:cubicBezTo>
                  <a:pt x="1041464" y="1390936"/>
                  <a:pt x="1203389" y="1301782"/>
                  <a:pt x="1280732" y="1158716"/>
                </a:cubicBezTo>
                <a:lnTo>
                  <a:pt x="1559909" y="1320641"/>
                </a:lnTo>
                <a:cubicBezTo>
                  <a:pt x="1421511" y="1555242"/>
                  <a:pt x="1156430" y="1707642"/>
                  <a:pt x="853821" y="1707642"/>
                </a:cubicBezTo>
                <a:cubicBezTo>
                  <a:pt x="356521" y="1707642"/>
                  <a:pt x="0" y="1332262"/>
                  <a:pt x="0" y="853821"/>
                </a:cubicBezTo>
                <a:cubicBezTo>
                  <a:pt x="0" y="375380"/>
                  <a:pt x="356521" y="0"/>
                  <a:pt x="853821" y="0"/>
                </a:cubicBezTo>
                <a:cubicBezTo>
                  <a:pt x="1154049" y="0"/>
                  <a:pt x="1419130" y="152495"/>
                  <a:pt x="1559909" y="387001"/>
                </a:cubicBezTo>
                <a:lnTo>
                  <a:pt x="1280732" y="548830"/>
                </a:lnTo>
                <a:cubicBezTo>
                  <a:pt x="1201007" y="403479"/>
                  <a:pt x="1041464" y="314230"/>
                  <a:pt x="853821" y="314230"/>
                </a:cubicBezTo>
                <a:cubicBezTo>
                  <a:pt x="532448" y="314230"/>
                  <a:pt x="321278" y="537115"/>
                  <a:pt x="321278" y="853726"/>
                </a:cubicBezTo>
                <a:moveTo>
                  <a:pt x="2962561" y="576929"/>
                </a:moveTo>
                <a:cubicBezTo>
                  <a:pt x="2962561" y="276701"/>
                  <a:pt x="2718625" y="32766"/>
                  <a:pt x="2416016" y="32766"/>
                </a:cubicBezTo>
                <a:lnTo>
                  <a:pt x="1759172" y="32766"/>
                </a:lnTo>
                <a:lnTo>
                  <a:pt x="1759172" y="1674781"/>
                </a:lnTo>
                <a:lnTo>
                  <a:pt x="2082927" y="1674781"/>
                </a:lnTo>
                <a:lnTo>
                  <a:pt x="2082927" y="1104805"/>
                </a:lnTo>
                <a:lnTo>
                  <a:pt x="2329244" y="1104805"/>
                </a:lnTo>
                <a:lnTo>
                  <a:pt x="2659952" y="1674781"/>
                </a:lnTo>
                <a:lnTo>
                  <a:pt x="3009519" y="1674781"/>
                </a:lnTo>
                <a:lnTo>
                  <a:pt x="2645950" y="1055465"/>
                </a:lnTo>
                <a:cubicBezTo>
                  <a:pt x="2833592" y="968693"/>
                  <a:pt x="2962656" y="783431"/>
                  <a:pt x="2962656" y="576929"/>
                </a:cubicBezTo>
                <a:moveTo>
                  <a:pt x="2416112" y="820864"/>
                </a:moveTo>
                <a:lnTo>
                  <a:pt x="2083022" y="820864"/>
                </a:lnTo>
                <a:lnTo>
                  <a:pt x="2083022" y="335280"/>
                </a:lnTo>
                <a:lnTo>
                  <a:pt x="2416112" y="335280"/>
                </a:lnTo>
                <a:cubicBezTo>
                  <a:pt x="2538127" y="335280"/>
                  <a:pt x="2638997" y="440817"/>
                  <a:pt x="2638997" y="576929"/>
                </a:cubicBezTo>
                <a:cubicBezTo>
                  <a:pt x="2638997" y="713042"/>
                  <a:pt x="2538127" y="820864"/>
                  <a:pt x="2416112" y="820864"/>
                </a:cubicBezTo>
              </a:path>
            </a:pathLst>
          </a:custGeom>
          <a:solidFill>
            <a:schemeClr val="tx2"/>
          </a:solidFill>
          <a:ln w="0" cap="flat">
            <a:noFill/>
            <a:prstDash val="solid"/>
            <a:miter/>
          </a:ln>
        </p:spPr>
        <p:txBody>
          <a:bodyPr rtlCol="0" anchor="ctr"/>
          <a:lstStyle/>
          <a:p>
            <a:endParaRPr lang="fr-FR"/>
          </a:p>
        </p:txBody>
      </p:sp>
      <p:sp>
        <p:nvSpPr>
          <p:cNvPr id="5" name="Espace réservé du texte 11">
            <a:extLst>
              <a:ext uri="{FF2B5EF4-FFF2-40B4-BE49-F238E27FC236}">
                <a16:creationId xmlns:a16="http://schemas.microsoft.com/office/drawing/2014/main" id="{C6D89A11-E1D7-7121-ABC2-B2A97F94BF53}"/>
              </a:ext>
            </a:extLst>
          </p:cNvPr>
          <p:cNvSpPr>
            <a:spLocks noGrp="1"/>
          </p:cNvSpPr>
          <p:nvPr>
            <p:ph type="body" sz="quarter" idx="23"/>
          </p:nvPr>
        </p:nvSpPr>
        <p:spPr>
          <a:xfrm>
            <a:off x="6612556" y="1645920"/>
            <a:ext cx="3615800" cy="5431037"/>
          </a:xfrm>
          <a:solidFill>
            <a:schemeClr val="accent5"/>
          </a:solidFill>
        </p:spPr>
        <p:txBody>
          <a:bodyPr lIns="288000" tIns="360000" rIns="288000" bIns="180000"/>
          <a:lstStyle>
            <a:lvl1pPr marL="0" indent="0">
              <a:spcBef>
                <a:spcPts val="1600"/>
              </a:spcBef>
              <a:buNone/>
              <a:defRPr sz="1800" b="1" i="0">
                <a:solidFill>
                  <a:schemeClr val="bg1"/>
                </a:solidFill>
                <a:latin typeface="Marianne" panose="02000000000000000000" pitchFamily="2" charset="0"/>
              </a:defRPr>
            </a:lvl1pPr>
            <a:lvl2pPr marL="0" indent="0">
              <a:buNone/>
              <a:tabLst/>
              <a:defRPr sz="1200" b="0" i="0">
                <a:solidFill>
                  <a:schemeClr val="bg1"/>
                </a:solidFill>
                <a:latin typeface="Marianne Light" panose="02000000000000000000" pitchFamily="2" charset="0"/>
              </a:defRPr>
            </a:lvl2pPr>
            <a:lvl3pPr marL="231775" indent="-231775">
              <a:tabLst/>
              <a:defRPr sz="1100" b="0" i="0">
                <a:solidFill>
                  <a:schemeClr val="bg1"/>
                </a:solidFill>
                <a:latin typeface="Marianne Light" panose="02000000000000000000" pitchFamily="2" charset="0"/>
              </a:defRPr>
            </a:lvl3pPr>
            <a:lvl4pPr marL="488950" indent="-233363">
              <a:tabLst/>
              <a:defRPr sz="1050" b="0" i="0">
                <a:solidFill>
                  <a:schemeClr val="bg1"/>
                </a:solidFill>
                <a:latin typeface="Marianne Light" panose="02000000000000000000" pitchFamily="2" charset="0"/>
              </a:defRPr>
            </a:lvl4pPr>
            <a:lvl5pPr marL="757238" indent="-233363">
              <a:tabLst/>
              <a:defRPr sz="1050" b="0" i="0">
                <a:solidFill>
                  <a:schemeClr val="bg1"/>
                </a:solidFill>
                <a:latin typeface="Marianne Light" panose="02000000000000000000" pitchFamily="2"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cxnSp>
        <p:nvCxnSpPr>
          <p:cNvPr id="6" name="Connecteur droit 5">
            <a:extLst>
              <a:ext uri="{FF2B5EF4-FFF2-40B4-BE49-F238E27FC236}">
                <a16:creationId xmlns:a16="http://schemas.microsoft.com/office/drawing/2014/main" id="{0B42C7F1-8946-622D-4F6D-5704CAC46F11}"/>
              </a:ext>
            </a:extLst>
          </p:cNvPr>
          <p:cNvCxnSpPr>
            <a:cxnSpLocks/>
          </p:cNvCxnSpPr>
          <p:nvPr userDrawn="1"/>
        </p:nvCxnSpPr>
        <p:spPr>
          <a:xfrm>
            <a:off x="1087525" y="2155043"/>
            <a:ext cx="61269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1677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V1">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13F38994-A046-33AF-0C41-8553C0E5A5ED}"/>
              </a:ext>
            </a:extLst>
          </p:cNvPr>
          <p:cNvSpPr>
            <a:spLocks noGrp="1"/>
          </p:cNvSpPr>
          <p:nvPr>
            <p:ph type="title" hasCustomPrompt="1"/>
          </p:nvPr>
        </p:nvSpPr>
        <p:spPr>
          <a:xfrm>
            <a:off x="438281" y="634959"/>
            <a:ext cx="9801094" cy="353183"/>
          </a:xfrm>
          <a:prstGeom prst="rect">
            <a:avLst/>
          </a:prstGeom>
        </p:spPr>
        <p:txBody>
          <a:bodyPr vert="horz" lIns="0" tIns="0" rIns="0" bIns="0" rtlCol="0" anchor="t">
            <a:noAutofit/>
          </a:bodyPr>
          <a:lstStyle>
            <a:lvl1pPr algn="l">
              <a:lnSpc>
                <a:spcPct val="80000"/>
              </a:lnSpc>
              <a:defRPr sz="3000" b="1" i="0">
                <a:solidFill>
                  <a:schemeClr val="tx2"/>
                </a:solidFill>
                <a:latin typeface="Marianne" panose="02000000000000000000" pitchFamily="2" charset="0"/>
              </a:defRPr>
            </a:lvl1pPr>
          </a:lstStyle>
          <a:p>
            <a:r>
              <a:rPr lang="fr-FR" dirty="0"/>
              <a:t>Titre de la slide</a:t>
            </a:r>
          </a:p>
        </p:txBody>
      </p:sp>
      <p:sp>
        <p:nvSpPr>
          <p:cNvPr id="13" name="Espace réservé du texte 21">
            <a:extLst>
              <a:ext uri="{FF2B5EF4-FFF2-40B4-BE49-F238E27FC236}">
                <a16:creationId xmlns:a16="http://schemas.microsoft.com/office/drawing/2014/main" id="{11DBD458-F346-C6F8-79FD-C7D8DD828742}"/>
              </a:ext>
            </a:extLst>
          </p:cNvPr>
          <p:cNvSpPr>
            <a:spLocks noGrp="1"/>
          </p:cNvSpPr>
          <p:nvPr>
            <p:ph type="body" sz="quarter" idx="22" hasCustomPrompt="1"/>
          </p:nvPr>
        </p:nvSpPr>
        <p:spPr>
          <a:xfrm>
            <a:off x="440631" y="1483545"/>
            <a:ext cx="9798744" cy="1612080"/>
          </a:xfrm>
        </p:spPr>
        <p:txBody>
          <a:bodyPr lIns="0" tIns="0" rIns="0" bIns="0" anchor="t">
            <a:noAutofit/>
          </a:bodyPr>
          <a:lstStyle>
            <a:lvl1pPr marL="0" indent="0" algn="l">
              <a:buNone/>
              <a:defRPr lang="fr-FR" sz="1600" b="0" i="0" kern="1200" dirty="0">
                <a:solidFill>
                  <a:schemeClr val="tx1"/>
                </a:solidFill>
                <a:latin typeface="Marianne" panose="02000000000000000000" pitchFamily="2" charset="0"/>
                <a:ea typeface="+mn-ea"/>
                <a:cs typeface="+mn-cs"/>
              </a:defRPr>
            </a:lvl1pPr>
          </a:lstStyle>
          <a:p>
            <a:pPr lvl="0"/>
            <a:r>
              <a:rPr lang="fr-FR" dirty="0"/>
              <a:t>Morbi </a:t>
            </a:r>
            <a:r>
              <a:rPr lang="fr-FR" dirty="0" err="1"/>
              <a:t>leo</a:t>
            </a:r>
            <a:r>
              <a:rPr lang="fr-FR" dirty="0"/>
              <a:t> </a:t>
            </a:r>
            <a:r>
              <a:rPr lang="fr-FR" dirty="0" err="1"/>
              <a:t>risus</a:t>
            </a:r>
            <a:r>
              <a:rPr lang="fr-FR" dirty="0"/>
              <a:t>, porta </a:t>
            </a:r>
            <a:r>
              <a:rPr lang="fr-FR" dirty="0" err="1"/>
              <a:t>ac</a:t>
            </a:r>
            <a:r>
              <a:rPr lang="fr-FR" dirty="0"/>
              <a:t> </a:t>
            </a:r>
            <a:r>
              <a:rPr lang="fr-FR" dirty="0" err="1"/>
              <a:t>consectetur</a:t>
            </a:r>
            <a:r>
              <a:rPr lang="fr-FR" dirty="0"/>
              <a:t> </a:t>
            </a:r>
            <a:r>
              <a:rPr lang="fr-FR" dirty="0" err="1"/>
              <a:t>ac</a:t>
            </a:r>
            <a:r>
              <a:rPr lang="fr-FR" dirty="0"/>
              <a:t>, </a:t>
            </a:r>
            <a:r>
              <a:rPr lang="fr-FR" dirty="0" err="1"/>
              <a:t>vestibulum</a:t>
            </a:r>
            <a:r>
              <a:rPr lang="fr-FR" dirty="0"/>
              <a:t> at </a:t>
            </a:r>
            <a:r>
              <a:rPr lang="fr-FR" dirty="0" err="1"/>
              <a:t>eros</a:t>
            </a:r>
            <a:r>
              <a:rPr lang="fr-FR" dirty="0"/>
              <a:t>. </a:t>
            </a:r>
            <a:r>
              <a:rPr lang="fr-FR" dirty="0" err="1"/>
              <a:t>Aenan</a:t>
            </a:r>
            <a:r>
              <a:rPr lang="fr-FR" dirty="0"/>
              <a:t> </a:t>
            </a:r>
            <a:r>
              <a:rPr lang="fr-FR" dirty="0" err="1"/>
              <a:t>lacinia</a:t>
            </a:r>
            <a:r>
              <a:rPr lang="fr-FR" dirty="0"/>
              <a:t> bibendum </a:t>
            </a:r>
            <a:r>
              <a:rPr lang="fr-FR" dirty="0" err="1"/>
              <a:t>nulla</a:t>
            </a:r>
            <a:r>
              <a:rPr lang="fr-FR" dirty="0"/>
              <a:t> </a:t>
            </a:r>
            <a:r>
              <a:rPr lang="fr-FR" dirty="0" err="1"/>
              <a:t>sed</a:t>
            </a:r>
            <a:r>
              <a:rPr lang="fr-FR" dirty="0"/>
              <a:t> </a:t>
            </a:r>
            <a:r>
              <a:rPr lang="fr-FR" dirty="0" err="1"/>
              <a:t>consectetur</a:t>
            </a:r>
            <a:r>
              <a:rPr lang="fr-FR" dirty="0"/>
              <a:t>. </a:t>
            </a:r>
            <a:r>
              <a:rPr lang="fr-FR" dirty="0" err="1"/>
              <a:t>Maecenas</a:t>
            </a:r>
            <a:r>
              <a:rPr lang="fr-FR" dirty="0"/>
              <a:t> </a:t>
            </a:r>
            <a:r>
              <a:rPr lang="fr-FR" dirty="0" err="1"/>
              <a:t>faucibus</a:t>
            </a:r>
            <a:r>
              <a:rPr lang="fr-FR" dirty="0"/>
              <a:t> mollis </a:t>
            </a:r>
            <a:r>
              <a:rPr lang="fr-FR" dirty="0" err="1"/>
              <a:t>interdum</a:t>
            </a:r>
            <a:r>
              <a:rPr lang="fr-FR" dirty="0"/>
              <a:t>. </a:t>
            </a:r>
            <a:r>
              <a:rPr lang="fr-FR" dirty="0" err="1"/>
              <a:t>Donec</a:t>
            </a:r>
            <a:r>
              <a:rPr lang="fr-FR" dirty="0"/>
              <a:t> </a:t>
            </a:r>
            <a:r>
              <a:rPr lang="fr-FR" dirty="0" err="1"/>
              <a:t>ullamcorper</a:t>
            </a:r>
            <a:r>
              <a:rPr lang="fr-FR" dirty="0"/>
              <a:t> </a:t>
            </a:r>
            <a:r>
              <a:rPr lang="fr-FR" dirty="0" err="1"/>
              <a:t>nulla</a:t>
            </a:r>
            <a:r>
              <a:rPr lang="fr-FR" dirty="0"/>
              <a:t> non </a:t>
            </a:r>
            <a:r>
              <a:rPr lang="fr-FR" dirty="0" err="1"/>
              <a:t>metus</a:t>
            </a:r>
            <a:r>
              <a:rPr lang="fr-FR" dirty="0"/>
              <a:t> </a:t>
            </a:r>
            <a:r>
              <a:rPr lang="fr-FR" dirty="0" err="1"/>
              <a:t>auctor</a:t>
            </a:r>
            <a:r>
              <a:rPr lang="fr-FR" dirty="0"/>
              <a:t> </a:t>
            </a:r>
            <a:r>
              <a:rPr lang="fr-FR" dirty="0" err="1"/>
              <a:t>fringilla</a:t>
            </a:r>
            <a:r>
              <a:rPr lang="fr-FR" dirty="0"/>
              <a:t>.</a:t>
            </a:r>
          </a:p>
        </p:txBody>
      </p:sp>
      <p:sp>
        <p:nvSpPr>
          <p:cNvPr id="2" name="Graphique 9">
            <a:extLst>
              <a:ext uri="{FF2B5EF4-FFF2-40B4-BE49-F238E27FC236}">
                <a16:creationId xmlns:a16="http://schemas.microsoft.com/office/drawing/2014/main" id="{71C88B92-E971-D597-C9C3-849BC5736950}"/>
              </a:ext>
            </a:extLst>
          </p:cNvPr>
          <p:cNvSpPr>
            <a:spLocks noChangeAspect="1"/>
          </p:cNvSpPr>
          <p:nvPr userDrawn="1"/>
        </p:nvSpPr>
        <p:spPr>
          <a:xfrm>
            <a:off x="463456" y="7238063"/>
            <a:ext cx="504000" cy="169607"/>
          </a:xfrm>
          <a:custGeom>
            <a:avLst/>
            <a:gdLst>
              <a:gd name="connsiteX0" fmla="*/ 4218242 w 4910518"/>
              <a:gd name="connsiteY0" fmla="*/ 1372838 h 1707641"/>
              <a:gd name="connsiteX1" fmla="*/ 3644551 w 4910518"/>
              <a:gd name="connsiteY1" fmla="*/ 1085374 h 1707641"/>
              <a:gd name="connsiteX2" fmla="*/ 4910519 w 4910518"/>
              <a:gd name="connsiteY2" fmla="*/ 866870 h 1707641"/>
              <a:gd name="connsiteX3" fmla="*/ 4898517 w 4910518"/>
              <a:gd name="connsiteY3" fmla="*/ 721614 h 1707641"/>
              <a:gd name="connsiteX4" fmla="*/ 3955256 w 4910518"/>
              <a:gd name="connsiteY4" fmla="*/ 19717 h 1707641"/>
              <a:gd name="connsiteX5" fmla="*/ 3246406 w 4910518"/>
              <a:gd name="connsiteY5" fmla="*/ 865822 h 1707641"/>
              <a:gd name="connsiteX6" fmla="*/ 3048953 w 4910518"/>
              <a:gd name="connsiteY6" fmla="*/ 899922 h 1707641"/>
              <a:gd name="connsiteX7" fmla="*/ 3095054 w 4910518"/>
              <a:gd name="connsiteY7" fmla="*/ 1167289 h 1707641"/>
              <a:gd name="connsiteX8" fmla="*/ 3292316 w 4910518"/>
              <a:gd name="connsiteY8" fmla="*/ 1133189 h 1707641"/>
              <a:gd name="connsiteX9" fmla="*/ 4269486 w 4910518"/>
              <a:gd name="connsiteY9" fmla="*/ 1688211 h 1707641"/>
              <a:gd name="connsiteX10" fmla="*/ 4906137 w 4910518"/>
              <a:gd name="connsiteY10" fmla="*/ 1221296 h 1707641"/>
              <a:gd name="connsiteX11" fmla="*/ 4594575 w 4910518"/>
              <a:gd name="connsiteY11" fmla="*/ 1104710 h 1707641"/>
              <a:gd name="connsiteX12" fmla="*/ 4218337 w 4910518"/>
              <a:gd name="connsiteY12" fmla="*/ 1372743 h 1707641"/>
              <a:gd name="connsiteX13" fmla="*/ 4005929 w 4910518"/>
              <a:gd name="connsiteY13" fmla="*/ 331756 h 1707641"/>
              <a:gd name="connsiteX14" fmla="*/ 4528281 w 4910518"/>
              <a:gd name="connsiteY14" fmla="*/ 644462 h 1707641"/>
              <a:gd name="connsiteX15" fmla="*/ 3593211 w 4910518"/>
              <a:gd name="connsiteY15" fmla="*/ 805815 h 1707641"/>
              <a:gd name="connsiteX16" fmla="*/ 4005929 w 4910518"/>
              <a:gd name="connsiteY16" fmla="*/ 331661 h 1707641"/>
              <a:gd name="connsiteX17" fmla="*/ 321278 w 4910518"/>
              <a:gd name="connsiteY17" fmla="*/ 853726 h 1707641"/>
              <a:gd name="connsiteX18" fmla="*/ 853821 w 4910518"/>
              <a:gd name="connsiteY18" fmla="*/ 1390936 h 1707641"/>
              <a:gd name="connsiteX19" fmla="*/ 1280732 w 4910518"/>
              <a:gd name="connsiteY19" fmla="*/ 1158716 h 1707641"/>
              <a:gd name="connsiteX20" fmla="*/ 1559909 w 4910518"/>
              <a:gd name="connsiteY20" fmla="*/ 1320641 h 1707641"/>
              <a:gd name="connsiteX21" fmla="*/ 853821 w 4910518"/>
              <a:gd name="connsiteY21" fmla="*/ 1707642 h 1707641"/>
              <a:gd name="connsiteX22" fmla="*/ 0 w 4910518"/>
              <a:gd name="connsiteY22" fmla="*/ 853821 h 1707641"/>
              <a:gd name="connsiteX23" fmla="*/ 853821 w 4910518"/>
              <a:gd name="connsiteY23" fmla="*/ 0 h 1707641"/>
              <a:gd name="connsiteX24" fmla="*/ 1559909 w 4910518"/>
              <a:gd name="connsiteY24" fmla="*/ 387001 h 1707641"/>
              <a:gd name="connsiteX25" fmla="*/ 1280732 w 4910518"/>
              <a:gd name="connsiteY25" fmla="*/ 548830 h 1707641"/>
              <a:gd name="connsiteX26" fmla="*/ 853821 w 4910518"/>
              <a:gd name="connsiteY26" fmla="*/ 314230 h 1707641"/>
              <a:gd name="connsiteX27" fmla="*/ 321278 w 4910518"/>
              <a:gd name="connsiteY27" fmla="*/ 853726 h 1707641"/>
              <a:gd name="connsiteX28" fmla="*/ 2962561 w 4910518"/>
              <a:gd name="connsiteY28" fmla="*/ 576929 h 1707641"/>
              <a:gd name="connsiteX29" fmla="*/ 2416016 w 4910518"/>
              <a:gd name="connsiteY29" fmla="*/ 32766 h 1707641"/>
              <a:gd name="connsiteX30" fmla="*/ 1759172 w 4910518"/>
              <a:gd name="connsiteY30" fmla="*/ 32766 h 1707641"/>
              <a:gd name="connsiteX31" fmla="*/ 1759172 w 4910518"/>
              <a:gd name="connsiteY31" fmla="*/ 1674781 h 1707641"/>
              <a:gd name="connsiteX32" fmla="*/ 2082927 w 4910518"/>
              <a:gd name="connsiteY32" fmla="*/ 1674781 h 1707641"/>
              <a:gd name="connsiteX33" fmla="*/ 2082927 w 4910518"/>
              <a:gd name="connsiteY33" fmla="*/ 1104805 h 1707641"/>
              <a:gd name="connsiteX34" fmla="*/ 2329244 w 4910518"/>
              <a:gd name="connsiteY34" fmla="*/ 1104805 h 1707641"/>
              <a:gd name="connsiteX35" fmla="*/ 2659952 w 4910518"/>
              <a:gd name="connsiteY35" fmla="*/ 1674781 h 1707641"/>
              <a:gd name="connsiteX36" fmla="*/ 3009519 w 4910518"/>
              <a:gd name="connsiteY36" fmla="*/ 1674781 h 1707641"/>
              <a:gd name="connsiteX37" fmla="*/ 2645950 w 4910518"/>
              <a:gd name="connsiteY37" fmla="*/ 1055465 h 1707641"/>
              <a:gd name="connsiteX38" fmla="*/ 2962656 w 4910518"/>
              <a:gd name="connsiteY38" fmla="*/ 576929 h 1707641"/>
              <a:gd name="connsiteX39" fmla="*/ 2416112 w 4910518"/>
              <a:gd name="connsiteY39" fmla="*/ 820864 h 1707641"/>
              <a:gd name="connsiteX40" fmla="*/ 2083022 w 4910518"/>
              <a:gd name="connsiteY40" fmla="*/ 820864 h 1707641"/>
              <a:gd name="connsiteX41" fmla="*/ 2083022 w 4910518"/>
              <a:gd name="connsiteY41" fmla="*/ 335280 h 1707641"/>
              <a:gd name="connsiteX42" fmla="*/ 2416112 w 4910518"/>
              <a:gd name="connsiteY42" fmla="*/ 335280 h 1707641"/>
              <a:gd name="connsiteX43" fmla="*/ 2638997 w 4910518"/>
              <a:gd name="connsiteY43" fmla="*/ 576929 h 1707641"/>
              <a:gd name="connsiteX44" fmla="*/ 2416112 w 4910518"/>
              <a:gd name="connsiteY44" fmla="*/ 820864 h 17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10518" h="1707641">
                <a:moveTo>
                  <a:pt x="4218242" y="1372838"/>
                </a:moveTo>
                <a:cubicBezTo>
                  <a:pt x="3963734" y="1416749"/>
                  <a:pt x="3741420" y="1324070"/>
                  <a:pt x="3644551" y="1085374"/>
                </a:cubicBezTo>
                <a:lnTo>
                  <a:pt x="4910519" y="866870"/>
                </a:lnTo>
                <a:cubicBezTo>
                  <a:pt x="4909185" y="821341"/>
                  <a:pt x="4906804" y="769334"/>
                  <a:pt x="4898517" y="721614"/>
                </a:cubicBezTo>
                <a:cubicBezTo>
                  <a:pt x="4819460" y="263557"/>
                  <a:pt x="4429125" y="-62103"/>
                  <a:pt x="3955256" y="19717"/>
                </a:cubicBezTo>
                <a:cubicBezTo>
                  <a:pt x="3504248" y="97536"/>
                  <a:pt x="3234595" y="451295"/>
                  <a:pt x="3246406" y="865822"/>
                </a:cubicBezTo>
                <a:lnTo>
                  <a:pt x="3048953" y="899922"/>
                </a:lnTo>
                <a:lnTo>
                  <a:pt x="3095054" y="1167289"/>
                </a:lnTo>
                <a:lnTo>
                  <a:pt x="3292316" y="1133189"/>
                </a:lnTo>
                <a:cubicBezTo>
                  <a:pt x="3420618" y="1532192"/>
                  <a:pt x="3794950" y="1770126"/>
                  <a:pt x="4269486" y="1688211"/>
                </a:cubicBezTo>
                <a:cubicBezTo>
                  <a:pt x="4581240" y="1634395"/>
                  <a:pt x="4797171" y="1462850"/>
                  <a:pt x="4906137" y="1221296"/>
                </a:cubicBezTo>
                <a:lnTo>
                  <a:pt x="4594575" y="1104710"/>
                </a:lnTo>
                <a:cubicBezTo>
                  <a:pt x="4537425" y="1229201"/>
                  <a:pt x="4409123" y="1339787"/>
                  <a:pt x="4218337" y="1372743"/>
                </a:cubicBezTo>
                <a:moveTo>
                  <a:pt x="4005929" y="331756"/>
                </a:moveTo>
                <a:cubicBezTo>
                  <a:pt x="4212622" y="296132"/>
                  <a:pt x="4433411" y="379190"/>
                  <a:pt x="4528281" y="644462"/>
                </a:cubicBezTo>
                <a:lnTo>
                  <a:pt x="3593211" y="805815"/>
                </a:lnTo>
                <a:cubicBezTo>
                  <a:pt x="3599783" y="559022"/>
                  <a:pt x="3748278" y="376142"/>
                  <a:pt x="4005929" y="331661"/>
                </a:cubicBezTo>
                <a:moveTo>
                  <a:pt x="321278" y="853726"/>
                </a:moveTo>
                <a:cubicBezTo>
                  <a:pt x="321278" y="1168051"/>
                  <a:pt x="532448" y="1390936"/>
                  <a:pt x="853821" y="1390936"/>
                </a:cubicBezTo>
                <a:cubicBezTo>
                  <a:pt x="1041464" y="1390936"/>
                  <a:pt x="1203389" y="1301782"/>
                  <a:pt x="1280732" y="1158716"/>
                </a:cubicBezTo>
                <a:lnTo>
                  <a:pt x="1559909" y="1320641"/>
                </a:lnTo>
                <a:cubicBezTo>
                  <a:pt x="1421511" y="1555242"/>
                  <a:pt x="1156430" y="1707642"/>
                  <a:pt x="853821" y="1707642"/>
                </a:cubicBezTo>
                <a:cubicBezTo>
                  <a:pt x="356521" y="1707642"/>
                  <a:pt x="0" y="1332262"/>
                  <a:pt x="0" y="853821"/>
                </a:cubicBezTo>
                <a:cubicBezTo>
                  <a:pt x="0" y="375380"/>
                  <a:pt x="356521" y="0"/>
                  <a:pt x="853821" y="0"/>
                </a:cubicBezTo>
                <a:cubicBezTo>
                  <a:pt x="1154049" y="0"/>
                  <a:pt x="1419130" y="152495"/>
                  <a:pt x="1559909" y="387001"/>
                </a:cubicBezTo>
                <a:lnTo>
                  <a:pt x="1280732" y="548830"/>
                </a:lnTo>
                <a:cubicBezTo>
                  <a:pt x="1201007" y="403479"/>
                  <a:pt x="1041464" y="314230"/>
                  <a:pt x="853821" y="314230"/>
                </a:cubicBezTo>
                <a:cubicBezTo>
                  <a:pt x="532448" y="314230"/>
                  <a:pt x="321278" y="537115"/>
                  <a:pt x="321278" y="853726"/>
                </a:cubicBezTo>
                <a:moveTo>
                  <a:pt x="2962561" y="576929"/>
                </a:moveTo>
                <a:cubicBezTo>
                  <a:pt x="2962561" y="276701"/>
                  <a:pt x="2718625" y="32766"/>
                  <a:pt x="2416016" y="32766"/>
                </a:cubicBezTo>
                <a:lnTo>
                  <a:pt x="1759172" y="32766"/>
                </a:lnTo>
                <a:lnTo>
                  <a:pt x="1759172" y="1674781"/>
                </a:lnTo>
                <a:lnTo>
                  <a:pt x="2082927" y="1674781"/>
                </a:lnTo>
                <a:lnTo>
                  <a:pt x="2082927" y="1104805"/>
                </a:lnTo>
                <a:lnTo>
                  <a:pt x="2329244" y="1104805"/>
                </a:lnTo>
                <a:lnTo>
                  <a:pt x="2659952" y="1674781"/>
                </a:lnTo>
                <a:lnTo>
                  <a:pt x="3009519" y="1674781"/>
                </a:lnTo>
                <a:lnTo>
                  <a:pt x="2645950" y="1055465"/>
                </a:lnTo>
                <a:cubicBezTo>
                  <a:pt x="2833592" y="968693"/>
                  <a:pt x="2962656" y="783431"/>
                  <a:pt x="2962656" y="576929"/>
                </a:cubicBezTo>
                <a:moveTo>
                  <a:pt x="2416112" y="820864"/>
                </a:moveTo>
                <a:lnTo>
                  <a:pt x="2083022" y="820864"/>
                </a:lnTo>
                <a:lnTo>
                  <a:pt x="2083022" y="335280"/>
                </a:lnTo>
                <a:lnTo>
                  <a:pt x="2416112" y="335280"/>
                </a:lnTo>
                <a:cubicBezTo>
                  <a:pt x="2538127" y="335280"/>
                  <a:pt x="2638997" y="440817"/>
                  <a:pt x="2638997" y="576929"/>
                </a:cubicBezTo>
                <a:cubicBezTo>
                  <a:pt x="2638997" y="713042"/>
                  <a:pt x="2538127" y="820864"/>
                  <a:pt x="2416112" y="820864"/>
                </a:cubicBezTo>
              </a:path>
            </a:pathLst>
          </a:custGeom>
          <a:solidFill>
            <a:schemeClr val="tx2"/>
          </a:solidFill>
          <a:ln w="0" cap="flat">
            <a:noFill/>
            <a:prstDash val="solid"/>
            <a:miter/>
          </a:ln>
        </p:spPr>
        <p:txBody>
          <a:bodyPr rtlCol="0" anchor="ctr"/>
          <a:lstStyle/>
          <a:p>
            <a:endParaRPr lang="fr-FR"/>
          </a:p>
        </p:txBody>
      </p:sp>
      <p:sp>
        <p:nvSpPr>
          <p:cNvPr id="3" name="Espace réservé du numéro de diapositive 5">
            <a:extLst>
              <a:ext uri="{FF2B5EF4-FFF2-40B4-BE49-F238E27FC236}">
                <a16:creationId xmlns:a16="http://schemas.microsoft.com/office/drawing/2014/main" id="{E356F49B-8F3E-47D3-3F7D-6E96604E23E3}"/>
              </a:ext>
            </a:extLst>
          </p:cNvPr>
          <p:cNvSpPr>
            <a:spLocks noGrp="1"/>
          </p:cNvSpPr>
          <p:nvPr>
            <p:ph type="sldNum" sz="quarter" idx="4"/>
          </p:nvPr>
        </p:nvSpPr>
        <p:spPr>
          <a:xfrm>
            <a:off x="9644156" y="7140303"/>
            <a:ext cx="584200" cy="365125"/>
          </a:xfrm>
          <a:prstGeom prst="rect">
            <a:avLst/>
          </a:prstGeom>
        </p:spPr>
        <p:txBody>
          <a:bodyPr vert="horz" lIns="0" tIns="0" rIns="0" bIns="0" rtlCol="0" anchor="ctr">
            <a:noAutofit/>
          </a:bodyPr>
          <a:lstStyle>
            <a:lvl1pPr algn="r">
              <a:defRPr sz="1000">
                <a:solidFill>
                  <a:schemeClr val="bg1">
                    <a:lumMod val="50000"/>
                  </a:schemeClr>
                </a:solidFill>
                <a:latin typeface="Marianne" panose="02000000000000000000" pitchFamily="2" charset="0"/>
              </a:defRPr>
            </a:lvl1pPr>
          </a:lstStyle>
          <a:p>
            <a:r>
              <a:rPr lang="fr-FR" dirty="0">
                <a:solidFill>
                  <a:schemeClr val="bg2"/>
                </a:solidFill>
              </a:rPr>
              <a:t>I</a:t>
            </a:r>
            <a:r>
              <a:rPr lang="fr-FR" dirty="0"/>
              <a:t>   </a:t>
            </a:r>
            <a:fld id="{64796F50-615E-D548-82F0-72548B5C555C}" type="slidenum">
              <a:rPr lang="fr-FR" smtClean="0"/>
              <a:pPr/>
              <a:t>‹N°›</a:t>
            </a:fld>
            <a:endParaRPr lang="fr-FR" dirty="0"/>
          </a:p>
        </p:txBody>
      </p:sp>
    </p:spTree>
    <p:extLst>
      <p:ext uri="{BB962C8B-B14F-4D97-AF65-F5344CB8AC3E}">
        <p14:creationId xmlns:p14="http://schemas.microsoft.com/office/powerpoint/2010/main" val="3495628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V2">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13F38994-A046-33AF-0C41-8553C0E5A5ED}"/>
              </a:ext>
            </a:extLst>
          </p:cNvPr>
          <p:cNvSpPr>
            <a:spLocks noGrp="1"/>
          </p:cNvSpPr>
          <p:nvPr>
            <p:ph type="title" hasCustomPrompt="1"/>
          </p:nvPr>
        </p:nvSpPr>
        <p:spPr>
          <a:xfrm>
            <a:off x="438281" y="634959"/>
            <a:ext cx="9801094" cy="353183"/>
          </a:xfrm>
          <a:prstGeom prst="rect">
            <a:avLst/>
          </a:prstGeom>
        </p:spPr>
        <p:txBody>
          <a:bodyPr vert="horz" lIns="0" tIns="0" rIns="0" bIns="0" rtlCol="0" anchor="t">
            <a:noAutofit/>
          </a:bodyPr>
          <a:lstStyle>
            <a:lvl1pPr algn="l">
              <a:lnSpc>
                <a:spcPct val="80000"/>
              </a:lnSpc>
              <a:defRPr sz="3000" b="1" i="0">
                <a:solidFill>
                  <a:schemeClr val="tx2"/>
                </a:solidFill>
                <a:latin typeface="Marianne" panose="02000000000000000000" pitchFamily="2" charset="0"/>
              </a:defRPr>
            </a:lvl1pPr>
          </a:lstStyle>
          <a:p>
            <a:r>
              <a:rPr lang="fr-FR" dirty="0"/>
              <a:t>Titre de la slide</a:t>
            </a:r>
          </a:p>
        </p:txBody>
      </p:sp>
      <p:sp>
        <p:nvSpPr>
          <p:cNvPr id="14" name="Espace réservé du texte 15">
            <a:extLst>
              <a:ext uri="{FF2B5EF4-FFF2-40B4-BE49-F238E27FC236}">
                <a16:creationId xmlns:a16="http://schemas.microsoft.com/office/drawing/2014/main" id="{C4552627-EE96-8BC3-AA02-ED2EBB0BC31A}"/>
              </a:ext>
            </a:extLst>
          </p:cNvPr>
          <p:cNvSpPr>
            <a:spLocks noGrp="1"/>
          </p:cNvSpPr>
          <p:nvPr>
            <p:ph type="body" sz="quarter" idx="10"/>
          </p:nvPr>
        </p:nvSpPr>
        <p:spPr>
          <a:xfrm>
            <a:off x="438150" y="1658272"/>
            <a:ext cx="4824661" cy="4139945"/>
          </a:xfrm>
        </p:spPr>
        <p:txBody>
          <a:bodyPr/>
          <a:lstStyle>
            <a:lvl1pPr marL="0" indent="0">
              <a:buNone/>
              <a:defRPr sz="2400" b="1"/>
            </a:lvl1pPr>
            <a:lvl2pPr marL="11113" indent="0">
              <a:buNone/>
              <a:tabLst/>
              <a:defRPr sz="1800" b="1"/>
            </a:lvl2pPr>
            <a:lvl3pPr marL="11113" indent="0">
              <a:buNone/>
              <a:tabLst/>
              <a:defRPr sz="1400"/>
            </a:lvl3pPr>
            <a:lvl4pPr marL="358775" indent="-192088">
              <a:buFont typeface="Arial" panose="020B0604020202020204" pitchFamily="34" charset="0"/>
              <a:buChar char="•"/>
              <a:tabLst/>
              <a:defRPr sz="1400"/>
            </a:lvl4pPr>
            <a:lvl5pPr marL="585788" indent="-227013">
              <a:buFont typeface="Arial" panose="020B0604020202020204" pitchFamily="34" charset="0"/>
              <a:buChar char="•"/>
              <a:tabLst/>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texte 15">
            <a:extLst>
              <a:ext uri="{FF2B5EF4-FFF2-40B4-BE49-F238E27FC236}">
                <a16:creationId xmlns:a16="http://schemas.microsoft.com/office/drawing/2014/main" id="{AE4B8A51-DF7E-405B-2488-81F046EED834}"/>
              </a:ext>
            </a:extLst>
          </p:cNvPr>
          <p:cNvSpPr>
            <a:spLocks noGrp="1"/>
          </p:cNvSpPr>
          <p:nvPr>
            <p:ph type="body" sz="quarter" idx="11"/>
          </p:nvPr>
        </p:nvSpPr>
        <p:spPr>
          <a:xfrm>
            <a:off x="5414713" y="1658272"/>
            <a:ext cx="4824661" cy="4139945"/>
          </a:xfrm>
        </p:spPr>
        <p:txBody>
          <a:bodyPr/>
          <a:lstStyle>
            <a:lvl1pPr marL="0" indent="0">
              <a:buNone/>
              <a:defRPr sz="2400" b="1"/>
            </a:lvl1pPr>
            <a:lvl2pPr marL="11113" indent="0">
              <a:buNone/>
              <a:tabLst/>
              <a:defRPr sz="1800" b="1"/>
            </a:lvl2pPr>
            <a:lvl3pPr marL="11113" indent="0">
              <a:buNone/>
              <a:tabLst/>
              <a:defRPr sz="1400"/>
            </a:lvl3pPr>
            <a:lvl4pPr marL="358775" indent="-192088">
              <a:buFont typeface="Arial" panose="020B0604020202020204" pitchFamily="34" charset="0"/>
              <a:buChar char="•"/>
              <a:tabLst/>
              <a:defRPr sz="1400"/>
            </a:lvl4pPr>
            <a:lvl5pPr marL="585788" indent="-227013">
              <a:buFont typeface="Arial" panose="020B0604020202020204" pitchFamily="34" charset="0"/>
              <a:buChar char="•"/>
              <a:tabLst/>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2" name="Graphique 9">
            <a:extLst>
              <a:ext uri="{FF2B5EF4-FFF2-40B4-BE49-F238E27FC236}">
                <a16:creationId xmlns:a16="http://schemas.microsoft.com/office/drawing/2014/main" id="{8C4DD485-7230-50BB-D232-057ED94B1AFD}"/>
              </a:ext>
            </a:extLst>
          </p:cNvPr>
          <p:cNvSpPr>
            <a:spLocks noChangeAspect="1"/>
          </p:cNvSpPr>
          <p:nvPr userDrawn="1"/>
        </p:nvSpPr>
        <p:spPr>
          <a:xfrm>
            <a:off x="463456" y="7238063"/>
            <a:ext cx="504000" cy="169607"/>
          </a:xfrm>
          <a:custGeom>
            <a:avLst/>
            <a:gdLst>
              <a:gd name="connsiteX0" fmla="*/ 4218242 w 4910518"/>
              <a:gd name="connsiteY0" fmla="*/ 1372838 h 1707641"/>
              <a:gd name="connsiteX1" fmla="*/ 3644551 w 4910518"/>
              <a:gd name="connsiteY1" fmla="*/ 1085374 h 1707641"/>
              <a:gd name="connsiteX2" fmla="*/ 4910519 w 4910518"/>
              <a:gd name="connsiteY2" fmla="*/ 866870 h 1707641"/>
              <a:gd name="connsiteX3" fmla="*/ 4898517 w 4910518"/>
              <a:gd name="connsiteY3" fmla="*/ 721614 h 1707641"/>
              <a:gd name="connsiteX4" fmla="*/ 3955256 w 4910518"/>
              <a:gd name="connsiteY4" fmla="*/ 19717 h 1707641"/>
              <a:gd name="connsiteX5" fmla="*/ 3246406 w 4910518"/>
              <a:gd name="connsiteY5" fmla="*/ 865822 h 1707641"/>
              <a:gd name="connsiteX6" fmla="*/ 3048953 w 4910518"/>
              <a:gd name="connsiteY6" fmla="*/ 899922 h 1707641"/>
              <a:gd name="connsiteX7" fmla="*/ 3095054 w 4910518"/>
              <a:gd name="connsiteY7" fmla="*/ 1167289 h 1707641"/>
              <a:gd name="connsiteX8" fmla="*/ 3292316 w 4910518"/>
              <a:gd name="connsiteY8" fmla="*/ 1133189 h 1707641"/>
              <a:gd name="connsiteX9" fmla="*/ 4269486 w 4910518"/>
              <a:gd name="connsiteY9" fmla="*/ 1688211 h 1707641"/>
              <a:gd name="connsiteX10" fmla="*/ 4906137 w 4910518"/>
              <a:gd name="connsiteY10" fmla="*/ 1221296 h 1707641"/>
              <a:gd name="connsiteX11" fmla="*/ 4594575 w 4910518"/>
              <a:gd name="connsiteY11" fmla="*/ 1104710 h 1707641"/>
              <a:gd name="connsiteX12" fmla="*/ 4218337 w 4910518"/>
              <a:gd name="connsiteY12" fmla="*/ 1372743 h 1707641"/>
              <a:gd name="connsiteX13" fmla="*/ 4005929 w 4910518"/>
              <a:gd name="connsiteY13" fmla="*/ 331756 h 1707641"/>
              <a:gd name="connsiteX14" fmla="*/ 4528281 w 4910518"/>
              <a:gd name="connsiteY14" fmla="*/ 644462 h 1707641"/>
              <a:gd name="connsiteX15" fmla="*/ 3593211 w 4910518"/>
              <a:gd name="connsiteY15" fmla="*/ 805815 h 1707641"/>
              <a:gd name="connsiteX16" fmla="*/ 4005929 w 4910518"/>
              <a:gd name="connsiteY16" fmla="*/ 331661 h 1707641"/>
              <a:gd name="connsiteX17" fmla="*/ 321278 w 4910518"/>
              <a:gd name="connsiteY17" fmla="*/ 853726 h 1707641"/>
              <a:gd name="connsiteX18" fmla="*/ 853821 w 4910518"/>
              <a:gd name="connsiteY18" fmla="*/ 1390936 h 1707641"/>
              <a:gd name="connsiteX19" fmla="*/ 1280732 w 4910518"/>
              <a:gd name="connsiteY19" fmla="*/ 1158716 h 1707641"/>
              <a:gd name="connsiteX20" fmla="*/ 1559909 w 4910518"/>
              <a:gd name="connsiteY20" fmla="*/ 1320641 h 1707641"/>
              <a:gd name="connsiteX21" fmla="*/ 853821 w 4910518"/>
              <a:gd name="connsiteY21" fmla="*/ 1707642 h 1707641"/>
              <a:gd name="connsiteX22" fmla="*/ 0 w 4910518"/>
              <a:gd name="connsiteY22" fmla="*/ 853821 h 1707641"/>
              <a:gd name="connsiteX23" fmla="*/ 853821 w 4910518"/>
              <a:gd name="connsiteY23" fmla="*/ 0 h 1707641"/>
              <a:gd name="connsiteX24" fmla="*/ 1559909 w 4910518"/>
              <a:gd name="connsiteY24" fmla="*/ 387001 h 1707641"/>
              <a:gd name="connsiteX25" fmla="*/ 1280732 w 4910518"/>
              <a:gd name="connsiteY25" fmla="*/ 548830 h 1707641"/>
              <a:gd name="connsiteX26" fmla="*/ 853821 w 4910518"/>
              <a:gd name="connsiteY26" fmla="*/ 314230 h 1707641"/>
              <a:gd name="connsiteX27" fmla="*/ 321278 w 4910518"/>
              <a:gd name="connsiteY27" fmla="*/ 853726 h 1707641"/>
              <a:gd name="connsiteX28" fmla="*/ 2962561 w 4910518"/>
              <a:gd name="connsiteY28" fmla="*/ 576929 h 1707641"/>
              <a:gd name="connsiteX29" fmla="*/ 2416016 w 4910518"/>
              <a:gd name="connsiteY29" fmla="*/ 32766 h 1707641"/>
              <a:gd name="connsiteX30" fmla="*/ 1759172 w 4910518"/>
              <a:gd name="connsiteY30" fmla="*/ 32766 h 1707641"/>
              <a:gd name="connsiteX31" fmla="*/ 1759172 w 4910518"/>
              <a:gd name="connsiteY31" fmla="*/ 1674781 h 1707641"/>
              <a:gd name="connsiteX32" fmla="*/ 2082927 w 4910518"/>
              <a:gd name="connsiteY32" fmla="*/ 1674781 h 1707641"/>
              <a:gd name="connsiteX33" fmla="*/ 2082927 w 4910518"/>
              <a:gd name="connsiteY33" fmla="*/ 1104805 h 1707641"/>
              <a:gd name="connsiteX34" fmla="*/ 2329244 w 4910518"/>
              <a:gd name="connsiteY34" fmla="*/ 1104805 h 1707641"/>
              <a:gd name="connsiteX35" fmla="*/ 2659952 w 4910518"/>
              <a:gd name="connsiteY35" fmla="*/ 1674781 h 1707641"/>
              <a:gd name="connsiteX36" fmla="*/ 3009519 w 4910518"/>
              <a:gd name="connsiteY36" fmla="*/ 1674781 h 1707641"/>
              <a:gd name="connsiteX37" fmla="*/ 2645950 w 4910518"/>
              <a:gd name="connsiteY37" fmla="*/ 1055465 h 1707641"/>
              <a:gd name="connsiteX38" fmla="*/ 2962656 w 4910518"/>
              <a:gd name="connsiteY38" fmla="*/ 576929 h 1707641"/>
              <a:gd name="connsiteX39" fmla="*/ 2416112 w 4910518"/>
              <a:gd name="connsiteY39" fmla="*/ 820864 h 1707641"/>
              <a:gd name="connsiteX40" fmla="*/ 2083022 w 4910518"/>
              <a:gd name="connsiteY40" fmla="*/ 820864 h 1707641"/>
              <a:gd name="connsiteX41" fmla="*/ 2083022 w 4910518"/>
              <a:gd name="connsiteY41" fmla="*/ 335280 h 1707641"/>
              <a:gd name="connsiteX42" fmla="*/ 2416112 w 4910518"/>
              <a:gd name="connsiteY42" fmla="*/ 335280 h 1707641"/>
              <a:gd name="connsiteX43" fmla="*/ 2638997 w 4910518"/>
              <a:gd name="connsiteY43" fmla="*/ 576929 h 1707641"/>
              <a:gd name="connsiteX44" fmla="*/ 2416112 w 4910518"/>
              <a:gd name="connsiteY44" fmla="*/ 820864 h 17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10518" h="1707641">
                <a:moveTo>
                  <a:pt x="4218242" y="1372838"/>
                </a:moveTo>
                <a:cubicBezTo>
                  <a:pt x="3963734" y="1416749"/>
                  <a:pt x="3741420" y="1324070"/>
                  <a:pt x="3644551" y="1085374"/>
                </a:cubicBezTo>
                <a:lnTo>
                  <a:pt x="4910519" y="866870"/>
                </a:lnTo>
                <a:cubicBezTo>
                  <a:pt x="4909185" y="821341"/>
                  <a:pt x="4906804" y="769334"/>
                  <a:pt x="4898517" y="721614"/>
                </a:cubicBezTo>
                <a:cubicBezTo>
                  <a:pt x="4819460" y="263557"/>
                  <a:pt x="4429125" y="-62103"/>
                  <a:pt x="3955256" y="19717"/>
                </a:cubicBezTo>
                <a:cubicBezTo>
                  <a:pt x="3504248" y="97536"/>
                  <a:pt x="3234595" y="451295"/>
                  <a:pt x="3246406" y="865822"/>
                </a:cubicBezTo>
                <a:lnTo>
                  <a:pt x="3048953" y="899922"/>
                </a:lnTo>
                <a:lnTo>
                  <a:pt x="3095054" y="1167289"/>
                </a:lnTo>
                <a:lnTo>
                  <a:pt x="3292316" y="1133189"/>
                </a:lnTo>
                <a:cubicBezTo>
                  <a:pt x="3420618" y="1532192"/>
                  <a:pt x="3794950" y="1770126"/>
                  <a:pt x="4269486" y="1688211"/>
                </a:cubicBezTo>
                <a:cubicBezTo>
                  <a:pt x="4581240" y="1634395"/>
                  <a:pt x="4797171" y="1462850"/>
                  <a:pt x="4906137" y="1221296"/>
                </a:cubicBezTo>
                <a:lnTo>
                  <a:pt x="4594575" y="1104710"/>
                </a:lnTo>
                <a:cubicBezTo>
                  <a:pt x="4537425" y="1229201"/>
                  <a:pt x="4409123" y="1339787"/>
                  <a:pt x="4218337" y="1372743"/>
                </a:cubicBezTo>
                <a:moveTo>
                  <a:pt x="4005929" y="331756"/>
                </a:moveTo>
                <a:cubicBezTo>
                  <a:pt x="4212622" y="296132"/>
                  <a:pt x="4433411" y="379190"/>
                  <a:pt x="4528281" y="644462"/>
                </a:cubicBezTo>
                <a:lnTo>
                  <a:pt x="3593211" y="805815"/>
                </a:lnTo>
                <a:cubicBezTo>
                  <a:pt x="3599783" y="559022"/>
                  <a:pt x="3748278" y="376142"/>
                  <a:pt x="4005929" y="331661"/>
                </a:cubicBezTo>
                <a:moveTo>
                  <a:pt x="321278" y="853726"/>
                </a:moveTo>
                <a:cubicBezTo>
                  <a:pt x="321278" y="1168051"/>
                  <a:pt x="532448" y="1390936"/>
                  <a:pt x="853821" y="1390936"/>
                </a:cubicBezTo>
                <a:cubicBezTo>
                  <a:pt x="1041464" y="1390936"/>
                  <a:pt x="1203389" y="1301782"/>
                  <a:pt x="1280732" y="1158716"/>
                </a:cubicBezTo>
                <a:lnTo>
                  <a:pt x="1559909" y="1320641"/>
                </a:lnTo>
                <a:cubicBezTo>
                  <a:pt x="1421511" y="1555242"/>
                  <a:pt x="1156430" y="1707642"/>
                  <a:pt x="853821" y="1707642"/>
                </a:cubicBezTo>
                <a:cubicBezTo>
                  <a:pt x="356521" y="1707642"/>
                  <a:pt x="0" y="1332262"/>
                  <a:pt x="0" y="853821"/>
                </a:cubicBezTo>
                <a:cubicBezTo>
                  <a:pt x="0" y="375380"/>
                  <a:pt x="356521" y="0"/>
                  <a:pt x="853821" y="0"/>
                </a:cubicBezTo>
                <a:cubicBezTo>
                  <a:pt x="1154049" y="0"/>
                  <a:pt x="1419130" y="152495"/>
                  <a:pt x="1559909" y="387001"/>
                </a:cubicBezTo>
                <a:lnTo>
                  <a:pt x="1280732" y="548830"/>
                </a:lnTo>
                <a:cubicBezTo>
                  <a:pt x="1201007" y="403479"/>
                  <a:pt x="1041464" y="314230"/>
                  <a:pt x="853821" y="314230"/>
                </a:cubicBezTo>
                <a:cubicBezTo>
                  <a:pt x="532448" y="314230"/>
                  <a:pt x="321278" y="537115"/>
                  <a:pt x="321278" y="853726"/>
                </a:cubicBezTo>
                <a:moveTo>
                  <a:pt x="2962561" y="576929"/>
                </a:moveTo>
                <a:cubicBezTo>
                  <a:pt x="2962561" y="276701"/>
                  <a:pt x="2718625" y="32766"/>
                  <a:pt x="2416016" y="32766"/>
                </a:cubicBezTo>
                <a:lnTo>
                  <a:pt x="1759172" y="32766"/>
                </a:lnTo>
                <a:lnTo>
                  <a:pt x="1759172" y="1674781"/>
                </a:lnTo>
                <a:lnTo>
                  <a:pt x="2082927" y="1674781"/>
                </a:lnTo>
                <a:lnTo>
                  <a:pt x="2082927" y="1104805"/>
                </a:lnTo>
                <a:lnTo>
                  <a:pt x="2329244" y="1104805"/>
                </a:lnTo>
                <a:lnTo>
                  <a:pt x="2659952" y="1674781"/>
                </a:lnTo>
                <a:lnTo>
                  <a:pt x="3009519" y="1674781"/>
                </a:lnTo>
                <a:lnTo>
                  <a:pt x="2645950" y="1055465"/>
                </a:lnTo>
                <a:cubicBezTo>
                  <a:pt x="2833592" y="968693"/>
                  <a:pt x="2962656" y="783431"/>
                  <a:pt x="2962656" y="576929"/>
                </a:cubicBezTo>
                <a:moveTo>
                  <a:pt x="2416112" y="820864"/>
                </a:moveTo>
                <a:lnTo>
                  <a:pt x="2083022" y="820864"/>
                </a:lnTo>
                <a:lnTo>
                  <a:pt x="2083022" y="335280"/>
                </a:lnTo>
                <a:lnTo>
                  <a:pt x="2416112" y="335280"/>
                </a:lnTo>
                <a:cubicBezTo>
                  <a:pt x="2538127" y="335280"/>
                  <a:pt x="2638997" y="440817"/>
                  <a:pt x="2638997" y="576929"/>
                </a:cubicBezTo>
                <a:cubicBezTo>
                  <a:pt x="2638997" y="713042"/>
                  <a:pt x="2538127" y="820864"/>
                  <a:pt x="2416112" y="820864"/>
                </a:cubicBezTo>
              </a:path>
            </a:pathLst>
          </a:custGeom>
          <a:solidFill>
            <a:schemeClr val="tx2"/>
          </a:solidFill>
          <a:ln w="0" cap="flat">
            <a:noFill/>
            <a:prstDash val="solid"/>
            <a:miter/>
          </a:ln>
        </p:spPr>
        <p:txBody>
          <a:bodyPr rtlCol="0" anchor="ctr"/>
          <a:lstStyle/>
          <a:p>
            <a:endParaRPr lang="fr-FR"/>
          </a:p>
        </p:txBody>
      </p:sp>
      <p:sp>
        <p:nvSpPr>
          <p:cNvPr id="3" name="Espace réservé du numéro de diapositive 5">
            <a:extLst>
              <a:ext uri="{FF2B5EF4-FFF2-40B4-BE49-F238E27FC236}">
                <a16:creationId xmlns:a16="http://schemas.microsoft.com/office/drawing/2014/main" id="{4E0BE66D-2479-47A0-3AB3-0264E56D16BC}"/>
              </a:ext>
            </a:extLst>
          </p:cNvPr>
          <p:cNvSpPr>
            <a:spLocks noGrp="1"/>
          </p:cNvSpPr>
          <p:nvPr>
            <p:ph type="sldNum" sz="quarter" idx="4"/>
          </p:nvPr>
        </p:nvSpPr>
        <p:spPr>
          <a:xfrm>
            <a:off x="9644156" y="7140303"/>
            <a:ext cx="584200" cy="365125"/>
          </a:xfrm>
          <a:prstGeom prst="rect">
            <a:avLst/>
          </a:prstGeom>
        </p:spPr>
        <p:txBody>
          <a:bodyPr vert="horz" lIns="0" tIns="0" rIns="0" bIns="0" rtlCol="0" anchor="ctr">
            <a:noAutofit/>
          </a:bodyPr>
          <a:lstStyle>
            <a:lvl1pPr algn="r">
              <a:defRPr sz="1000">
                <a:solidFill>
                  <a:schemeClr val="bg1">
                    <a:lumMod val="50000"/>
                  </a:schemeClr>
                </a:solidFill>
                <a:latin typeface="Marianne" panose="02000000000000000000" pitchFamily="2" charset="0"/>
              </a:defRPr>
            </a:lvl1pPr>
          </a:lstStyle>
          <a:p>
            <a:r>
              <a:rPr lang="fr-FR" dirty="0">
                <a:solidFill>
                  <a:schemeClr val="bg2"/>
                </a:solidFill>
              </a:rPr>
              <a:t>I</a:t>
            </a:r>
            <a:r>
              <a:rPr lang="fr-FR" dirty="0"/>
              <a:t>   </a:t>
            </a:r>
            <a:fld id="{64796F50-615E-D548-82F0-72548B5C555C}" type="slidenum">
              <a:rPr lang="fr-FR" smtClean="0"/>
              <a:pPr/>
              <a:t>‹N°›</a:t>
            </a:fld>
            <a:endParaRPr lang="fr-FR" dirty="0"/>
          </a:p>
        </p:txBody>
      </p:sp>
    </p:spTree>
    <p:extLst>
      <p:ext uri="{BB962C8B-B14F-4D97-AF65-F5344CB8AC3E}">
        <p14:creationId xmlns:p14="http://schemas.microsoft.com/office/powerpoint/2010/main" val="950858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U V3">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13F38994-A046-33AF-0C41-8553C0E5A5ED}"/>
              </a:ext>
            </a:extLst>
          </p:cNvPr>
          <p:cNvSpPr>
            <a:spLocks noGrp="1"/>
          </p:cNvSpPr>
          <p:nvPr>
            <p:ph type="title" hasCustomPrompt="1"/>
          </p:nvPr>
        </p:nvSpPr>
        <p:spPr>
          <a:xfrm>
            <a:off x="438281" y="634959"/>
            <a:ext cx="9801094" cy="353183"/>
          </a:xfrm>
          <a:prstGeom prst="rect">
            <a:avLst/>
          </a:prstGeom>
        </p:spPr>
        <p:txBody>
          <a:bodyPr vert="horz" lIns="0" tIns="0" rIns="0" bIns="0" rtlCol="0" anchor="t">
            <a:noAutofit/>
          </a:bodyPr>
          <a:lstStyle>
            <a:lvl1pPr algn="l">
              <a:lnSpc>
                <a:spcPct val="80000"/>
              </a:lnSpc>
              <a:defRPr sz="3000" b="1" i="0">
                <a:solidFill>
                  <a:schemeClr val="tx2"/>
                </a:solidFill>
                <a:latin typeface="Marianne" panose="02000000000000000000" pitchFamily="2" charset="0"/>
              </a:defRPr>
            </a:lvl1pPr>
          </a:lstStyle>
          <a:p>
            <a:r>
              <a:rPr lang="fr-FR" dirty="0"/>
              <a:t>Titre de la slide</a:t>
            </a:r>
          </a:p>
        </p:txBody>
      </p:sp>
      <p:sp>
        <p:nvSpPr>
          <p:cNvPr id="14" name="Espace réservé du texte 15">
            <a:extLst>
              <a:ext uri="{FF2B5EF4-FFF2-40B4-BE49-F238E27FC236}">
                <a16:creationId xmlns:a16="http://schemas.microsoft.com/office/drawing/2014/main" id="{C4552627-EE96-8BC3-AA02-ED2EBB0BC31A}"/>
              </a:ext>
            </a:extLst>
          </p:cNvPr>
          <p:cNvSpPr>
            <a:spLocks noGrp="1"/>
          </p:cNvSpPr>
          <p:nvPr>
            <p:ph type="body" sz="quarter" idx="10"/>
          </p:nvPr>
        </p:nvSpPr>
        <p:spPr>
          <a:xfrm>
            <a:off x="438150" y="1658272"/>
            <a:ext cx="4824661" cy="4139945"/>
          </a:xfrm>
        </p:spPr>
        <p:txBody>
          <a:bodyPr/>
          <a:lstStyle>
            <a:lvl1pPr marL="0" indent="0">
              <a:buNone/>
              <a:defRPr sz="2400" b="1"/>
            </a:lvl1pPr>
            <a:lvl2pPr marL="11113" indent="0">
              <a:buNone/>
              <a:tabLst/>
              <a:defRPr sz="1800" b="1"/>
            </a:lvl2pPr>
            <a:lvl3pPr marL="11113" indent="0">
              <a:buNone/>
              <a:tabLst/>
              <a:defRPr sz="1400"/>
            </a:lvl3pPr>
            <a:lvl4pPr marL="358775" indent="-192088">
              <a:buFont typeface="Arial" panose="020B0604020202020204" pitchFamily="34" charset="0"/>
              <a:buChar char="•"/>
              <a:tabLst/>
              <a:defRPr sz="1400"/>
            </a:lvl4pPr>
            <a:lvl5pPr marL="585788" indent="-227013">
              <a:buFont typeface="Arial" panose="020B0604020202020204" pitchFamily="34" charset="0"/>
              <a:buChar char="•"/>
              <a:tabLst/>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pour une image  2">
            <a:extLst>
              <a:ext uri="{FF2B5EF4-FFF2-40B4-BE49-F238E27FC236}">
                <a16:creationId xmlns:a16="http://schemas.microsoft.com/office/drawing/2014/main" id="{22D13E19-4DF5-BE5A-DFAC-E6A69CC5A0F5}"/>
              </a:ext>
            </a:extLst>
          </p:cNvPr>
          <p:cNvSpPr>
            <a:spLocks noGrp="1"/>
          </p:cNvSpPr>
          <p:nvPr>
            <p:ph type="pic" sz="quarter" idx="12"/>
          </p:nvPr>
        </p:nvSpPr>
        <p:spPr>
          <a:xfrm>
            <a:off x="5414714" y="1658938"/>
            <a:ext cx="4824662" cy="4138612"/>
          </a:xfrm>
        </p:spPr>
        <p:txBody>
          <a:bodyPr/>
          <a:lstStyle/>
          <a:p>
            <a:r>
              <a:rPr lang="fr-FR"/>
              <a:t>Cliquez sur l'icône pour ajouter une image</a:t>
            </a:r>
          </a:p>
        </p:txBody>
      </p:sp>
      <p:sp>
        <p:nvSpPr>
          <p:cNvPr id="2" name="Graphique 9">
            <a:extLst>
              <a:ext uri="{FF2B5EF4-FFF2-40B4-BE49-F238E27FC236}">
                <a16:creationId xmlns:a16="http://schemas.microsoft.com/office/drawing/2014/main" id="{F8C6B66A-DE1F-6B32-3583-14346A7AF961}"/>
              </a:ext>
            </a:extLst>
          </p:cNvPr>
          <p:cNvSpPr>
            <a:spLocks noChangeAspect="1"/>
          </p:cNvSpPr>
          <p:nvPr userDrawn="1"/>
        </p:nvSpPr>
        <p:spPr>
          <a:xfrm>
            <a:off x="463456" y="7238063"/>
            <a:ext cx="504000" cy="169607"/>
          </a:xfrm>
          <a:custGeom>
            <a:avLst/>
            <a:gdLst>
              <a:gd name="connsiteX0" fmla="*/ 4218242 w 4910518"/>
              <a:gd name="connsiteY0" fmla="*/ 1372838 h 1707641"/>
              <a:gd name="connsiteX1" fmla="*/ 3644551 w 4910518"/>
              <a:gd name="connsiteY1" fmla="*/ 1085374 h 1707641"/>
              <a:gd name="connsiteX2" fmla="*/ 4910519 w 4910518"/>
              <a:gd name="connsiteY2" fmla="*/ 866870 h 1707641"/>
              <a:gd name="connsiteX3" fmla="*/ 4898517 w 4910518"/>
              <a:gd name="connsiteY3" fmla="*/ 721614 h 1707641"/>
              <a:gd name="connsiteX4" fmla="*/ 3955256 w 4910518"/>
              <a:gd name="connsiteY4" fmla="*/ 19717 h 1707641"/>
              <a:gd name="connsiteX5" fmla="*/ 3246406 w 4910518"/>
              <a:gd name="connsiteY5" fmla="*/ 865822 h 1707641"/>
              <a:gd name="connsiteX6" fmla="*/ 3048953 w 4910518"/>
              <a:gd name="connsiteY6" fmla="*/ 899922 h 1707641"/>
              <a:gd name="connsiteX7" fmla="*/ 3095054 w 4910518"/>
              <a:gd name="connsiteY7" fmla="*/ 1167289 h 1707641"/>
              <a:gd name="connsiteX8" fmla="*/ 3292316 w 4910518"/>
              <a:gd name="connsiteY8" fmla="*/ 1133189 h 1707641"/>
              <a:gd name="connsiteX9" fmla="*/ 4269486 w 4910518"/>
              <a:gd name="connsiteY9" fmla="*/ 1688211 h 1707641"/>
              <a:gd name="connsiteX10" fmla="*/ 4906137 w 4910518"/>
              <a:gd name="connsiteY10" fmla="*/ 1221296 h 1707641"/>
              <a:gd name="connsiteX11" fmla="*/ 4594575 w 4910518"/>
              <a:gd name="connsiteY11" fmla="*/ 1104710 h 1707641"/>
              <a:gd name="connsiteX12" fmla="*/ 4218337 w 4910518"/>
              <a:gd name="connsiteY12" fmla="*/ 1372743 h 1707641"/>
              <a:gd name="connsiteX13" fmla="*/ 4005929 w 4910518"/>
              <a:gd name="connsiteY13" fmla="*/ 331756 h 1707641"/>
              <a:gd name="connsiteX14" fmla="*/ 4528281 w 4910518"/>
              <a:gd name="connsiteY14" fmla="*/ 644462 h 1707641"/>
              <a:gd name="connsiteX15" fmla="*/ 3593211 w 4910518"/>
              <a:gd name="connsiteY15" fmla="*/ 805815 h 1707641"/>
              <a:gd name="connsiteX16" fmla="*/ 4005929 w 4910518"/>
              <a:gd name="connsiteY16" fmla="*/ 331661 h 1707641"/>
              <a:gd name="connsiteX17" fmla="*/ 321278 w 4910518"/>
              <a:gd name="connsiteY17" fmla="*/ 853726 h 1707641"/>
              <a:gd name="connsiteX18" fmla="*/ 853821 w 4910518"/>
              <a:gd name="connsiteY18" fmla="*/ 1390936 h 1707641"/>
              <a:gd name="connsiteX19" fmla="*/ 1280732 w 4910518"/>
              <a:gd name="connsiteY19" fmla="*/ 1158716 h 1707641"/>
              <a:gd name="connsiteX20" fmla="*/ 1559909 w 4910518"/>
              <a:gd name="connsiteY20" fmla="*/ 1320641 h 1707641"/>
              <a:gd name="connsiteX21" fmla="*/ 853821 w 4910518"/>
              <a:gd name="connsiteY21" fmla="*/ 1707642 h 1707641"/>
              <a:gd name="connsiteX22" fmla="*/ 0 w 4910518"/>
              <a:gd name="connsiteY22" fmla="*/ 853821 h 1707641"/>
              <a:gd name="connsiteX23" fmla="*/ 853821 w 4910518"/>
              <a:gd name="connsiteY23" fmla="*/ 0 h 1707641"/>
              <a:gd name="connsiteX24" fmla="*/ 1559909 w 4910518"/>
              <a:gd name="connsiteY24" fmla="*/ 387001 h 1707641"/>
              <a:gd name="connsiteX25" fmla="*/ 1280732 w 4910518"/>
              <a:gd name="connsiteY25" fmla="*/ 548830 h 1707641"/>
              <a:gd name="connsiteX26" fmla="*/ 853821 w 4910518"/>
              <a:gd name="connsiteY26" fmla="*/ 314230 h 1707641"/>
              <a:gd name="connsiteX27" fmla="*/ 321278 w 4910518"/>
              <a:gd name="connsiteY27" fmla="*/ 853726 h 1707641"/>
              <a:gd name="connsiteX28" fmla="*/ 2962561 w 4910518"/>
              <a:gd name="connsiteY28" fmla="*/ 576929 h 1707641"/>
              <a:gd name="connsiteX29" fmla="*/ 2416016 w 4910518"/>
              <a:gd name="connsiteY29" fmla="*/ 32766 h 1707641"/>
              <a:gd name="connsiteX30" fmla="*/ 1759172 w 4910518"/>
              <a:gd name="connsiteY30" fmla="*/ 32766 h 1707641"/>
              <a:gd name="connsiteX31" fmla="*/ 1759172 w 4910518"/>
              <a:gd name="connsiteY31" fmla="*/ 1674781 h 1707641"/>
              <a:gd name="connsiteX32" fmla="*/ 2082927 w 4910518"/>
              <a:gd name="connsiteY32" fmla="*/ 1674781 h 1707641"/>
              <a:gd name="connsiteX33" fmla="*/ 2082927 w 4910518"/>
              <a:gd name="connsiteY33" fmla="*/ 1104805 h 1707641"/>
              <a:gd name="connsiteX34" fmla="*/ 2329244 w 4910518"/>
              <a:gd name="connsiteY34" fmla="*/ 1104805 h 1707641"/>
              <a:gd name="connsiteX35" fmla="*/ 2659952 w 4910518"/>
              <a:gd name="connsiteY35" fmla="*/ 1674781 h 1707641"/>
              <a:gd name="connsiteX36" fmla="*/ 3009519 w 4910518"/>
              <a:gd name="connsiteY36" fmla="*/ 1674781 h 1707641"/>
              <a:gd name="connsiteX37" fmla="*/ 2645950 w 4910518"/>
              <a:gd name="connsiteY37" fmla="*/ 1055465 h 1707641"/>
              <a:gd name="connsiteX38" fmla="*/ 2962656 w 4910518"/>
              <a:gd name="connsiteY38" fmla="*/ 576929 h 1707641"/>
              <a:gd name="connsiteX39" fmla="*/ 2416112 w 4910518"/>
              <a:gd name="connsiteY39" fmla="*/ 820864 h 1707641"/>
              <a:gd name="connsiteX40" fmla="*/ 2083022 w 4910518"/>
              <a:gd name="connsiteY40" fmla="*/ 820864 h 1707641"/>
              <a:gd name="connsiteX41" fmla="*/ 2083022 w 4910518"/>
              <a:gd name="connsiteY41" fmla="*/ 335280 h 1707641"/>
              <a:gd name="connsiteX42" fmla="*/ 2416112 w 4910518"/>
              <a:gd name="connsiteY42" fmla="*/ 335280 h 1707641"/>
              <a:gd name="connsiteX43" fmla="*/ 2638997 w 4910518"/>
              <a:gd name="connsiteY43" fmla="*/ 576929 h 1707641"/>
              <a:gd name="connsiteX44" fmla="*/ 2416112 w 4910518"/>
              <a:gd name="connsiteY44" fmla="*/ 820864 h 17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10518" h="1707641">
                <a:moveTo>
                  <a:pt x="4218242" y="1372838"/>
                </a:moveTo>
                <a:cubicBezTo>
                  <a:pt x="3963734" y="1416749"/>
                  <a:pt x="3741420" y="1324070"/>
                  <a:pt x="3644551" y="1085374"/>
                </a:cubicBezTo>
                <a:lnTo>
                  <a:pt x="4910519" y="866870"/>
                </a:lnTo>
                <a:cubicBezTo>
                  <a:pt x="4909185" y="821341"/>
                  <a:pt x="4906804" y="769334"/>
                  <a:pt x="4898517" y="721614"/>
                </a:cubicBezTo>
                <a:cubicBezTo>
                  <a:pt x="4819460" y="263557"/>
                  <a:pt x="4429125" y="-62103"/>
                  <a:pt x="3955256" y="19717"/>
                </a:cubicBezTo>
                <a:cubicBezTo>
                  <a:pt x="3504248" y="97536"/>
                  <a:pt x="3234595" y="451295"/>
                  <a:pt x="3246406" y="865822"/>
                </a:cubicBezTo>
                <a:lnTo>
                  <a:pt x="3048953" y="899922"/>
                </a:lnTo>
                <a:lnTo>
                  <a:pt x="3095054" y="1167289"/>
                </a:lnTo>
                <a:lnTo>
                  <a:pt x="3292316" y="1133189"/>
                </a:lnTo>
                <a:cubicBezTo>
                  <a:pt x="3420618" y="1532192"/>
                  <a:pt x="3794950" y="1770126"/>
                  <a:pt x="4269486" y="1688211"/>
                </a:cubicBezTo>
                <a:cubicBezTo>
                  <a:pt x="4581240" y="1634395"/>
                  <a:pt x="4797171" y="1462850"/>
                  <a:pt x="4906137" y="1221296"/>
                </a:cubicBezTo>
                <a:lnTo>
                  <a:pt x="4594575" y="1104710"/>
                </a:lnTo>
                <a:cubicBezTo>
                  <a:pt x="4537425" y="1229201"/>
                  <a:pt x="4409123" y="1339787"/>
                  <a:pt x="4218337" y="1372743"/>
                </a:cubicBezTo>
                <a:moveTo>
                  <a:pt x="4005929" y="331756"/>
                </a:moveTo>
                <a:cubicBezTo>
                  <a:pt x="4212622" y="296132"/>
                  <a:pt x="4433411" y="379190"/>
                  <a:pt x="4528281" y="644462"/>
                </a:cubicBezTo>
                <a:lnTo>
                  <a:pt x="3593211" y="805815"/>
                </a:lnTo>
                <a:cubicBezTo>
                  <a:pt x="3599783" y="559022"/>
                  <a:pt x="3748278" y="376142"/>
                  <a:pt x="4005929" y="331661"/>
                </a:cubicBezTo>
                <a:moveTo>
                  <a:pt x="321278" y="853726"/>
                </a:moveTo>
                <a:cubicBezTo>
                  <a:pt x="321278" y="1168051"/>
                  <a:pt x="532448" y="1390936"/>
                  <a:pt x="853821" y="1390936"/>
                </a:cubicBezTo>
                <a:cubicBezTo>
                  <a:pt x="1041464" y="1390936"/>
                  <a:pt x="1203389" y="1301782"/>
                  <a:pt x="1280732" y="1158716"/>
                </a:cubicBezTo>
                <a:lnTo>
                  <a:pt x="1559909" y="1320641"/>
                </a:lnTo>
                <a:cubicBezTo>
                  <a:pt x="1421511" y="1555242"/>
                  <a:pt x="1156430" y="1707642"/>
                  <a:pt x="853821" y="1707642"/>
                </a:cubicBezTo>
                <a:cubicBezTo>
                  <a:pt x="356521" y="1707642"/>
                  <a:pt x="0" y="1332262"/>
                  <a:pt x="0" y="853821"/>
                </a:cubicBezTo>
                <a:cubicBezTo>
                  <a:pt x="0" y="375380"/>
                  <a:pt x="356521" y="0"/>
                  <a:pt x="853821" y="0"/>
                </a:cubicBezTo>
                <a:cubicBezTo>
                  <a:pt x="1154049" y="0"/>
                  <a:pt x="1419130" y="152495"/>
                  <a:pt x="1559909" y="387001"/>
                </a:cubicBezTo>
                <a:lnTo>
                  <a:pt x="1280732" y="548830"/>
                </a:lnTo>
                <a:cubicBezTo>
                  <a:pt x="1201007" y="403479"/>
                  <a:pt x="1041464" y="314230"/>
                  <a:pt x="853821" y="314230"/>
                </a:cubicBezTo>
                <a:cubicBezTo>
                  <a:pt x="532448" y="314230"/>
                  <a:pt x="321278" y="537115"/>
                  <a:pt x="321278" y="853726"/>
                </a:cubicBezTo>
                <a:moveTo>
                  <a:pt x="2962561" y="576929"/>
                </a:moveTo>
                <a:cubicBezTo>
                  <a:pt x="2962561" y="276701"/>
                  <a:pt x="2718625" y="32766"/>
                  <a:pt x="2416016" y="32766"/>
                </a:cubicBezTo>
                <a:lnTo>
                  <a:pt x="1759172" y="32766"/>
                </a:lnTo>
                <a:lnTo>
                  <a:pt x="1759172" y="1674781"/>
                </a:lnTo>
                <a:lnTo>
                  <a:pt x="2082927" y="1674781"/>
                </a:lnTo>
                <a:lnTo>
                  <a:pt x="2082927" y="1104805"/>
                </a:lnTo>
                <a:lnTo>
                  <a:pt x="2329244" y="1104805"/>
                </a:lnTo>
                <a:lnTo>
                  <a:pt x="2659952" y="1674781"/>
                </a:lnTo>
                <a:lnTo>
                  <a:pt x="3009519" y="1674781"/>
                </a:lnTo>
                <a:lnTo>
                  <a:pt x="2645950" y="1055465"/>
                </a:lnTo>
                <a:cubicBezTo>
                  <a:pt x="2833592" y="968693"/>
                  <a:pt x="2962656" y="783431"/>
                  <a:pt x="2962656" y="576929"/>
                </a:cubicBezTo>
                <a:moveTo>
                  <a:pt x="2416112" y="820864"/>
                </a:moveTo>
                <a:lnTo>
                  <a:pt x="2083022" y="820864"/>
                </a:lnTo>
                <a:lnTo>
                  <a:pt x="2083022" y="335280"/>
                </a:lnTo>
                <a:lnTo>
                  <a:pt x="2416112" y="335280"/>
                </a:lnTo>
                <a:cubicBezTo>
                  <a:pt x="2538127" y="335280"/>
                  <a:pt x="2638997" y="440817"/>
                  <a:pt x="2638997" y="576929"/>
                </a:cubicBezTo>
                <a:cubicBezTo>
                  <a:pt x="2638997" y="713042"/>
                  <a:pt x="2538127" y="820864"/>
                  <a:pt x="2416112" y="820864"/>
                </a:cubicBezTo>
              </a:path>
            </a:pathLst>
          </a:custGeom>
          <a:solidFill>
            <a:schemeClr val="tx2"/>
          </a:solidFill>
          <a:ln w="0" cap="flat">
            <a:noFill/>
            <a:prstDash val="solid"/>
            <a:miter/>
          </a:ln>
        </p:spPr>
        <p:txBody>
          <a:bodyPr rtlCol="0" anchor="ctr"/>
          <a:lstStyle/>
          <a:p>
            <a:endParaRPr lang="fr-FR"/>
          </a:p>
        </p:txBody>
      </p:sp>
      <p:sp>
        <p:nvSpPr>
          <p:cNvPr id="3" name="Espace réservé du numéro de diapositive 5">
            <a:extLst>
              <a:ext uri="{FF2B5EF4-FFF2-40B4-BE49-F238E27FC236}">
                <a16:creationId xmlns:a16="http://schemas.microsoft.com/office/drawing/2014/main" id="{8987EEDD-5CF4-C07D-A801-4180559DA5F4}"/>
              </a:ext>
            </a:extLst>
          </p:cNvPr>
          <p:cNvSpPr>
            <a:spLocks noGrp="1"/>
          </p:cNvSpPr>
          <p:nvPr>
            <p:ph type="sldNum" sz="quarter" idx="4"/>
          </p:nvPr>
        </p:nvSpPr>
        <p:spPr>
          <a:xfrm>
            <a:off x="9644156" y="7140303"/>
            <a:ext cx="584200" cy="365125"/>
          </a:xfrm>
          <a:prstGeom prst="rect">
            <a:avLst/>
          </a:prstGeom>
        </p:spPr>
        <p:txBody>
          <a:bodyPr vert="horz" lIns="0" tIns="0" rIns="0" bIns="0" rtlCol="0" anchor="ctr">
            <a:noAutofit/>
          </a:bodyPr>
          <a:lstStyle>
            <a:lvl1pPr algn="r">
              <a:defRPr sz="1000">
                <a:solidFill>
                  <a:schemeClr val="bg1">
                    <a:lumMod val="50000"/>
                  </a:schemeClr>
                </a:solidFill>
                <a:latin typeface="Marianne" panose="02000000000000000000" pitchFamily="2" charset="0"/>
              </a:defRPr>
            </a:lvl1pPr>
          </a:lstStyle>
          <a:p>
            <a:r>
              <a:rPr lang="fr-FR" dirty="0">
                <a:solidFill>
                  <a:schemeClr val="bg2"/>
                </a:solidFill>
              </a:rPr>
              <a:t>I</a:t>
            </a:r>
            <a:r>
              <a:rPr lang="fr-FR" dirty="0"/>
              <a:t>   </a:t>
            </a:r>
            <a:fld id="{64796F50-615E-D548-82F0-72548B5C555C}" type="slidenum">
              <a:rPr lang="fr-FR" smtClean="0"/>
              <a:pPr/>
              <a:t>‹N°›</a:t>
            </a:fld>
            <a:endParaRPr lang="fr-FR" dirty="0"/>
          </a:p>
        </p:txBody>
      </p:sp>
    </p:spTree>
    <p:extLst>
      <p:ext uri="{BB962C8B-B14F-4D97-AF65-F5344CB8AC3E}">
        <p14:creationId xmlns:p14="http://schemas.microsoft.com/office/powerpoint/2010/main" val="3936946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V4">
    <p:spTree>
      <p:nvGrpSpPr>
        <p:cNvPr id="1" name=""/>
        <p:cNvGrpSpPr/>
        <p:nvPr/>
      </p:nvGrpSpPr>
      <p:grpSpPr>
        <a:xfrm>
          <a:off x="0" y="0"/>
          <a:ext cx="0" cy="0"/>
          <a:chOff x="0" y="0"/>
          <a:chExt cx="0" cy="0"/>
        </a:xfrm>
      </p:grpSpPr>
      <p:sp>
        <p:nvSpPr>
          <p:cNvPr id="11" name="Espace réservé du titre 1">
            <a:extLst>
              <a:ext uri="{FF2B5EF4-FFF2-40B4-BE49-F238E27FC236}">
                <a16:creationId xmlns:a16="http://schemas.microsoft.com/office/drawing/2014/main" id="{13F38994-A046-33AF-0C41-8553C0E5A5ED}"/>
              </a:ext>
            </a:extLst>
          </p:cNvPr>
          <p:cNvSpPr>
            <a:spLocks noGrp="1"/>
          </p:cNvSpPr>
          <p:nvPr>
            <p:ph type="title" hasCustomPrompt="1"/>
          </p:nvPr>
        </p:nvSpPr>
        <p:spPr>
          <a:xfrm>
            <a:off x="438281" y="634959"/>
            <a:ext cx="9801094" cy="353183"/>
          </a:xfrm>
          <a:prstGeom prst="rect">
            <a:avLst/>
          </a:prstGeom>
        </p:spPr>
        <p:txBody>
          <a:bodyPr vert="horz" lIns="0" tIns="0" rIns="0" bIns="0" rtlCol="0" anchor="t">
            <a:noAutofit/>
          </a:bodyPr>
          <a:lstStyle>
            <a:lvl1pPr algn="l">
              <a:lnSpc>
                <a:spcPct val="80000"/>
              </a:lnSpc>
              <a:defRPr sz="3000" b="1" i="0">
                <a:solidFill>
                  <a:schemeClr val="tx2"/>
                </a:solidFill>
                <a:latin typeface="Marianne" panose="02000000000000000000" pitchFamily="2" charset="0"/>
              </a:defRPr>
            </a:lvl1pPr>
          </a:lstStyle>
          <a:p>
            <a:r>
              <a:rPr lang="fr-FR" dirty="0"/>
              <a:t>Titre de la slide</a:t>
            </a:r>
          </a:p>
        </p:txBody>
      </p:sp>
      <p:sp>
        <p:nvSpPr>
          <p:cNvPr id="2" name="Espace réservé du texte 15">
            <a:extLst>
              <a:ext uri="{FF2B5EF4-FFF2-40B4-BE49-F238E27FC236}">
                <a16:creationId xmlns:a16="http://schemas.microsoft.com/office/drawing/2014/main" id="{2EBF5976-9F6E-3D91-6BA8-05B36C8FAF4B}"/>
              </a:ext>
            </a:extLst>
          </p:cNvPr>
          <p:cNvSpPr>
            <a:spLocks noGrp="1"/>
          </p:cNvSpPr>
          <p:nvPr>
            <p:ph type="body" sz="quarter" idx="10"/>
          </p:nvPr>
        </p:nvSpPr>
        <p:spPr>
          <a:xfrm>
            <a:off x="438281" y="1466770"/>
            <a:ext cx="9801094" cy="4149802"/>
          </a:xfrm>
        </p:spPr>
        <p:txBody>
          <a:bodyPr lIns="0" tIns="0" rIns="0" bIns="0"/>
          <a:lstStyle>
            <a:lvl1pPr marL="0" indent="0">
              <a:buNone/>
              <a:defRPr sz="2400" b="1"/>
            </a:lvl1pPr>
            <a:lvl2pPr marL="11113" indent="0">
              <a:buNone/>
              <a:tabLst/>
              <a:defRPr sz="1800" b="1"/>
            </a:lvl2pPr>
            <a:lvl3pPr marL="11113" indent="0">
              <a:buNone/>
              <a:tabLst/>
              <a:defRPr sz="1400"/>
            </a:lvl3pPr>
            <a:lvl4pPr marL="358775" indent="-192088">
              <a:buFont typeface="Arial" panose="020B0604020202020204" pitchFamily="34" charset="0"/>
              <a:buChar char="•"/>
              <a:tabLst/>
              <a:defRPr sz="1400"/>
            </a:lvl4pPr>
            <a:lvl5pPr marL="585788" indent="-227013">
              <a:buFont typeface="Arial" panose="020B0604020202020204" pitchFamily="34" charset="0"/>
              <a:buChar char="•"/>
              <a:tabLst/>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3" name="Graphique 9">
            <a:extLst>
              <a:ext uri="{FF2B5EF4-FFF2-40B4-BE49-F238E27FC236}">
                <a16:creationId xmlns:a16="http://schemas.microsoft.com/office/drawing/2014/main" id="{4BFE7546-4AFD-4FC7-B0FF-1F815DE5822F}"/>
              </a:ext>
            </a:extLst>
          </p:cNvPr>
          <p:cNvSpPr>
            <a:spLocks noChangeAspect="1"/>
          </p:cNvSpPr>
          <p:nvPr userDrawn="1"/>
        </p:nvSpPr>
        <p:spPr>
          <a:xfrm>
            <a:off x="463456" y="7238063"/>
            <a:ext cx="504000" cy="169607"/>
          </a:xfrm>
          <a:custGeom>
            <a:avLst/>
            <a:gdLst>
              <a:gd name="connsiteX0" fmla="*/ 4218242 w 4910518"/>
              <a:gd name="connsiteY0" fmla="*/ 1372838 h 1707641"/>
              <a:gd name="connsiteX1" fmla="*/ 3644551 w 4910518"/>
              <a:gd name="connsiteY1" fmla="*/ 1085374 h 1707641"/>
              <a:gd name="connsiteX2" fmla="*/ 4910519 w 4910518"/>
              <a:gd name="connsiteY2" fmla="*/ 866870 h 1707641"/>
              <a:gd name="connsiteX3" fmla="*/ 4898517 w 4910518"/>
              <a:gd name="connsiteY3" fmla="*/ 721614 h 1707641"/>
              <a:gd name="connsiteX4" fmla="*/ 3955256 w 4910518"/>
              <a:gd name="connsiteY4" fmla="*/ 19717 h 1707641"/>
              <a:gd name="connsiteX5" fmla="*/ 3246406 w 4910518"/>
              <a:gd name="connsiteY5" fmla="*/ 865822 h 1707641"/>
              <a:gd name="connsiteX6" fmla="*/ 3048953 w 4910518"/>
              <a:gd name="connsiteY6" fmla="*/ 899922 h 1707641"/>
              <a:gd name="connsiteX7" fmla="*/ 3095054 w 4910518"/>
              <a:gd name="connsiteY7" fmla="*/ 1167289 h 1707641"/>
              <a:gd name="connsiteX8" fmla="*/ 3292316 w 4910518"/>
              <a:gd name="connsiteY8" fmla="*/ 1133189 h 1707641"/>
              <a:gd name="connsiteX9" fmla="*/ 4269486 w 4910518"/>
              <a:gd name="connsiteY9" fmla="*/ 1688211 h 1707641"/>
              <a:gd name="connsiteX10" fmla="*/ 4906137 w 4910518"/>
              <a:gd name="connsiteY10" fmla="*/ 1221296 h 1707641"/>
              <a:gd name="connsiteX11" fmla="*/ 4594575 w 4910518"/>
              <a:gd name="connsiteY11" fmla="*/ 1104710 h 1707641"/>
              <a:gd name="connsiteX12" fmla="*/ 4218337 w 4910518"/>
              <a:gd name="connsiteY12" fmla="*/ 1372743 h 1707641"/>
              <a:gd name="connsiteX13" fmla="*/ 4005929 w 4910518"/>
              <a:gd name="connsiteY13" fmla="*/ 331756 h 1707641"/>
              <a:gd name="connsiteX14" fmla="*/ 4528281 w 4910518"/>
              <a:gd name="connsiteY14" fmla="*/ 644462 h 1707641"/>
              <a:gd name="connsiteX15" fmla="*/ 3593211 w 4910518"/>
              <a:gd name="connsiteY15" fmla="*/ 805815 h 1707641"/>
              <a:gd name="connsiteX16" fmla="*/ 4005929 w 4910518"/>
              <a:gd name="connsiteY16" fmla="*/ 331661 h 1707641"/>
              <a:gd name="connsiteX17" fmla="*/ 321278 w 4910518"/>
              <a:gd name="connsiteY17" fmla="*/ 853726 h 1707641"/>
              <a:gd name="connsiteX18" fmla="*/ 853821 w 4910518"/>
              <a:gd name="connsiteY18" fmla="*/ 1390936 h 1707641"/>
              <a:gd name="connsiteX19" fmla="*/ 1280732 w 4910518"/>
              <a:gd name="connsiteY19" fmla="*/ 1158716 h 1707641"/>
              <a:gd name="connsiteX20" fmla="*/ 1559909 w 4910518"/>
              <a:gd name="connsiteY20" fmla="*/ 1320641 h 1707641"/>
              <a:gd name="connsiteX21" fmla="*/ 853821 w 4910518"/>
              <a:gd name="connsiteY21" fmla="*/ 1707642 h 1707641"/>
              <a:gd name="connsiteX22" fmla="*/ 0 w 4910518"/>
              <a:gd name="connsiteY22" fmla="*/ 853821 h 1707641"/>
              <a:gd name="connsiteX23" fmla="*/ 853821 w 4910518"/>
              <a:gd name="connsiteY23" fmla="*/ 0 h 1707641"/>
              <a:gd name="connsiteX24" fmla="*/ 1559909 w 4910518"/>
              <a:gd name="connsiteY24" fmla="*/ 387001 h 1707641"/>
              <a:gd name="connsiteX25" fmla="*/ 1280732 w 4910518"/>
              <a:gd name="connsiteY25" fmla="*/ 548830 h 1707641"/>
              <a:gd name="connsiteX26" fmla="*/ 853821 w 4910518"/>
              <a:gd name="connsiteY26" fmla="*/ 314230 h 1707641"/>
              <a:gd name="connsiteX27" fmla="*/ 321278 w 4910518"/>
              <a:gd name="connsiteY27" fmla="*/ 853726 h 1707641"/>
              <a:gd name="connsiteX28" fmla="*/ 2962561 w 4910518"/>
              <a:gd name="connsiteY28" fmla="*/ 576929 h 1707641"/>
              <a:gd name="connsiteX29" fmla="*/ 2416016 w 4910518"/>
              <a:gd name="connsiteY29" fmla="*/ 32766 h 1707641"/>
              <a:gd name="connsiteX30" fmla="*/ 1759172 w 4910518"/>
              <a:gd name="connsiteY30" fmla="*/ 32766 h 1707641"/>
              <a:gd name="connsiteX31" fmla="*/ 1759172 w 4910518"/>
              <a:gd name="connsiteY31" fmla="*/ 1674781 h 1707641"/>
              <a:gd name="connsiteX32" fmla="*/ 2082927 w 4910518"/>
              <a:gd name="connsiteY32" fmla="*/ 1674781 h 1707641"/>
              <a:gd name="connsiteX33" fmla="*/ 2082927 w 4910518"/>
              <a:gd name="connsiteY33" fmla="*/ 1104805 h 1707641"/>
              <a:gd name="connsiteX34" fmla="*/ 2329244 w 4910518"/>
              <a:gd name="connsiteY34" fmla="*/ 1104805 h 1707641"/>
              <a:gd name="connsiteX35" fmla="*/ 2659952 w 4910518"/>
              <a:gd name="connsiteY35" fmla="*/ 1674781 h 1707641"/>
              <a:gd name="connsiteX36" fmla="*/ 3009519 w 4910518"/>
              <a:gd name="connsiteY36" fmla="*/ 1674781 h 1707641"/>
              <a:gd name="connsiteX37" fmla="*/ 2645950 w 4910518"/>
              <a:gd name="connsiteY37" fmla="*/ 1055465 h 1707641"/>
              <a:gd name="connsiteX38" fmla="*/ 2962656 w 4910518"/>
              <a:gd name="connsiteY38" fmla="*/ 576929 h 1707641"/>
              <a:gd name="connsiteX39" fmla="*/ 2416112 w 4910518"/>
              <a:gd name="connsiteY39" fmla="*/ 820864 h 1707641"/>
              <a:gd name="connsiteX40" fmla="*/ 2083022 w 4910518"/>
              <a:gd name="connsiteY40" fmla="*/ 820864 h 1707641"/>
              <a:gd name="connsiteX41" fmla="*/ 2083022 w 4910518"/>
              <a:gd name="connsiteY41" fmla="*/ 335280 h 1707641"/>
              <a:gd name="connsiteX42" fmla="*/ 2416112 w 4910518"/>
              <a:gd name="connsiteY42" fmla="*/ 335280 h 1707641"/>
              <a:gd name="connsiteX43" fmla="*/ 2638997 w 4910518"/>
              <a:gd name="connsiteY43" fmla="*/ 576929 h 1707641"/>
              <a:gd name="connsiteX44" fmla="*/ 2416112 w 4910518"/>
              <a:gd name="connsiteY44" fmla="*/ 820864 h 17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10518" h="1707641">
                <a:moveTo>
                  <a:pt x="4218242" y="1372838"/>
                </a:moveTo>
                <a:cubicBezTo>
                  <a:pt x="3963734" y="1416749"/>
                  <a:pt x="3741420" y="1324070"/>
                  <a:pt x="3644551" y="1085374"/>
                </a:cubicBezTo>
                <a:lnTo>
                  <a:pt x="4910519" y="866870"/>
                </a:lnTo>
                <a:cubicBezTo>
                  <a:pt x="4909185" y="821341"/>
                  <a:pt x="4906804" y="769334"/>
                  <a:pt x="4898517" y="721614"/>
                </a:cubicBezTo>
                <a:cubicBezTo>
                  <a:pt x="4819460" y="263557"/>
                  <a:pt x="4429125" y="-62103"/>
                  <a:pt x="3955256" y="19717"/>
                </a:cubicBezTo>
                <a:cubicBezTo>
                  <a:pt x="3504248" y="97536"/>
                  <a:pt x="3234595" y="451295"/>
                  <a:pt x="3246406" y="865822"/>
                </a:cubicBezTo>
                <a:lnTo>
                  <a:pt x="3048953" y="899922"/>
                </a:lnTo>
                <a:lnTo>
                  <a:pt x="3095054" y="1167289"/>
                </a:lnTo>
                <a:lnTo>
                  <a:pt x="3292316" y="1133189"/>
                </a:lnTo>
                <a:cubicBezTo>
                  <a:pt x="3420618" y="1532192"/>
                  <a:pt x="3794950" y="1770126"/>
                  <a:pt x="4269486" y="1688211"/>
                </a:cubicBezTo>
                <a:cubicBezTo>
                  <a:pt x="4581240" y="1634395"/>
                  <a:pt x="4797171" y="1462850"/>
                  <a:pt x="4906137" y="1221296"/>
                </a:cubicBezTo>
                <a:lnTo>
                  <a:pt x="4594575" y="1104710"/>
                </a:lnTo>
                <a:cubicBezTo>
                  <a:pt x="4537425" y="1229201"/>
                  <a:pt x="4409123" y="1339787"/>
                  <a:pt x="4218337" y="1372743"/>
                </a:cubicBezTo>
                <a:moveTo>
                  <a:pt x="4005929" y="331756"/>
                </a:moveTo>
                <a:cubicBezTo>
                  <a:pt x="4212622" y="296132"/>
                  <a:pt x="4433411" y="379190"/>
                  <a:pt x="4528281" y="644462"/>
                </a:cubicBezTo>
                <a:lnTo>
                  <a:pt x="3593211" y="805815"/>
                </a:lnTo>
                <a:cubicBezTo>
                  <a:pt x="3599783" y="559022"/>
                  <a:pt x="3748278" y="376142"/>
                  <a:pt x="4005929" y="331661"/>
                </a:cubicBezTo>
                <a:moveTo>
                  <a:pt x="321278" y="853726"/>
                </a:moveTo>
                <a:cubicBezTo>
                  <a:pt x="321278" y="1168051"/>
                  <a:pt x="532448" y="1390936"/>
                  <a:pt x="853821" y="1390936"/>
                </a:cubicBezTo>
                <a:cubicBezTo>
                  <a:pt x="1041464" y="1390936"/>
                  <a:pt x="1203389" y="1301782"/>
                  <a:pt x="1280732" y="1158716"/>
                </a:cubicBezTo>
                <a:lnTo>
                  <a:pt x="1559909" y="1320641"/>
                </a:lnTo>
                <a:cubicBezTo>
                  <a:pt x="1421511" y="1555242"/>
                  <a:pt x="1156430" y="1707642"/>
                  <a:pt x="853821" y="1707642"/>
                </a:cubicBezTo>
                <a:cubicBezTo>
                  <a:pt x="356521" y="1707642"/>
                  <a:pt x="0" y="1332262"/>
                  <a:pt x="0" y="853821"/>
                </a:cubicBezTo>
                <a:cubicBezTo>
                  <a:pt x="0" y="375380"/>
                  <a:pt x="356521" y="0"/>
                  <a:pt x="853821" y="0"/>
                </a:cubicBezTo>
                <a:cubicBezTo>
                  <a:pt x="1154049" y="0"/>
                  <a:pt x="1419130" y="152495"/>
                  <a:pt x="1559909" y="387001"/>
                </a:cubicBezTo>
                <a:lnTo>
                  <a:pt x="1280732" y="548830"/>
                </a:lnTo>
                <a:cubicBezTo>
                  <a:pt x="1201007" y="403479"/>
                  <a:pt x="1041464" y="314230"/>
                  <a:pt x="853821" y="314230"/>
                </a:cubicBezTo>
                <a:cubicBezTo>
                  <a:pt x="532448" y="314230"/>
                  <a:pt x="321278" y="537115"/>
                  <a:pt x="321278" y="853726"/>
                </a:cubicBezTo>
                <a:moveTo>
                  <a:pt x="2962561" y="576929"/>
                </a:moveTo>
                <a:cubicBezTo>
                  <a:pt x="2962561" y="276701"/>
                  <a:pt x="2718625" y="32766"/>
                  <a:pt x="2416016" y="32766"/>
                </a:cubicBezTo>
                <a:lnTo>
                  <a:pt x="1759172" y="32766"/>
                </a:lnTo>
                <a:lnTo>
                  <a:pt x="1759172" y="1674781"/>
                </a:lnTo>
                <a:lnTo>
                  <a:pt x="2082927" y="1674781"/>
                </a:lnTo>
                <a:lnTo>
                  <a:pt x="2082927" y="1104805"/>
                </a:lnTo>
                <a:lnTo>
                  <a:pt x="2329244" y="1104805"/>
                </a:lnTo>
                <a:lnTo>
                  <a:pt x="2659952" y="1674781"/>
                </a:lnTo>
                <a:lnTo>
                  <a:pt x="3009519" y="1674781"/>
                </a:lnTo>
                <a:lnTo>
                  <a:pt x="2645950" y="1055465"/>
                </a:lnTo>
                <a:cubicBezTo>
                  <a:pt x="2833592" y="968693"/>
                  <a:pt x="2962656" y="783431"/>
                  <a:pt x="2962656" y="576929"/>
                </a:cubicBezTo>
                <a:moveTo>
                  <a:pt x="2416112" y="820864"/>
                </a:moveTo>
                <a:lnTo>
                  <a:pt x="2083022" y="820864"/>
                </a:lnTo>
                <a:lnTo>
                  <a:pt x="2083022" y="335280"/>
                </a:lnTo>
                <a:lnTo>
                  <a:pt x="2416112" y="335280"/>
                </a:lnTo>
                <a:cubicBezTo>
                  <a:pt x="2538127" y="335280"/>
                  <a:pt x="2638997" y="440817"/>
                  <a:pt x="2638997" y="576929"/>
                </a:cubicBezTo>
                <a:cubicBezTo>
                  <a:pt x="2638997" y="713042"/>
                  <a:pt x="2538127" y="820864"/>
                  <a:pt x="2416112" y="820864"/>
                </a:cubicBezTo>
              </a:path>
            </a:pathLst>
          </a:custGeom>
          <a:solidFill>
            <a:schemeClr val="tx2"/>
          </a:solidFill>
          <a:ln w="0" cap="flat">
            <a:noFill/>
            <a:prstDash val="solid"/>
            <a:miter/>
          </a:ln>
        </p:spPr>
        <p:txBody>
          <a:bodyPr rtlCol="0" anchor="ctr"/>
          <a:lstStyle/>
          <a:p>
            <a:endParaRPr lang="fr-FR"/>
          </a:p>
        </p:txBody>
      </p:sp>
      <p:sp>
        <p:nvSpPr>
          <p:cNvPr id="4" name="Espace réservé du numéro de diapositive 5">
            <a:extLst>
              <a:ext uri="{FF2B5EF4-FFF2-40B4-BE49-F238E27FC236}">
                <a16:creationId xmlns:a16="http://schemas.microsoft.com/office/drawing/2014/main" id="{6612F7AA-301A-AE36-8FF8-045169C8DC42}"/>
              </a:ext>
            </a:extLst>
          </p:cNvPr>
          <p:cNvSpPr>
            <a:spLocks noGrp="1"/>
          </p:cNvSpPr>
          <p:nvPr>
            <p:ph type="sldNum" sz="quarter" idx="4"/>
          </p:nvPr>
        </p:nvSpPr>
        <p:spPr>
          <a:xfrm>
            <a:off x="9644156" y="7140303"/>
            <a:ext cx="584200" cy="365125"/>
          </a:xfrm>
          <a:prstGeom prst="rect">
            <a:avLst/>
          </a:prstGeom>
        </p:spPr>
        <p:txBody>
          <a:bodyPr vert="horz" lIns="0" tIns="0" rIns="0" bIns="0" rtlCol="0" anchor="ctr">
            <a:noAutofit/>
          </a:bodyPr>
          <a:lstStyle>
            <a:lvl1pPr algn="r">
              <a:defRPr sz="1000">
                <a:solidFill>
                  <a:schemeClr val="bg1">
                    <a:lumMod val="50000"/>
                  </a:schemeClr>
                </a:solidFill>
                <a:latin typeface="Marianne" panose="02000000000000000000" pitchFamily="2" charset="0"/>
              </a:defRPr>
            </a:lvl1pPr>
          </a:lstStyle>
          <a:p>
            <a:r>
              <a:rPr lang="fr-FR" dirty="0">
                <a:solidFill>
                  <a:schemeClr val="bg2"/>
                </a:solidFill>
              </a:rPr>
              <a:t>I</a:t>
            </a:r>
            <a:r>
              <a:rPr lang="fr-FR" dirty="0"/>
              <a:t>   </a:t>
            </a:r>
            <a:fld id="{64796F50-615E-D548-82F0-72548B5C555C}" type="slidenum">
              <a:rPr lang="fr-FR" smtClean="0"/>
              <a:pPr/>
              <a:t>‹N°›</a:t>
            </a:fld>
            <a:endParaRPr lang="fr-FR" dirty="0"/>
          </a:p>
        </p:txBody>
      </p:sp>
    </p:spTree>
    <p:extLst>
      <p:ext uri="{BB962C8B-B14F-4D97-AF65-F5344CB8AC3E}">
        <p14:creationId xmlns:p14="http://schemas.microsoft.com/office/powerpoint/2010/main" val="124457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RES. +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3B91B2-B6B1-4A9B-3353-3B3DF2479F08}"/>
              </a:ext>
            </a:extLst>
          </p:cNvPr>
          <p:cNvSpPr/>
          <p:nvPr userDrawn="1"/>
        </p:nvSpPr>
        <p:spPr>
          <a:xfrm>
            <a:off x="463455" y="1719943"/>
            <a:ext cx="10228358" cy="535701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itre 1">
            <a:extLst>
              <a:ext uri="{FF2B5EF4-FFF2-40B4-BE49-F238E27FC236}">
                <a16:creationId xmlns:a16="http://schemas.microsoft.com/office/drawing/2014/main" id="{BD6818C2-FB17-0743-346A-2C222592ABF8}"/>
              </a:ext>
            </a:extLst>
          </p:cNvPr>
          <p:cNvSpPr>
            <a:spLocks noGrp="1"/>
          </p:cNvSpPr>
          <p:nvPr>
            <p:ph type="title" hasCustomPrompt="1"/>
          </p:nvPr>
        </p:nvSpPr>
        <p:spPr>
          <a:xfrm>
            <a:off x="1605955" y="2669040"/>
            <a:ext cx="4438710" cy="2503035"/>
          </a:xfrm>
          <a:prstGeom prst="rect">
            <a:avLst/>
          </a:prstGeom>
        </p:spPr>
        <p:txBody>
          <a:bodyPr vert="horz" lIns="0" tIns="0" rIns="0" bIns="0" rtlCol="0" anchor="t">
            <a:noAutofit/>
          </a:bodyPr>
          <a:lstStyle>
            <a:lvl1pPr>
              <a:lnSpc>
                <a:spcPct val="80000"/>
              </a:lnSpc>
              <a:defRPr sz="5400" b="1" i="0">
                <a:solidFill>
                  <a:schemeClr val="bg1"/>
                </a:solidFill>
                <a:latin typeface="Marianne" panose="02000000000000000000" pitchFamily="2" charset="0"/>
              </a:defRPr>
            </a:lvl1pPr>
          </a:lstStyle>
          <a:p>
            <a:r>
              <a:rPr lang="fr-FR" dirty="0"/>
              <a:t>Titre de la présentation sur plusieurs lignes</a:t>
            </a:r>
          </a:p>
        </p:txBody>
      </p:sp>
      <p:grpSp>
        <p:nvGrpSpPr>
          <p:cNvPr id="10" name="Groupe 9">
            <a:extLst>
              <a:ext uri="{FF2B5EF4-FFF2-40B4-BE49-F238E27FC236}">
                <a16:creationId xmlns:a16="http://schemas.microsoft.com/office/drawing/2014/main" id="{9073D6FA-D36B-B155-4EBA-86358B28CE44}"/>
              </a:ext>
            </a:extLst>
          </p:cNvPr>
          <p:cNvGrpSpPr/>
          <p:nvPr userDrawn="1"/>
        </p:nvGrpSpPr>
        <p:grpSpPr>
          <a:xfrm>
            <a:off x="463455" y="482718"/>
            <a:ext cx="4724772" cy="790973"/>
            <a:chOff x="893081" y="-1568456"/>
            <a:chExt cx="6912821" cy="1157273"/>
          </a:xfrm>
        </p:grpSpPr>
        <p:grpSp>
          <p:nvGrpSpPr>
            <p:cNvPr id="11" name="Groupe 10">
              <a:extLst>
                <a:ext uri="{FF2B5EF4-FFF2-40B4-BE49-F238E27FC236}">
                  <a16:creationId xmlns:a16="http://schemas.microsoft.com/office/drawing/2014/main" id="{A4928931-2C57-24EB-4F25-5A80DD9A4FE6}"/>
                </a:ext>
              </a:extLst>
            </p:cNvPr>
            <p:cNvGrpSpPr/>
            <p:nvPr userDrawn="1"/>
          </p:nvGrpSpPr>
          <p:grpSpPr>
            <a:xfrm>
              <a:off x="893081" y="-1543570"/>
              <a:ext cx="1276737" cy="1111297"/>
              <a:chOff x="893081" y="-1543570"/>
              <a:chExt cx="1276737" cy="1111297"/>
            </a:xfrm>
          </p:grpSpPr>
          <p:grpSp>
            <p:nvGrpSpPr>
              <p:cNvPr id="14" name="Groupe 13">
                <a:extLst>
                  <a:ext uri="{FF2B5EF4-FFF2-40B4-BE49-F238E27FC236}">
                    <a16:creationId xmlns:a16="http://schemas.microsoft.com/office/drawing/2014/main" id="{923493BD-473C-33E4-7A4A-1AF54303C84F}"/>
                  </a:ext>
                </a:extLst>
              </p:cNvPr>
              <p:cNvGrpSpPr/>
              <p:nvPr userDrawn="1"/>
            </p:nvGrpSpPr>
            <p:grpSpPr>
              <a:xfrm>
                <a:off x="893081" y="-1543570"/>
                <a:ext cx="541517" cy="196137"/>
                <a:chOff x="893081" y="-1543570"/>
                <a:chExt cx="541517" cy="196137"/>
              </a:xfrm>
            </p:grpSpPr>
            <p:sp>
              <p:nvSpPr>
                <p:cNvPr id="17" name="Forme libre 16">
                  <a:extLst>
                    <a:ext uri="{FF2B5EF4-FFF2-40B4-BE49-F238E27FC236}">
                      <a16:creationId xmlns:a16="http://schemas.microsoft.com/office/drawing/2014/main" id="{263EC6AD-B660-3C3B-1FF4-81DB942EA0AB}"/>
                    </a:ext>
                  </a:extLst>
                </p:cNvPr>
                <p:cNvSpPr/>
                <p:nvPr/>
              </p:nvSpPr>
              <p:spPr>
                <a:xfrm>
                  <a:off x="893081" y="-1543570"/>
                  <a:ext cx="256084" cy="195976"/>
                </a:xfrm>
                <a:custGeom>
                  <a:avLst/>
                  <a:gdLst>
                    <a:gd name="connsiteX0" fmla="*/ 225157 w 256084"/>
                    <a:gd name="connsiteY0" fmla="*/ 173272 h 195976"/>
                    <a:gd name="connsiteX1" fmla="*/ 231431 w 256084"/>
                    <a:gd name="connsiteY1" fmla="*/ 166606 h 195976"/>
                    <a:gd name="connsiteX2" fmla="*/ 243819 w 256084"/>
                    <a:gd name="connsiteY2" fmla="*/ 154082 h 195976"/>
                    <a:gd name="connsiteX3" fmla="*/ 247948 w 256084"/>
                    <a:gd name="connsiteY3" fmla="*/ 150931 h 195976"/>
                    <a:gd name="connsiteX4" fmla="*/ 248717 w 256084"/>
                    <a:gd name="connsiteY4" fmla="*/ 149356 h 195976"/>
                    <a:gd name="connsiteX5" fmla="*/ 243819 w 256084"/>
                    <a:gd name="connsiteY5" fmla="*/ 152305 h 195976"/>
                    <a:gd name="connsiteX6" fmla="*/ 243414 w 256084"/>
                    <a:gd name="connsiteY6" fmla="*/ 151537 h 195976"/>
                    <a:gd name="connsiteX7" fmla="*/ 247340 w 256084"/>
                    <a:gd name="connsiteY7" fmla="*/ 148588 h 195976"/>
                    <a:gd name="connsiteX8" fmla="*/ 247138 w 256084"/>
                    <a:gd name="connsiteY8" fmla="*/ 148588 h 195976"/>
                    <a:gd name="connsiteX9" fmla="*/ 246733 w 256084"/>
                    <a:gd name="connsiteY9" fmla="*/ 147820 h 195976"/>
                    <a:gd name="connsiteX10" fmla="*/ 234953 w 256084"/>
                    <a:gd name="connsiteY10" fmla="*/ 153315 h 195976"/>
                    <a:gd name="connsiteX11" fmla="*/ 233172 w 256084"/>
                    <a:gd name="connsiteY11" fmla="*/ 152911 h 195976"/>
                    <a:gd name="connsiteX12" fmla="*/ 218032 w 256084"/>
                    <a:gd name="connsiteY12" fmla="*/ 161718 h 195976"/>
                    <a:gd name="connsiteX13" fmla="*/ 218032 w 256084"/>
                    <a:gd name="connsiteY13" fmla="*/ 160950 h 195976"/>
                    <a:gd name="connsiteX14" fmla="*/ 211353 w 256084"/>
                    <a:gd name="connsiteY14" fmla="*/ 163495 h 195976"/>
                    <a:gd name="connsiteX15" fmla="*/ 202123 w 256084"/>
                    <a:gd name="connsiteY15" fmla="*/ 163899 h 195976"/>
                    <a:gd name="connsiteX16" fmla="*/ 188562 w 256084"/>
                    <a:gd name="connsiteY16" fmla="*/ 166242 h 195976"/>
                    <a:gd name="connsiteX17" fmla="*/ 188157 w 256084"/>
                    <a:gd name="connsiteY17" fmla="*/ 166444 h 195976"/>
                    <a:gd name="connsiteX18" fmla="*/ 181275 w 256084"/>
                    <a:gd name="connsiteY18" fmla="*/ 169192 h 195976"/>
                    <a:gd name="connsiteX19" fmla="*/ 180506 w 256084"/>
                    <a:gd name="connsiteY19" fmla="*/ 169959 h 195976"/>
                    <a:gd name="connsiteX20" fmla="*/ 177956 w 256084"/>
                    <a:gd name="connsiteY20" fmla="*/ 172100 h 195976"/>
                    <a:gd name="connsiteX21" fmla="*/ 171883 w 256084"/>
                    <a:gd name="connsiteY21" fmla="*/ 176989 h 195976"/>
                    <a:gd name="connsiteX22" fmla="*/ 171276 w 256084"/>
                    <a:gd name="connsiteY22" fmla="*/ 177191 h 195976"/>
                    <a:gd name="connsiteX23" fmla="*/ 165366 w 256084"/>
                    <a:gd name="connsiteY23" fmla="*/ 182887 h 195976"/>
                    <a:gd name="connsiteX24" fmla="*/ 164192 w 256084"/>
                    <a:gd name="connsiteY24" fmla="*/ 183089 h 195976"/>
                    <a:gd name="connsiteX25" fmla="*/ 164394 w 256084"/>
                    <a:gd name="connsiteY25" fmla="*/ 182685 h 195976"/>
                    <a:gd name="connsiteX26" fmla="*/ 165366 w 256084"/>
                    <a:gd name="connsiteY26" fmla="*/ 181109 h 195976"/>
                    <a:gd name="connsiteX27" fmla="*/ 166540 w 256084"/>
                    <a:gd name="connsiteY27" fmla="*/ 179332 h 195976"/>
                    <a:gd name="connsiteX28" fmla="*/ 168119 w 256084"/>
                    <a:gd name="connsiteY28" fmla="*/ 177191 h 195976"/>
                    <a:gd name="connsiteX29" fmla="*/ 168119 w 256084"/>
                    <a:gd name="connsiteY29" fmla="*/ 176787 h 195976"/>
                    <a:gd name="connsiteX30" fmla="*/ 167511 w 256084"/>
                    <a:gd name="connsiteY30" fmla="*/ 176585 h 195976"/>
                    <a:gd name="connsiteX31" fmla="*/ 173786 w 256084"/>
                    <a:gd name="connsiteY31" fmla="*/ 171898 h 195976"/>
                    <a:gd name="connsiteX32" fmla="*/ 173381 w 256084"/>
                    <a:gd name="connsiteY32" fmla="*/ 171494 h 195976"/>
                    <a:gd name="connsiteX33" fmla="*/ 173988 w 256084"/>
                    <a:gd name="connsiteY33" fmla="*/ 170525 h 195976"/>
                    <a:gd name="connsiteX34" fmla="*/ 174191 w 256084"/>
                    <a:gd name="connsiteY34" fmla="*/ 170121 h 195976"/>
                    <a:gd name="connsiteX35" fmla="*/ 173988 w 256084"/>
                    <a:gd name="connsiteY35" fmla="*/ 169717 h 195976"/>
                    <a:gd name="connsiteX36" fmla="*/ 172207 w 256084"/>
                    <a:gd name="connsiteY36" fmla="*/ 170888 h 195976"/>
                    <a:gd name="connsiteX37" fmla="*/ 169252 w 256084"/>
                    <a:gd name="connsiteY37" fmla="*/ 173231 h 195976"/>
                    <a:gd name="connsiteX38" fmla="*/ 168645 w 256084"/>
                    <a:gd name="connsiteY38" fmla="*/ 173231 h 195976"/>
                    <a:gd name="connsiteX39" fmla="*/ 168240 w 256084"/>
                    <a:gd name="connsiteY39" fmla="*/ 173029 h 195976"/>
                    <a:gd name="connsiteX40" fmla="*/ 168240 w 256084"/>
                    <a:gd name="connsiteY40" fmla="*/ 172828 h 195976"/>
                    <a:gd name="connsiteX41" fmla="*/ 168443 w 256084"/>
                    <a:gd name="connsiteY41" fmla="*/ 172423 h 195976"/>
                    <a:gd name="connsiteX42" fmla="*/ 168645 w 256084"/>
                    <a:gd name="connsiteY42" fmla="*/ 172019 h 195976"/>
                    <a:gd name="connsiteX43" fmla="*/ 168847 w 256084"/>
                    <a:gd name="connsiteY43" fmla="*/ 171818 h 195976"/>
                    <a:gd name="connsiteX44" fmla="*/ 169050 w 256084"/>
                    <a:gd name="connsiteY44" fmla="*/ 171414 h 195976"/>
                    <a:gd name="connsiteX45" fmla="*/ 169252 w 256084"/>
                    <a:gd name="connsiteY45" fmla="*/ 171009 h 195976"/>
                    <a:gd name="connsiteX46" fmla="*/ 169657 w 256084"/>
                    <a:gd name="connsiteY46" fmla="*/ 170242 h 195976"/>
                    <a:gd name="connsiteX47" fmla="*/ 169859 w 256084"/>
                    <a:gd name="connsiteY47" fmla="*/ 169838 h 195976"/>
                    <a:gd name="connsiteX48" fmla="*/ 170264 w 256084"/>
                    <a:gd name="connsiteY48" fmla="*/ 169232 h 195976"/>
                    <a:gd name="connsiteX49" fmla="*/ 170062 w 256084"/>
                    <a:gd name="connsiteY49" fmla="*/ 168626 h 195976"/>
                    <a:gd name="connsiteX50" fmla="*/ 172612 w 256084"/>
                    <a:gd name="connsiteY50" fmla="*/ 166485 h 195976"/>
                    <a:gd name="connsiteX51" fmla="*/ 172410 w 256084"/>
                    <a:gd name="connsiteY51" fmla="*/ 166485 h 195976"/>
                    <a:gd name="connsiteX52" fmla="*/ 176741 w 256084"/>
                    <a:gd name="connsiteY52" fmla="*/ 164142 h 195976"/>
                    <a:gd name="connsiteX53" fmla="*/ 177348 w 256084"/>
                    <a:gd name="connsiteY53" fmla="*/ 163536 h 195976"/>
                    <a:gd name="connsiteX54" fmla="*/ 171438 w 256084"/>
                    <a:gd name="connsiteY54" fmla="*/ 166485 h 195976"/>
                    <a:gd name="connsiteX55" fmla="*/ 170831 w 256084"/>
                    <a:gd name="connsiteY55" fmla="*/ 166889 h 195976"/>
                    <a:gd name="connsiteX56" fmla="*/ 169859 w 256084"/>
                    <a:gd name="connsiteY56" fmla="*/ 166485 h 195976"/>
                    <a:gd name="connsiteX57" fmla="*/ 169859 w 256084"/>
                    <a:gd name="connsiteY57" fmla="*/ 166283 h 195976"/>
                    <a:gd name="connsiteX58" fmla="*/ 172005 w 256084"/>
                    <a:gd name="connsiteY58" fmla="*/ 164505 h 195976"/>
                    <a:gd name="connsiteX59" fmla="*/ 172774 w 256084"/>
                    <a:gd name="connsiteY59" fmla="*/ 164909 h 195976"/>
                    <a:gd name="connsiteX60" fmla="*/ 214794 w 256084"/>
                    <a:gd name="connsiteY60" fmla="*/ 153153 h 195976"/>
                    <a:gd name="connsiteX61" fmla="*/ 218113 w 256084"/>
                    <a:gd name="connsiteY61" fmla="*/ 151012 h 195976"/>
                    <a:gd name="connsiteX62" fmla="*/ 223618 w 256084"/>
                    <a:gd name="connsiteY62" fmla="*/ 147295 h 195976"/>
                    <a:gd name="connsiteX63" fmla="*/ 229893 w 256084"/>
                    <a:gd name="connsiteY63" fmla="*/ 138852 h 195976"/>
                    <a:gd name="connsiteX64" fmla="*/ 229488 w 256084"/>
                    <a:gd name="connsiteY64" fmla="*/ 138084 h 195976"/>
                    <a:gd name="connsiteX65" fmla="*/ 213174 w 256084"/>
                    <a:gd name="connsiteY65" fmla="*/ 150244 h 195976"/>
                    <a:gd name="connsiteX66" fmla="*/ 188643 w 256084"/>
                    <a:gd name="connsiteY66" fmla="*/ 154769 h 195976"/>
                    <a:gd name="connsiteX67" fmla="*/ 190424 w 256084"/>
                    <a:gd name="connsiteY67" fmla="*/ 154001 h 195976"/>
                    <a:gd name="connsiteX68" fmla="*/ 192003 w 256084"/>
                    <a:gd name="connsiteY68" fmla="*/ 151860 h 195976"/>
                    <a:gd name="connsiteX69" fmla="*/ 193177 w 256084"/>
                    <a:gd name="connsiteY69" fmla="*/ 151860 h 195976"/>
                    <a:gd name="connsiteX70" fmla="*/ 193946 w 256084"/>
                    <a:gd name="connsiteY70" fmla="*/ 151093 h 195976"/>
                    <a:gd name="connsiteX71" fmla="*/ 195524 w 256084"/>
                    <a:gd name="connsiteY71" fmla="*/ 150689 h 195976"/>
                    <a:gd name="connsiteX72" fmla="*/ 190424 w 256084"/>
                    <a:gd name="connsiteY72" fmla="*/ 150689 h 195976"/>
                    <a:gd name="connsiteX73" fmla="*/ 191598 w 256084"/>
                    <a:gd name="connsiteY73" fmla="*/ 148548 h 195976"/>
                    <a:gd name="connsiteX74" fmla="*/ 193177 w 256084"/>
                    <a:gd name="connsiteY74" fmla="*/ 148548 h 195976"/>
                    <a:gd name="connsiteX75" fmla="*/ 193946 w 256084"/>
                    <a:gd name="connsiteY75" fmla="*/ 146972 h 195976"/>
                    <a:gd name="connsiteX76" fmla="*/ 209855 w 256084"/>
                    <a:gd name="connsiteY76" fmla="*/ 138165 h 195976"/>
                    <a:gd name="connsiteX77" fmla="*/ 206900 w 256084"/>
                    <a:gd name="connsiteY77" fmla="*/ 138569 h 195976"/>
                    <a:gd name="connsiteX78" fmla="*/ 207669 w 256084"/>
                    <a:gd name="connsiteY78" fmla="*/ 137397 h 195976"/>
                    <a:gd name="connsiteX79" fmla="*/ 219246 w 256084"/>
                    <a:gd name="connsiteY79" fmla="*/ 132509 h 195976"/>
                    <a:gd name="connsiteX80" fmla="*/ 215117 w 256084"/>
                    <a:gd name="connsiteY80" fmla="*/ 132509 h 195976"/>
                    <a:gd name="connsiteX81" fmla="*/ 217263 w 256084"/>
                    <a:gd name="connsiteY81" fmla="*/ 131338 h 195976"/>
                    <a:gd name="connsiteX82" fmla="*/ 217263 w 256084"/>
                    <a:gd name="connsiteY82" fmla="*/ 130166 h 195976"/>
                    <a:gd name="connsiteX83" fmla="*/ 218032 w 256084"/>
                    <a:gd name="connsiteY83" fmla="*/ 129762 h 195976"/>
                    <a:gd name="connsiteX84" fmla="*/ 217263 w 256084"/>
                    <a:gd name="connsiteY84" fmla="*/ 129358 h 195976"/>
                    <a:gd name="connsiteX85" fmla="*/ 219408 w 256084"/>
                    <a:gd name="connsiteY85" fmla="*/ 128186 h 195976"/>
                    <a:gd name="connsiteX86" fmla="*/ 218234 w 256084"/>
                    <a:gd name="connsiteY86" fmla="*/ 127782 h 195976"/>
                    <a:gd name="connsiteX87" fmla="*/ 223133 w 256084"/>
                    <a:gd name="connsiteY87" fmla="*/ 125641 h 195976"/>
                    <a:gd name="connsiteX88" fmla="*/ 221554 w 256084"/>
                    <a:gd name="connsiteY88" fmla="*/ 124874 h 195976"/>
                    <a:gd name="connsiteX89" fmla="*/ 222323 w 256084"/>
                    <a:gd name="connsiteY89" fmla="*/ 124470 h 195976"/>
                    <a:gd name="connsiteX90" fmla="*/ 221554 w 256084"/>
                    <a:gd name="connsiteY90" fmla="*/ 124470 h 195976"/>
                    <a:gd name="connsiteX91" fmla="*/ 221149 w 256084"/>
                    <a:gd name="connsiteY91" fmla="*/ 122894 h 195976"/>
                    <a:gd name="connsiteX92" fmla="*/ 224469 w 256084"/>
                    <a:gd name="connsiteY92" fmla="*/ 114087 h 195976"/>
                    <a:gd name="connsiteX93" fmla="*/ 223699 w 256084"/>
                    <a:gd name="connsiteY93" fmla="*/ 113683 h 195976"/>
                    <a:gd name="connsiteX94" fmla="*/ 208559 w 256084"/>
                    <a:gd name="connsiteY94" fmla="*/ 120753 h 195976"/>
                    <a:gd name="connsiteX95" fmla="*/ 206009 w 256084"/>
                    <a:gd name="connsiteY95" fmla="*/ 120753 h 195976"/>
                    <a:gd name="connsiteX96" fmla="*/ 199735 w 256084"/>
                    <a:gd name="connsiteY96" fmla="*/ 120349 h 195976"/>
                    <a:gd name="connsiteX97" fmla="*/ 196010 w 256084"/>
                    <a:gd name="connsiteY97" fmla="*/ 117400 h 195976"/>
                    <a:gd name="connsiteX98" fmla="*/ 186781 w 256084"/>
                    <a:gd name="connsiteY98" fmla="*/ 112875 h 195976"/>
                    <a:gd name="connsiteX99" fmla="*/ 158322 w 256084"/>
                    <a:gd name="connsiteY99" fmla="*/ 108754 h 195976"/>
                    <a:gd name="connsiteX100" fmla="*/ 171276 w 256084"/>
                    <a:gd name="connsiteY100" fmla="*/ 105038 h 195976"/>
                    <a:gd name="connsiteX101" fmla="*/ 190140 w 256084"/>
                    <a:gd name="connsiteY101" fmla="*/ 101321 h 195976"/>
                    <a:gd name="connsiteX102" fmla="*/ 186416 w 256084"/>
                    <a:gd name="connsiteY102" fmla="*/ 101321 h 195976"/>
                    <a:gd name="connsiteX103" fmla="*/ 170507 w 256084"/>
                    <a:gd name="connsiteY103" fmla="*/ 103462 h 195976"/>
                    <a:gd name="connsiteX104" fmla="*/ 159699 w 256084"/>
                    <a:gd name="connsiteY104" fmla="*/ 106411 h 195976"/>
                    <a:gd name="connsiteX105" fmla="*/ 153788 w 256084"/>
                    <a:gd name="connsiteY105" fmla="*/ 108956 h 195976"/>
                    <a:gd name="connsiteX106" fmla="*/ 153788 w 256084"/>
                    <a:gd name="connsiteY106" fmla="*/ 107785 h 195976"/>
                    <a:gd name="connsiteX107" fmla="*/ 167916 w 256084"/>
                    <a:gd name="connsiteY107" fmla="*/ 98574 h 195976"/>
                    <a:gd name="connsiteX108" fmla="*/ 187550 w 256084"/>
                    <a:gd name="connsiteY108" fmla="*/ 99341 h 195976"/>
                    <a:gd name="connsiteX109" fmla="*/ 201678 w 256084"/>
                    <a:gd name="connsiteY109" fmla="*/ 101887 h 195976"/>
                    <a:gd name="connsiteX110" fmla="*/ 205402 w 256084"/>
                    <a:gd name="connsiteY110" fmla="*/ 105199 h 195976"/>
                    <a:gd name="connsiteX111" fmla="*/ 212081 w 256084"/>
                    <a:gd name="connsiteY111" fmla="*/ 106775 h 195976"/>
                    <a:gd name="connsiteX112" fmla="*/ 212081 w 256084"/>
                    <a:gd name="connsiteY112" fmla="*/ 104634 h 195976"/>
                    <a:gd name="connsiteX113" fmla="*/ 216980 w 256084"/>
                    <a:gd name="connsiteY113" fmla="*/ 104230 h 195976"/>
                    <a:gd name="connsiteX114" fmla="*/ 212850 w 256084"/>
                    <a:gd name="connsiteY114" fmla="*/ 96392 h 195976"/>
                    <a:gd name="connsiteX115" fmla="*/ 213255 w 256084"/>
                    <a:gd name="connsiteY115" fmla="*/ 95625 h 195976"/>
                    <a:gd name="connsiteX116" fmla="*/ 222080 w 256084"/>
                    <a:gd name="connsiteY116" fmla="*/ 103058 h 195976"/>
                    <a:gd name="connsiteX117" fmla="*/ 227586 w 256084"/>
                    <a:gd name="connsiteY117" fmla="*/ 102654 h 195976"/>
                    <a:gd name="connsiteX118" fmla="*/ 218963 w 256084"/>
                    <a:gd name="connsiteY118" fmla="*/ 91464 h 195976"/>
                    <a:gd name="connsiteX119" fmla="*/ 218963 w 256084"/>
                    <a:gd name="connsiteY119" fmla="*/ 89888 h 195976"/>
                    <a:gd name="connsiteX120" fmla="*/ 217789 w 256084"/>
                    <a:gd name="connsiteY120" fmla="*/ 89121 h 195976"/>
                    <a:gd name="connsiteX121" fmla="*/ 217789 w 256084"/>
                    <a:gd name="connsiteY121" fmla="*/ 87545 h 195976"/>
                    <a:gd name="connsiteX122" fmla="*/ 216008 w 256084"/>
                    <a:gd name="connsiteY122" fmla="*/ 84232 h 195976"/>
                    <a:gd name="connsiteX123" fmla="*/ 214834 w 256084"/>
                    <a:gd name="connsiteY123" fmla="*/ 77566 h 195976"/>
                    <a:gd name="connsiteX124" fmla="*/ 213255 w 256084"/>
                    <a:gd name="connsiteY124" fmla="*/ 71304 h 195976"/>
                    <a:gd name="connsiteX125" fmla="*/ 209936 w 256084"/>
                    <a:gd name="connsiteY125" fmla="*/ 53488 h 195976"/>
                    <a:gd name="connsiteX126" fmla="*/ 217384 w 256084"/>
                    <a:gd name="connsiteY126" fmla="*/ 34662 h 195976"/>
                    <a:gd name="connsiteX127" fmla="*/ 227788 w 256084"/>
                    <a:gd name="connsiteY127" fmla="*/ 22906 h 195976"/>
                    <a:gd name="connsiteX128" fmla="*/ 234872 w 256084"/>
                    <a:gd name="connsiteY128" fmla="*/ 11150 h 195976"/>
                    <a:gd name="connsiteX129" fmla="*/ 246247 w 256084"/>
                    <a:gd name="connsiteY129" fmla="*/ 3717 h 195976"/>
                    <a:gd name="connsiteX130" fmla="*/ 256084 w 256084"/>
                    <a:gd name="connsiteY130" fmla="*/ 0 h 195976"/>
                    <a:gd name="connsiteX131" fmla="*/ 0 w 256084"/>
                    <a:gd name="connsiteY131" fmla="*/ 0 h 195976"/>
                    <a:gd name="connsiteX132" fmla="*/ 0 w 256084"/>
                    <a:gd name="connsiteY132" fmla="*/ 195976 h 195976"/>
                    <a:gd name="connsiteX133" fmla="*/ 182044 w 256084"/>
                    <a:gd name="connsiteY133" fmla="*/ 195976 h 195976"/>
                    <a:gd name="connsiteX134" fmla="*/ 206009 w 256084"/>
                    <a:gd name="connsiteY134" fmla="*/ 183614 h 195976"/>
                    <a:gd name="connsiteX135" fmla="*/ 224873 w 256084"/>
                    <a:gd name="connsiteY135" fmla="*/ 173231 h 195976"/>
                    <a:gd name="connsiteX136" fmla="*/ 167916 w 256084"/>
                    <a:gd name="connsiteY136" fmla="*/ 146568 h 195976"/>
                    <a:gd name="connsiteX137" fmla="*/ 166135 w 256084"/>
                    <a:gd name="connsiteY137" fmla="*/ 146164 h 195976"/>
                    <a:gd name="connsiteX138" fmla="*/ 170669 w 256084"/>
                    <a:gd name="connsiteY138" fmla="*/ 143619 h 195976"/>
                    <a:gd name="connsiteX139" fmla="*/ 173219 w 256084"/>
                    <a:gd name="connsiteY139" fmla="*/ 142851 h 195976"/>
                    <a:gd name="connsiteX140" fmla="*/ 175770 w 256084"/>
                    <a:gd name="connsiteY140" fmla="*/ 144427 h 195976"/>
                    <a:gd name="connsiteX141" fmla="*/ 167916 w 256084"/>
                    <a:gd name="connsiteY141" fmla="*/ 146568 h 195976"/>
                    <a:gd name="connsiteX142" fmla="*/ 110959 w 256084"/>
                    <a:gd name="connsiteY142" fmla="*/ 138529 h 195976"/>
                    <a:gd name="connsiteX143" fmla="*/ 110554 w 256084"/>
                    <a:gd name="connsiteY143" fmla="*/ 137761 h 195976"/>
                    <a:gd name="connsiteX144" fmla="*/ 122537 w 256084"/>
                    <a:gd name="connsiteY144" fmla="*/ 118935 h 195976"/>
                    <a:gd name="connsiteX145" fmla="*/ 135086 w 256084"/>
                    <a:gd name="connsiteY145" fmla="*/ 108552 h 195976"/>
                    <a:gd name="connsiteX146" fmla="*/ 155893 w 256084"/>
                    <a:gd name="connsiteY146" fmla="*/ 92272 h 195976"/>
                    <a:gd name="connsiteX147" fmla="*/ 165528 w 256084"/>
                    <a:gd name="connsiteY147" fmla="*/ 92676 h 195976"/>
                    <a:gd name="connsiteX148" fmla="*/ 160994 w 256084"/>
                    <a:gd name="connsiteY148" fmla="*/ 94817 h 195976"/>
                    <a:gd name="connsiteX149" fmla="*/ 159820 w 256084"/>
                    <a:gd name="connsiteY149" fmla="*/ 94413 h 195976"/>
                    <a:gd name="connsiteX150" fmla="*/ 160225 w 256084"/>
                    <a:gd name="connsiteY150" fmla="*/ 93241 h 195976"/>
                    <a:gd name="connsiteX151" fmla="*/ 148445 w 256084"/>
                    <a:gd name="connsiteY151" fmla="*/ 104028 h 195976"/>
                    <a:gd name="connsiteX152" fmla="*/ 139984 w 256084"/>
                    <a:gd name="connsiteY152" fmla="*/ 113643 h 195976"/>
                    <a:gd name="connsiteX153" fmla="*/ 139579 w 256084"/>
                    <a:gd name="connsiteY153" fmla="*/ 112875 h 195976"/>
                    <a:gd name="connsiteX154" fmla="*/ 110919 w 256084"/>
                    <a:gd name="connsiteY154" fmla="*/ 138529 h 195976"/>
                    <a:gd name="connsiteX155" fmla="*/ 141765 w 256084"/>
                    <a:gd name="connsiteY155" fmla="*/ 114047 h 195976"/>
                    <a:gd name="connsiteX156" fmla="*/ 140591 w 256084"/>
                    <a:gd name="connsiteY156" fmla="*/ 115622 h 195976"/>
                    <a:gd name="connsiteX157" fmla="*/ 139013 w 256084"/>
                    <a:gd name="connsiteY157" fmla="*/ 117198 h 195976"/>
                    <a:gd name="connsiteX158" fmla="*/ 138243 w 256084"/>
                    <a:gd name="connsiteY158" fmla="*/ 116794 h 195976"/>
                    <a:gd name="connsiteX159" fmla="*/ 141199 w 256084"/>
                    <a:gd name="connsiteY159" fmla="*/ 113481 h 195976"/>
                    <a:gd name="connsiteX160" fmla="*/ 141806 w 256084"/>
                    <a:gd name="connsiteY160" fmla="*/ 114087 h 195976"/>
                    <a:gd name="connsiteX161" fmla="*/ 159091 w 256084"/>
                    <a:gd name="connsiteY161" fmla="*/ 169555 h 195976"/>
                    <a:gd name="connsiteX162" fmla="*/ 158120 w 256084"/>
                    <a:gd name="connsiteY162" fmla="*/ 170727 h 195976"/>
                    <a:gd name="connsiteX163" fmla="*/ 158525 w 256084"/>
                    <a:gd name="connsiteY163" fmla="*/ 171333 h 195976"/>
                    <a:gd name="connsiteX164" fmla="*/ 155772 w 256084"/>
                    <a:gd name="connsiteY164" fmla="*/ 173312 h 195976"/>
                    <a:gd name="connsiteX165" fmla="*/ 155165 w 256084"/>
                    <a:gd name="connsiteY165" fmla="*/ 173312 h 195976"/>
                    <a:gd name="connsiteX166" fmla="*/ 153788 w 256084"/>
                    <a:gd name="connsiteY166" fmla="*/ 174686 h 195976"/>
                    <a:gd name="connsiteX167" fmla="*/ 151805 w 256084"/>
                    <a:gd name="connsiteY167" fmla="*/ 174282 h 195976"/>
                    <a:gd name="connsiteX168" fmla="*/ 154557 w 256084"/>
                    <a:gd name="connsiteY168" fmla="*/ 171737 h 195976"/>
                    <a:gd name="connsiteX169" fmla="*/ 156136 w 256084"/>
                    <a:gd name="connsiteY169" fmla="*/ 170161 h 195976"/>
                    <a:gd name="connsiteX170" fmla="*/ 156905 w 256084"/>
                    <a:gd name="connsiteY170" fmla="*/ 169394 h 195976"/>
                    <a:gd name="connsiteX171" fmla="*/ 159051 w 256084"/>
                    <a:gd name="connsiteY171" fmla="*/ 169596 h 195976"/>
                    <a:gd name="connsiteX172" fmla="*/ 152371 w 256084"/>
                    <a:gd name="connsiteY172" fmla="*/ 166646 h 195976"/>
                    <a:gd name="connsiteX173" fmla="*/ 148040 w 256084"/>
                    <a:gd name="connsiteY173" fmla="*/ 169596 h 195976"/>
                    <a:gd name="connsiteX174" fmla="*/ 143142 w 256084"/>
                    <a:gd name="connsiteY174" fmla="*/ 171939 h 195976"/>
                    <a:gd name="connsiteX175" fmla="*/ 142534 w 256084"/>
                    <a:gd name="connsiteY175" fmla="*/ 171737 h 195976"/>
                    <a:gd name="connsiteX176" fmla="*/ 138810 w 256084"/>
                    <a:gd name="connsiteY176" fmla="*/ 174686 h 195976"/>
                    <a:gd name="connsiteX177" fmla="*/ 138203 w 256084"/>
                    <a:gd name="connsiteY177" fmla="*/ 175292 h 195976"/>
                    <a:gd name="connsiteX178" fmla="*/ 137596 w 256084"/>
                    <a:gd name="connsiteY178" fmla="*/ 175898 h 195976"/>
                    <a:gd name="connsiteX179" fmla="*/ 136827 w 256084"/>
                    <a:gd name="connsiteY179" fmla="*/ 176665 h 195976"/>
                    <a:gd name="connsiteX180" fmla="*/ 136219 w 256084"/>
                    <a:gd name="connsiteY180" fmla="*/ 177271 h 195976"/>
                    <a:gd name="connsiteX181" fmla="*/ 135450 w 256084"/>
                    <a:gd name="connsiteY181" fmla="*/ 177069 h 195976"/>
                    <a:gd name="connsiteX182" fmla="*/ 134843 w 256084"/>
                    <a:gd name="connsiteY182" fmla="*/ 177473 h 195976"/>
                    <a:gd name="connsiteX183" fmla="*/ 134236 w 256084"/>
                    <a:gd name="connsiteY183" fmla="*/ 177877 h 195976"/>
                    <a:gd name="connsiteX184" fmla="*/ 133831 w 256084"/>
                    <a:gd name="connsiteY184" fmla="*/ 177877 h 195976"/>
                    <a:gd name="connsiteX185" fmla="*/ 132455 w 256084"/>
                    <a:gd name="connsiteY185" fmla="*/ 179049 h 195976"/>
                    <a:gd name="connsiteX186" fmla="*/ 130309 w 256084"/>
                    <a:gd name="connsiteY186" fmla="*/ 181392 h 195976"/>
                    <a:gd name="connsiteX187" fmla="*/ 130309 w 256084"/>
                    <a:gd name="connsiteY187" fmla="*/ 181594 h 195976"/>
                    <a:gd name="connsiteX188" fmla="*/ 130107 w 256084"/>
                    <a:gd name="connsiteY188" fmla="*/ 181796 h 195976"/>
                    <a:gd name="connsiteX189" fmla="*/ 129904 w 256084"/>
                    <a:gd name="connsiteY189" fmla="*/ 181998 h 195976"/>
                    <a:gd name="connsiteX190" fmla="*/ 129702 w 256084"/>
                    <a:gd name="connsiteY190" fmla="*/ 182402 h 195976"/>
                    <a:gd name="connsiteX191" fmla="*/ 129297 w 256084"/>
                    <a:gd name="connsiteY191" fmla="*/ 182604 h 195976"/>
                    <a:gd name="connsiteX192" fmla="*/ 129095 w 256084"/>
                    <a:gd name="connsiteY192" fmla="*/ 182402 h 195976"/>
                    <a:gd name="connsiteX193" fmla="*/ 128892 w 256084"/>
                    <a:gd name="connsiteY193" fmla="*/ 182200 h 195976"/>
                    <a:gd name="connsiteX194" fmla="*/ 128487 w 256084"/>
                    <a:gd name="connsiteY194" fmla="*/ 181594 h 195976"/>
                    <a:gd name="connsiteX195" fmla="*/ 128487 w 256084"/>
                    <a:gd name="connsiteY195" fmla="*/ 181392 h 195976"/>
                    <a:gd name="connsiteX196" fmla="*/ 129661 w 256084"/>
                    <a:gd name="connsiteY196" fmla="*/ 180019 h 195976"/>
                    <a:gd name="connsiteX197" fmla="*/ 130066 w 256084"/>
                    <a:gd name="connsiteY197" fmla="*/ 179615 h 195976"/>
                    <a:gd name="connsiteX198" fmla="*/ 130674 w 256084"/>
                    <a:gd name="connsiteY198" fmla="*/ 178847 h 195976"/>
                    <a:gd name="connsiteX199" fmla="*/ 130876 w 256084"/>
                    <a:gd name="connsiteY199" fmla="*/ 178443 h 195976"/>
                    <a:gd name="connsiteX200" fmla="*/ 132050 w 256084"/>
                    <a:gd name="connsiteY200" fmla="*/ 176867 h 195976"/>
                    <a:gd name="connsiteX201" fmla="*/ 132252 w 256084"/>
                    <a:gd name="connsiteY201" fmla="*/ 176665 h 195976"/>
                    <a:gd name="connsiteX202" fmla="*/ 132859 w 256084"/>
                    <a:gd name="connsiteY202" fmla="*/ 175898 h 195976"/>
                    <a:gd name="connsiteX203" fmla="*/ 133264 w 256084"/>
                    <a:gd name="connsiteY203" fmla="*/ 175130 h 195976"/>
                    <a:gd name="connsiteX204" fmla="*/ 133264 w 256084"/>
                    <a:gd name="connsiteY204" fmla="*/ 174928 h 195976"/>
                    <a:gd name="connsiteX205" fmla="*/ 133669 w 256084"/>
                    <a:gd name="connsiteY205" fmla="*/ 174161 h 195976"/>
                    <a:gd name="connsiteX206" fmla="*/ 133669 w 256084"/>
                    <a:gd name="connsiteY206" fmla="*/ 173959 h 195976"/>
                    <a:gd name="connsiteX207" fmla="*/ 133872 w 256084"/>
                    <a:gd name="connsiteY207" fmla="*/ 173555 h 195976"/>
                    <a:gd name="connsiteX208" fmla="*/ 134074 w 256084"/>
                    <a:gd name="connsiteY208" fmla="*/ 172949 h 195976"/>
                    <a:gd name="connsiteX209" fmla="*/ 134074 w 256084"/>
                    <a:gd name="connsiteY209" fmla="*/ 172747 h 195976"/>
                    <a:gd name="connsiteX210" fmla="*/ 135653 w 256084"/>
                    <a:gd name="connsiteY210" fmla="*/ 170767 h 195976"/>
                    <a:gd name="connsiteX211" fmla="*/ 135450 w 256084"/>
                    <a:gd name="connsiteY211" fmla="*/ 170767 h 195976"/>
                    <a:gd name="connsiteX212" fmla="*/ 134074 w 256084"/>
                    <a:gd name="connsiteY212" fmla="*/ 171939 h 195976"/>
                    <a:gd name="connsiteX213" fmla="*/ 133467 w 256084"/>
                    <a:gd name="connsiteY213" fmla="*/ 171333 h 195976"/>
                    <a:gd name="connsiteX214" fmla="*/ 134236 w 256084"/>
                    <a:gd name="connsiteY214" fmla="*/ 170565 h 195976"/>
                    <a:gd name="connsiteX215" fmla="*/ 136219 w 256084"/>
                    <a:gd name="connsiteY215" fmla="*/ 168586 h 195976"/>
                    <a:gd name="connsiteX216" fmla="*/ 137393 w 256084"/>
                    <a:gd name="connsiteY216" fmla="*/ 167818 h 195976"/>
                    <a:gd name="connsiteX217" fmla="*/ 137596 w 256084"/>
                    <a:gd name="connsiteY217" fmla="*/ 167616 h 195976"/>
                    <a:gd name="connsiteX218" fmla="*/ 138365 w 256084"/>
                    <a:gd name="connsiteY218" fmla="*/ 166646 h 195976"/>
                    <a:gd name="connsiteX219" fmla="*/ 152493 w 256084"/>
                    <a:gd name="connsiteY219" fmla="*/ 161152 h 195976"/>
                    <a:gd name="connsiteX220" fmla="*/ 158403 w 256084"/>
                    <a:gd name="connsiteY220" fmla="*/ 161152 h 195976"/>
                    <a:gd name="connsiteX221" fmla="*/ 161723 w 256084"/>
                    <a:gd name="connsiteY221" fmla="*/ 161920 h 195976"/>
                    <a:gd name="connsiteX222" fmla="*/ 152290 w 256084"/>
                    <a:gd name="connsiteY222" fmla="*/ 166606 h 195976"/>
                    <a:gd name="connsiteX223" fmla="*/ 159941 w 256084"/>
                    <a:gd name="connsiteY223" fmla="*/ 140751 h 195976"/>
                    <a:gd name="connsiteX224" fmla="*/ 161520 w 256084"/>
                    <a:gd name="connsiteY224" fmla="*/ 139983 h 195976"/>
                    <a:gd name="connsiteX225" fmla="*/ 158565 w 256084"/>
                    <a:gd name="connsiteY225" fmla="*/ 139983 h 195976"/>
                    <a:gd name="connsiteX226" fmla="*/ 158160 w 256084"/>
                    <a:gd name="connsiteY226" fmla="*/ 139215 h 195976"/>
                    <a:gd name="connsiteX227" fmla="*/ 152250 w 256084"/>
                    <a:gd name="connsiteY227" fmla="*/ 140791 h 195976"/>
                    <a:gd name="connsiteX228" fmla="*/ 144397 w 256084"/>
                    <a:gd name="connsiteY228" fmla="*/ 144104 h 195976"/>
                    <a:gd name="connsiteX229" fmla="*/ 132617 w 256084"/>
                    <a:gd name="connsiteY229" fmla="*/ 150366 h 195976"/>
                    <a:gd name="connsiteX230" fmla="*/ 132212 w 256084"/>
                    <a:gd name="connsiteY230" fmla="*/ 149598 h 195976"/>
                    <a:gd name="connsiteX231" fmla="*/ 134762 w 256084"/>
                    <a:gd name="connsiteY231" fmla="*/ 147053 h 195976"/>
                    <a:gd name="connsiteX232" fmla="*/ 134357 w 256084"/>
                    <a:gd name="connsiteY232" fmla="*/ 146285 h 195976"/>
                    <a:gd name="connsiteX233" fmla="*/ 145166 w 256084"/>
                    <a:gd name="connsiteY233" fmla="*/ 136670 h 195976"/>
                    <a:gd name="connsiteX234" fmla="*/ 145166 w 256084"/>
                    <a:gd name="connsiteY234" fmla="*/ 135499 h 195976"/>
                    <a:gd name="connsiteX235" fmla="*/ 148890 w 256084"/>
                    <a:gd name="connsiteY235" fmla="*/ 131378 h 195976"/>
                    <a:gd name="connsiteX236" fmla="*/ 152614 w 256084"/>
                    <a:gd name="connsiteY236" fmla="*/ 128065 h 195976"/>
                    <a:gd name="connsiteX237" fmla="*/ 151440 w 256084"/>
                    <a:gd name="connsiteY237" fmla="*/ 126894 h 195976"/>
                    <a:gd name="connsiteX238" fmla="*/ 146906 w 256084"/>
                    <a:gd name="connsiteY238" fmla="*/ 126490 h 195976"/>
                    <a:gd name="connsiteX239" fmla="*/ 149254 w 256084"/>
                    <a:gd name="connsiteY239" fmla="*/ 125116 h 195976"/>
                    <a:gd name="connsiteX240" fmla="*/ 148485 w 256084"/>
                    <a:gd name="connsiteY240" fmla="*/ 124510 h 195976"/>
                    <a:gd name="connsiteX241" fmla="*/ 150266 w 256084"/>
                    <a:gd name="connsiteY241" fmla="*/ 122733 h 195976"/>
                    <a:gd name="connsiteX242" fmla="*/ 154800 w 256084"/>
                    <a:gd name="connsiteY242" fmla="*/ 121157 h 195976"/>
                    <a:gd name="connsiteX243" fmla="*/ 146542 w 256084"/>
                    <a:gd name="connsiteY243" fmla="*/ 120389 h 195976"/>
                    <a:gd name="connsiteX244" fmla="*/ 155772 w 256084"/>
                    <a:gd name="connsiteY244" fmla="*/ 109199 h 195976"/>
                    <a:gd name="connsiteX245" fmla="*/ 156946 w 256084"/>
                    <a:gd name="connsiteY245" fmla="*/ 109603 h 195976"/>
                    <a:gd name="connsiteX246" fmla="*/ 153991 w 256084"/>
                    <a:gd name="connsiteY246" fmla="*/ 113320 h 195976"/>
                    <a:gd name="connsiteX247" fmla="*/ 162816 w 256084"/>
                    <a:gd name="connsiteY247" fmla="*/ 115461 h 195976"/>
                    <a:gd name="connsiteX248" fmla="*/ 161237 w 256084"/>
                    <a:gd name="connsiteY248" fmla="*/ 115865 h 195976"/>
                    <a:gd name="connsiteX249" fmla="*/ 167147 w 256084"/>
                    <a:gd name="connsiteY249" fmla="*/ 117642 h 195976"/>
                    <a:gd name="connsiteX250" fmla="*/ 163828 w 256084"/>
                    <a:gd name="connsiteY250" fmla="*/ 117642 h 195976"/>
                    <a:gd name="connsiteX251" fmla="*/ 197225 w 256084"/>
                    <a:gd name="connsiteY251" fmla="*/ 130974 h 195976"/>
                    <a:gd name="connsiteX252" fmla="*/ 171681 w 256084"/>
                    <a:gd name="connsiteY252" fmla="*/ 138811 h 195976"/>
                    <a:gd name="connsiteX253" fmla="*/ 168726 w 256084"/>
                    <a:gd name="connsiteY253" fmla="*/ 138407 h 195976"/>
                    <a:gd name="connsiteX254" fmla="*/ 168321 w 256084"/>
                    <a:gd name="connsiteY254" fmla="*/ 139579 h 195976"/>
                    <a:gd name="connsiteX255" fmla="*/ 164597 w 256084"/>
                    <a:gd name="connsiteY255" fmla="*/ 140347 h 195976"/>
                    <a:gd name="connsiteX256" fmla="*/ 159901 w 256084"/>
                    <a:gd name="connsiteY256" fmla="*/ 140751 h 1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256084" h="195976">
                      <a:moveTo>
                        <a:pt x="225157" y="173272"/>
                      </a:moveTo>
                      <a:cubicBezTo>
                        <a:pt x="227302" y="171131"/>
                        <a:pt x="229488" y="168949"/>
                        <a:pt x="231431" y="166606"/>
                      </a:cubicBezTo>
                      <a:cubicBezTo>
                        <a:pt x="235358" y="162081"/>
                        <a:pt x="239285" y="158001"/>
                        <a:pt x="243819" y="154082"/>
                      </a:cubicBezTo>
                      <a:cubicBezTo>
                        <a:pt x="245195" y="152911"/>
                        <a:pt x="246571" y="151739"/>
                        <a:pt x="247948" y="150931"/>
                      </a:cubicBezTo>
                      <a:cubicBezTo>
                        <a:pt x="248352" y="150527"/>
                        <a:pt x="248352" y="149760"/>
                        <a:pt x="248717" y="149356"/>
                      </a:cubicBezTo>
                      <a:cubicBezTo>
                        <a:pt x="246936" y="150123"/>
                        <a:pt x="245762" y="151497"/>
                        <a:pt x="243819" y="152305"/>
                      </a:cubicBezTo>
                      <a:cubicBezTo>
                        <a:pt x="243414" y="152305"/>
                        <a:pt x="243049" y="151901"/>
                        <a:pt x="243414" y="151537"/>
                      </a:cubicBezTo>
                      <a:cubicBezTo>
                        <a:pt x="244790" y="150568"/>
                        <a:pt x="246167" y="149558"/>
                        <a:pt x="247340" y="148588"/>
                      </a:cubicBezTo>
                      <a:lnTo>
                        <a:pt x="247138" y="148588"/>
                      </a:lnTo>
                      <a:cubicBezTo>
                        <a:pt x="246733" y="148588"/>
                        <a:pt x="246733" y="148184"/>
                        <a:pt x="246733" y="147820"/>
                      </a:cubicBezTo>
                      <a:cubicBezTo>
                        <a:pt x="241835" y="147053"/>
                        <a:pt x="238273" y="150366"/>
                        <a:pt x="234953" y="153315"/>
                      </a:cubicBezTo>
                      <a:cubicBezTo>
                        <a:pt x="234184" y="153719"/>
                        <a:pt x="233374" y="152911"/>
                        <a:pt x="233172" y="152911"/>
                      </a:cubicBezTo>
                      <a:cubicBezTo>
                        <a:pt x="227667" y="154688"/>
                        <a:pt x="223538" y="159577"/>
                        <a:pt x="218032" y="161718"/>
                      </a:cubicBezTo>
                      <a:lnTo>
                        <a:pt x="218032" y="160950"/>
                      </a:lnTo>
                      <a:cubicBezTo>
                        <a:pt x="215887" y="161718"/>
                        <a:pt x="213701" y="163091"/>
                        <a:pt x="211353" y="163495"/>
                      </a:cubicBezTo>
                      <a:cubicBezTo>
                        <a:pt x="208033" y="164263"/>
                        <a:pt x="205078" y="163899"/>
                        <a:pt x="202123" y="163899"/>
                      </a:cubicBezTo>
                      <a:cubicBezTo>
                        <a:pt x="197589" y="164303"/>
                        <a:pt x="193096" y="165273"/>
                        <a:pt x="188562" y="166242"/>
                      </a:cubicBezTo>
                      <a:cubicBezTo>
                        <a:pt x="188562" y="166242"/>
                        <a:pt x="188427" y="166310"/>
                        <a:pt x="188157" y="166444"/>
                      </a:cubicBezTo>
                      <a:cubicBezTo>
                        <a:pt x="185809" y="167050"/>
                        <a:pt x="183461" y="168020"/>
                        <a:pt x="181275" y="169192"/>
                      </a:cubicBezTo>
                      <a:lnTo>
                        <a:pt x="180506" y="169959"/>
                      </a:lnTo>
                      <a:cubicBezTo>
                        <a:pt x="179737" y="170727"/>
                        <a:pt x="178927" y="171737"/>
                        <a:pt x="177956" y="172100"/>
                      </a:cubicBezTo>
                      <a:cubicBezTo>
                        <a:pt x="175608" y="173272"/>
                        <a:pt x="173827" y="175251"/>
                        <a:pt x="171883" y="176989"/>
                      </a:cubicBezTo>
                      <a:cubicBezTo>
                        <a:pt x="171681" y="177191"/>
                        <a:pt x="171479" y="177191"/>
                        <a:pt x="171276" y="177191"/>
                      </a:cubicBezTo>
                      <a:cubicBezTo>
                        <a:pt x="169293" y="179170"/>
                        <a:pt x="167350" y="181109"/>
                        <a:pt x="165366" y="182887"/>
                      </a:cubicBezTo>
                      <a:cubicBezTo>
                        <a:pt x="165163" y="183089"/>
                        <a:pt x="164597" y="183089"/>
                        <a:pt x="164192" y="183089"/>
                      </a:cubicBezTo>
                      <a:cubicBezTo>
                        <a:pt x="164192" y="182887"/>
                        <a:pt x="164394" y="182887"/>
                        <a:pt x="164394" y="182685"/>
                      </a:cubicBezTo>
                      <a:cubicBezTo>
                        <a:pt x="164799" y="182079"/>
                        <a:pt x="165002" y="181715"/>
                        <a:pt x="165366" y="181109"/>
                      </a:cubicBezTo>
                      <a:lnTo>
                        <a:pt x="166540" y="179332"/>
                      </a:lnTo>
                      <a:cubicBezTo>
                        <a:pt x="167147" y="178564"/>
                        <a:pt x="167511" y="177756"/>
                        <a:pt x="168119" y="177191"/>
                      </a:cubicBezTo>
                      <a:cubicBezTo>
                        <a:pt x="168321" y="176989"/>
                        <a:pt x="168321" y="176787"/>
                        <a:pt x="168119" y="176787"/>
                      </a:cubicBezTo>
                      <a:cubicBezTo>
                        <a:pt x="167916" y="176585"/>
                        <a:pt x="167714" y="176585"/>
                        <a:pt x="167511" y="176585"/>
                      </a:cubicBezTo>
                      <a:cubicBezTo>
                        <a:pt x="169293" y="174807"/>
                        <a:pt x="171641" y="173272"/>
                        <a:pt x="173786" y="171898"/>
                      </a:cubicBezTo>
                      <a:cubicBezTo>
                        <a:pt x="173584" y="171898"/>
                        <a:pt x="173179" y="171696"/>
                        <a:pt x="173381" y="171494"/>
                      </a:cubicBezTo>
                      <a:cubicBezTo>
                        <a:pt x="173584" y="171090"/>
                        <a:pt x="173786" y="170888"/>
                        <a:pt x="173988" y="170525"/>
                      </a:cubicBezTo>
                      <a:cubicBezTo>
                        <a:pt x="173988" y="170525"/>
                        <a:pt x="174056" y="170390"/>
                        <a:pt x="174191" y="170121"/>
                      </a:cubicBezTo>
                      <a:cubicBezTo>
                        <a:pt x="174191" y="170121"/>
                        <a:pt x="173988" y="169919"/>
                        <a:pt x="173988" y="169717"/>
                      </a:cubicBezTo>
                      <a:lnTo>
                        <a:pt x="172207" y="170888"/>
                      </a:lnTo>
                      <a:cubicBezTo>
                        <a:pt x="171236" y="171656"/>
                        <a:pt x="170628" y="173231"/>
                        <a:pt x="169252" y="173231"/>
                      </a:cubicBezTo>
                      <a:lnTo>
                        <a:pt x="168645" y="173231"/>
                      </a:lnTo>
                      <a:cubicBezTo>
                        <a:pt x="168645" y="173231"/>
                        <a:pt x="168240" y="173231"/>
                        <a:pt x="168240" y="173029"/>
                      </a:cubicBezTo>
                      <a:lnTo>
                        <a:pt x="168240" y="172828"/>
                      </a:lnTo>
                      <a:cubicBezTo>
                        <a:pt x="168240" y="172828"/>
                        <a:pt x="168443" y="172625"/>
                        <a:pt x="168443" y="172423"/>
                      </a:cubicBezTo>
                      <a:cubicBezTo>
                        <a:pt x="168443" y="172221"/>
                        <a:pt x="168645" y="172221"/>
                        <a:pt x="168645" y="172019"/>
                      </a:cubicBezTo>
                      <a:cubicBezTo>
                        <a:pt x="168645" y="172019"/>
                        <a:pt x="168645" y="171818"/>
                        <a:pt x="168847" y="171818"/>
                      </a:cubicBezTo>
                      <a:cubicBezTo>
                        <a:pt x="168847" y="171616"/>
                        <a:pt x="169050" y="171414"/>
                        <a:pt x="169050" y="171414"/>
                      </a:cubicBezTo>
                      <a:cubicBezTo>
                        <a:pt x="169050" y="171212"/>
                        <a:pt x="169252" y="171212"/>
                        <a:pt x="169252" y="171009"/>
                      </a:cubicBezTo>
                      <a:cubicBezTo>
                        <a:pt x="169455" y="170808"/>
                        <a:pt x="169657" y="170404"/>
                        <a:pt x="169657" y="170242"/>
                      </a:cubicBezTo>
                      <a:cubicBezTo>
                        <a:pt x="169657" y="170080"/>
                        <a:pt x="169859" y="170040"/>
                        <a:pt x="169859" y="169838"/>
                      </a:cubicBezTo>
                      <a:cubicBezTo>
                        <a:pt x="170062" y="169636"/>
                        <a:pt x="170062" y="169434"/>
                        <a:pt x="170264" y="169232"/>
                      </a:cubicBezTo>
                      <a:cubicBezTo>
                        <a:pt x="170467" y="168828"/>
                        <a:pt x="170264" y="168626"/>
                        <a:pt x="170062" y="168626"/>
                      </a:cubicBezTo>
                      <a:cubicBezTo>
                        <a:pt x="170669" y="167656"/>
                        <a:pt x="171641" y="167050"/>
                        <a:pt x="172612" y="166485"/>
                      </a:cubicBezTo>
                      <a:lnTo>
                        <a:pt x="172410" y="166485"/>
                      </a:lnTo>
                      <a:cubicBezTo>
                        <a:pt x="173786" y="165717"/>
                        <a:pt x="175365" y="164909"/>
                        <a:pt x="176741" y="164142"/>
                      </a:cubicBezTo>
                      <a:lnTo>
                        <a:pt x="177348" y="163536"/>
                      </a:lnTo>
                      <a:cubicBezTo>
                        <a:pt x="175203" y="164303"/>
                        <a:pt x="173422" y="165313"/>
                        <a:pt x="171438" y="166485"/>
                      </a:cubicBezTo>
                      <a:cubicBezTo>
                        <a:pt x="171438" y="166485"/>
                        <a:pt x="171033" y="166687"/>
                        <a:pt x="170831" y="166889"/>
                      </a:cubicBezTo>
                      <a:cubicBezTo>
                        <a:pt x="170831" y="166889"/>
                        <a:pt x="170426" y="167091"/>
                        <a:pt x="169859" y="166485"/>
                      </a:cubicBezTo>
                      <a:lnTo>
                        <a:pt x="169859" y="166283"/>
                      </a:lnTo>
                      <a:cubicBezTo>
                        <a:pt x="170264" y="165515"/>
                        <a:pt x="171438" y="165111"/>
                        <a:pt x="172005" y="164505"/>
                      </a:cubicBezTo>
                      <a:cubicBezTo>
                        <a:pt x="172410" y="164505"/>
                        <a:pt x="172774" y="164505"/>
                        <a:pt x="172774" y="164909"/>
                      </a:cubicBezTo>
                      <a:cubicBezTo>
                        <a:pt x="184756" y="155698"/>
                        <a:pt x="201070" y="157839"/>
                        <a:pt x="214794" y="153153"/>
                      </a:cubicBezTo>
                      <a:cubicBezTo>
                        <a:pt x="215967" y="152385"/>
                        <a:pt x="216939" y="151578"/>
                        <a:pt x="218113" y="151012"/>
                      </a:cubicBezTo>
                      <a:cubicBezTo>
                        <a:pt x="219894" y="150244"/>
                        <a:pt x="221432" y="148467"/>
                        <a:pt x="223618" y="147295"/>
                      </a:cubicBezTo>
                      <a:cubicBezTo>
                        <a:pt x="226574" y="145154"/>
                        <a:pt x="228719" y="142407"/>
                        <a:pt x="229893" y="138852"/>
                      </a:cubicBezTo>
                      <a:cubicBezTo>
                        <a:pt x="229893" y="138448"/>
                        <a:pt x="229488" y="138084"/>
                        <a:pt x="229488" y="138084"/>
                      </a:cubicBezTo>
                      <a:cubicBezTo>
                        <a:pt x="224590" y="143174"/>
                        <a:pt x="219085" y="147295"/>
                        <a:pt x="213174" y="150244"/>
                      </a:cubicBezTo>
                      <a:cubicBezTo>
                        <a:pt x="205321" y="154365"/>
                        <a:pt x="196860" y="153557"/>
                        <a:pt x="188643" y="154769"/>
                      </a:cubicBezTo>
                      <a:cubicBezTo>
                        <a:pt x="189047" y="154001"/>
                        <a:pt x="189817" y="154001"/>
                        <a:pt x="190424" y="154001"/>
                      </a:cubicBezTo>
                      <a:cubicBezTo>
                        <a:pt x="190424" y="152830"/>
                        <a:pt x="191193" y="152426"/>
                        <a:pt x="192003" y="151860"/>
                      </a:cubicBezTo>
                      <a:lnTo>
                        <a:pt x="193177" y="151860"/>
                      </a:lnTo>
                      <a:cubicBezTo>
                        <a:pt x="193581" y="151860"/>
                        <a:pt x="193581" y="151093"/>
                        <a:pt x="193946" y="151093"/>
                      </a:cubicBezTo>
                      <a:cubicBezTo>
                        <a:pt x="194715" y="151093"/>
                        <a:pt x="195929" y="150689"/>
                        <a:pt x="195524" y="150689"/>
                      </a:cubicBezTo>
                      <a:cubicBezTo>
                        <a:pt x="194350" y="149113"/>
                        <a:pt x="192205" y="151860"/>
                        <a:pt x="190424" y="150689"/>
                      </a:cubicBezTo>
                      <a:cubicBezTo>
                        <a:pt x="191193" y="149921"/>
                        <a:pt x="190829" y="148911"/>
                        <a:pt x="191598" y="148548"/>
                      </a:cubicBezTo>
                      <a:lnTo>
                        <a:pt x="193177" y="148548"/>
                      </a:lnTo>
                      <a:cubicBezTo>
                        <a:pt x="193177" y="147780"/>
                        <a:pt x="193946" y="146972"/>
                        <a:pt x="193946" y="146972"/>
                      </a:cubicBezTo>
                      <a:cubicBezTo>
                        <a:pt x="199451" y="143659"/>
                        <a:pt x="204754" y="141074"/>
                        <a:pt x="209855" y="138165"/>
                      </a:cubicBezTo>
                      <a:cubicBezTo>
                        <a:pt x="208681" y="138165"/>
                        <a:pt x="208074" y="139337"/>
                        <a:pt x="206900" y="138569"/>
                      </a:cubicBezTo>
                      <a:cubicBezTo>
                        <a:pt x="207669" y="138569"/>
                        <a:pt x="206900" y="137397"/>
                        <a:pt x="207669" y="137397"/>
                      </a:cubicBezTo>
                      <a:cubicBezTo>
                        <a:pt x="211798" y="136226"/>
                        <a:pt x="215117" y="134085"/>
                        <a:pt x="219246" y="132509"/>
                      </a:cubicBezTo>
                      <a:cubicBezTo>
                        <a:pt x="217668" y="132509"/>
                        <a:pt x="216696" y="133681"/>
                        <a:pt x="215117" y="132509"/>
                      </a:cubicBezTo>
                      <a:cubicBezTo>
                        <a:pt x="215887" y="132105"/>
                        <a:pt x="216291" y="131338"/>
                        <a:pt x="217263" y="131338"/>
                      </a:cubicBezTo>
                      <a:lnTo>
                        <a:pt x="217263" y="130166"/>
                      </a:lnTo>
                      <a:cubicBezTo>
                        <a:pt x="217263" y="129762"/>
                        <a:pt x="217668" y="129762"/>
                        <a:pt x="218032" y="129762"/>
                      </a:cubicBezTo>
                      <a:cubicBezTo>
                        <a:pt x="217627" y="129762"/>
                        <a:pt x="217263" y="129358"/>
                        <a:pt x="217263" y="129358"/>
                      </a:cubicBezTo>
                      <a:cubicBezTo>
                        <a:pt x="217668" y="128590"/>
                        <a:pt x="218842" y="128954"/>
                        <a:pt x="219408" y="128186"/>
                      </a:cubicBezTo>
                      <a:cubicBezTo>
                        <a:pt x="219004" y="128186"/>
                        <a:pt x="218234" y="128186"/>
                        <a:pt x="218234" y="127782"/>
                      </a:cubicBezTo>
                      <a:cubicBezTo>
                        <a:pt x="219408" y="126207"/>
                        <a:pt x="221190" y="126005"/>
                        <a:pt x="223133" y="125641"/>
                      </a:cubicBezTo>
                      <a:cubicBezTo>
                        <a:pt x="222728" y="124874"/>
                        <a:pt x="221554" y="125641"/>
                        <a:pt x="221554" y="124874"/>
                      </a:cubicBezTo>
                      <a:cubicBezTo>
                        <a:pt x="221554" y="124470"/>
                        <a:pt x="221959" y="124470"/>
                        <a:pt x="222323" y="124470"/>
                      </a:cubicBezTo>
                      <a:lnTo>
                        <a:pt x="221554" y="124470"/>
                      </a:lnTo>
                      <a:cubicBezTo>
                        <a:pt x="220785" y="124066"/>
                        <a:pt x="221149" y="123298"/>
                        <a:pt x="221149" y="122894"/>
                      </a:cubicBezTo>
                      <a:cubicBezTo>
                        <a:pt x="223295" y="120349"/>
                        <a:pt x="223295" y="116996"/>
                        <a:pt x="224469" y="114087"/>
                      </a:cubicBezTo>
                      <a:cubicBezTo>
                        <a:pt x="224064" y="114087"/>
                        <a:pt x="223699" y="114087"/>
                        <a:pt x="223699" y="113683"/>
                      </a:cubicBezTo>
                      <a:cubicBezTo>
                        <a:pt x="219975" y="117804"/>
                        <a:pt x="214065" y="119177"/>
                        <a:pt x="208559" y="120753"/>
                      </a:cubicBezTo>
                      <a:lnTo>
                        <a:pt x="206009" y="120753"/>
                      </a:lnTo>
                      <a:cubicBezTo>
                        <a:pt x="204228" y="121521"/>
                        <a:pt x="201475" y="121521"/>
                        <a:pt x="199735" y="120349"/>
                      </a:cubicBezTo>
                      <a:cubicBezTo>
                        <a:pt x="198156" y="119581"/>
                        <a:pt x="197589" y="118571"/>
                        <a:pt x="196010" y="117400"/>
                      </a:cubicBezTo>
                      <a:cubicBezTo>
                        <a:pt x="193055" y="115622"/>
                        <a:pt x="190100" y="114087"/>
                        <a:pt x="186781" y="112875"/>
                      </a:cubicBezTo>
                      <a:cubicBezTo>
                        <a:pt x="177551" y="109926"/>
                        <a:pt x="167916" y="108350"/>
                        <a:pt x="158322" y="108754"/>
                      </a:cubicBezTo>
                      <a:cubicBezTo>
                        <a:pt x="162451" y="106613"/>
                        <a:pt x="166945" y="106411"/>
                        <a:pt x="171276" y="105038"/>
                      </a:cubicBezTo>
                      <a:cubicBezTo>
                        <a:pt x="177551" y="103260"/>
                        <a:pt x="183461" y="100917"/>
                        <a:pt x="190140" y="101321"/>
                      </a:cubicBezTo>
                      <a:cubicBezTo>
                        <a:pt x="188966" y="100917"/>
                        <a:pt x="187590" y="101321"/>
                        <a:pt x="186416" y="101321"/>
                      </a:cubicBezTo>
                      <a:cubicBezTo>
                        <a:pt x="181316" y="100917"/>
                        <a:pt x="176012" y="102493"/>
                        <a:pt x="170507" y="103462"/>
                      </a:cubicBezTo>
                      <a:cubicBezTo>
                        <a:pt x="166783" y="104230"/>
                        <a:pt x="163423" y="105603"/>
                        <a:pt x="159699" y="106411"/>
                      </a:cubicBezTo>
                      <a:cubicBezTo>
                        <a:pt x="157553" y="107179"/>
                        <a:pt x="156379" y="109360"/>
                        <a:pt x="153788" y="108956"/>
                      </a:cubicBezTo>
                      <a:lnTo>
                        <a:pt x="153788" y="107785"/>
                      </a:lnTo>
                      <a:cubicBezTo>
                        <a:pt x="157513" y="103260"/>
                        <a:pt x="162046" y="98978"/>
                        <a:pt x="167916" y="98574"/>
                      </a:cubicBezTo>
                      <a:cubicBezTo>
                        <a:pt x="174596" y="97402"/>
                        <a:pt x="180870" y="98574"/>
                        <a:pt x="187550" y="99341"/>
                      </a:cubicBezTo>
                      <a:cubicBezTo>
                        <a:pt x="192448" y="99745"/>
                        <a:pt x="196779" y="100917"/>
                        <a:pt x="201678" y="101887"/>
                      </a:cubicBezTo>
                      <a:cubicBezTo>
                        <a:pt x="203459" y="101887"/>
                        <a:pt x="203823" y="104836"/>
                        <a:pt x="205402" y="105199"/>
                      </a:cubicBezTo>
                      <a:cubicBezTo>
                        <a:pt x="207547" y="105967"/>
                        <a:pt x="209936" y="105199"/>
                        <a:pt x="212081" y="106775"/>
                      </a:cubicBezTo>
                      <a:cubicBezTo>
                        <a:pt x="212081" y="106007"/>
                        <a:pt x="211676" y="105199"/>
                        <a:pt x="212081" y="104634"/>
                      </a:cubicBezTo>
                      <a:cubicBezTo>
                        <a:pt x="213660" y="103058"/>
                        <a:pt x="215401" y="105038"/>
                        <a:pt x="216980" y="104230"/>
                      </a:cubicBezTo>
                      <a:cubicBezTo>
                        <a:pt x="219935" y="102452"/>
                        <a:pt x="214429" y="99139"/>
                        <a:pt x="212850" y="96392"/>
                      </a:cubicBezTo>
                      <a:cubicBezTo>
                        <a:pt x="212850" y="95988"/>
                        <a:pt x="213255" y="95625"/>
                        <a:pt x="213255" y="95625"/>
                      </a:cubicBezTo>
                      <a:cubicBezTo>
                        <a:pt x="216210" y="98170"/>
                        <a:pt x="218356" y="101119"/>
                        <a:pt x="222080" y="103058"/>
                      </a:cubicBezTo>
                      <a:cubicBezTo>
                        <a:pt x="223861" y="103826"/>
                        <a:pt x="228355" y="104836"/>
                        <a:pt x="227586" y="102654"/>
                      </a:cubicBezTo>
                      <a:cubicBezTo>
                        <a:pt x="225804" y="98534"/>
                        <a:pt x="222080" y="95221"/>
                        <a:pt x="218963" y="91464"/>
                      </a:cubicBezTo>
                      <a:lnTo>
                        <a:pt x="218963" y="89888"/>
                      </a:lnTo>
                      <a:cubicBezTo>
                        <a:pt x="218194" y="89888"/>
                        <a:pt x="218194" y="89484"/>
                        <a:pt x="217789" y="89121"/>
                      </a:cubicBezTo>
                      <a:lnTo>
                        <a:pt x="217789" y="87545"/>
                      </a:lnTo>
                      <a:cubicBezTo>
                        <a:pt x="216210" y="86777"/>
                        <a:pt x="216615" y="85404"/>
                        <a:pt x="216008" y="84232"/>
                      </a:cubicBezTo>
                      <a:cubicBezTo>
                        <a:pt x="214834" y="82455"/>
                        <a:pt x="215603" y="79707"/>
                        <a:pt x="214834" y="77566"/>
                      </a:cubicBezTo>
                      <a:cubicBezTo>
                        <a:pt x="214065" y="75425"/>
                        <a:pt x="213660" y="73446"/>
                        <a:pt x="213255" y="71304"/>
                      </a:cubicBezTo>
                      <a:cubicBezTo>
                        <a:pt x="212081" y="65043"/>
                        <a:pt x="210705" y="59548"/>
                        <a:pt x="209936" y="53488"/>
                      </a:cubicBezTo>
                      <a:cubicBezTo>
                        <a:pt x="209167" y="46419"/>
                        <a:pt x="214065" y="40965"/>
                        <a:pt x="217384" y="34662"/>
                      </a:cubicBezTo>
                      <a:cubicBezTo>
                        <a:pt x="219935" y="30138"/>
                        <a:pt x="222890" y="25855"/>
                        <a:pt x="227788" y="22906"/>
                      </a:cubicBezTo>
                      <a:cubicBezTo>
                        <a:pt x="228962" y="18382"/>
                        <a:pt x="231917" y="14665"/>
                        <a:pt x="234872" y="11150"/>
                      </a:cubicBezTo>
                      <a:cubicBezTo>
                        <a:pt x="237827" y="7635"/>
                        <a:pt x="242726" y="5252"/>
                        <a:pt x="246247" y="3717"/>
                      </a:cubicBezTo>
                      <a:cubicBezTo>
                        <a:pt x="251348" y="1374"/>
                        <a:pt x="256084" y="0"/>
                        <a:pt x="256084" y="0"/>
                      </a:cubicBezTo>
                      <a:lnTo>
                        <a:pt x="0" y="0"/>
                      </a:lnTo>
                      <a:lnTo>
                        <a:pt x="0" y="195976"/>
                      </a:lnTo>
                      <a:lnTo>
                        <a:pt x="182044" y="195976"/>
                      </a:lnTo>
                      <a:cubicBezTo>
                        <a:pt x="189128" y="190886"/>
                        <a:pt x="196172" y="188543"/>
                        <a:pt x="206009" y="183614"/>
                      </a:cubicBezTo>
                      <a:cubicBezTo>
                        <a:pt x="210705" y="181634"/>
                        <a:pt x="221311" y="176746"/>
                        <a:pt x="224873" y="173231"/>
                      </a:cubicBezTo>
                      <a:moveTo>
                        <a:pt x="167916" y="146568"/>
                      </a:moveTo>
                      <a:cubicBezTo>
                        <a:pt x="167147" y="146568"/>
                        <a:pt x="165771" y="146972"/>
                        <a:pt x="166135" y="146164"/>
                      </a:cubicBezTo>
                      <a:cubicBezTo>
                        <a:pt x="166540" y="144386"/>
                        <a:pt x="169090" y="144386"/>
                        <a:pt x="170669" y="143619"/>
                      </a:cubicBezTo>
                      <a:cubicBezTo>
                        <a:pt x="171438" y="143215"/>
                        <a:pt x="172450" y="142447"/>
                        <a:pt x="173219" y="142851"/>
                      </a:cubicBezTo>
                      <a:cubicBezTo>
                        <a:pt x="173988" y="144023"/>
                        <a:pt x="175000" y="143619"/>
                        <a:pt x="175770" y="144427"/>
                      </a:cubicBezTo>
                      <a:cubicBezTo>
                        <a:pt x="173422" y="146568"/>
                        <a:pt x="170467" y="145598"/>
                        <a:pt x="167916" y="146568"/>
                      </a:cubicBezTo>
                      <a:moveTo>
                        <a:pt x="110959" y="138529"/>
                      </a:moveTo>
                      <a:cubicBezTo>
                        <a:pt x="110959" y="138529"/>
                        <a:pt x="110554" y="138125"/>
                        <a:pt x="110554" y="137761"/>
                      </a:cubicBezTo>
                      <a:cubicBezTo>
                        <a:pt x="115453" y="131499"/>
                        <a:pt x="119015" y="125601"/>
                        <a:pt x="122537" y="118935"/>
                      </a:cubicBezTo>
                      <a:cubicBezTo>
                        <a:pt x="127435" y="116390"/>
                        <a:pt x="131362" y="112673"/>
                        <a:pt x="135086" y="108552"/>
                      </a:cubicBezTo>
                      <a:cubicBezTo>
                        <a:pt x="141361" y="101887"/>
                        <a:pt x="148040" y="96029"/>
                        <a:pt x="155893" y="92272"/>
                      </a:cubicBezTo>
                      <a:cubicBezTo>
                        <a:pt x="158848" y="91100"/>
                        <a:pt x="162573" y="91504"/>
                        <a:pt x="165528" y="92676"/>
                      </a:cubicBezTo>
                      <a:cubicBezTo>
                        <a:pt x="164354" y="94251"/>
                        <a:pt x="162573" y="93847"/>
                        <a:pt x="160994" y="94817"/>
                      </a:cubicBezTo>
                      <a:cubicBezTo>
                        <a:pt x="160589" y="94817"/>
                        <a:pt x="160225" y="94817"/>
                        <a:pt x="159820" y="94413"/>
                      </a:cubicBezTo>
                      <a:cubicBezTo>
                        <a:pt x="160225" y="94009"/>
                        <a:pt x="160225" y="93645"/>
                        <a:pt x="160225" y="93241"/>
                      </a:cubicBezTo>
                      <a:cubicBezTo>
                        <a:pt x="156501" y="97362"/>
                        <a:pt x="151400" y="99139"/>
                        <a:pt x="148445" y="104028"/>
                      </a:cubicBezTo>
                      <a:cubicBezTo>
                        <a:pt x="146299" y="107745"/>
                        <a:pt x="144721" y="112471"/>
                        <a:pt x="139984" y="113643"/>
                      </a:cubicBezTo>
                      <a:cubicBezTo>
                        <a:pt x="138405" y="114047"/>
                        <a:pt x="140389" y="112471"/>
                        <a:pt x="139579" y="112875"/>
                      </a:cubicBezTo>
                      <a:cubicBezTo>
                        <a:pt x="128002" y="119945"/>
                        <a:pt x="119946" y="128550"/>
                        <a:pt x="110919" y="138529"/>
                      </a:cubicBezTo>
                      <a:moveTo>
                        <a:pt x="141765" y="114047"/>
                      </a:moveTo>
                      <a:cubicBezTo>
                        <a:pt x="141361" y="114814"/>
                        <a:pt x="140996" y="114814"/>
                        <a:pt x="140591" y="115622"/>
                      </a:cubicBezTo>
                      <a:cubicBezTo>
                        <a:pt x="140187" y="116390"/>
                        <a:pt x="139822" y="116794"/>
                        <a:pt x="139013" y="117198"/>
                      </a:cubicBezTo>
                      <a:cubicBezTo>
                        <a:pt x="138608" y="117198"/>
                        <a:pt x="138243" y="117198"/>
                        <a:pt x="138243" y="116794"/>
                      </a:cubicBezTo>
                      <a:cubicBezTo>
                        <a:pt x="138648" y="115218"/>
                        <a:pt x="139822" y="113845"/>
                        <a:pt x="141199" y="113481"/>
                      </a:cubicBezTo>
                      <a:cubicBezTo>
                        <a:pt x="141806" y="113279"/>
                        <a:pt x="141806" y="113683"/>
                        <a:pt x="141806" y="114087"/>
                      </a:cubicBezTo>
                      <a:moveTo>
                        <a:pt x="159091" y="169555"/>
                      </a:moveTo>
                      <a:cubicBezTo>
                        <a:pt x="158889" y="169959"/>
                        <a:pt x="158484" y="170323"/>
                        <a:pt x="158120" y="170727"/>
                      </a:cubicBezTo>
                      <a:cubicBezTo>
                        <a:pt x="158525" y="170727"/>
                        <a:pt x="158889" y="171131"/>
                        <a:pt x="158525" y="171333"/>
                      </a:cubicBezTo>
                      <a:cubicBezTo>
                        <a:pt x="157755" y="172100"/>
                        <a:pt x="156743" y="172908"/>
                        <a:pt x="155772" y="173312"/>
                      </a:cubicBezTo>
                      <a:lnTo>
                        <a:pt x="155165" y="173312"/>
                      </a:lnTo>
                      <a:cubicBezTo>
                        <a:pt x="154760" y="173716"/>
                        <a:pt x="154193" y="174080"/>
                        <a:pt x="153788" y="174686"/>
                      </a:cubicBezTo>
                      <a:cubicBezTo>
                        <a:pt x="153383" y="175090"/>
                        <a:pt x="151238" y="174888"/>
                        <a:pt x="151805" y="174282"/>
                      </a:cubicBezTo>
                      <a:cubicBezTo>
                        <a:pt x="152776" y="173514"/>
                        <a:pt x="153586" y="172504"/>
                        <a:pt x="154557" y="171737"/>
                      </a:cubicBezTo>
                      <a:cubicBezTo>
                        <a:pt x="155165" y="171333"/>
                        <a:pt x="155731" y="170767"/>
                        <a:pt x="156136" y="170161"/>
                      </a:cubicBezTo>
                      <a:cubicBezTo>
                        <a:pt x="156339" y="169757"/>
                        <a:pt x="156541" y="169555"/>
                        <a:pt x="156905" y="169394"/>
                      </a:cubicBezTo>
                      <a:cubicBezTo>
                        <a:pt x="157513" y="168990"/>
                        <a:pt x="159456" y="168788"/>
                        <a:pt x="159051" y="169596"/>
                      </a:cubicBezTo>
                      <a:moveTo>
                        <a:pt x="152371" y="166646"/>
                      </a:moveTo>
                      <a:cubicBezTo>
                        <a:pt x="150793" y="167616"/>
                        <a:pt x="149416" y="168626"/>
                        <a:pt x="148040" y="169596"/>
                      </a:cubicBezTo>
                      <a:cubicBezTo>
                        <a:pt x="146461" y="170565"/>
                        <a:pt x="144721" y="171171"/>
                        <a:pt x="143142" y="171939"/>
                      </a:cubicBezTo>
                      <a:cubicBezTo>
                        <a:pt x="142939" y="171737"/>
                        <a:pt x="142737" y="171737"/>
                        <a:pt x="142534" y="171737"/>
                      </a:cubicBezTo>
                      <a:cubicBezTo>
                        <a:pt x="141158" y="172504"/>
                        <a:pt x="139984" y="173514"/>
                        <a:pt x="138810" y="174686"/>
                      </a:cubicBezTo>
                      <a:lnTo>
                        <a:pt x="138203" y="175292"/>
                      </a:lnTo>
                      <a:lnTo>
                        <a:pt x="137596" y="175898"/>
                      </a:lnTo>
                      <a:lnTo>
                        <a:pt x="136827" y="176665"/>
                      </a:lnTo>
                      <a:cubicBezTo>
                        <a:pt x="136827" y="176665"/>
                        <a:pt x="136624" y="177069"/>
                        <a:pt x="136219" y="177271"/>
                      </a:cubicBezTo>
                      <a:cubicBezTo>
                        <a:pt x="136017" y="177473"/>
                        <a:pt x="135450" y="177473"/>
                        <a:pt x="135450" y="177069"/>
                      </a:cubicBezTo>
                      <a:cubicBezTo>
                        <a:pt x="135248" y="177271"/>
                        <a:pt x="135045" y="177271"/>
                        <a:pt x="134843" y="177473"/>
                      </a:cubicBezTo>
                      <a:cubicBezTo>
                        <a:pt x="134641" y="177675"/>
                        <a:pt x="134438" y="177675"/>
                        <a:pt x="134236" y="177877"/>
                      </a:cubicBezTo>
                      <a:lnTo>
                        <a:pt x="133831" y="177877"/>
                      </a:lnTo>
                      <a:cubicBezTo>
                        <a:pt x="133426" y="178281"/>
                        <a:pt x="132859" y="178645"/>
                        <a:pt x="132455" y="179049"/>
                      </a:cubicBezTo>
                      <a:cubicBezTo>
                        <a:pt x="131686" y="179817"/>
                        <a:pt x="130876" y="180422"/>
                        <a:pt x="130309" y="181392"/>
                      </a:cubicBezTo>
                      <a:lnTo>
                        <a:pt x="130309" y="181594"/>
                      </a:lnTo>
                      <a:lnTo>
                        <a:pt x="130107" y="181796"/>
                      </a:lnTo>
                      <a:cubicBezTo>
                        <a:pt x="130107" y="181796"/>
                        <a:pt x="130107" y="181998"/>
                        <a:pt x="129904" y="181998"/>
                      </a:cubicBezTo>
                      <a:cubicBezTo>
                        <a:pt x="129904" y="182200"/>
                        <a:pt x="129702" y="182200"/>
                        <a:pt x="129702" y="182402"/>
                      </a:cubicBezTo>
                      <a:cubicBezTo>
                        <a:pt x="129702" y="182402"/>
                        <a:pt x="129500" y="182604"/>
                        <a:pt x="129297" y="182604"/>
                      </a:cubicBezTo>
                      <a:lnTo>
                        <a:pt x="129095" y="182402"/>
                      </a:lnTo>
                      <a:cubicBezTo>
                        <a:pt x="129095" y="182402"/>
                        <a:pt x="129095" y="182200"/>
                        <a:pt x="128892" y="182200"/>
                      </a:cubicBezTo>
                      <a:cubicBezTo>
                        <a:pt x="128690" y="181998"/>
                        <a:pt x="128690" y="181796"/>
                        <a:pt x="128487" y="181594"/>
                      </a:cubicBezTo>
                      <a:lnTo>
                        <a:pt x="128487" y="181392"/>
                      </a:lnTo>
                      <a:cubicBezTo>
                        <a:pt x="128892" y="180988"/>
                        <a:pt x="129257" y="180625"/>
                        <a:pt x="129661" y="180019"/>
                      </a:cubicBezTo>
                      <a:cubicBezTo>
                        <a:pt x="129864" y="179817"/>
                        <a:pt x="129864" y="179615"/>
                        <a:pt x="130066" y="179615"/>
                      </a:cubicBezTo>
                      <a:cubicBezTo>
                        <a:pt x="130269" y="179413"/>
                        <a:pt x="130471" y="179009"/>
                        <a:pt x="130674" y="178847"/>
                      </a:cubicBezTo>
                      <a:cubicBezTo>
                        <a:pt x="130674" y="178645"/>
                        <a:pt x="130876" y="178645"/>
                        <a:pt x="130876" y="178443"/>
                      </a:cubicBezTo>
                      <a:cubicBezTo>
                        <a:pt x="131281" y="177837"/>
                        <a:pt x="131645" y="177473"/>
                        <a:pt x="132050" y="176867"/>
                      </a:cubicBezTo>
                      <a:lnTo>
                        <a:pt x="132252" y="176665"/>
                      </a:lnTo>
                      <a:cubicBezTo>
                        <a:pt x="132252" y="176665"/>
                        <a:pt x="132657" y="176059"/>
                        <a:pt x="132859" y="175898"/>
                      </a:cubicBezTo>
                      <a:cubicBezTo>
                        <a:pt x="133062" y="175736"/>
                        <a:pt x="133062" y="175494"/>
                        <a:pt x="133264" y="175130"/>
                      </a:cubicBezTo>
                      <a:lnTo>
                        <a:pt x="133264" y="174928"/>
                      </a:lnTo>
                      <a:cubicBezTo>
                        <a:pt x="133467" y="174524"/>
                        <a:pt x="133467" y="174322"/>
                        <a:pt x="133669" y="174161"/>
                      </a:cubicBezTo>
                      <a:lnTo>
                        <a:pt x="133669" y="173959"/>
                      </a:lnTo>
                      <a:cubicBezTo>
                        <a:pt x="133669" y="173959"/>
                        <a:pt x="133669" y="173757"/>
                        <a:pt x="133872" y="173555"/>
                      </a:cubicBezTo>
                      <a:cubicBezTo>
                        <a:pt x="133872" y="173353"/>
                        <a:pt x="133872" y="173151"/>
                        <a:pt x="134074" y="172949"/>
                      </a:cubicBezTo>
                      <a:lnTo>
                        <a:pt x="134074" y="172747"/>
                      </a:lnTo>
                      <a:cubicBezTo>
                        <a:pt x="134479" y="171979"/>
                        <a:pt x="135045" y="171373"/>
                        <a:pt x="135653" y="170767"/>
                      </a:cubicBezTo>
                      <a:lnTo>
                        <a:pt x="135450" y="170767"/>
                      </a:lnTo>
                      <a:cubicBezTo>
                        <a:pt x="134843" y="171171"/>
                        <a:pt x="134479" y="171535"/>
                        <a:pt x="134074" y="171939"/>
                      </a:cubicBezTo>
                      <a:cubicBezTo>
                        <a:pt x="133669" y="172343"/>
                        <a:pt x="132900" y="171737"/>
                        <a:pt x="133467" y="171333"/>
                      </a:cubicBezTo>
                      <a:cubicBezTo>
                        <a:pt x="133872" y="171131"/>
                        <a:pt x="134074" y="170727"/>
                        <a:pt x="134236" y="170565"/>
                      </a:cubicBezTo>
                      <a:cubicBezTo>
                        <a:pt x="134843" y="169959"/>
                        <a:pt x="135410" y="169192"/>
                        <a:pt x="136219" y="168586"/>
                      </a:cubicBezTo>
                      <a:cubicBezTo>
                        <a:pt x="136624" y="168182"/>
                        <a:pt x="136989" y="167980"/>
                        <a:pt x="137393" y="167818"/>
                      </a:cubicBezTo>
                      <a:lnTo>
                        <a:pt x="137596" y="167616"/>
                      </a:lnTo>
                      <a:cubicBezTo>
                        <a:pt x="137798" y="167212"/>
                        <a:pt x="138203" y="167010"/>
                        <a:pt x="138365" y="166646"/>
                      </a:cubicBezTo>
                      <a:cubicBezTo>
                        <a:pt x="141887" y="163334"/>
                        <a:pt x="147999" y="163334"/>
                        <a:pt x="152493" y="161152"/>
                      </a:cubicBezTo>
                      <a:cubicBezTo>
                        <a:pt x="154274" y="160385"/>
                        <a:pt x="156622" y="161556"/>
                        <a:pt x="158403" y="161152"/>
                      </a:cubicBezTo>
                      <a:cubicBezTo>
                        <a:pt x="159577" y="161152"/>
                        <a:pt x="160549" y="161152"/>
                        <a:pt x="161723" y="161920"/>
                      </a:cubicBezTo>
                      <a:cubicBezTo>
                        <a:pt x="158403" y="162526"/>
                        <a:pt x="155448" y="164667"/>
                        <a:pt x="152290" y="166606"/>
                      </a:cubicBezTo>
                      <a:moveTo>
                        <a:pt x="159941" y="140751"/>
                      </a:moveTo>
                      <a:cubicBezTo>
                        <a:pt x="159537" y="140347"/>
                        <a:pt x="161115" y="140751"/>
                        <a:pt x="161520" y="139983"/>
                      </a:cubicBezTo>
                      <a:lnTo>
                        <a:pt x="158565" y="139983"/>
                      </a:lnTo>
                      <a:cubicBezTo>
                        <a:pt x="158160" y="139983"/>
                        <a:pt x="158160" y="139579"/>
                        <a:pt x="158160" y="139215"/>
                      </a:cubicBezTo>
                      <a:cubicBezTo>
                        <a:pt x="156379" y="139619"/>
                        <a:pt x="154031" y="140387"/>
                        <a:pt x="152250" y="140791"/>
                      </a:cubicBezTo>
                      <a:cubicBezTo>
                        <a:pt x="149700" y="141559"/>
                        <a:pt x="147352" y="143336"/>
                        <a:pt x="144397" y="144104"/>
                      </a:cubicBezTo>
                      <a:cubicBezTo>
                        <a:pt x="140268" y="145679"/>
                        <a:pt x="136948" y="148992"/>
                        <a:pt x="132617" y="150366"/>
                      </a:cubicBezTo>
                      <a:cubicBezTo>
                        <a:pt x="132212" y="150366"/>
                        <a:pt x="132212" y="149962"/>
                        <a:pt x="132212" y="149598"/>
                      </a:cubicBezTo>
                      <a:cubicBezTo>
                        <a:pt x="132617" y="148426"/>
                        <a:pt x="133993" y="148022"/>
                        <a:pt x="134762" y="147053"/>
                      </a:cubicBezTo>
                      <a:cubicBezTo>
                        <a:pt x="134762" y="146649"/>
                        <a:pt x="134762" y="146285"/>
                        <a:pt x="134357" y="146285"/>
                      </a:cubicBezTo>
                      <a:cubicBezTo>
                        <a:pt x="137312" y="142165"/>
                        <a:pt x="141442" y="140023"/>
                        <a:pt x="145166" y="136670"/>
                      </a:cubicBezTo>
                      <a:lnTo>
                        <a:pt x="145166" y="135499"/>
                      </a:lnTo>
                      <a:cubicBezTo>
                        <a:pt x="146340" y="133923"/>
                        <a:pt x="148121" y="133358"/>
                        <a:pt x="148890" y="131378"/>
                      </a:cubicBezTo>
                      <a:cubicBezTo>
                        <a:pt x="149295" y="130206"/>
                        <a:pt x="150874" y="128833"/>
                        <a:pt x="152614" y="128065"/>
                      </a:cubicBezTo>
                      <a:cubicBezTo>
                        <a:pt x="152210" y="127661"/>
                        <a:pt x="151440" y="127661"/>
                        <a:pt x="151440" y="126894"/>
                      </a:cubicBezTo>
                      <a:cubicBezTo>
                        <a:pt x="149862" y="126894"/>
                        <a:pt x="148485" y="127661"/>
                        <a:pt x="146906" y="126490"/>
                      </a:cubicBezTo>
                      <a:cubicBezTo>
                        <a:pt x="147676" y="125884"/>
                        <a:pt x="148485" y="125520"/>
                        <a:pt x="149254" y="125116"/>
                      </a:cubicBezTo>
                      <a:cubicBezTo>
                        <a:pt x="148850" y="125116"/>
                        <a:pt x="148647" y="124914"/>
                        <a:pt x="148485" y="124510"/>
                      </a:cubicBezTo>
                      <a:cubicBezTo>
                        <a:pt x="148080" y="123743"/>
                        <a:pt x="149254" y="122935"/>
                        <a:pt x="150266" y="122733"/>
                      </a:cubicBezTo>
                      <a:cubicBezTo>
                        <a:pt x="151845" y="122329"/>
                        <a:pt x="153586" y="122329"/>
                        <a:pt x="154800" y="121157"/>
                      </a:cubicBezTo>
                      <a:cubicBezTo>
                        <a:pt x="152250" y="120753"/>
                        <a:pt x="149295" y="121925"/>
                        <a:pt x="146542" y="120389"/>
                      </a:cubicBezTo>
                      <a:cubicBezTo>
                        <a:pt x="148323" y="115501"/>
                        <a:pt x="151440" y="111582"/>
                        <a:pt x="155772" y="109199"/>
                      </a:cubicBezTo>
                      <a:cubicBezTo>
                        <a:pt x="156177" y="109199"/>
                        <a:pt x="156946" y="109199"/>
                        <a:pt x="156946" y="109603"/>
                      </a:cubicBezTo>
                      <a:cubicBezTo>
                        <a:pt x="156946" y="111380"/>
                        <a:pt x="155772" y="112916"/>
                        <a:pt x="153991" y="113320"/>
                      </a:cubicBezTo>
                      <a:cubicBezTo>
                        <a:pt x="156946" y="114087"/>
                        <a:pt x="159901" y="114087"/>
                        <a:pt x="162816" y="115461"/>
                      </a:cubicBezTo>
                      <a:cubicBezTo>
                        <a:pt x="162411" y="116228"/>
                        <a:pt x="161642" y="115865"/>
                        <a:pt x="161237" y="115865"/>
                      </a:cubicBezTo>
                      <a:cubicBezTo>
                        <a:pt x="163018" y="117036"/>
                        <a:pt x="165366" y="116269"/>
                        <a:pt x="167147" y="117642"/>
                      </a:cubicBezTo>
                      <a:cubicBezTo>
                        <a:pt x="165973" y="118814"/>
                        <a:pt x="165002" y="117642"/>
                        <a:pt x="163828" y="117642"/>
                      </a:cubicBezTo>
                      <a:cubicBezTo>
                        <a:pt x="175405" y="120955"/>
                        <a:pt x="187590" y="123541"/>
                        <a:pt x="197225" y="130974"/>
                      </a:cubicBezTo>
                      <a:cubicBezTo>
                        <a:pt x="188966" y="135095"/>
                        <a:pt x="180546" y="136872"/>
                        <a:pt x="171681" y="138811"/>
                      </a:cubicBezTo>
                      <a:cubicBezTo>
                        <a:pt x="170507" y="138811"/>
                        <a:pt x="169900" y="138811"/>
                        <a:pt x="168726" y="138407"/>
                      </a:cubicBezTo>
                      <a:cubicBezTo>
                        <a:pt x="168726" y="138811"/>
                        <a:pt x="168726" y="139579"/>
                        <a:pt x="168321" y="139579"/>
                      </a:cubicBezTo>
                      <a:cubicBezTo>
                        <a:pt x="166742" y="139579"/>
                        <a:pt x="165771" y="139579"/>
                        <a:pt x="164597" y="140347"/>
                      </a:cubicBezTo>
                      <a:cubicBezTo>
                        <a:pt x="163220" y="141518"/>
                        <a:pt x="161075" y="141922"/>
                        <a:pt x="159901" y="140751"/>
                      </a:cubicBezTo>
                    </a:path>
                  </a:pathLst>
                </a:custGeom>
                <a:solidFill>
                  <a:srgbClr val="000091"/>
                </a:solidFill>
                <a:ln w="0" cap="flat">
                  <a:noFill/>
                  <a:prstDash val="solid"/>
                  <a:miter/>
                </a:ln>
              </p:spPr>
              <p:txBody>
                <a:bodyPr rtlCol="0" anchor="ctr"/>
                <a:lstStyle/>
                <a:p>
                  <a:endParaRPr lang="fr-FR"/>
                </a:p>
              </p:txBody>
            </p:sp>
            <p:sp>
              <p:nvSpPr>
                <p:cNvPr id="18" name="Forme libre 17">
                  <a:extLst>
                    <a:ext uri="{FF2B5EF4-FFF2-40B4-BE49-F238E27FC236}">
                      <a16:creationId xmlns:a16="http://schemas.microsoft.com/office/drawing/2014/main" id="{4B11B6E2-050D-33DC-AAB4-C1F6B3D6E165}"/>
                    </a:ext>
                  </a:extLst>
                </p:cNvPr>
                <p:cNvSpPr/>
                <p:nvPr/>
              </p:nvSpPr>
              <p:spPr>
                <a:xfrm>
                  <a:off x="1196269" y="-1543570"/>
                  <a:ext cx="238329" cy="196137"/>
                </a:xfrm>
                <a:custGeom>
                  <a:avLst/>
                  <a:gdLst>
                    <a:gd name="connsiteX0" fmla="*/ 238168 w 238329"/>
                    <a:gd name="connsiteY0" fmla="*/ 0 h 196137"/>
                    <a:gd name="connsiteX1" fmla="*/ 27260 w 238329"/>
                    <a:gd name="connsiteY1" fmla="*/ 0 h 196137"/>
                    <a:gd name="connsiteX2" fmla="*/ 29244 w 238329"/>
                    <a:gd name="connsiteY2" fmla="*/ 970 h 196137"/>
                    <a:gd name="connsiteX3" fmla="*/ 34547 w 238329"/>
                    <a:gd name="connsiteY3" fmla="*/ 3717 h 196137"/>
                    <a:gd name="connsiteX4" fmla="*/ 41631 w 238329"/>
                    <a:gd name="connsiteY4" fmla="*/ 9615 h 196137"/>
                    <a:gd name="connsiteX5" fmla="*/ 42805 w 238329"/>
                    <a:gd name="connsiteY5" fmla="*/ 14503 h 196137"/>
                    <a:gd name="connsiteX6" fmla="*/ 39850 w 238329"/>
                    <a:gd name="connsiteY6" fmla="*/ 19998 h 196137"/>
                    <a:gd name="connsiteX7" fmla="*/ 31997 w 238329"/>
                    <a:gd name="connsiteY7" fmla="*/ 20765 h 196137"/>
                    <a:gd name="connsiteX8" fmla="*/ 27463 w 238329"/>
                    <a:gd name="connsiteY8" fmla="*/ 19998 h 196137"/>
                    <a:gd name="connsiteX9" fmla="*/ 41995 w 238329"/>
                    <a:gd name="connsiteY9" fmla="*/ 29976 h 196137"/>
                    <a:gd name="connsiteX10" fmla="*/ 45315 w 238329"/>
                    <a:gd name="connsiteY10" fmla="*/ 31148 h 196137"/>
                    <a:gd name="connsiteX11" fmla="*/ 45720 w 238329"/>
                    <a:gd name="connsiteY11" fmla="*/ 32319 h 196137"/>
                    <a:gd name="connsiteX12" fmla="*/ 44546 w 238329"/>
                    <a:gd name="connsiteY12" fmla="*/ 34460 h 196137"/>
                    <a:gd name="connsiteX13" fmla="*/ 45720 w 238329"/>
                    <a:gd name="connsiteY13" fmla="*/ 34460 h 196137"/>
                    <a:gd name="connsiteX14" fmla="*/ 49849 w 238329"/>
                    <a:gd name="connsiteY14" fmla="*/ 31148 h 196137"/>
                    <a:gd name="connsiteX15" fmla="*/ 51428 w 238329"/>
                    <a:gd name="connsiteY15" fmla="*/ 36642 h 196137"/>
                    <a:gd name="connsiteX16" fmla="*/ 46894 w 238329"/>
                    <a:gd name="connsiteY16" fmla="*/ 40359 h 196137"/>
                    <a:gd name="connsiteX17" fmla="*/ 46894 w 238329"/>
                    <a:gd name="connsiteY17" fmla="*/ 42904 h 196137"/>
                    <a:gd name="connsiteX18" fmla="*/ 48675 w 238329"/>
                    <a:gd name="connsiteY18" fmla="*/ 47429 h 196137"/>
                    <a:gd name="connsiteX19" fmla="*/ 51225 w 238329"/>
                    <a:gd name="connsiteY19" fmla="*/ 55670 h 196137"/>
                    <a:gd name="connsiteX20" fmla="*/ 53775 w 238329"/>
                    <a:gd name="connsiteY20" fmla="*/ 72314 h 196137"/>
                    <a:gd name="connsiteX21" fmla="*/ 53371 w 238329"/>
                    <a:gd name="connsiteY21" fmla="*/ 80758 h 196137"/>
                    <a:gd name="connsiteX22" fmla="*/ 57500 w 238329"/>
                    <a:gd name="connsiteY22" fmla="*/ 88595 h 196137"/>
                    <a:gd name="connsiteX23" fmla="*/ 61629 w 238329"/>
                    <a:gd name="connsiteY23" fmla="*/ 94494 h 196137"/>
                    <a:gd name="connsiteX24" fmla="*/ 66163 w 238329"/>
                    <a:gd name="connsiteY24" fmla="*/ 106250 h 196137"/>
                    <a:gd name="connsiteX25" fmla="*/ 58309 w 238329"/>
                    <a:gd name="connsiteY25" fmla="*/ 109966 h 196137"/>
                    <a:gd name="connsiteX26" fmla="*/ 59079 w 238329"/>
                    <a:gd name="connsiteY26" fmla="*/ 116632 h 196137"/>
                    <a:gd name="connsiteX27" fmla="*/ 54180 w 238329"/>
                    <a:gd name="connsiteY27" fmla="*/ 123096 h 196137"/>
                    <a:gd name="connsiteX28" fmla="*/ 56731 w 238329"/>
                    <a:gd name="connsiteY28" fmla="*/ 124672 h 196137"/>
                    <a:gd name="connsiteX29" fmla="*/ 57905 w 238329"/>
                    <a:gd name="connsiteY29" fmla="*/ 129560 h 196137"/>
                    <a:gd name="connsiteX30" fmla="*/ 54180 w 238329"/>
                    <a:gd name="connsiteY30" fmla="*/ 136226 h 196137"/>
                    <a:gd name="connsiteX31" fmla="*/ 53775 w 238329"/>
                    <a:gd name="connsiteY31" fmla="*/ 144467 h 196137"/>
                    <a:gd name="connsiteX32" fmla="*/ 47096 w 238329"/>
                    <a:gd name="connsiteY32" fmla="*/ 149962 h 196137"/>
                    <a:gd name="connsiteX33" fmla="*/ 40012 w 238329"/>
                    <a:gd name="connsiteY33" fmla="*/ 150366 h 196137"/>
                    <a:gd name="connsiteX34" fmla="*/ 37866 w 238329"/>
                    <a:gd name="connsiteY34" fmla="*/ 149598 h 196137"/>
                    <a:gd name="connsiteX35" fmla="*/ 19002 w 238329"/>
                    <a:gd name="connsiteY35" fmla="*/ 147053 h 196137"/>
                    <a:gd name="connsiteX36" fmla="*/ 13901 w 238329"/>
                    <a:gd name="connsiteY36" fmla="*/ 148426 h 196137"/>
                    <a:gd name="connsiteX37" fmla="*/ 9368 w 238329"/>
                    <a:gd name="connsiteY37" fmla="*/ 152345 h 196137"/>
                    <a:gd name="connsiteX38" fmla="*/ 8598 w 238329"/>
                    <a:gd name="connsiteY38" fmla="*/ 153315 h 196137"/>
                    <a:gd name="connsiteX39" fmla="*/ 8194 w 238329"/>
                    <a:gd name="connsiteY39" fmla="*/ 153921 h 196137"/>
                    <a:gd name="connsiteX40" fmla="*/ 7789 w 238329"/>
                    <a:gd name="connsiteY40" fmla="*/ 154325 h 196137"/>
                    <a:gd name="connsiteX41" fmla="*/ 4834 w 238329"/>
                    <a:gd name="connsiteY41" fmla="*/ 158647 h 196137"/>
                    <a:gd name="connsiteX42" fmla="*/ 4631 w 238329"/>
                    <a:gd name="connsiteY42" fmla="*/ 158849 h 196137"/>
                    <a:gd name="connsiteX43" fmla="*/ 4226 w 238329"/>
                    <a:gd name="connsiteY43" fmla="*/ 159455 h 196137"/>
                    <a:gd name="connsiteX44" fmla="*/ 1474 w 238329"/>
                    <a:gd name="connsiteY44" fmla="*/ 166323 h 196137"/>
                    <a:gd name="connsiteX45" fmla="*/ 1879 w 238329"/>
                    <a:gd name="connsiteY45" fmla="*/ 183776 h 196137"/>
                    <a:gd name="connsiteX46" fmla="*/ 22322 w 238329"/>
                    <a:gd name="connsiteY46" fmla="*/ 191613 h 196137"/>
                    <a:gd name="connsiteX47" fmla="*/ 31146 w 238329"/>
                    <a:gd name="connsiteY47" fmla="*/ 196138 h 196137"/>
                    <a:gd name="connsiteX48" fmla="*/ 238329 w 238329"/>
                    <a:gd name="connsiteY48" fmla="*/ 196138 h 196137"/>
                    <a:gd name="connsiteX49" fmla="*/ 238329 w 238329"/>
                    <a:gd name="connsiteY49" fmla="*/ 162 h 196137"/>
                    <a:gd name="connsiteX50" fmla="*/ 238127 w 238329"/>
                    <a:gd name="connsiteY50" fmla="*/ 162 h 1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8329" h="196137">
                      <a:moveTo>
                        <a:pt x="238168" y="0"/>
                      </a:moveTo>
                      <a:lnTo>
                        <a:pt x="27260" y="0"/>
                      </a:lnTo>
                      <a:cubicBezTo>
                        <a:pt x="27260" y="0"/>
                        <a:pt x="27665" y="0"/>
                        <a:pt x="29244" y="970"/>
                      </a:cubicBezTo>
                      <a:cubicBezTo>
                        <a:pt x="31025" y="1939"/>
                        <a:pt x="33171" y="3111"/>
                        <a:pt x="34547" y="3717"/>
                      </a:cubicBezTo>
                      <a:cubicBezTo>
                        <a:pt x="37300" y="5090"/>
                        <a:pt x="39850" y="6868"/>
                        <a:pt x="41631" y="9615"/>
                      </a:cubicBezTo>
                      <a:cubicBezTo>
                        <a:pt x="42400" y="10787"/>
                        <a:pt x="43412" y="12928"/>
                        <a:pt x="42805" y="14503"/>
                      </a:cubicBezTo>
                      <a:cubicBezTo>
                        <a:pt x="42036" y="16281"/>
                        <a:pt x="41631" y="19392"/>
                        <a:pt x="39850" y="19998"/>
                      </a:cubicBezTo>
                      <a:cubicBezTo>
                        <a:pt x="37704" y="21169"/>
                        <a:pt x="34749" y="21169"/>
                        <a:pt x="31997" y="20765"/>
                      </a:cubicBezTo>
                      <a:cubicBezTo>
                        <a:pt x="30418" y="20765"/>
                        <a:pt x="29041" y="20361"/>
                        <a:pt x="27463" y="19998"/>
                      </a:cubicBezTo>
                      <a:cubicBezTo>
                        <a:pt x="32968" y="22139"/>
                        <a:pt x="38271" y="24886"/>
                        <a:pt x="41995" y="29976"/>
                      </a:cubicBezTo>
                      <a:cubicBezTo>
                        <a:pt x="42400" y="30744"/>
                        <a:pt x="43777" y="31148"/>
                        <a:pt x="45315" y="31148"/>
                      </a:cubicBezTo>
                      <a:cubicBezTo>
                        <a:pt x="45720" y="31148"/>
                        <a:pt x="45720" y="31915"/>
                        <a:pt x="45720" y="32319"/>
                      </a:cubicBezTo>
                      <a:cubicBezTo>
                        <a:pt x="44951" y="33087"/>
                        <a:pt x="44141" y="33491"/>
                        <a:pt x="44546" y="34460"/>
                      </a:cubicBezTo>
                      <a:lnTo>
                        <a:pt x="45720" y="34460"/>
                      </a:lnTo>
                      <a:cubicBezTo>
                        <a:pt x="47501" y="33693"/>
                        <a:pt x="47299" y="29936"/>
                        <a:pt x="49849" y="31148"/>
                      </a:cubicBezTo>
                      <a:cubicBezTo>
                        <a:pt x="51630" y="32319"/>
                        <a:pt x="52399" y="34864"/>
                        <a:pt x="51428" y="36642"/>
                      </a:cubicBezTo>
                      <a:cubicBezTo>
                        <a:pt x="49849" y="38218"/>
                        <a:pt x="48472" y="39187"/>
                        <a:pt x="46894" y="40359"/>
                      </a:cubicBezTo>
                      <a:cubicBezTo>
                        <a:pt x="46489" y="41126"/>
                        <a:pt x="46489" y="42136"/>
                        <a:pt x="46894" y="42904"/>
                      </a:cubicBezTo>
                      <a:cubicBezTo>
                        <a:pt x="48068" y="44479"/>
                        <a:pt x="48472" y="45853"/>
                        <a:pt x="48675" y="47429"/>
                      </a:cubicBezTo>
                      <a:cubicBezTo>
                        <a:pt x="49849" y="49974"/>
                        <a:pt x="50254" y="52923"/>
                        <a:pt x="51225" y="55670"/>
                      </a:cubicBezTo>
                      <a:cubicBezTo>
                        <a:pt x="52804" y="61164"/>
                        <a:pt x="54180" y="66861"/>
                        <a:pt x="53775" y="72314"/>
                      </a:cubicBezTo>
                      <a:cubicBezTo>
                        <a:pt x="53775" y="75264"/>
                        <a:pt x="52197" y="77809"/>
                        <a:pt x="53371" y="80758"/>
                      </a:cubicBezTo>
                      <a:cubicBezTo>
                        <a:pt x="54140" y="83707"/>
                        <a:pt x="55921" y="85848"/>
                        <a:pt x="57500" y="88595"/>
                      </a:cubicBezTo>
                      <a:cubicBezTo>
                        <a:pt x="59079" y="90736"/>
                        <a:pt x="60455" y="92312"/>
                        <a:pt x="61629" y="94494"/>
                      </a:cubicBezTo>
                      <a:cubicBezTo>
                        <a:pt x="63774" y="98210"/>
                        <a:pt x="67903" y="101927"/>
                        <a:pt x="66163" y="106250"/>
                      </a:cubicBezTo>
                      <a:cubicBezTo>
                        <a:pt x="64989" y="108795"/>
                        <a:pt x="61062" y="108391"/>
                        <a:pt x="58309" y="109966"/>
                      </a:cubicBezTo>
                      <a:cubicBezTo>
                        <a:pt x="56164" y="111744"/>
                        <a:pt x="57905" y="114855"/>
                        <a:pt x="59079" y="116632"/>
                      </a:cubicBezTo>
                      <a:cubicBezTo>
                        <a:pt x="60860" y="119945"/>
                        <a:pt x="56933" y="122127"/>
                        <a:pt x="54180" y="123096"/>
                      </a:cubicBezTo>
                      <a:cubicBezTo>
                        <a:pt x="54949" y="124268"/>
                        <a:pt x="56326" y="123864"/>
                        <a:pt x="56731" y="124672"/>
                      </a:cubicBezTo>
                      <a:cubicBezTo>
                        <a:pt x="57135" y="126449"/>
                        <a:pt x="58876" y="127621"/>
                        <a:pt x="57905" y="129560"/>
                      </a:cubicBezTo>
                      <a:cubicBezTo>
                        <a:pt x="56326" y="131701"/>
                        <a:pt x="51994" y="132873"/>
                        <a:pt x="54180" y="136226"/>
                      </a:cubicBezTo>
                      <a:cubicBezTo>
                        <a:pt x="55759" y="138771"/>
                        <a:pt x="54788" y="141720"/>
                        <a:pt x="53775" y="144467"/>
                      </a:cubicBezTo>
                      <a:cubicBezTo>
                        <a:pt x="52602" y="147416"/>
                        <a:pt x="50051" y="149356"/>
                        <a:pt x="47096" y="149962"/>
                      </a:cubicBezTo>
                      <a:cubicBezTo>
                        <a:pt x="44951" y="150729"/>
                        <a:pt x="42198" y="150729"/>
                        <a:pt x="40012" y="150366"/>
                      </a:cubicBezTo>
                      <a:cubicBezTo>
                        <a:pt x="39243" y="149962"/>
                        <a:pt x="38433" y="149598"/>
                        <a:pt x="37866" y="149598"/>
                      </a:cubicBezTo>
                      <a:cubicBezTo>
                        <a:pt x="31592" y="148830"/>
                        <a:pt x="25317" y="147053"/>
                        <a:pt x="19002" y="147053"/>
                      </a:cubicBezTo>
                      <a:cubicBezTo>
                        <a:pt x="17221" y="147457"/>
                        <a:pt x="15278" y="147820"/>
                        <a:pt x="13901" y="148426"/>
                      </a:cubicBezTo>
                      <a:cubicBezTo>
                        <a:pt x="12323" y="149598"/>
                        <a:pt x="10744" y="150972"/>
                        <a:pt x="9368" y="152345"/>
                      </a:cubicBezTo>
                      <a:cubicBezTo>
                        <a:pt x="9165" y="152749"/>
                        <a:pt x="8760" y="152951"/>
                        <a:pt x="8598" y="153315"/>
                      </a:cubicBezTo>
                      <a:cubicBezTo>
                        <a:pt x="8396" y="153517"/>
                        <a:pt x="8194" y="153719"/>
                        <a:pt x="8194" y="153921"/>
                      </a:cubicBezTo>
                      <a:lnTo>
                        <a:pt x="7789" y="154325"/>
                      </a:lnTo>
                      <a:cubicBezTo>
                        <a:pt x="6615" y="155698"/>
                        <a:pt x="5805" y="157072"/>
                        <a:pt x="4834" y="158647"/>
                      </a:cubicBezTo>
                      <a:cubicBezTo>
                        <a:pt x="4834" y="158849"/>
                        <a:pt x="4631" y="158849"/>
                        <a:pt x="4631" y="158849"/>
                      </a:cubicBezTo>
                      <a:cubicBezTo>
                        <a:pt x="4631" y="159051"/>
                        <a:pt x="4429" y="159253"/>
                        <a:pt x="4226" y="159455"/>
                      </a:cubicBezTo>
                      <a:cubicBezTo>
                        <a:pt x="3052" y="161597"/>
                        <a:pt x="2081" y="163980"/>
                        <a:pt x="1474" y="166323"/>
                      </a:cubicBezTo>
                      <a:cubicBezTo>
                        <a:pt x="-1077" y="174767"/>
                        <a:pt x="97" y="181998"/>
                        <a:pt x="1879" y="183776"/>
                      </a:cubicBezTo>
                      <a:cubicBezTo>
                        <a:pt x="2283" y="184180"/>
                        <a:pt x="14063" y="187896"/>
                        <a:pt x="22322" y="191613"/>
                      </a:cubicBezTo>
                      <a:cubicBezTo>
                        <a:pt x="26248" y="193391"/>
                        <a:pt x="28799" y="194562"/>
                        <a:pt x="31146" y="196138"/>
                      </a:cubicBezTo>
                      <a:lnTo>
                        <a:pt x="238329" y="196138"/>
                      </a:lnTo>
                      <a:lnTo>
                        <a:pt x="238329" y="162"/>
                      </a:lnTo>
                      <a:lnTo>
                        <a:pt x="238127" y="162"/>
                      </a:lnTo>
                      <a:close/>
                    </a:path>
                  </a:pathLst>
                </a:custGeom>
                <a:solidFill>
                  <a:srgbClr val="E1000F"/>
                </a:solidFill>
                <a:ln w="0" cap="flat">
                  <a:noFill/>
                  <a:prstDash val="solid"/>
                  <a:miter/>
                </a:ln>
              </p:spPr>
              <p:txBody>
                <a:bodyPr rtlCol="0" anchor="ctr"/>
                <a:lstStyle/>
                <a:p>
                  <a:endParaRPr lang="fr-FR"/>
                </a:p>
              </p:txBody>
            </p:sp>
            <p:sp>
              <p:nvSpPr>
                <p:cNvPr id="19" name="Forme libre 18">
                  <a:extLst>
                    <a:ext uri="{FF2B5EF4-FFF2-40B4-BE49-F238E27FC236}">
                      <a16:creationId xmlns:a16="http://schemas.microsoft.com/office/drawing/2014/main" id="{BD3E55BF-BC59-0FC8-4A10-99B084FDDD4C}"/>
                    </a:ext>
                  </a:extLst>
                </p:cNvPr>
                <p:cNvSpPr/>
                <p:nvPr/>
              </p:nvSpPr>
              <p:spPr>
                <a:xfrm>
                  <a:off x="1221667" y="-1475300"/>
                  <a:ext cx="24149" cy="21305"/>
                </a:xfrm>
                <a:custGeom>
                  <a:avLst/>
                  <a:gdLst>
                    <a:gd name="connsiteX0" fmla="*/ 14411 w 24149"/>
                    <a:gd name="connsiteY0" fmla="*/ 3479 h 21305"/>
                    <a:gd name="connsiteX1" fmla="*/ 18136 w 24149"/>
                    <a:gd name="connsiteY1" fmla="*/ 4651 h 21305"/>
                    <a:gd name="connsiteX2" fmla="*/ 10687 w 24149"/>
                    <a:gd name="connsiteY2" fmla="*/ 11316 h 21305"/>
                    <a:gd name="connsiteX3" fmla="*/ 9513 w 24149"/>
                    <a:gd name="connsiteY3" fmla="*/ 11316 h 21305"/>
                    <a:gd name="connsiteX4" fmla="*/ 7732 w 24149"/>
                    <a:gd name="connsiteY4" fmla="*/ 13862 h 21305"/>
                    <a:gd name="connsiteX5" fmla="*/ 4412 w 24149"/>
                    <a:gd name="connsiteY5" fmla="*/ 14266 h 21305"/>
                    <a:gd name="connsiteX6" fmla="*/ 9918 w 24149"/>
                    <a:gd name="connsiteY6" fmla="*/ 16407 h 21305"/>
                    <a:gd name="connsiteX7" fmla="*/ 11092 w 24149"/>
                    <a:gd name="connsiteY7" fmla="*/ 17982 h 21305"/>
                    <a:gd name="connsiteX8" fmla="*/ 11861 w 24149"/>
                    <a:gd name="connsiteY8" fmla="*/ 17578 h 21305"/>
                    <a:gd name="connsiteX9" fmla="*/ 12630 w 24149"/>
                    <a:gd name="connsiteY9" fmla="*/ 17982 h 21305"/>
                    <a:gd name="connsiteX10" fmla="*/ 12630 w 24149"/>
                    <a:gd name="connsiteY10" fmla="*/ 19558 h 21305"/>
                    <a:gd name="connsiteX11" fmla="*/ 8096 w 24149"/>
                    <a:gd name="connsiteY11" fmla="*/ 20729 h 21305"/>
                    <a:gd name="connsiteX12" fmla="*/ 16719 w 24149"/>
                    <a:gd name="connsiteY12" fmla="*/ 20729 h 21305"/>
                    <a:gd name="connsiteX13" fmla="*/ 18298 w 24149"/>
                    <a:gd name="connsiteY13" fmla="*/ 14468 h 21305"/>
                    <a:gd name="connsiteX14" fmla="*/ 17528 w 24149"/>
                    <a:gd name="connsiteY14" fmla="*/ 13296 h 21305"/>
                    <a:gd name="connsiteX15" fmla="*/ 19674 w 24149"/>
                    <a:gd name="connsiteY15" fmla="*/ 11155 h 21305"/>
                    <a:gd name="connsiteX16" fmla="*/ 21819 w 24149"/>
                    <a:gd name="connsiteY16" fmla="*/ 9983 h 21305"/>
                    <a:gd name="connsiteX17" fmla="*/ 20645 w 24149"/>
                    <a:gd name="connsiteY17" fmla="*/ 8206 h 21305"/>
                    <a:gd name="connsiteX18" fmla="*/ 23965 w 24149"/>
                    <a:gd name="connsiteY18" fmla="*/ 2307 h 21305"/>
                    <a:gd name="connsiteX19" fmla="*/ 18864 w 24149"/>
                    <a:gd name="connsiteY19" fmla="*/ 328 h 21305"/>
                    <a:gd name="connsiteX20" fmla="*/ 12590 w 24149"/>
                    <a:gd name="connsiteY20" fmla="*/ 732 h 21305"/>
                    <a:gd name="connsiteX21" fmla="*/ 7084 w 24149"/>
                    <a:gd name="connsiteY21" fmla="*/ 2307 h 21305"/>
                    <a:gd name="connsiteX22" fmla="*/ 0 w 24149"/>
                    <a:gd name="connsiteY22" fmla="*/ 6024 h 21305"/>
                    <a:gd name="connsiteX23" fmla="*/ 8056 w 24149"/>
                    <a:gd name="connsiteY23" fmla="*/ 3883 h 21305"/>
                    <a:gd name="connsiteX24" fmla="*/ 14330 w 24149"/>
                    <a:gd name="connsiteY24" fmla="*/ 3479 h 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49" h="21305">
                      <a:moveTo>
                        <a:pt x="14411" y="3479"/>
                      </a:moveTo>
                      <a:cubicBezTo>
                        <a:pt x="15990" y="3883"/>
                        <a:pt x="18136" y="3883"/>
                        <a:pt x="18136" y="4651"/>
                      </a:cubicBezTo>
                      <a:cubicBezTo>
                        <a:pt x="17366" y="7600"/>
                        <a:pt x="13035" y="8367"/>
                        <a:pt x="10687" y="11316"/>
                      </a:cubicBezTo>
                      <a:lnTo>
                        <a:pt x="9513" y="11316"/>
                      </a:lnTo>
                      <a:cubicBezTo>
                        <a:pt x="8339" y="12084"/>
                        <a:pt x="8744" y="13862"/>
                        <a:pt x="7732" y="13862"/>
                      </a:cubicBezTo>
                      <a:cubicBezTo>
                        <a:pt x="6558" y="13458"/>
                        <a:pt x="5586" y="13862"/>
                        <a:pt x="4412" y="14266"/>
                      </a:cubicBezTo>
                      <a:cubicBezTo>
                        <a:pt x="5991" y="15841"/>
                        <a:pt x="7732" y="16811"/>
                        <a:pt x="9918" y="16407"/>
                      </a:cubicBezTo>
                      <a:cubicBezTo>
                        <a:pt x="10323" y="16407"/>
                        <a:pt x="11092" y="17174"/>
                        <a:pt x="11092" y="17982"/>
                      </a:cubicBezTo>
                      <a:cubicBezTo>
                        <a:pt x="11092" y="17982"/>
                        <a:pt x="11497" y="17982"/>
                        <a:pt x="11861" y="17578"/>
                      </a:cubicBezTo>
                      <a:cubicBezTo>
                        <a:pt x="12266" y="17578"/>
                        <a:pt x="12630" y="17578"/>
                        <a:pt x="12630" y="17982"/>
                      </a:cubicBezTo>
                      <a:lnTo>
                        <a:pt x="12630" y="19558"/>
                      </a:lnTo>
                      <a:cubicBezTo>
                        <a:pt x="11456" y="21133"/>
                        <a:pt x="9675" y="20325"/>
                        <a:pt x="8096" y="20729"/>
                      </a:cubicBezTo>
                      <a:cubicBezTo>
                        <a:pt x="11051" y="21497"/>
                        <a:pt x="14006" y="21497"/>
                        <a:pt x="16719" y="20729"/>
                      </a:cubicBezTo>
                      <a:cubicBezTo>
                        <a:pt x="18864" y="19962"/>
                        <a:pt x="16719" y="16205"/>
                        <a:pt x="18298" y="14468"/>
                      </a:cubicBezTo>
                      <a:cubicBezTo>
                        <a:pt x="17528" y="14468"/>
                        <a:pt x="18298" y="13296"/>
                        <a:pt x="17528" y="13296"/>
                      </a:cubicBezTo>
                      <a:cubicBezTo>
                        <a:pt x="18298" y="12528"/>
                        <a:pt x="19107" y="11518"/>
                        <a:pt x="19674" y="11155"/>
                      </a:cubicBezTo>
                      <a:cubicBezTo>
                        <a:pt x="20443" y="11155"/>
                        <a:pt x="21455" y="10751"/>
                        <a:pt x="21819" y="9983"/>
                      </a:cubicBezTo>
                      <a:cubicBezTo>
                        <a:pt x="21819" y="9216"/>
                        <a:pt x="20241" y="8812"/>
                        <a:pt x="20645" y="8206"/>
                      </a:cubicBezTo>
                      <a:cubicBezTo>
                        <a:pt x="22791" y="6630"/>
                        <a:pt x="24775" y="4489"/>
                        <a:pt x="23965" y="2307"/>
                      </a:cubicBezTo>
                      <a:cubicBezTo>
                        <a:pt x="23560" y="1136"/>
                        <a:pt x="20645" y="1136"/>
                        <a:pt x="18864" y="328"/>
                      </a:cubicBezTo>
                      <a:cubicBezTo>
                        <a:pt x="17083" y="-440"/>
                        <a:pt x="14735" y="328"/>
                        <a:pt x="12590" y="732"/>
                      </a:cubicBezTo>
                      <a:cubicBezTo>
                        <a:pt x="10808" y="732"/>
                        <a:pt x="8865" y="1903"/>
                        <a:pt x="7084" y="2307"/>
                      </a:cubicBezTo>
                      <a:cubicBezTo>
                        <a:pt x="4534" y="3075"/>
                        <a:pt x="2186" y="4449"/>
                        <a:pt x="0" y="6024"/>
                      </a:cubicBezTo>
                      <a:cubicBezTo>
                        <a:pt x="2550" y="4853"/>
                        <a:pt x="5101" y="4449"/>
                        <a:pt x="8056" y="3883"/>
                      </a:cubicBezTo>
                      <a:cubicBezTo>
                        <a:pt x="10201" y="3479"/>
                        <a:pt x="11982" y="3115"/>
                        <a:pt x="14330" y="3479"/>
                      </a:cubicBezTo>
                    </a:path>
                  </a:pathLst>
                </a:custGeom>
                <a:solidFill>
                  <a:srgbClr val="808081"/>
                </a:solidFill>
                <a:ln w="0" cap="flat">
                  <a:noFill/>
                  <a:prstDash val="solid"/>
                  <a:miter/>
                </a:ln>
              </p:spPr>
              <p:txBody>
                <a:bodyPr rtlCol="0" anchor="ctr"/>
                <a:lstStyle/>
                <a:p>
                  <a:endParaRPr lang="fr-FR"/>
                </a:p>
              </p:txBody>
            </p:sp>
          </p:grpSp>
          <p:sp>
            <p:nvSpPr>
              <p:cNvPr id="15" name="Forme libre 14">
                <a:extLst>
                  <a:ext uri="{FF2B5EF4-FFF2-40B4-BE49-F238E27FC236}">
                    <a16:creationId xmlns:a16="http://schemas.microsoft.com/office/drawing/2014/main" id="{ECB45AC6-E6B9-13DB-D917-D0054617CFE2}"/>
                  </a:ext>
                </a:extLst>
              </p:cNvPr>
              <p:cNvSpPr/>
              <p:nvPr/>
            </p:nvSpPr>
            <p:spPr>
              <a:xfrm>
                <a:off x="893364" y="-1290551"/>
                <a:ext cx="1276454" cy="434411"/>
              </a:xfrm>
              <a:custGeom>
                <a:avLst/>
                <a:gdLst>
                  <a:gd name="connsiteX0" fmla="*/ 40 w 1276454"/>
                  <a:gd name="connsiteY0" fmla="*/ 187937 h 434411"/>
                  <a:gd name="connsiteX1" fmla="*/ 40 w 1276454"/>
                  <a:gd name="connsiteY1" fmla="*/ 40965 h 434411"/>
                  <a:gd name="connsiteX2" fmla="*/ 44813 w 1276454"/>
                  <a:gd name="connsiteY2" fmla="*/ 40965 h 434411"/>
                  <a:gd name="connsiteX3" fmla="*/ 82906 w 1276454"/>
                  <a:gd name="connsiteY3" fmla="*/ 52721 h 434411"/>
                  <a:gd name="connsiteX4" fmla="*/ 97034 w 1276454"/>
                  <a:gd name="connsiteY4" fmla="*/ 84879 h 434411"/>
                  <a:gd name="connsiteX5" fmla="*/ 90961 w 1276454"/>
                  <a:gd name="connsiteY5" fmla="*/ 107623 h 434411"/>
                  <a:gd name="connsiteX6" fmla="*/ 73676 w 1276454"/>
                  <a:gd name="connsiteY6" fmla="*/ 122894 h 434411"/>
                  <a:gd name="connsiteX7" fmla="*/ 119622 w 1276454"/>
                  <a:gd name="connsiteY7" fmla="*/ 187977 h 434411"/>
                  <a:gd name="connsiteX8" fmla="*/ 84080 w 1276454"/>
                  <a:gd name="connsiteY8" fmla="*/ 187977 h 434411"/>
                  <a:gd name="connsiteX9" fmla="*/ 45015 w 1276454"/>
                  <a:gd name="connsiteY9" fmla="*/ 128590 h 434411"/>
                  <a:gd name="connsiteX10" fmla="*/ 29875 w 1276454"/>
                  <a:gd name="connsiteY10" fmla="*/ 128590 h 434411"/>
                  <a:gd name="connsiteX11" fmla="*/ 29875 w 1276454"/>
                  <a:gd name="connsiteY11" fmla="*/ 187977 h 434411"/>
                  <a:gd name="connsiteX12" fmla="*/ 40 w 1276454"/>
                  <a:gd name="connsiteY12" fmla="*/ 187977 h 434411"/>
                  <a:gd name="connsiteX13" fmla="*/ 29875 w 1276454"/>
                  <a:gd name="connsiteY13" fmla="*/ 103260 h 434411"/>
                  <a:gd name="connsiteX14" fmla="*/ 46553 w 1276454"/>
                  <a:gd name="connsiteY14" fmla="*/ 103260 h 434411"/>
                  <a:gd name="connsiteX15" fmla="*/ 61086 w 1276454"/>
                  <a:gd name="connsiteY15" fmla="*/ 98372 h 434411"/>
                  <a:gd name="connsiteX16" fmla="*/ 66389 w 1276454"/>
                  <a:gd name="connsiteY16" fmla="*/ 84475 h 434411"/>
                  <a:gd name="connsiteX17" fmla="*/ 61086 w 1276454"/>
                  <a:gd name="connsiteY17" fmla="*/ 71143 h 434411"/>
                  <a:gd name="connsiteX18" fmla="*/ 46553 w 1276454"/>
                  <a:gd name="connsiteY18" fmla="*/ 66457 h 434411"/>
                  <a:gd name="connsiteX19" fmla="*/ 29875 w 1276454"/>
                  <a:gd name="connsiteY19" fmla="*/ 66457 h 434411"/>
                  <a:gd name="connsiteX20" fmla="*/ 29875 w 1276454"/>
                  <a:gd name="connsiteY20" fmla="*/ 103301 h 434411"/>
                  <a:gd name="connsiteX21" fmla="*/ 140429 w 1276454"/>
                  <a:gd name="connsiteY21" fmla="*/ 187937 h 434411"/>
                  <a:gd name="connsiteX22" fmla="*/ 140429 w 1276454"/>
                  <a:gd name="connsiteY22" fmla="*/ 40965 h 434411"/>
                  <a:gd name="connsiteX23" fmla="*/ 225845 w 1276454"/>
                  <a:gd name="connsiteY23" fmla="*/ 40965 h 434411"/>
                  <a:gd name="connsiteX24" fmla="*/ 225845 w 1276454"/>
                  <a:gd name="connsiteY24" fmla="*/ 66457 h 434411"/>
                  <a:gd name="connsiteX25" fmla="*/ 170062 w 1276454"/>
                  <a:gd name="connsiteY25" fmla="*/ 66457 h 434411"/>
                  <a:gd name="connsiteX26" fmla="*/ 170062 w 1276454"/>
                  <a:gd name="connsiteY26" fmla="*/ 100351 h 434411"/>
                  <a:gd name="connsiteX27" fmla="*/ 217384 w 1276454"/>
                  <a:gd name="connsiteY27" fmla="*/ 100351 h 434411"/>
                  <a:gd name="connsiteX28" fmla="*/ 217384 w 1276454"/>
                  <a:gd name="connsiteY28" fmla="*/ 125843 h 434411"/>
                  <a:gd name="connsiteX29" fmla="*/ 170062 w 1276454"/>
                  <a:gd name="connsiteY29" fmla="*/ 125843 h 434411"/>
                  <a:gd name="connsiteX30" fmla="*/ 170062 w 1276454"/>
                  <a:gd name="connsiteY30" fmla="*/ 162485 h 434411"/>
                  <a:gd name="connsiteX31" fmla="*/ 225845 w 1276454"/>
                  <a:gd name="connsiteY31" fmla="*/ 162485 h 434411"/>
                  <a:gd name="connsiteX32" fmla="*/ 225845 w 1276454"/>
                  <a:gd name="connsiteY32" fmla="*/ 187977 h 434411"/>
                  <a:gd name="connsiteX33" fmla="*/ 140429 w 1276454"/>
                  <a:gd name="connsiteY33" fmla="*/ 187977 h 434411"/>
                  <a:gd name="connsiteX34" fmla="*/ 169293 w 1276454"/>
                  <a:gd name="connsiteY34" fmla="*/ 28401 h 434411"/>
                  <a:gd name="connsiteX35" fmla="*/ 192853 w 1276454"/>
                  <a:gd name="connsiteY35" fmla="*/ 0 h 434411"/>
                  <a:gd name="connsiteX36" fmla="*/ 223497 w 1276454"/>
                  <a:gd name="connsiteY36" fmla="*/ 0 h 434411"/>
                  <a:gd name="connsiteX37" fmla="*/ 196415 w 1276454"/>
                  <a:gd name="connsiteY37" fmla="*/ 28401 h 434411"/>
                  <a:gd name="connsiteX38" fmla="*/ 169333 w 1276454"/>
                  <a:gd name="connsiteY38" fmla="*/ 28401 h 434411"/>
                  <a:gd name="connsiteX39" fmla="*/ 262197 w 1276454"/>
                  <a:gd name="connsiteY39" fmla="*/ 187937 h 434411"/>
                  <a:gd name="connsiteX40" fmla="*/ 262197 w 1276454"/>
                  <a:gd name="connsiteY40" fmla="*/ 40965 h 434411"/>
                  <a:gd name="connsiteX41" fmla="*/ 310694 w 1276454"/>
                  <a:gd name="connsiteY41" fmla="*/ 40965 h 434411"/>
                  <a:gd name="connsiteX42" fmla="*/ 348584 w 1276454"/>
                  <a:gd name="connsiteY42" fmla="*/ 52721 h 434411"/>
                  <a:gd name="connsiteX43" fmla="*/ 362510 w 1276454"/>
                  <a:gd name="connsiteY43" fmla="*/ 84879 h 434411"/>
                  <a:gd name="connsiteX44" fmla="*/ 348584 w 1276454"/>
                  <a:gd name="connsiteY44" fmla="*/ 116834 h 434411"/>
                  <a:gd name="connsiteX45" fmla="*/ 310694 w 1276454"/>
                  <a:gd name="connsiteY45" fmla="*/ 128590 h 434411"/>
                  <a:gd name="connsiteX46" fmla="*/ 292032 w 1276454"/>
                  <a:gd name="connsiteY46" fmla="*/ 128590 h 434411"/>
                  <a:gd name="connsiteX47" fmla="*/ 292032 w 1276454"/>
                  <a:gd name="connsiteY47" fmla="*/ 187977 h 434411"/>
                  <a:gd name="connsiteX48" fmla="*/ 262197 w 1276454"/>
                  <a:gd name="connsiteY48" fmla="*/ 187977 h 434411"/>
                  <a:gd name="connsiteX49" fmla="*/ 292032 w 1276454"/>
                  <a:gd name="connsiteY49" fmla="*/ 103260 h 434411"/>
                  <a:gd name="connsiteX50" fmla="*/ 311868 w 1276454"/>
                  <a:gd name="connsiteY50" fmla="*/ 103260 h 434411"/>
                  <a:gd name="connsiteX51" fmla="*/ 326805 w 1276454"/>
                  <a:gd name="connsiteY51" fmla="*/ 98170 h 434411"/>
                  <a:gd name="connsiteX52" fmla="*/ 332108 w 1276454"/>
                  <a:gd name="connsiteY52" fmla="*/ 84434 h 434411"/>
                  <a:gd name="connsiteX53" fmla="*/ 326603 w 1276454"/>
                  <a:gd name="connsiteY53" fmla="*/ 71102 h 434411"/>
                  <a:gd name="connsiteX54" fmla="*/ 311868 w 1276454"/>
                  <a:gd name="connsiteY54" fmla="*/ 66416 h 434411"/>
                  <a:gd name="connsiteX55" fmla="*/ 292032 w 1276454"/>
                  <a:gd name="connsiteY55" fmla="*/ 66416 h 434411"/>
                  <a:gd name="connsiteX56" fmla="*/ 292032 w 1276454"/>
                  <a:gd name="connsiteY56" fmla="*/ 103260 h 434411"/>
                  <a:gd name="connsiteX57" fmla="*/ 386475 w 1276454"/>
                  <a:gd name="connsiteY57" fmla="*/ 130489 h 434411"/>
                  <a:gd name="connsiteX58" fmla="*/ 386475 w 1276454"/>
                  <a:gd name="connsiteY58" fmla="*/ 40924 h 434411"/>
                  <a:gd name="connsiteX59" fmla="*/ 416309 w 1276454"/>
                  <a:gd name="connsiteY59" fmla="*/ 40924 h 434411"/>
                  <a:gd name="connsiteX60" fmla="*/ 416309 w 1276454"/>
                  <a:gd name="connsiteY60" fmla="*/ 132832 h 434411"/>
                  <a:gd name="connsiteX61" fmla="*/ 424163 w 1276454"/>
                  <a:gd name="connsiteY61" fmla="*/ 155941 h 434411"/>
                  <a:gd name="connsiteX62" fmla="*/ 445941 w 1276454"/>
                  <a:gd name="connsiteY62" fmla="*/ 164182 h 434411"/>
                  <a:gd name="connsiteX63" fmla="*/ 467558 w 1276454"/>
                  <a:gd name="connsiteY63" fmla="*/ 155941 h 434411"/>
                  <a:gd name="connsiteX64" fmla="*/ 475412 w 1276454"/>
                  <a:gd name="connsiteY64" fmla="*/ 132832 h 434411"/>
                  <a:gd name="connsiteX65" fmla="*/ 475412 w 1276454"/>
                  <a:gd name="connsiteY65" fmla="*/ 40924 h 434411"/>
                  <a:gd name="connsiteX66" fmla="*/ 505246 w 1276454"/>
                  <a:gd name="connsiteY66" fmla="*/ 40924 h 434411"/>
                  <a:gd name="connsiteX67" fmla="*/ 505246 w 1276454"/>
                  <a:gd name="connsiteY67" fmla="*/ 130489 h 434411"/>
                  <a:gd name="connsiteX68" fmla="*/ 489337 w 1276454"/>
                  <a:gd name="connsiteY68" fmla="*/ 175777 h 434411"/>
                  <a:gd name="connsiteX69" fmla="*/ 445739 w 1276454"/>
                  <a:gd name="connsiteY69" fmla="*/ 192057 h 434411"/>
                  <a:gd name="connsiteX70" fmla="*/ 402343 w 1276454"/>
                  <a:gd name="connsiteY70" fmla="*/ 175777 h 434411"/>
                  <a:gd name="connsiteX71" fmla="*/ 386434 w 1276454"/>
                  <a:gd name="connsiteY71" fmla="*/ 130489 h 434411"/>
                  <a:gd name="connsiteX72" fmla="*/ 544149 w 1276454"/>
                  <a:gd name="connsiteY72" fmla="*/ 187896 h 434411"/>
                  <a:gd name="connsiteX73" fmla="*/ 544149 w 1276454"/>
                  <a:gd name="connsiteY73" fmla="*/ 40924 h 434411"/>
                  <a:gd name="connsiteX74" fmla="*/ 585764 w 1276454"/>
                  <a:gd name="connsiteY74" fmla="*/ 40924 h 434411"/>
                  <a:gd name="connsiteX75" fmla="*/ 621711 w 1276454"/>
                  <a:gd name="connsiteY75" fmla="*/ 51509 h 434411"/>
                  <a:gd name="connsiteX76" fmla="*/ 634867 w 1276454"/>
                  <a:gd name="connsiteY76" fmla="*/ 80919 h 434411"/>
                  <a:gd name="connsiteX77" fmla="*/ 619363 w 1276454"/>
                  <a:gd name="connsiteY77" fmla="*/ 109926 h 434411"/>
                  <a:gd name="connsiteX78" fmla="*/ 637215 w 1276454"/>
                  <a:gd name="connsiteY78" fmla="*/ 124025 h 434411"/>
                  <a:gd name="connsiteX79" fmla="*/ 643490 w 1276454"/>
                  <a:gd name="connsiteY79" fmla="*/ 144589 h 434411"/>
                  <a:gd name="connsiteX80" fmla="*/ 628755 w 1276454"/>
                  <a:gd name="connsiteY80" fmla="*/ 176342 h 434411"/>
                  <a:gd name="connsiteX81" fmla="*/ 588881 w 1276454"/>
                  <a:gd name="connsiteY81" fmla="*/ 187896 h 434411"/>
                  <a:gd name="connsiteX82" fmla="*/ 544109 w 1276454"/>
                  <a:gd name="connsiteY82" fmla="*/ 187896 h 434411"/>
                  <a:gd name="connsiteX83" fmla="*/ 573822 w 1276454"/>
                  <a:gd name="connsiteY83" fmla="*/ 162404 h 434411"/>
                  <a:gd name="connsiteX84" fmla="*/ 590702 w 1276454"/>
                  <a:gd name="connsiteY84" fmla="*/ 162404 h 434411"/>
                  <a:gd name="connsiteX85" fmla="*/ 607016 w 1276454"/>
                  <a:gd name="connsiteY85" fmla="*/ 157314 h 434411"/>
                  <a:gd name="connsiteX86" fmla="*/ 612927 w 1276454"/>
                  <a:gd name="connsiteY86" fmla="*/ 143013 h 434411"/>
                  <a:gd name="connsiteX87" fmla="*/ 607016 w 1276454"/>
                  <a:gd name="connsiteY87" fmla="*/ 128914 h 434411"/>
                  <a:gd name="connsiteX88" fmla="*/ 590702 w 1276454"/>
                  <a:gd name="connsiteY88" fmla="*/ 124025 h 434411"/>
                  <a:gd name="connsiteX89" fmla="*/ 573822 w 1276454"/>
                  <a:gd name="connsiteY89" fmla="*/ 124025 h 434411"/>
                  <a:gd name="connsiteX90" fmla="*/ 573822 w 1276454"/>
                  <a:gd name="connsiteY90" fmla="*/ 162445 h 434411"/>
                  <a:gd name="connsiteX91" fmla="*/ 573822 w 1276454"/>
                  <a:gd name="connsiteY91" fmla="*/ 98533 h 434411"/>
                  <a:gd name="connsiteX92" fmla="*/ 586371 w 1276454"/>
                  <a:gd name="connsiteY92" fmla="*/ 98533 h 434411"/>
                  <a:gd name="connsiteX93" fmla="*/ 599527 w 1276454"/>
                  <a:gd name="connsiteY93" fmla="*/ 94211 h 434411"/>
                  <a:gd name="connsiteX94" fmla="*/ 604223 w 1276454"/>
                  <a:gd name="connsiteY94" fmla="*/ 82253 h 434411"/>
                  <a:gd name="connsiteX95" fmla="*/ 599527 w 1276454"/>
                  <a:gd name="connsiteY95" fmla="*/ 70698 h 434411"/>
                  <a:gd name="connsiteX96" fmla="*/ 586371 w 1276454"/>
                  <a:gd name="connsiteY96" fmla="*/ 66376 h 434411"/>
                  <a:gd name="connsiteX97" fmla="*/ 573822 w 1276454"/>
                  <a:gd name="connsiteY97" fmla="*/ 66376 h 434411"/>
                  <a:gd name="connsiteX98" fmla="*/ 573822 w 1276454"/>
                  <a:gd name="connsiteY98" fmla="*/ 98533 h 434411"/>
                  <a:gd name="connsiteX99" fmla="*/ 675956 w 1276454"/>
                  <a:gd name="connsiteY99" fmla="*/ 187896 h 434411"/>
                  <a:gd name="connsiteX100" fmla="*/ 675956 w 1276454"/>
                  <a:gd name="connsiteY100" fmla="*/ 40924 h 434411"/>
                  <a:gd name="connsiteX101" fmla="*/ 705629 w 1276454"/>
                  <a:gd name="connsiteY101" fmla="*/ 40924 h 434411"/>
                  <a:gd name="connsiteX102" fmla="*/ 705629 w 1276454"/>
                  <a:gd name="connsiteY102" fmla="*/ 160869 h 434411"/>
                  <a:gd name="connsiteX103" fmla="*/ 761412 w 1276454"/>
                  <a:gd name="connsiteY103" fmla="*/ 160869 h 434411"/>
                  <a:gd name="connsiteX104" fmla="*/ 761412 w 1276454"/>
                  <a:gd name="connsiteY104" fmla="*/ 187896 h 434411"/>
                  <a:gd name="connsiteX105" fmla="*/ 675996 w 1276454"/>
                  <a:gd name="connsiteY105" fmla="*/ 187896 h 434411"/>
                  <a:gd name="connsiteX106" fmla="*/ 789668 w 1276454"/>
                  <a:gd name="connsiteY106" fmla="*/ 187896 h 434411"/>
                  <a:gd name="connsiteX107" fmla="*/ 789668 w 1276454"/>
                  <a:gd name="connsiteY107" fmla="*/ 40924 h 434411"/>
                  <a:gd name="connsiteX108" fmla="*/ 819341 w 1276454"/>
                  <a:gd name="connsiteY108" fmla="*/ 40924 h 434411"/>
                  <a:gd name="connsiteX109" fmla="*/ 819341 w 1276454"/>
                  <a:gd name="connsiteY109" fmla="*/ 187896 h 434411"/>
                  <a:gd name="connsiteX110" fmla="*/ 789668 w 1276454"/>
                  <a:gd name="connsiteY110" fmla="*/ 187896 h 434411"/>
                  <a:gd name="connsiteX111" fmla="*/ 855652 w 1276454"/>
                  <a:gd name="connsiteY111" fmla="*/ 144387 h 434411"/>
                  <a:gd name="connsiteX112" fmla="*/ 849944 w 1276454"/>
                  <a:gd name="connsiteY112" fmla="*/ 114410 h 434411"/>
                  <a:gd name="connsiteX113" fmla="*/ 855652 w 1276454"/>
                  <a:gd name="connsiteY113" fmla="*/ 84636 h 434411"/>
                  <a:gd name="connsiteX114" fmla="*/ 871359 w 1276454"/>
                  <a:gd name="connsiteY114" fmla="*/ 59750 h 434411"/>
                  <a:gd name="connsiteX115" fmla="*/ 896093 w 1276454"/>
                  <a:gd name="connsiteY115" fmla="*/ 42904 h 434411"/>
                  <a:gd name="connsiteX116" fmla="*/ 927709 w 1276454"/>
                  <a:gd name="connsiteY116" fmla="*/ 36642 h 434411"/>
                  <a:gd name="connsiteX117" fmla="*/ 959325 w 1276454"/>
                  <a:gd name="connsiteY117" fmla="*/ 42904 h 434411"/>
                  <a:gd name="connsiteX118" fmla="*/ 984059 w 1276454"/>
                  <a:gd name="connsiteY118" fmla="*/ 59750 h 434411"/>
                  <a:gd name="connsiteX119" fmla="*/ 999766 w 1276454"/>
                  <a:gd name="connsiteY119" fmla="*/ 84636 h 434411"/>
                  <a:gd name="connsiteX120" fmla="*/ 1005473 w 1276454"/>
                  <a:gd name="connsiteY120" fmla="*/ 114410 h 434411"/>
                  <a:gd name="connsiteX121" fmla="*/ 997822 w 1276454"/>
                  <a:gd name="connsiteY121" fmla="*/ 148911 h 434411"/>
                  <a:gd name="connsiteX122" fmla="*/ 976610 w 1276454"/>
                  <a:gd name="connsiteY122" fmla="*/ 175777 h 434411"/>
                  <a:gd name="connsiteX123" fmla="*/ 985435 w 1276454"/>
                  <a:gd name="connsiteY123" fmla="*/ 184220 h 434411"/>
                  <a:gd name="connsiteX124" fmla="*/ 1016079 w 1276454"/>
                  <a:gd name="connsiteY124" fmla="*/ 198117 h 434411"/>
                  <a:gd name="connsiteX125" fmla="*/ 1026686 w 1276454"/>
                  <a:gd name="connsiteY125" fmla="*/ 196542 h 434411"/>
                  <a:gd name="connsiteX126" fmla="*/ 1026686 w 1276454"/>
                  <a:gd name="connsiteY126" fmla="*/ 221832 h 434411"/>
                  <a:gd name="connsiteX127" fmla="*/ 1011181 w 1276454"/>
                  <a:gd name="connsiteY127" fmla="*/ 224377 h 434411"/>
                  <a:gd name="connsiteX128" fmla="*/ 965437 w 1276454"/>
                  <a:gd name="connsiteY128" fmla="*/ 205187 h 434411"/>
                  <a:gd name="connsiteX129" fmla="*/ 947949 w 1276454"/>
                  <a:gd name="connsiteY129" fmla="*/ 189512 h 434411"/>
                  <a:gd name="connsiteX130" fmla="*/ 927709 w 1276454"/>
                  <a:gd name="connsiteY130" fmla="*/ 192057 h 434411"/>
                  <a:gd name="connsiteX131" fmla="*/ 896093 w 1276454"/>
                  <a:gd name="connsiteY131" fmla="*/ 185796 h 434411"/>
                  <a:gd name="connsiteX132" fmla="*/ 871359 w 1276454"/>
                  <a:gd name="connsiteY132" fmla="*/ 169151 h 434411"/>
                  <a:gd name="connsiteX133" fmla="*/ 855652 w 1276454"/>
                  <a:gd name="connsiteY133" fmla="*/ 144467 h 434411"/>
                  <a:gd name="connsiteX134" fmla="*/ 893947 w 1276454"/>
                  <a:gd name="connsiteY134" fmla="*/ 78940 h 434411"/>
                  <a:gd name="connsiteX135" fmla="*/ 880386 w 1276454"/>
                  <a:gd name="connsiteY135" fmla="*/ 114410 h 434411"/>
                  <a:gd name="connsiteX136" fmla="*/ 893947 w 1276454"/>
                  <a:gd name="connsiteY136" fmla="*/ 149881 h 434411"/>
                  <a:gd name="connsiteX137" fmla="*/ 927911 w 1276454"/>
                  <a:gd name="connsiteY137" fmla="*/ 164182 h 434411"/>
                  <a:gd name="connsiteX138" fmla="*/ 952079 w 1276454"/>
                  <a:gd name="connsiteY138" fmla="*/ 157718 h 434411"/>
                  <a:gd name="connsiteX139" fmla="*/ 968959 w 1276454"/>
                  <a:gd name="connsiteY139" fmla="*/ 139700 h 434411"/>
                  <a:gd name="connsiteX140" fmla="*/ 975031 w 1276454"/>
                  <a:gd name="connsiteY140" fmla="*/ 114410 h 434411"/>
                  <a:gd name="connsiteX141" fmla="*/ 961470 w 1276454"/>
                  <a:gd name="connsiteY141" fmla="*/ 78940 h 434411"/>
                  <a:gd name="connsiteX142" fmla="*/ 927709 w 1276454"/>
                  <a:gd name="connsiteY142" fmla="*/ 64639 h 434411"/>
                  <a:gd name="connsiteX143" fmla="*/ 893745 w 1276454"/>
                  <a:gd name="connsiteY143" fmla="*/ 78940 h 434411"/>
                  <a:gd name="connsiteX144" fmla="*/ 893947 w 1276454"/>
                  <a:gd name="connsiteY144" fmla="*/ 78940 h 434411"/>
                  <a:gd name="connsiteX145" fmla="*/ 1033365 w 1276454"/>
                  <a:gd name="connsiteY145" fmla="*/ 130489 h 434411"/>
                  <a:gd name="connsiteX146" fmla="*/ 1033365 w 1276454"/>
                  <a:gd name="connsiteY146" fmla="*/ 40924 h 434411"/>
                  <a:gd name="connsiteX147" fmla="*/ 1063200 w 1276454"/>
                  <a:gd name="connsiteY147" fmla="*/ 40924 h 434411"/>
                  <a:gd name="connsiteX148" fmla="*/ 1063200 w 1276454"/>
                  <a:gd name="connsiteY148" fmla="*/ 132832 h 434411"/>
                  <a:gd name="connsiteX149" fmla="*/ 1071053 w 1276454"/>
                  <a:gd name="connsiteY149" fmla="*/ 155941 h 434411"/>
                  <a:gd name="connsiteX150" fmla="*/ 1092832 w 1276454"/>
                  <a:gd name="connsiteY150" fmla="*/ 164182 h 434411"/>
                  <a:gd name="connsiteX151" fmla="*/ 1114449 w 1276454"/>
                  <a:gd name="connsiteY151" fmla="*/ 155941 h 434411"/>
                  <a:gd name="connsiteX152" fmla="*/ 1122302 w 1276454"/>
                  <a:gd name="connsiteY152" fmla="*/ 132832 h 434411"/>
                  <a:gd name="connsiteX153" fmla="*/ 1122302 w 1276454"/>
                  <a:gd name="connsiteY153" fmla="*/ 40924 h 434411"/>
                  <a:gd name="connsiteX154" fmla="*/ 1152137 w 1276454"/>
                  <a:gd name="connsiteY154" fmla="*/ 40924 h 434411"/>
                  <a:gd name="connsiteX155" fmla="*/ 1152137 w 1276454"/>
                  <a:gd name="connsiteY155" fmla="*/ 130489 h 434411"/>
                  <a:gd name="connsiteX156" fmla="*/ 1136228 w 1276454"/>
                  <a:gd name="connsiteY156" fmla="*/ 175777 h 434411"/>
                  <a:gd name="connsiteX157" fmla="*/ 1092629 w 1276454"/>
                  <a:gd name="connsiteY157" fmla="*/ 192057 h 434411"/>
                  <a:gd name="connsiteX158" fmla="*/ 1049234 w 1276454"/>
                  <a:gd name="connsiteY158" fmla="*/ 175777 h 434411"/>
                  <a:gd name="connsiteX159" fmla="*/ 1033324 w 1276454"/>
                  <a:gd name="connsiteY159" fmla="*/ 130489 h 434411"/>
                  <a:gd name="connsiteX160" fmla="*/ 1191039 w 1276454"/>
                  <a:gd name="connsiteY160" fmla="*/ 187896 h 434411"/>
                  <a:gd name="connsiteX161" fmla="*/ 1191039 w 1276454"/>
                  <a:gd name="connsiteY161" fmla="*/ 40924 h 434411"/>
                  <a:gd name="connsiteX162" fmla="*/ 1276455 w 1276454"/>
                  <a:gd name="connsiteY162" fmla="*/ 40924 h 434411"/>
                  <a:gd name="connsiteX163" fmla="*/ 1276455 w 1276454"/>
                  <a:gd name="connsiteY163" fmla="*/ 66416 h 434411"/>
                  <a:gd name="connsiteX164" fmla="*/ 1220672 w 1276454"/>
                  <a:gd name="connsiteY164" fmla="*/ 66416 h 434411"/>
                  <a:gd name="connsiteX165" fmla="*/ 1220672 w 1276454"/>
                  <a:gd name="connsiteY165" fmla="*/ 100311 h 434411"/>
                  <a:gd name="connsiteX166" fmla="*/ 1267994 w 1276454"/>
                  <a:gd name="connsiteY166" fmla="*/ 100311 h 434411"/>
                  <a:gd name="connsiteX167" fmla="*/ 1267994 w 1276454"/>
                  <a:gd name="connsiteY167" fmla="*/ 125803 h 434411"/>
                  <a:gd name="connsiteX168" fmla="*/ 1220672 w 1276454"/>
                  <a:gd name="connsiteY168" fmla="*/ 125803 h 434411"/>
                  <a:gd name="connsiteX169" fmla="*/ 1220672 w 1276454"/>
                  <a:gd name="connsiteY169" fmla="*/ 162445 h 434411"/>
                  <a:gd name="connsiteX170" fmla="*/ 1276455 w 1276454"/>
                  <a:gd name="connsiteY170" fmla="*/ 162445 h 434411"/>
                  <a:gd name="connsiteX171" fmla="*/ 1276455 w 1276454"/>
                  <a:gd name="connsiteY171" fmla="*/ 187937 h 434411"/>
                  <a:gd name="connsiteX172" fmla="*/ 1191039 w 1276454"/>
                  <a:gd name="connsiteY172" fmla="*/ 187937 h 434411"/>
                  <a:gd name="connsiteX173" fmla="*/ 0 w 1276454"/>
                  <a:gd name="connsiteY173" fmla="*/ 400517 h 434411"/>
                  <a:gd name="connsiteX174" fmla="*/ 0 w 1276454"/>
                  <a:gd name="connsiteY174" fmla="*/ 253545 h 434411"/>
                  <a:gd name="connsiteX175" fmla="*/ 85415 w 1276454"/>
                  <a:gd name="connsiteY175" fmla="*/ 253545 h 434411"/>
                  <a:gd name="connsiteX176" fmla="*/ 85415 w 1276454"/>
                  <a:gd name="connsiteY176" fmla="*/ 279037 h 434411"/>
                  <a:gd name="connsiteX177" fmla="*/ 29835 w 1276454"/>
                  <a:gd name="connsiteY177" fmla="*/ 279037 h 434411"/>
                  <a:gd name="connsiteX178" fmla="*/ 29835 w 1276454"/>
                  <a:gd name="connsiteY178" fmla="*/ 312932 h 434411"/>
                  <a:gd name="connsiteX179" fmla="*/ 77157 w 1276454"/>
                  <a:gd name="connsiteY179" fmla="*/ 312932 h 434411"/>
                  <a:gd name="connsiteX180" fmla="*/ 77157 w 1276454"/>
                  <a:gd name="connsiteY180" fmla="*/ 338424 h 434411"/>
                  <a:gd name="connsiteX181" fmla="*/ 29835 w 1276454"/>
                  <a:gd name="connsiteY181" fmla="*/ 338424 h 434411"/>
                  <a:gd name="connsiteX182" fmla="*/ 29835 w 1276454"/>
                  <a:gd name="connsiteY182" fmla="*/ 400557 h 434411"/>
                  <a:gd name="connsiteX183" fmla="*/ 0 w 1276454"/>
                  <a:gd name="connsiteY183" fmla="*/ 400557 h 434411"/>
                  <a:gd name="connsiteX184" fmla="*/ 113712 w 1276454"/>
                  <a:gd name="connsiteY184" fmla="*/ 400517 h 434411"/>
                  <a:gd name="connsiteX185" fmla="*/ 113712 w 1276454"/>
                  <a:gd name="connsiteY185" fmla="*/ 253545 h 434411"/>
                  <a:gd name="connsiteX186" fmla="*/ 158484 w 1276454"/>
                  <a:gd name="connsiteY186" fmla="*/ 253545 h 434411"/>
                  <a:gd name="connsiteX187" fmla="*/ 196779 w 1276454"/>
                  <a:gd name="connsiteY187" fmla="*/ 265301 h 434411"/>
                  <a:gd name="connsiteX188" fmla="*/ 210705 w 1276454"/>
                  <a:gd name="connsiteY188" fmla="*/ 297459 h 434411"/>
                  <a:gd name="connsiteX189" fmla="*/ 204633 w 1276454"/>
                  <a:gd name="connsiteY189" fmla="*/ 320405 h 434411"/>
                  <a:gd name="connsiteX190" fmla="*/ 187347 w 1276454"/>
                  <a:gd name="connsiteY190" fmla="*/ 335515 h 434411"/>
                  <a:gd name="connsiteX191" fmla="*/ 233293 w 1276454"/>
                  <a:gd name="connsiteY191" fmla="*/ 400598 h 434411"/>
                  <a:gd name="connsiteX192" fmla="*/ 197751 w 1276454"/>
                  <a:gd name="connsiteY192" fmla="*/ 400598 h 434411"/>
                  <a:gd name="connsiteX193" fmla="*/ 158686 w 1276454"/>
                  <a:gd name="connsiteY193" fmla="*/ 341211 h 434411"/>
                  <a:gd name="connsiteX194" fmla="*/ 143547 w 1276454"/>
                  <a:gd name="connsiteY194" fmla="*/ 341211 h 434411"/>
                  <a:gd name="connsiteX195" fmla="*/ 143547 w 1276454"/>
                  <a:gd name="connsiteY195" fmla="*/ 400598 h 434411"/>
                  <a:gd name="connsiteX196" fmla="*/ 113712 w 1276454"/>
                  <a:gd name="connsiteY196" fmla="*/ 400598 h 434411"/>
                  <a:gd name="connsiteX197" fmla="*/ 143547 w 1276454"/>
                  <a:gd name="connsiteY197" fmla="*/ 315840 h 434411"/>
                  <a:gd name="connsiteX198" fmla="*/ 160225 w 1276454"/>
                  <a:gd name="connsiteY198" fmla="*/ 315840 h 434411"/>
                  <a:gd name="connsiteX199" fmla="*/ 174960 w 1276454"/>
                  <a:gd name="connsiteY199" fmla="*/ 310952 h 434411"/>
                  <a:gd name="connsiteX200" fmla="*/ 180061 w 1276454"/>
                  <a:gd name="connsiteY200" fmla="*/ 297055 h 434411"/>
                  <a:gd name="connsiteX201" fmla="*/ 174960 w 1276454"/>
                  <a:gd name="connsiteY201" fmla="*/ 283723 h 434411"/>
                  <a:gd name="connsiteX202" fmla="*/ 160225 w 1276454"/>
                  <a:gd name="connsiteY202" fmla="*/ 279037 h 434411"/>
                  <a:gd name="connsiteX203" fmla="*/ 143547 w 1276454"/>
                  <a:gd name="connsiteY203" fmla="*/ 279037 h 434411"/>
                  <a:gd name="connsiteX204" fmla="*/ 143547 w 1276454"/>
                  <a:gd name="connsiteY204" fmla="*/ 315881 h 434411"/>
                  <a:gd name="connsiteX205" fmla="*/ 241754 w 1276454"/>
                  <a:gd name="connsiteY205" fmla="*/ 400517 h 434411"/>
                  <a:gd name="connsiteX206" fmla="*/ 297335 w 1276454"/>
                  <a:gd name="connsiteY206" fmla="*/ 253545 h 434411"/>
                  <a:gd name="connsiteX207" fmla="*/ 336237 w 1276454"/>
                  <a:gd name="connsiteY207" fmla="*/ 253545 h 434411"/>
                  <a:gd name="connsiteX208" fmla="*/ 391818 w 1276454"/>
                  <a:gd name="connsiteY208" fmla="*/ 400517 h 434411"/>
                  <a:gd name="connsiteX209" fmla="*/ 360202 w 1276454"/>
                  <a:gd name="connsiteY209" fmla="*/ 400517 h 434411"/>
                  <a:gd name="connsiteX210" fmla="*/ 346074 w 1276454"/>
                  <a:gd name="connsiteY210" fmla="*/ 362299 h 434411"/>
                  <a:gd name="connsiteX211" fmla="*/ 287376 w 1276454"/>
                  <a:gd name="connsiteY211" fmla="*/ 362299 h 434411"/>
                  <a:gd name="connsiteX212" fmla="*/ 273451 w 1276454"/>
                  <a:gd name="connsiteY212" fmla="*/ 400517 h 434411"/>
                  <a:gd name="connsiteX213" fmla="*/ 241835 w 1276454"/>
                  <a:gd name="connsiteY213" fmla="*/ 400517 h 434411"/>
                  <a:gd name="connsiteX214" fmla="*/ 296525 w 1276454"/>
                  <a:gd name="connsiteY214" fmla="*/ 336808 h 434411"/>
                  <a:gd name="connsiteX215" fmla="*/ 336966 w 1276454"/>
                  <a:gd name="connsiteY215" fmla="*/ 336808 h 434411"/>
                  <a:gd name="connsiteX216" fmla="*/ 316725 w 1276454"/>
                  <a:gd name="connsiteY216" fmla="*/ 281744 h 434411"/>
                  <a:gd name="connsiteX217" fmla="*/ 296485 w 1276454"/>
                  <a:gd name="connsiteY217" fmla="*/ 336808 h 434411"/>
                  <a:gd name="connsiteX218" fmla="*/ 416512 w 1276454"/>
                  <a:gd name="connsiteY218" fmla="*/ 400517 h 434411"/>
                  <a:gd name="connsiteX219" fmla="*/ 416512 w 1276454"/>
                  <a:gd name="connsiteY219" fmla="*/ 253545 h 434411"/>
                  <a:gd name="connsiteX220" fmla="*/ 454604 w 1276454"/>
                  <a:gd name="connsiteY220" fmla="*/ 253545 h 434411"/>
                  <a:gd name="connsiteX221" fmla="*/ 520184 w 1276454"/>
                  <a:gd name="connsiteY221" fmla="*/ 358785 h 434411"/>
                  <a:gd name="connsiteX222" fmla="*/ 520184 w 1276454"/>
                  <a:gd name="connsiteY222" fmla="*/ 253545 h 434411"/>
                  <a:gd name="connsiteX223" fmla="*/ 549857 w 1276454"/>
                  <a:gd name="connsiteY223" fmla="*/ 253545 h 434411"/>
                  <a:gd name="connsiteX224" fmla="*/ 549857 w 1276454"/>
                  <a:gd name="connsiteY224" fmla="*/ 400517 h 434411"/>
                  <a:gd name="connsiteX225" fmla="*/ 511764 w 1276454"/>
                  <a:gd name="connsiteY225" fmla="*/ 400517 h 434411"/>
                  <a:gd name="connsiteX226" fmla="*/ 446184 w 1276454"/>
                  <a:gd name="connsiteY226" fmla="*/ 294873 h 434411"/>
                  <a:gd name="connsiteX227" fmla="*/ 446184 w 1276454"/>
                  <a:gd name="connsiteY227" fmla="*/ 400517 h 434411"/>
                  <a:gd name="connsiteX228" fmla="*/ 416512 w 1276454"/>
                  <a:gd name="connsiteY228" fmla="*/ 400517 h 434411"/>
                  <a:gd name="connsiteX229" fmla="*/ 580663 w 1276454"/>
                  <a:gd name="connsiteY229" fmla="*/ 327031 h 434411"/>
                  <a:gd name="connsiteX230" fmla="*/ 586371 w 1276454"/>
                  <a:gd name="connsiteY230" fmla="*/ 297257 h 434411"/>
                  <a:gd name="connsiteX231" fmla="*/ 602078 w 1276454"/>
                  <a:gd name="connsiteY231" fmla="*/ 272371 h 434411"/>
                  <a:gd name="connsiteX232" fmla="*/ 626812 w 1276454"/>
                  <a:gd name="connsiteY232" fmla="*/ 255726 h 434411"/>
                  <a:gd name="connsiteX233" fmla="*/ 658630 w 1276454"/>
                  <a:gd name="connsiteY233" fmla="*/ 249465 h 434411"/>
                  <a:gd name="connsiteX234" fmla="*/ 693970 w 1276454"/>
                  <a:gd name="connsiteY234" fmla="*/ 257302 h 434411"/>
                  <a:gd name="connsiteX235" fmla="*/ 720283 w 1276454"/>
                  <a:gd name="connsiteY235" fmla="*/ 279239 h 434411"/>
                  <a:gd name="connsiteX236" fmla="*/ 696925 w 1276454"/>
                  <a:gd name="connsiteY236" fmla="*/ 297459 h 434411"/>
                  <a:gd name="connsiteX237" fmla="*/ 680611 w 1276454"/>
                  <a:gd name="connsiteY237" fmla="*/ 282754 h 434411"/>
                  <a:gd name="connsiteX238" fmla="*/ 658630 w 1276454"/>
                  <a:gd name="connsiteY238" fmla="*/ 277259 h 434411"/>
                  <a:gd name="connsiteX239" fmla="*/ 624666 w 1276454"/>
                  <a:gd name="connsiteY239" fmla="*/ 291561 h 434411"/>
                  <a:gd name="connsiteX240" fmla="*/ 611105 w 1276454"/>
                  <a:gd name="connsiteY240" fmla="*/ 327031 h 434411"/>
                  <a:gd name="connsiteX241" fmla="*/ 624666 w 1276454"/>
                  <a:gd name="connsiteY241" fmla="*/ 362703 h 434411"/>
                  <a:gd name="connsiteX242" fmla="*/ 658630 w 1276454"/>
                  <a:gd name="connsiteY242" fmla="*/ 376803 h 434411"/>
                  <a:gd name="connsiteX243" fmla="*/ 680611 w 1276454"/>
                  <a:gd name="connsiteY243" fmla="*/ 371510 h 434411"/>
                  <a:gd name="connsiteX244" fmla="*/ 696925 w 1276454"/>
                  <a:gd name="connsiteY244" fmla="*/ 356603 h 434411"/>
                  <a:gd name="connsiteX245" fmla="*/ 720283 w 1276454"/>
                  <a:gd name="connsiteY245" fmla="*/ 374621 h 434411"/>
                  <a:gd name="connsiteX246" fmla="*/ 698666 w 1276454"/>
                  <a:gd name="connsiteY246" fmla="*/ 394215 h 434411"/>
                  <a:gd name="connsiteX247" fmla="*/ 670005 w 1276454"/>
                  <a:gd name="connsiteY247" fmla="*/ 403830 h 434411"/>
                  <a:gd name="connsiteX248" fmla="*/ 651748 w 1276454"/>
                  <a:gd name="connsiteY248" fmla="*/ 434412 h 434411"/>
                  <a:gd name="connsiteX249" fmla="*/ 625435 w 1276454"/>
                  <a:gd name="connsiteY249" fmla="*/ 434412 h 434411"/>
                  <a:gd name="connsiteX250" fmla="*/ 643895 w 1276454"/>
                  <a:gd name="connsiteY250" fmla="*/ 403466 h 434411"/>
                  <a:gd name="connsiteX251" fmla="*/ 610700 w 1276454"/>
                  <a:gd name="connsiteY251" fmla="*/ 389165 h 434411"/>
                  <a:gd name="connsiteX252" fmla="*/ 588314 w 1276454"/>
                  <a:gd name="connsiteY252" fmla="*/ 361936 h 434411"/>
                  <a:gd name="connsiteX253" fmla="*/ 580663 w 1276454"/>
                  <a:gd name="connsiteY253" fmla="*/ 327071 h 434411"/>
                  <a:gd name="connsiteX254" fmla="*/ 728946 w 1276454"/>
                  <a:gd name="connsiteY254" fmla="*/ 400517 h 434411"/>
                  <a:gd name="connsiteX255" fmla="*/ 784527 w 1276454"/>
                  <a:gd name="connsiteY255" fmla="*/ 253545 h 434411"/>
                  <a:gd name="connsiteX256" fmla="*/ 823429 w 1276454"/>
                  <a:gd name="connsiteY256" fmla="*/ 253545 h 434411"/>
                  <a:gd name="connsiteX257" fmla="*/ 879010 w 1276454"/>
                  <a:gd name="connsiteY257" fmla="*/ 400517 h 434411"/>
                  <a:gd name="connsiteX258" fmla="*/ 847394 w 1276454"/>
                  <a:gd name="connsiteY258" fmla="*/ 400517 h 434411"/>
                  <a:gd name="connsiteX259" fmla="*/ 833468 w 1276454"/>
                  <a:gd name="connsiteY259" fmla="*/ 362299 h 434411"/>
                  <a:gd name="connsiteX260" fmla="*/ 774771 w 1276454"/>
                  <a:gd name="connsiteY260" fmla="*/ 362299 h 434411"/>
                  <a:gd name="connsiteX261" fmla="*/ 760643 w 1276454"/>
                  <a:gd name="connsiteY261" fmla="*/ 400517 h 434411"/>
                  <a:gd name="connsiteX262" fmla="*/ 729027 w 1276454"/>
                  <a:gd name="connsiteY262" fmla="*/ 400517 h 434411"/>
                  <a:gd name="connsiteX263" fmla="*/ 783919 w 1276454"/>
                  <a:gd name="connsiteY263" fmla="*/ 336808 h 434411"/>
                  <a:gd name="connsiteX264" fmla="*/ 824158 w 1276454"/>
                  <a:gd name="connsiteY264" fmla="*/ 336808 h 434411"/>
                  <a:gd name="connsiteX265" fmla="*/ 803917 w 1276454"/>
                  <a:gd name="connsiteY265" fmla="*/ 281744 h 434411"/>
                  <a:gd name="connsiteX266" fmla="*/ 783879 w 1276454"/>
                  <a:gd name="connsiteY266" fmla="*/ 336808 h 434411"/>
                  <a:gd name="connsiteX267" fmla="*/ 903703 w 1276454"/>
                  <a:gd name="connsiteY267" fmla="*/ 400517 h 434411"/>
                  <a:gd name="connsiteX268" fmla="*/ 903703 w 1276454"/>
                  <a:gd name="connsiteY268" fmla="*/ 253545 h 434411"/>
                  <a:gd name="connsiteX269" fmla="*/ 933538 w 1276454"/>
                  <a:gd name="connsiteY269" fmla="*/ 253545 h 434411"/>
                  <a:gd name="connsiteX270" fmla="*/ 933538 w 1276454"/>
                  <a:gd name="connsiteY270" fmla="*/ 400517 h 434411"/>
                  <a:gd name="connsiteX271" fmla="*/ 903703 w 1276454"/>
                  <a:gd name="connsiteY271" fmla="*/ 400517 h 434411"/>
                  <a:gd name="connsiteX272" fmla="*/ 963413 w 1276454"/>
                  <a:gd name="connsiteY272" fmla="*/ 380115 h 434411"/>
                  <a:gd name="connsiteX273" fmla="*/ 985030 w 1276454"/>
                  <a:gd name="connsiteY273" fmla="*/ 360320 h 434411"/>
                  <a:gd name="connsiteX274" fmla="*/ 999968 w 1276454"/>
                  <a:gd name="connsiteY274" fmla="*/ 373652 h 434411"/>
                  <a:gd name="connsiteX275" fmla="*/ 1017456 w 1276454"/>
                  <a:gd name="connsiteY275" fmla="*/ 378338 h 434411"/>
                  <a:gd name="connsiteX276" fmla="*/ 1031219 w 1276454"/>
                  <a:gd name="connsiteY276" fmla="*/ 373813 h 434411"/>
                  <a:gd name="connsiteX277" fmla="*/ 1036320 w 1276454"/>
                  <a:gd name="connsiteY277" fmla="*/ 361289 h 434411"/>
                  <a:gd name="connsiteX278" fmla="*/ 1033567 w 1276454"/>
                  <a:gd name="connsiteY278" fmla="*/ 352684 h 434411"/>
                  <a:gd name="connsiteX279" fmla="*/ 1025916 w 1276454"/>
                  <a:gd name="connsiteY279" fmla="*/ 346221 h 434411"/>
                  <a:gd name="connsiteX280" fmla="*/ 1015108 w 1276454"/>
                  <a:gd name="connsiteY280" fmla="*/ 340726 h 434411"/>
                  <a:gd name="connsiteX281" fmla="*/ 1002721 w 1276454"/>
                  <a:gd name="connsiteY281" fmla="*/ 335030 h 434411"/>
                  <a:gd name="connsiteX282" fmla="*/ 990536 w 1276454"/>
                  <a:gd name="connsiteY282" fmla="*/ 328364 h 434411"/>
                  <a:gd name="connsiteX283" fmla="*/ 979727 w 1276454"/>
                  <a:gd name="connsiteY283" fmla="*/ 319759 h 434411"/>
                  <a:gd name="connsiteX284" fmla="*/ 972076 w 1276454"/>
                  <a:gd name="connsiteY284" fmla="*/ 307801 h 434411"/>
                  <a:gd name="connsiteX285" fmla="*/ 969121 w 1276454"/>
                  <a:gd name="connsiteY285" fmla="*/ 291924 h 434411"/>
                  <a:gd name="connsiteX286" fmla="*/ 982480 w 1276454"/>
                  <a:gd name="connsiteY286" fmla="*/ 261746 h 434411"/>
                  <a:gd name="connsiteX287" fmla="*/ 1016241 w 1276454"/>
                  <a:gd name="connsiteY287" fmla="*/ 249384 h 434411"/>
                  <a:gd name="connsiteX288" fmla="*/ 1067491 w 1276454"/>
                  <a:gd name="connsiteY288" fmla="*/ 274068 h 434411"/>
                  <a:gd name="connsiteX289" fmla="*/ 1045712 w 1276454"/>
                  <a:gd name="connsiteY289" fmla="*/ 293661 h 434411"/>
                  <a:gd name="connsiteX290" fmla="*/ 1016444 w 1276454"/>
                  <a:gd name="connsiteY290" fmla="*/ 275239 h 434411"/>
                  <a:gd name="connsiteX291" fmla="*/ 1004057 w 1276454"/>
                  <a:gd name="connsiteY291" fmla="*/ 279764 h 434411"/>
                  <a:gd name="connsiteX292" fmla="*/ 999361 w 1276454"/>
                  <a:gd name="connsiteY292" fmla="*/ 290753 h 434411"/>
                  <a:gd name="connsiteX293" fmla="*/ 1001709 w 1276454"/>
                  <a:gd name="connsiteY293" fmla="*/ 298388 h 434411"/>
                  <a:gd name="connsiteX294" fmla="*/ 1007781 w 1276454"/>
                  <a:gd name="connsiteY294" fmla="*/ 304448 h 434411"/>
                  <a:gd name="connsiteX295" fmla="*/ 1016808 w 1276454"/>
                  <a:gd name="connsiteY295" fmla="*/ 309538 h 434411"/>
                  <a:gd name="connsiteX296" fmla="*/ 1027212 w 1276454"/>
                  <a:gd name="connsiteY296" fmla="*/ 314426 h 434411"/>
                  <a:gd name="connsiteX297" fmla="*/ 1038425 w 1276454"/>
                  <a:gd name="connsiteY297" fmla="*/ 319517 h 434411"/>
                  <a:gd name="connsiteX298" fmla="*/ 1049031 w 1276454"/>
                  <a:gd name="connsiteY298" fmla="*/ 326183 h 434411"/>
                  <a:gd name="connsiteX299" fmla="*/ 1058059 w 1276454"/>
                  <a:gd name="connsiteY299" fmla="*/ 334788 h 434411"/>
                  <a:gd name="connsiteX300" fmla="*/ 1064131 w 1276454"/>
                  <a:gd name="connsiteY300" fmla="*/ 345978 h 434411"/>
                  <a:gd name="connsiteX301" fmla="*/ 1066479 w 1276454"/>
                  <a:gd name="connsiteY301" fmla="*/ 360683 h 434411"/>
                  <a:gd name="connsiteX302" fmla="*/ 1052148 w 1276454"/>
                  <a:gd name="connsiteY302" fmla="*/ 392639 h 434411"/>
                  <a:gd name="connsiteX303" fmla="*/ 1017780 w 1276454"/>
                  <a:gd name="connsiteY303" fmla="*/ 404597 h 434411"/>
                  <a:gd name="connsiteX304" fmla="*/ 986569 w 1276454"/>
                  <a:gd name="connsiteY304" fmla="*/ 398537 h 434411"/>
                  <a:gd name="connsiteX305" fmla="*/ 963413 w 1276454"/>
                  <a:gd name="connsiteY305" fmla="*/ 380115 h 434411"/>
                  <a:gd name="connsiteX306" fmla="*/ 1099714 w 1276454"/>
                  <a:gd name="connsiteY306" fmla="*/ 400517 h 434411"/>
                  <a:gd name="connsiteX307" fmla="*/ 1099714 w 1276454"/>
                  <a:gd name="connsiteY307" fmla="*/ 253545 h 434411"/>
                  <a:gd name="connsiteX308" fmla="*/ 1185129 w 1276454"/>
                  <a:gd name="connsiteY308" fmla="*/ 253545 h 434411"/>
                  <a:gd name="connsiteX309" fmla="*/ 1185129 w 1276454"/>
                  <a:gd name="connsiteY309" fmla="*/ 279037 h 434411"/>
                  <a:gd name="connsiteX310" fmla="*/ 1129548 w 1276454"/>
                  <a:gd name="connsiteY310" fmla="*/ 279037 h 434411"/>
                  <a:gd name="connsiteX311" fmla="*/ 1129548 w 1276454"/>
                  <a:gd name="connsiteY311" fmla="*/ 312932 h 434411"/>
                  <a:gd name="connsiteX312" fmla="*/ 1176871 w 1276454"/>
                  <a:gd name="connsiteY312" fmla="*/ 312932 h 434411"/>
                  <a:gd name="connsiteX313" fmla="*/ 1176871 w 1276454"/>
                  <a:gd name="connsiteY313" fmla="*/ 338424 h 434411"/>
                  <a:gd name="connsiteX314" fmla="*/ 1129548 w 1276454"/>
                  <a:gd name="connsiteY314" fmla="*/ 338424 h 434411"/>
                  <a:gd name="connsiteX315" fmla="*/ 1129548 w 1276454"/>
                  <a:gd name="connsiteY315" fmla="*/ 375066 h 434411"/>
                  <a:gd name="connsiteX316" fmla="*/ 1185129 w 1276454"/>
                  <a:gd name="connsiteY316" fmla="*/ 375066 h 434411"/>
                  <a:gd name="connsiteX317" fmla="*/ 1185129 w 1276454"/>
                  <a:gd name="connsiteY317" fmla="*/ 400557 h 434411"/>
                  <a:gd name="connsiteX318" fmla="*/ 1099714 w 1276454"/>
                  <a:gd name="connsiteY318" fmla="*/ 400557 h 43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Lst>
                <a:rect l="l" t="t" r="r" b="b"/>
                <a:pathLst>
                  <a:path w="1276454" h="434411">
                    <a:moveTo>
                      <a:pt x="40" y="187937"/>
                    </a:moveTo>
                    <a:lnTo>
                      <a:pt x="40" y="40965"/>
                    </a:lnTo>
                    <a:lnTo>
                      <a:pt x="44813" y="40965"/>
                    </a:lnTo>
                    <a:cubicBezTo>
                      <a:pt x="61046" y="40965"/>
                      <a:pt x="73757" y="44883"/>
                      <a:pt x="82906" y="52721"/>
                    </a:cubicBezTo>
                    <a:cubicBezTo>
                      <a:pt x="92216" y="60558"/>
                      <a:pt x="96912" y="71264"/>
                      <a:pt x="97034" y="84879"/>
                    </a:cubicBezTo>
                    <a:cubicBezTo>
                      <a:pt x="97034" y="93645"/>
                      <a:pt x="95010" y="101200"/>
                      <a:pt x="90961" y="107623"/>
                    </a:cubicBezTo>
                    <a:cubicBezTo>
                      <a:pt x="86913" y="114168"/>
                      <a:pt x="81124" y="119258"/>
                      <a:pt x="73676" y="122894"/>
                    </a:cubicBezTo>
                    <a:lnTo>
                      <a:pt x="119622" y="187977"/>
                    </a:lnTo>
                    <a:lnTo>
                      <a:pt x="84080" y="187977"/>
                    </a:lnTo>
                    <a:lnTo>
                      <a:pt x="45015" y="128590"/>
                    </a:lnTo>
                    <a:lnTo>
                      <a:pt x="29875" y="128590"/>
                    </a:lnTo>
                    <a:lnTo>
                      <a:pt x="29875" y="187977"/>
                    </a:lnTo>
                    <a:lnTo>
                      <a:pt x="40" y="187977"/>
                    </a:lnTo>
                    <a:close/>
                    <a:moveTo>
                      <a:pt x="29875" y="103260"/>
                    </a:moveTo>
                    <a:lnTo>
                      <a:pt x="46553" y="103260"/>
                    </a:lnTo>
                    <a:cubicBezTo>
                      <a:pt x="52828" y="103260"/>
                      <a:pt x="57686" y="101644"/>
                      <a:pt x="61086" y="98372"/>
                    </a:cubicBezTo>
                    <a:cubicBezTo>
                      <a:pt x="64608" y="95100"/>
                      <a:pt x="66389" y="90454"/>
                      <a:pt x="66389" y="84475"/>
                    </a:cubicBezTo>
                    <a:cubicBezTo>
                      <a:pt x="66389" y="78859"/>
                      <a:pt x="64608" y="74415"/>
                      <a:pt x="61086" y="71143"/>
                    </a:cubicBezTo>
                    <a:cubicBezTo>
                      <a:pt x="57564" y="67871"/>
                      <a:pt x="52707" y="66295"/>
                      <a:pt x="46553" y="66457"/>
                    </a:cubicBezTo>
                    <a:lnTo>
                      <a:pt x="29875" y="66457"/>
                    </a:lnTo>
                    <a:lnTo>
                      <a:pt x="29875" y="103301"/>
                    </a:lnTo>
                    <a:close/>
                    <a:moveTo>
                      <a:pt x="140429" y="187937"/>
                    </a:moveTo>
                    <a:lnTo>
                      <a:pt x="140429" y="40965"/>
                    </a:lnTo>
                    <a:lnTo>
                      <a:pt x="225845" y="40965"/>
                    </a:lnTo>
                    <a:lnTo>
                      <a:pt x="225845" y="66457"/>
                    </a:lnTo>
                    <a:lnTo>
                      <a:pt x="170062" y="66457"/>
                    </a:lnTo>
                    <a:lnTo>
                      <a:pt x="170062" y="100351"/>
                    </a:lnTo>
                    <a:lnTo>
                      <a:pt x="217384" y="100351"/>
                    </a:lnTo>
                    <a:lnTo>
                      <a:pt x="217384" y="125843"/>
                    </a:lnTo>
                    <a:lnTo>
                      <a:pt x="170062" y="125843"/>
                    </a:lnTo>
                    <a:lnTo>
                      <a:pt x="170062" y="162485"/>
                    </a:lnTo>
                    <a:lnTo>
                      <a:pt x="225845" y="162485"/>
                    </a:lnTo>
                    <a:lnTo>
                      <a:pt x="225845" y="187977"/>
                    </a:lnTo>
                    <a:lnTo>
                      <a:pt x="140429" y="187977"/>
                    </a:lnTo>
                    <a:close/>
                    <a:moveTo>
                      <a:pt x="169293" y="28401"/>
                    </a:moveTo>
                    <a:lnTo>
                      <a:pt x="192853" y="0"/>
                    </a:lnTo>
                    <a:lnTo>
                      <a:pt x="223497" y="0"/>
                    </a:lnTo>
                    <a:lnTo>
                      <a:pt x="196415" y="28401"/>
                    </a:lnTo>
                    <a:lnTo>
                      <a:pt x="169333" y="28401"/>
                    </a:lnTo>
                    <a:close/>
                    <a:moveTo>
                      <a:pt x="262197" y="187937"/>
                    </a:moveTo>
                    <a:lnTo>
                      <a:pt x="262197" y="40965"/>
                    </a:lnTo>
                    <a:lnTo>
                      <a:pt x="310694" y="40965"/>
                    </a:lnTo>
                    <a:cubicBezTo>
                      <a:pt x="326805" y="40965"/>
                      <a:pt x="339435" y="44883"/>
                      <a:pt x="348584" y="52721"/>
                    </a:cubicBezTo>
                    <a:cubicBezTo>
                      <a:pt x="357895" y="60558"/>
                      <a:pt x="362510" y="71264"/>
                      <a:pt x="362510" y="84879"/>
                    </a:cubicBezTo>
                    <a:cubicBezTo>
                      <a:pt x="362510" y="98493"/>
                      <a:pt x="357854" y="109118"/>
                      <a:pt x="348584" y="116834"/>
                    </a:cubicBezTo>
                    <a:cubicBezTo>
                      <a:pt x="339273" y="124672"/>
                      <a:pt x="326643" y="128590"/>
                      <a:pt x="310694" y="128590"/>
                    </a:cubicBezTo>
                    <a:lnTo>
                      <a:pt x="292032" y="128590"/>
                    </a:lnTo>
                    <a:lnTo>
                      <a:pt x="292032" y="187977"/>
                    </a:lnTo>
                    <a:lnTo>
                      <a:pt x="262197" y="187977"/>
                    </a:lnTo>
                    <a:close/>
                    <a:moveTo>
                      <a:pt x="292032" y="103260"/>
                    </a:moveTo>
                    <a:lnTo>
                      <a:pt x="311868" y="103260"/>
                    </a:lnTo>
                    <a:cubicBezTo>
                      <a:pt x="318264" y="103260"/>
                      <a:pt x="323243" y="101563"/>
                      <a:pt x="326805" y="98170"/>
                    </a:cubicBezTo>
                    <a:cubicBezTo>
                      <a:pt x="330327" y="94898"/>
                      <a:pt x="332108" y="90332"/>
                      <a:pt x="332108" y="84434"/>
                    </a:cubicBezTo>
                    <a:cubicBezTo>
                      <a:pt x="332108" y="78536"/>
                      <a:pt x="330287" y="74375"/>
                      <a:pt x="326603" y="71102"/>
                    </a:cubicBezTo>
                    <a:cubicBezTo>
                      <a:pt x="323081" y="67830"/>
                      <a:pt x="318142" y="66255"/>
                      <a:pt x="311868" y="66416"/>
                    </a:cubicBezTo>
                    <a:lnTo>
                      <a:pt x="292032" y="66416"/>
                    </a:lnTo>
                    <a:lnTo>
                      <a:pt x="292032" y="103260"/>
                    </a:lnTo>
                    <a:close/>
                    <a:moveTo>
                      <a:pt x="386475" y="130489"/>
                    </a:moveTo>
                    <a:lnTo>
                      <a:pt x="386475" y="40924"/>
                    </a:lnTo>
                    <a:lnTo>
                      <a:pt x="416309" y="40924"/>
                    </a:lnTo>
                    <a:lnTo>
                      <a:pt x="416309" y="132832"/>
                    </a:lnTo>
                    <a:cubicBezTo>
                      <a:pt x="416309" y="142649"/>
                      <a:pt x="418940" y="150325"/>
                      <a:pt x="424163" y="155941"/>
                    </a:cubicBezTo>
                    <a:cubicBezTo>
                      <a:pt x="429385" y="161435"/>
                      <a:pt x="436671" y="164182"/>
                      <a:pt x="445941" y="164182"/>
                    </a:cubicBezTo>
                    <a:cubicBezTo>
                      <a:pt x="455212" y="164182"/>
                      <a:pt x="462296" y="161435"/>
                      <a:pt x="467558" y="155941"/>
                    </a:cubicBezTo>
                    <a:cubicBezTo>
                      <a:pt x="472781" y="150446"/>
                      <a:pt x="475412" y="142730"/>
                      <a:pt x="475412" y="132832"/>
                    </a:cubicBezTo>
                    <a:lnTo>
                      <a:pt x="475412" y="40924"/>
                    </a:lnTo>
                    <a:lnTo>
                      <a:pt x="505246" y="40924"/>
                    </a:lnTo>
                    <a:lnTo>
                      <a:pt x="505246" y="130489"/>
                    </a:lnTo>
                    <a:cubicBezTo>
                      <a:pt x="505246" y="149840"/>
                      <a:pt x="499943" y="164909"/>
                      <a:pt x="489337" y="175777"/>
                    </a:cubicBezTo>
                    <a:cubicBezTo>
                      <a:pt x="478731" y="186604"/>
                      <a:pt x="464199" y="192057"/>
                      <a:pt x="445739" y="192057"/>
                    </a:cubicBezTo>
                    <a:cubicBezTo>
                      <a:pt x="427280" y="192057"/>
                      <a:pt x="412949" y="186644"/>
                      <a:pt x="402343" y="175777"/>
                    </a:cubicBezTo>
                    <a:cubicBezTo>
                      <a:pt x="391737" y="164788"/>
                      <a:pt x="386434" y="149719"/>
                      <a:pt x="386434" y="130489"/>
                    </a:cubicBezTo>
                    <a:close/>
                    <a:moveTo>
                      <a:pt x="544149" y="187896"/>
                    </a:moveTo>
                    <a:lnTo>
                      <a:pt x="544149" y="40924"/>
                    </a:lnTo>
                    <a:lnTo>
                      <a:pt x="585764" y="40924"/>
                    </a:lnTo>
                    <a:cubicBezTo>
                      <a:pt x="601066" y="40924"/>
                      <a:pt x="613048" y="44439"/>
                      <a:pt x="621711" y="51509"/>
                    </a:cubicBezTo>
                    <a:cubicBezTo>
                      <a:pt x="630496" y="58579"/>
                      <a:pt x="634867" y="68355"/>
                      <a:pt x="634867" y="80919"/>
                    </a:cubicBezTo>
                    <a:cubicBezTo>
                      <a:pt x="634867" y="93484"/>
                      <a:pt x="629686" y="102735"/>
                      <a:pt x="619363" y="109926"/>
                    </a:cubicBezTo>
                    <a:cubicBezTo>
                      <a:pt x="627095" y="113441"/>
                      <a:pt x="633046" y="118167"/>
                      <a:pt x="637215" y="124025"/>
                    </a:cubicBezTo>
                    <a:cubicBezTo>
                      <a:pt x="641385" y="130045"/>
                      <a:pt x="643490" y="136913"/>
                      <a:pt x="643490" y="144589"/>
                    </a:cubicBezTo>
                    <a:cubicBezTo>
                      <a:pt x="643490" y="158041"/>
                      <a:pt x="638592" y="168626"/>
                      <a:pt x="628755" y="176342"/>
                    </a:cubicBezTo>
                    <a:cubicBezTo>
                      <a:pt x="619080" y="184058"/>
                      <a:pt x="605761" y="187896"/>
                      <a:pt x="588881" y="187896"/>
                    </a:cubicBezTo>
                    <a:lnTo>
                      <a:pt x="544109" y="187896"/>
                    </a:lnTo>
                    <a:close/>
                    <a:moveTo>
                      <a:pt x="573822" y="162404"/>
                    </a:moveTo>
                    <a:lnTo>
                      <a:pt x="590702" y="162404"/>
                    </a:lnTo>
                    <a:cubicBezTo>
                      <a:pt x="597625" y="162404"/>
                      <a:pt x="603090" y="160708"/>
                      <a:pt x="607016" y="157314"/>
                    </a:cubicBezTo>
                    <a:cubicBezTo>
                      <a:pt x="610943" y="153800"/>
                      <a:pt x="612927" y="149032"/>
                      <a:pt x="612927" y="143013"/>
                    </a:cubicBezTo>
                    <a:cubicBezTo>
                      <a:pt x="612927" y="136993"/>
                      <a:pt x="610943" y="132307"/>
                      <a:pt x="607016" y="128914"/>
                    </a:cubicBezTo>
                    <a:cubicBezTo>
                      <a:pt x="603090" y="125641"/>
                      <a:pt x="597665" y="124025"/>
                      <a:pt x="590702" y="124025"/>
                    </a:cubicBezTo>
                    <a:lnTo>
                      <a:pt x="573822" y="124025"/>
                    </a:lnTo>
                    <a:lnTo>
                      <a:pt x="573822" y="162445"/>
                    </a:lnTo>
                    <a:close/>
                    <a:moveTo>
                      <a:pt x="573822" y="98533"/>
                    </a:moveTo>
                    <a:lnTo>
                      <a:pt x="586371" y="98533"/>
                    </a:lnTo>
                    <a:cubicBezTo>
                      <a:pt x="591998" y="98533"/>
                      <a:pt x="596370" y="97079"/>
                      <a:pt x="599527" y="94211"/>
                    </a:cubicBezTo>
                    <a:cubicBezTo>
                      <a:pt x="602685" y="91464"/>
                      <a:pt x="604223" y="87464"/>
                      <a:pt x="604223" y="82253"/>
                    </a:cubicBezTo>
                    <a:cubicBezTo>
                      <a:pt x="604223" y="77041"/>
                      <a:pt x="602644" y="73446"/>
                      <a:pt x="599527" y="70698"/>
                    </a:cubicBezTo>
                    <a:cubicBezTo>
                      <a:pt x="596532" y="67830"/>
                      <a:pt x="592119" y="66376"/>
                      <a:pt x="586371" y="66376"/>
                    </a:cubicBezTo>
                    <a:lnTo>
                      <a:pt x="573822" y="66376"/>
                    </a:lnTo>
                    <a:lnTo>
                      <a:pt x="573822" y="98533"/>
                    </a:lnTo>
                    <a:close/>
                    <a:moveTo>
                      <a:pt x="675956" y="187896"/>
                    </a:moveTo>
                    <a:lnTo>
                      <a:pt x="675956" y="40924"/>
                    </a:lnTo>
                    <a:lnTo>
                      <a:pt x="705629" y="40924"/>
                    </a:lnTo>
                    <a:lnTo>
                      <a:pt x="705629" y="160869"/>
                    </a:lnTo>
                    <a:lnTo>
                      <a:pt x="761412" y="160869"/>
                    </a:lnTo>
                    <a:lnTo>
                      <a:pt x="761412" y="187896"/>
                    </a:lnTo>
                    <a:lnTo>
                      <a:pt x="675996" y="187896"/>
                    </a:lnTo>
                    <a:close/>
                    <a:moveTo>
                      <a:pt x="789668" y="187896"/>
                    </a:moveTo>
                    <a:lnTo>
                      <a:pt x="789668" y="40924"/>
                    </a:lnTo>
                    <a:lnTo>
                      <a:pt x="819341" y="40924"/>
                    </a:lnTo>
                    <a:lnTo>
                      <a:pt x="819341" y="187896"/>
                    </a:lnTo>
                    <a:lnTo>
                      <a:pt x="789668" y="187896"/>
                    </a:lnTo>
                    <a:close/>
                    <a:moveTo>
                      <a:pt x="855652" y="144387"/>
                    </a:moveTo>
                    <a:cubicBezTo>
                      <a:pt x="851847" y="134852"/>
                      <a:pt x="849944" y="124874"/>
                      <a:pt x="849944" y="114410"/>
                    </a:cubicBezTo>
                    <a:cubicBezTo>
                      <a:pt x="849944" y="103947"/>
                      <a:pt x="851847" y="94009"/>
                      <a:pt x="855652" y="84636"/>
                    </a:cubicBezTo>
                    <a:cubicBezTo>
                      <a:pt x="859458" y="75102"/>
                      <a:pt x="864679" y="66820"/>
                      <a:pt x="871359" y="59750"/>
                    </a:cubicBezTo>
                    <a:cubicBezTo>
                      <a:pt x="878160" y="52680"/>
                      <a:pt x="886418" y="47065"/>
                      <a:pt x="896093" y="42904"/>
                    </a:cubicBezTo>
                    <a:cubicBezTo>
                      <a:pt x="905930" y="38743"/>
                      <a:pt x="916455" y="36642"/>
                      <a:pt x="927709" y="36642"/>
                    </a:cubicBezTo>
                    <a:cubicBezTo>
                      <a:pt x="938963" y="36642"/>
                      <a:pt x="949488" y="38743"/>
                      <a:pt x="959325" y="42904"/>
                    </a:cubicBezTo>
                    <a:cubicBezTo>
                      <a:pt x="969162" y="47065"/>
                      <a:pt x="977379" y="52721"/>
                      <a:pt x="984059" y="59750"/>
                    </a:cubicBezTo>
                    <a:cubicBezTo>
                      <a:pt x="990738" y="66820"/>
                      <a:pt x="995960" y="75102"/>
                      <a:pt x="999766" y="84636"/>
                    </a:cubicBezTo>
                    <a:cubicBezTo>
                      <a:pt x="1003571" y="94049"/>
                      <a:pt x="1005473" y="103987"/>
                      <a:pt x="1005473" y="114410"/>
                    </a:cubicBezTo>
                    <a:cubicBezTo>
                      <a:pt x="1005473" y="126692"/>
                      <a:pt x="1002923" y="138205"/>
                      <a:pt x="997822" y="148911"/>
                    </a:cubicBezTo>
                    <a:cubicBezTo>
                      <a:pt x="992722" y="159617"/>
                      <a:pt x="985637" y="168586"/>
                      <a:pt x="976610" y="175777"/>
                    </a:cubicBezTo>
                    <a:lnTo>
                      <a:pt x="985435" y="184220"/>
                    </a:lnTo>
                    <a:cubicBezTo>
                      <a:pt x="995758" y="193633"/>
                      <a:pt x="1006000" y="198279"/>
                      <a:pt x="1016079" y="198117"/>
                    </a:cubicBezTo>
                    <a:cubicBezTo>
                      <a:pt x="1020249" y="198117"/>
                      <a:pt x="1023811" y="197592"/>
                      <a:pt x="1026686" y="196542"/>
                    </a:cubicBezTo>
                    <a:lnTo>
                      <a:pt x="1026686" y="221832"/>
                    </a:lnTo>
                    <a:cubicBezTo>
                      <a:pt x="1022111" y="223650"/>
                      <a:pt x="1016930" y="224498"/>
                      <a:pt x="1011181" y="224377"/>
                    </a:cubicBezTo>
                    <a:cubicBezTo>
                      <a:pt x="995353" y="224377"/>
                      <a:pt x="980092" y="217994"/>
                      <a:pt x="965437" y="205187"/>
                    </a:cubicBezTo>
                    <a:lnTo>
                      <a:pt x="947949" y="189512"/>
                    </a:lnTo>
                    <a:cubicBezTo>
                      <a:pt x="941553" y="191209"/>
                      <a:pt x="934793" y="192057"/>
                      <a:pt x="927709" y="192057"/>
                    </a:cubicBezTo>
                    <a:cubicBezTo>
                      <a:pt x="916455" y="192057"/>
                      <a:pt x="905930" y="189957"/>
                      <a:pt x="896093" y="185796"/>
                    </a:cubicBezTo>
                    <a:cubicBezTo>
                      <a:pt x="886418" y="181635"/>
                      <a:pt x="878160" y="176059"/>
                      <a:pt x="871359" y="169151"/>
                    </a:cubicBezTo>
                    <a:cubicBezTo>
                      <a:pt x="864679" y="162081"/>
                      <a:pt x="859458" y="153880"/>
                      <a:pt x="855652" y="144467"/>
                    </a:cubicBezTo>
                    <a:close/>
                    <a:moveTo>
                      <a:pt x="893947" y="78940"/>
                    </a:moveTo>
                    <a:cubicBezTo>
                      <a:pt x="885042" y="88474"/>
                      <a:pt x="880548" y="100311"/>
                      <a:pt x="880386" y="114410"/>
                    </a:cubicBezTo>
                    <a:cubicBezTo>
                      <a:pt x="880386" y="128510"/>
                      <a:pt x="884920" y="140347"/>
                      <a:pt x="893947" y="149881"/>
                    </a:cubicBezTo>
                    <a:cubicBezTo>
                      <a:pt x="902853" y="159415"/>
                      <a:pt x="914188" y="164182"/>
                      <a:pt x="927911" y="164182"/>
                    </a:cubicBezTo>
                    <a:cubicBezTo>
                      <a:pt x="936939" y="164182"/>
                      <a:pt x="944994" y="162041"/>
                      <a:pt x="952079" y="157718"/>
                    </a:cubicBezTo>
                    <a:cubicBezTo>
                      <a:pt x="959284" y="153396"/>
                      <a:pt x="964911" y="147416"/>
                      <a:pt x="968959" y="139700"/>
                    </a:cubicBezTo>
                    <a:cubicBezTo>
                      <a:pt x="973007" y="132105"/>
                      <a:pt x="975031" y="123702"/>
                      <a:pt x="975031" y="114410"/>
                    </a:cubicBezTo>
                    <a:cubicBezTo>
                      <a:pt x="975031" y="100311"/>
                      <a:pt x="970498" y="88474"/>
                      <a:pt x="961470" y="78940"/>
                    </a:cubicBezTo>
                    <a:cubicBezTo>
                      <a:pt x="952564" y="69406"/>
                      <a:pt x="941311" y="64639"/>
                      <a:pt x="927709" y="64639"/>
                    </a:cubicBezTo>
                    <a:cubicBezTo>
                      <a:pt x="914107" y="64639"/>
                      <a:pt x="902651" y="69406"/>
                      <a:pt x="893745" y="78940"/>
                    </a:cubicBezTo>
                    <a:lnTo>
                      <a:pt x="893947" y="78940"/>
                    </a:lnTo>
                    <a:close/>
                    <a:moveTo>
                      <a:pt x="1033365" y="130489"/>
                    </a:moveTo>
                    <a:lnTo>
                      <a:pt x="1033365" y="40924"/>
                    </a:lnTo>
                    <a:lnTo>
                      <a:pt x="1063200" y="40924"/>
                    </a:lnTo>
                    <a:lnTo>
                      <a:pt x="1063200" y="132832"/>
                    </a:lnTo>
                    <a:cubicBezTo>
                      <a:pt x="1063200" y="142649"/>
                      <a:pt x="1065831" y="150325"/>
                      <a:pt x="1071053" y="155941"/>
                    </a:cubicBezTo>
                    <a:cubicBezTo>
                      <a:pt x="1076275" y="161435"/>
                      <a:pt x="1083562" y="164182"/>
                      <a:pt x="1092832" y="164182"/>
                    </a:cubicBezTo>
                    <a:cubicBezTo>
                      <a:pt x="1102102" y="164182"/>
                      <a:pt x="1109186" y="161435"/>
                      <a:pt x="1114449" y="155941"/>
                    </a:cubicBezTo>
                    <a:cubicBezTo>
                      <a:pt x="1119671" y="150446"/>
                      <a:pt x="1122302" y="142730"/>
                      <a:pt x="1122302" y="132832"/>
                    </a:cubicBezTo>
                    <a:lnTo>
                      <a:pt x="1122302" y="40924"/>
                    </a:lnTo>
                    <a:lnTo>
                      <a:pt x="1152137" y="40924"/>
                    </a:lnTo>
                    <a:lnTo>
                      <a:pt x="1152137" y="130489"/>
                    </a:lnTo>
                    <a:cubicBezTo>
                      <a:pt x="1152137" y="149840"/>
                      <a:pt x="1146834" y="164909"/>
                      <a:pt x="1136228" y="175777"/>
                    </a:cubicBezTo>
                    <a:cubicBezTo>
                      <a:pt x="1125622" y="186765"/>
                      <a:pt x="1111089" y="192179"/>
                      <a:pt x="1092629" y="192057"/>
                    </a:cubicBezTo>
                    <a:cubicBezTo>
                      <a:pt x="1074291" y="192057"/>
                      <a:pt x="1059840" y="186644"/>
                      <a:pt x="1049234" y="175777"/>
                    </a:cubicBezTo>
                    <a:cubicBezTo>
                      <a:pt x="1038627" y="164788"/>
                      <a:pt x="1033324" y="149719"/>
                      <a:pt x="1033324" y="130489"/>
                    </a:cubicBezTo>
                    <a:close/>
                    <a:moveTo>
                      <a:pt x="1191039" y="187896"/>
                    </a:moveTo>
                    <a:lnTo>
                      <a:pt x="1191039" y="40924"/>
                    </a:lnTo>
                    <a:lnTo>
                      <a:pt x="1276455" y="40924"/>
                    </a:lnTo>
                    <a:lnTo>
                      <a:pt x="1276455" y="66416"/>
                    </a:lnTo>
                    <a:lnTo>
                      <a:pt x="1220672" y="66416"/>
                    </a:lnTo>
                    <a:lnTo>
                      <a:pt x="1220672" y="100311"/>
                    </a:lnTo>
                    <a:lnTo>
                      <a:pt x="1267994" y="100311"/>
                    </a:lnTo>
                    <a:lnTo>
                      <a:pt x="1267994" y="125803"/>
                    </a:lnTo>
                    <a:lnTo>
                      <a:pt x="1220672" y="125803"/>
                    </a:lnTo>
                    <a:lnTo>
                      <a:pt x="1220672" y="162445"/>
                    </a:lnTo>
                    <a:lnTo>
                      <a:pt x="1276455" y="162445"/>
                    </a:lnTo>
                    <a:lnTo>
                      <a:pt x="1276455" y="187937"/>
                    </a:lnTo>
                    <a:lnTo>
                      <a:pt x="1191039" y="187937"/>
                    </a:lnTo>
                    <a:close/>
                    <a:moveTo>
                      <a:pt x="0" y="400517"/>
                    </a:moveTo>
                    <a:lnTo>
                      <a:pt x="0" y="253545"/>
                    </a:lnTo>
                    <a:lnTo>
                      <a:pt x="85415" y="253545"/>
                    </a:lnTo>
                    <a:lnTo>
                      <a:pt x="85415" y="279037"/>
                    </a:lnTo>
                    <a:lnTo>
                      <a:pt x="29835" y="279037"/>
                    </a:lnTo>
                    <a:lnTo>
                      <a:pt x="29835" y="312932"/>
                    </a:lnTo>
                    <a:lnTo>
                      <a:pt x="77157" y="312932"/>
                    </a:lnTo>
                    <a:lnTo>
                      <a:pt x="77157" y="338424"/>
                    </a:lnTo>
                    <a:lnTo>
                      <a:pt x="29835" y="338424"/>
                    </a:lnTo>
                    <a:lnTo>
                      <a:pt x="29835" y="400557"/>
                    </a:lnTo>
                    <a:lnTo>
                      <a:pt x="0" y="400557"/>
                    </a:lnTo>
                    <a:close/>
                    <a:moveTo>
                      <a:pt x="113712" y="400517"/>
                    </a:moveTo>
                    <a:lnTo>
                      <a:pt x="113712" y="253545"/>
                    </a:lnTo>
                    <a:lnTo>
                      <a:pt x="158484" y="253545"/>
                    </a:lnTo>
                    <a:cubicBezTo>
                      <a:pt x="174596" y="253545"/>
                      <a:pt x="187347" y="257464"/>
                      <a:pt x="196779" y="265301"/>
                    </a:cubicBezTo>
                    <a:cubicBezTo>
                      <a:pt x="206090" y="273139"/>
                      <a:pt x="210705" y="283844"/>
                      <a:pt x="210705" y="297459"/>
                    </a:cubicBezTo>
                    <a:cubicBezTo>
                      <a:pt x="210705" y="306225"/>
                      <a:pt x="208681" y="313861"/>
                      <a:pt x="204633" y="320405"/>
                    </a:cubicBezTo>
                    <a:cubicBezTo>
                      <a:pt x="200585" y="326950"/>
                      <a:pt x="194796" y="331960"/>
                      <a:pt x="187347" y="335515"/>
                    </a:cubicBezTo>
                    <a:lnTo>
                      <a:pt x="233293" y="400598"/>
                    </a:lnTo>
                    <a:lnTo>
                      <a:pt x="197751" y="400598"/>
                    </a:lnTo>
                    <a:lnTo>
                      <a:pt x="158686" y="341211"/>
                    </a:lnTo>
                    <a:lnTo>
                      <a:pt x="143547" y="341211"/>
                    </a:lnTo>
                    <a:lnTo>
                      <a:pt x="143547" y="400598"/>
                    </a:lnTo>
                    <a:lnTo>
                      <a:pt x="113712" y="400598"/>
                    </a:lnTo>
                    <a:close/>
                    <a:moveTo>
                      <a:pt x="143547" y="315840"/>
                    </a:moveTo>
                    <a:lnTo>
                      <a:pt x="160225" y="315840"/>
                    </a:lnTo>
                    <a:cubicBezTo>
                      <a:pt x="166499" y="315840"/>
                      <a:pt x="171438" y="314224"/>
                      <a:pt x="174960" y="310952"/>
                    </a:cubicBezTo>
                    <a:cubicBezTo>
                      <a:pt x="178482" y="307680"/>
                      <a:pt x="180182" y="303034"/>
                      <a:pt x="180061" y="297055"/>
                    </a:cubicBezTo>
                    <a:cubicBezTo>
                      <a:pt x="180061" y="291439"/>
                      <a:pt x="178360" y="286995"/>
                      <a:pt x="174960" y="283723"/>
                    </a:cubicBezTo>
                    <a:cubicBezTo>
                      <a:pt x="171560" y="280451"/>
                      <a:pt x="166661" y="278875"/>
                      <a:pt x="160225" y="279037"/>
                    </a:cubicBezTo>
                    <a:lnTo>
                      <a:pt x="143547" y="279037"/>
                    </a:lnTo>
                    <a:lnTo>
                      <a:pt x="143547" y="315881"/>
                    </a:lnTo>
                    <a:close/>
                    <a:moveTo>
                      <a:pt x="241754" y="400517"/>
                    </a:moveTo>
                    <a:lnTo>
                      <a:pt x="297335" y="253545"/>
                    </a:lnTo>
                    <a:lnTo>
                      <a:pt x="336237" y="253545"/>
                    </a:lnTo>
                    <a:lnTo>
                      <a:pt x="391818" y="400517"/>
                    </a:lnTo>
                    <a:lnTo>
                      <a:pt x="360202" y="400517"/>
                    </a:lnTo>
                    <a:lnTo>
                      <a:pt x="346074" y="362299"/>
                    </a:lnTo>
                    <a:lnTo>
                      <a:pt x="287376" y="362299"/>
                    </a:lnTo>
                    <a:lnTo>
                      <a:pt x="273451" y="400517"/>
                    </a:lnTo>
                    <a:lnTo>
                      <a:pt x="241835" y="400517"/>
                    </a:lnTo>
                    <a:close/>
                    <a:moveTo>
                      <a:pt x="296525" y="336808"/>
                    </a:moveTo>
                    <a:lnTo>
                      <a:pt x="336966" y="336808"/>
                    </a:lnTo>
                    <a:lnTo>
                      <a:pt x="316725" y="281744"/>
                    </a:lnTo>
                    <a:lnTo>
                      <a:pt x="296485" y="336808"/>
                    </a:lnTo>
                    <a:close/>
                    <a:moveTo>
                      <a:pt x="416512" y="400517"/>
                    </a:moveTo>
                    <a:lnTo>
                      <a:pt x="416512" y="253545"/>
                    </a:lnTo>
                    <a:lnTo>
                      <a:pt x="454604" y="253545"/>
                    </a:lnTo>
                    <a:lnTo>
                      <a:pt x="520184" y="358785"/>
                    </a:lnTo>
                    <a:lnTo>
                      <a:pt x="520184" y="253545"/>
                    </a:lnTo>
                    <a:lnTo>
                      <a:pt x="549857" y="253545"/>
                    </a:lnTo>
                    <a:lnTo>
                      <a:pt x="549857" y="400517"/>
                    </a:lnTo>
                    <a:lnTo>
                      <a:pt x="511764" y="400517"/>
                    </a:lnTo>
                    <a:lnTo>
                      <a:pt x="446184" y="294873"/>
                    </a:lnTo>
                    <a:lnTo>
                      <a:pt x="446184" y="400517"/>
                    </a:lnTo>
                    <a:lnTo>
                      <a:pt x="416512" y="400517"/>
                    </a:lnTo>
                    <a:close/>
                    <a:moveTo>
                      <a:pt x="580663" y="327031"/>
                    </a:moveTo>
                    <a:cubicBezTo>
                      <a:pt x="580663" y="316568"/>
                      <a:pt x="582566" y="306629"/>
                      <a:pt x="586371" y="297257"/>
                    </a:cubicBezTo>
                    <a:cubicBezTo>
                      <a:pt x="590176" y="287723"/>
                      <a:pt x="595398" y="279441"/>
                      <a:pt x="602078" y="272371"/>
                    </a:cubicBezTo>
                    <a:cubicBezTo>
                      <a:pt x="608878" y="265301"/>
                      <a:pt x="617137" y="259766"/>
                      <a:pt x="626812" y="255726"/>
                    </a:cubicBezTo>
                    <a:cubicBezTo>
                      <a:pt x="636649" y="251565"/>
                      <a:pt x="647255" y="249465"/>
                      <a:pt x="658630" y="249465"/>
                    </a:cubicBezTo>
                    <a:cubicBezTo>
                      <a:pt x="671584" y="249465"/>
                      <a:pt x="683364" y="252091"/>
                      <a:pt x="693970" y="257302"/>
                    </a:cubicBezTo>
                    <a:cubicBezTo>
                      <a:pt x="704698" y="262675"/>
                      <a:pt x="713482" y="269987"/>
                      <a:pt x="720283" y="279239"/>
                    </a:cubicBezTo>
                    <a:lnTo>
                      <a:pt x="696925" y="297459"/>
                    </a:lnTo>
                    <a:cubicBezTo>
                      <a:pt x="692594" y="291318"/>
                      <a:pt x="687169" y="286430"/>
                      <a:pt x="680611" y="282754"/>
                    </a:cubicBezTo>
                    <a:cubicBezTo>
                      <a:pt x="674053" y="279077"/>
                      <a:pt x="666726" y="277259"/>
                      <a:pt x="658630" y="277259"/>
                    </a:cubicBezTo>
                    <a:cubicBezTo>
                      <a:pt x="644866" y="277259"/>
                      <a:pt x="633572" y="282026"/>
                      <a:pt x="624666" y="291561"/>
                    </a:cubicBezTo>
                    <a:cubicBezTo>
                      <a:pt x="615760" y="301095"/>
                      <a:pt x="611267" y="312932"/>
                      <a:pt x="611105" y="327031"/>
                    </a:cubicBezTo>
                    <a:cubicBezTo>
                      <a:pt x="611105" y="341130"/>
                      <a:pt x="615639" y="353048"/>
                      <a:pt x="624666" y="362703"/>
                    </a:cubicBezTo>
                    <a:cubicBezTo>
                      <a:pt x="633572" y="372238"/>
                      <a:pt x="644907" y="376964"/>
                      <a:pt x="658630" y="376803"/>
                    </a:cubicBezTo>
                    <a:cubicBezTo>
                      <a:pt x="666767" y="376803"/>
                      <a:pt x="674094" y="375025"/>
                      <a:pt x="680611" y="371510"/>
                    </a:cubicBezTo>
                    <a:cubicBezTo>
                      <a:pt x="687169" y="367834"/>
                      <a:pt x="692594" y="362905"/>
                      <a:pt x="696925" y="356603"/>
                    </a:cubicBezTo>
                    <a:lnTo>
                      <a:pt x="720283" y="374621"/>
                    </a:lnTo>
                    <a:cubicBezTo>
                      <a:pt x="714535" y="382580"/>
                      <a:pt x="707329" y="389124"/>
                      <a:pt x="698666" y="394215"/>
                    </a:cubicBezTo>
                    <a:cubicBezTo>
                      <a:pt x="690043" y="399305"/>
                      <a:pt x="680449" y="402497"/>
                      <a:pt x="670005" y="403830"/>
                    </a:cubicBezTo>
                    <a:lnTo>
                      <a:pt x="651748" y="434412"/>
                    </a:lnTo>
                    <a:lnTo>
                      <a:pt x="625435" y="434412"/>
                    </a:lnTo>
                    <a:lnTo>
                      <a:pt x="643895" y="403466"/>
                    </a:lnTo>
                    <a:cubicBezTo>
                      <a:pt x="631467" y="401244"/>
                      <a:pt x="620375" y="396477"/>
                      <a:pt x="610700" y="389165"/>
                    </a:cubicBezTo>
                    <a:cubicBezTo>
                      <a:pt x="601025" y="381853"/>
                      <a:pt x="593536" y="372763"/>
                      <a:pt x="588314" y="361936"/>
                    </a:cubicBezTo>
                    <a:cubicBezTo>
                      <a:pt x="583092" y="351109"/>
                      <a:pt x="580542" y="339474"/>
                      <a:pt x="580663" y="327071"/>
                    </a:cubicBezTo>
                    <a:close/>
                    <a:moveTo>
                      <a:pt x="728946" y="400517"/>
                    </a:moveTo>
                    <a:lnTo>
                      <a:pt x="784527" y="253545"/>
                    </a:lnTo>
                    <a:lnTo>
                      <a:pt x="823429" y="253545"/>
                    </a:lnTo>
                    <a:lnTo>
                      <a:pt x="879010" y="400517"/>
                    </a:lnTo>
                    <a:lnTo>
                      <a:pt x="847394" y="400517"/>
                    </a:lnTo>
                    <a:lnTo>
                      <a:pt x="833468" y="362299"/>
                    </a:lnTo>
                    <a:lnTo>
                      <a:pt x="774771" y="362299"/>
                    </a:lnTo>
                    <a:lnTo>
                      <a:pt x="760643" y="400517"/>
                    </a:lnTo>
                    <a:lnTo>
                      <a:pt x="729027" y="400517"/>
                    </a:lnTo>
                    <a:close/>
                    <a:moveTo>
                      <a:pt x="783919" y="336808"/>
                    </a:moveTo>
                    <a:lnTo>
                      <a:pt x="824158" y="336808"/>
                    </a:lnTo>
                    <a:lnTo>
                      <a:pt x="803917" y="281744"/>
                    </a:lnTo>
                    <a:lnTo>
                      <a:pt x="783879" y="336808"/>
                    </a:lnTo>
                    <a:close/>
                    <a:moveTo>
                      <a:pt x="903703" y="400517"/>
                    </a:moveTo>
                    <a:lnTo>
                      <a:pt x="903703" y="253545"/>
                    </a:lnTo>
                    <a:lnTo>
                      <a:pt x="933538" y="253545"/>
                    </a:lnTo>
                    <a:lnTo>
                      <a:pt x="933538" y="400517"/>
                    </a:lnTo>
                    <a:lnTo>
                      <a:pt x="903703" y="400517"/>
                    </a:lnTo>
                    <a:close/>
                    <a:moveTo>
                      <a:pt x="963413" y="380115"/>
                    </a:moveTo>
                    <a:lnTo>
                      <a:pt x="985030" y="360320"/>
                    </a:lnTo>
                    <a:cubicBezTo>
                      <a:pt x="989483" y="366057"/>
                      <a:pt x="994462" y="370500"/>
                      <a:pt x="999968" y="373652"/>
                    </a:cubicBezTo>
                    <a:cubicBezTo>
                      <a:pt x="1005595" y="376803"/>
                      <a:pt x="1011424" y="378338"/>
                      <a:pt x="1017456" y="378338"/>
                    </a:cubicBezTo>
                    <a:cubicBezTo>
                      <a:pt x="1023487" y="378338"/>
                      <a:pt x="1027940" y="376843"/>
                      <a:pt x="1031219" y="373813"/>
                    </a:cubicBezTo>
                    <a:cubicBezTo>
                      <a:pt x="1034620" y="370824"/>
                      <a:pt x="1036320" y="366622"/>
                      <a:pt x="1036320" y="361289"/>
                    </a:cubicBezTo>
                    <a:cubicBezTo>
                      <a:pt x="1036320" y="358138"/>
                      <a:pt x="1035389" y="355270"/>
                      <a:pt x="1033567" y="352684"/>
                    </a:cubicBezTo>
                    <a:cubicBezTo>
                      <a:pt x="1031584" y="350058"/>
                      <a:pt x="1029033" y="347917"/>
                      <a:pt x="1025916" y="346221"/>
                    </a:cubicBezTo>
                    <a:cubicBezTo>
                      <a:pt x="1022759" y="344403"/>
                      <a:pt x="1019156" y="342544"/>
                      <a:pt x="1015108" y="340726"/>
                    </a:cubicBezTo>
                    <a:cubicBezTo>
                      <a:pt x="1011060" y="338747"/>
                      <a:pt x="1006931" y="336888"/>
                      <a:pt x="1002721" y="335030"/>
                    </a:cubicBezTo>
                    <a:cubicBezTo>
                      <a:pt x="998510" y="333172"/>
                      <a:pt x="994462" y="330990"/>
                      <a:pt x="990536" y="328364"/>
                    </a:cubicBezTo>
                    <a:cubicBezTo>
                      <a:pt x="986488" y="325738"/>
                      <a:pt x="982885" y="322870"/>
                      <a:pt x="979727" y="319759"/>
                    </a:cubicBezTo>
                    <a:cubicBezTo>
                      <a:pt x="976570" y="316608"/>
                      <a:pt x="974019" y="312649"/>
                      <a:pt x="972076" y="307801"/>
                    </a:cubicBezTo>
                    <a:cubicBezTo>
                      <a:pt x="970093" y="302953"/>
                      <a:pt x="969121" y="297661"/>
                      <a:pt x="969121" y="291924"/>
                    </a:cubicBezTo>
                    <a:cubicBezTo>
                      <a:pt x="969121" y="280047"/>
                      <a:pt x="973574" y="269987"/>
                      <a:pt x="982480" y="261746"/>
                    </a:cubicBezTo>
                    <a:cubicBezTo>
                      <a:pt x="991386" y="253505"/>
                      <a:pt x="1002640" y="249384"/>
                      <a:pt x="1016241" y="249384"/>
                    </a:cubicBezTo>
                    <a:cubicBezTo>
                      <a:pt x="1036684" y="249384"/>
                      <a:pt x="1053768" y="257625"/>
                      <a:pt x="1067491" y="274068"/>
                    </a:cubicBezTo>
                    <a:lnTo>
                      <a:pt x="1045712" y="293661"/>
                    </a:lnTo>
                    <a:cubicBezTo>
                      <a:pt x="1036280" y="281380"/>
                      <a:pt x="1026524" y="275239"/>
                      <a:pt x="1016444" y="275239"/>
                    </a:cubicBezTo>
                    <a:cubicBezTo>
                      <a:pt x="1011465" y="275239"/>
                      <a:pt x="1007336" y="276734"/>
                      <a:pt x="1004057" y="279764"/>
                    </a:cubicBezTo>
                    <a:cubicBezTo>
                      <a:pt x="1000778" y="282754"/>
                      <a:pt x="999199" y="286430"/>
                      <a:pt x="999361" y="290753"/>
                    </a:cubicBezTo>
                    <a:cubicBezTo>
                      <a:pt x="999361" y="293500"/>
                      <a:pt x="1000130" y="296045"/>
                      <a:pt x="1001709" y="298388"/>
                    </a:cubicBezTo>
                    <a:cubicBezTo>
                      <a:pt x="1003287" y="300610"/>
                      <a:pt x="1005311" y="302630"/>
                      <a:pt x="1007781" y="304448"/>
                    </a:cubicBezTo>
                    <a:cubicBezTo>
                      <a:pt x="1010412" y="306145"/>
                      <a:pt x="1013408" y="307841"/>
                      <a:pt x="1016808" y="309538"/>
                    </a:cubicBezTo>
                    <a:lnTo>
                      <a:pt x="1027212" y="314426"/>
                    </a:lnTo>
                    <a:cubicBezTo>
                      <a:pt x="1031017" y="316123"/>
                      <a:pt x="1034741" y="317820"/>
                      <a:pt x="1038425" y="319517"/>
                    </a:cubicBezTo>
                    <a:cubicBezTo>
                      <a:pt x="1042230" y="321335"/>
                      <a:pt x="1045752" y="323557"/>
                      <a:pt x="1049031" y="326183"/>
                    </a:cubicBezTo>
                    <a:cubicBezTo>
                      <a:pt x="1052432" y="328647"/>
                      <a:pt x="1055427" y="331556"/>
                      <a:pt x="1058059" y="334788"/>
                    </a:cubicBezTo>
                    <a:cubicBezTo>
                      <a:pt x="1060690" y="337939"/>
                      <a:pt x="1062714" y="341655"/>
                      <a:pt x="1064131" y="345978"/>
                    </a:cubicBezTo>
                    <a:cubicBezTo>
                      <a:pt x="1065709" y="350422"/>
                      <a:pt x="1066479" y="355310"/>
                      <a:pt x="1066479" y="360683"/>
                    </a:cubicBezTo>
                    <a:cubicBezTo>
                      <a:pt x="1066236" y="374015"/>
                      <a:pt x="1061418" y="384640"/>
                      <a:pt x="1052148" y="392639"/>
                    </a:cubicBezTo>
                    <a:cubicBezTo>
                      <a:pt x="1042999" y="400598"/>
                      <a:pt x="1031543" y="404597"/>
                      <a:pt x="1017780" y="404597"/>
                    </a:cubicBezTo>
                    <a:cubicBezTo>
                      <a:pt x="1005716" y="404597"/>
                      <a:pt x="995313" y="402577"/>
                      <a:pt x="986569" y="398537"/>
                    </a:cubicBezTo>
                    <a:cubicBezTo>
                      <a:pt x="977784" y="394376"/>
                      <a:pt x="970093" y="388236"/>
                      <a:pt x="963413" y="380115"/>
                    </a:cubicBezTo>
                    <a:close/>
                    <a:moveTo>
                      <a:pt x="1099714" y="400517"/>
                    </a:moveTo>
                    <a:lnTo>
                      <a:pt x="1099714" y="253545"/>
                    </a:lnTo>
                    <a:lnTo>
                      <a:pt x="1185129" y="253545"/>
                    </a:lnTo>
                    <a:lnTo>
                      <a:pt x="1185129" y="279037"/>
                    </a:lnTo>
                    <a:lnTo>
                      <a:pt x="1129548" y="279037"/>
                    </a:lnTo>
                    <a:lnTo>
                      <a:pt x="1129548" y="312932"/>
                    </a:lnTo>
                    <a:lnTo>
                      <a:pt x="1176871" y="312932"/>
                    </a:lnTo>
                    <a:lnTo>
                      <a:pt x="1176871" y="338424"/>
                    </a:lnTo>
                    <a:lnTo>
                      <a:pt x="1129548" y="338424"/>
                    </a:lnTo>
                    <a:lnTo>
                      <a:pt x="1129548" y="375066"/>
                    </a:lnTo>
                    <a:lnTo>
                      <a:pt x="1185129" y="375066"/>
                    </a:lnTo>
                    <a:lnTo>
                      <a:pt x="1185129" y="400557"/>
                    </a:lnTo>
                    <a:lnTo>
                      <a:pt x="1099714" y="400557"/>
                    </a:lnTo>
                    <a:close/>
                  </a:path>
                </a:pathLst>
              </a:custGeom>
              <a:solidFill>
                <a:srgbClr val="000000"/>
              </a:solidFill>
              <a:ln w="0" cap="flat">
                <a:noFill/>
                <a:prstDash val="solid"/>
                <a:miter/>
              </a:ln>
            </p:spPr>
            <p:txBody>
              <a:bodyPr rtlCol="0" anchor="ctr"/>
              <a:lstStyle/>
              <a:p>
                <a:endParaRPr lang="fr-FR"/>
              </a:p>
            </p:txBody>
          </p:sp>
          <p:sp>
            <p:nvSpPr>
              <p:cNvPr id="16" name="Forme libre 15">
                <a:extLst>
                  <a:ext uri="{FF2B5EF4-FFF2-40B4-BE49-F238E27FC236}">
                    <a16:creationId xmlns:a16="http://schemas.microsoft.com/office/drawing/2014/main" id="{92B5C092-3599-0750-4455-A83CE97907BE}"/>
                  </a:ext>
                </a:extLst>
              </p:cNvPr>
              <p:cNvSpPr/>
              <p:nvPr/>
            </p:nvSpPr>
            <p:spPr>
              <a:xfrm>
                <a:off x="893648" y="-792067"/>
                <a:ext cx="511763" cy="359794"/>
              </a:xfrm>
              <a:custGeom>
                <a:avLst/>
                <a:gdLst>
                  <a:gd name="connsiteX0" fmla="*/ 487556 w 511763"/>
                  <a:gd name="connsiteY0" fmla="*/ 305013 h 359794"/>
                  <a:gd name="connsiteX1" fmla="*/ 493628 w 511763"/>
                  <a:gd name="connsiteY1" fmla="*/ 316002 h 359794"/>
                  <a:gd name="connsiteX2" fmla="*/ 473793 w 511763"/>
                  <a:gd name="connsiteY2" fmla="*/ 321294 h 359794"/>
                  <a:gd name="connsiteX3" fmla="*/ 487556 w 511763"/>
                  <a:gd name="connsiteY3" fmla="*/ 305013 h 359794"/>
                  <a:gd name="connsiteX4" fmla="*/ 498567 w 511763"/>
                  <a:gd name="connsiteY4" fmla="*/ 337171 h 359794"/>
                  <a:gd name="connsiteX5" fmla="*/ 494640 w 511763"/>
                  <a:gd name="connsiteY5" fmla="*/ 337171 h 359794"/>
                  <a:gd name="connsiteX6" fmla="*/ 478934 w 511763"/>
                  <a:gd name="connsiteY6" fmla="*/ 347756 h 359794"/>
                  <a:gd name="connsiteX7" fmla="*/ 470675 w 511763"/>
                  <a:gd name="connsiteY7" fmla="*/ 337171 h 359794"/>
                  <a:gd name="connsiteX8" fmla="*/ 471647 w 511763"/>
                  <a:gd name="connsiteY8" fmla="*/ 328364 h 359794"/>
                  <a:gd name="connsiteX9" fmla="*/ 503870 w 511763"/>
                  <a:gd name="connsiteY9" fmla="*/ 317780 h 359794"/>
                  <a:gd name="connsiteX10" fmla="*/ 493669 w 511763"/>
                  <a:gd name="connsiteY10" fmla="*/ 296408 h 359794"/>
                  <a:gd name="connsiteX11" fmla="*/ 461081 w 511763"/>
                  <a:gd name="connsiteY11" fmla="*/ 344039 h 359794"/>
                  <a:gd name="connsiteX12" fmla="*/ 473266 w 511763"/>
                  <a:gd name="connsiteY12" fmla="*/ 359512 h 359794"/>
                  <a:gd name="connsiteX13" fmla="*/ 498608 w 511763"/>
                  <a:gd name="connsiteY13" fmla="*/ 337171 h 359794"/>
                  <a:gd name="connsiteX14" fmla="*/ 493507 w 511763"/>
                  <a:gd name="connsiteY14" fmla="*/ 289339 h 359794"/>
                  <a:gd name="connsiteX15" fmla="*/ 511764 w 511763"/>
                  <a:gd name="connsiteY15" fmla="*/ 272694 h 359794"/>
                  <a:gd name="connsiteX16" fmla="*/ 511764 w 511763"/>
                  <a:gd name="connsiteY16" fmla="*/ 270351 h 359794"/>
                  <a:gd name="connsiteX17" fmla="*/ 499579 w 511763"/>
                  <a:gd name="connsiteY17" fmla="*/ 270351 h 359794"/>
                  <a:gd name="connsiteX18" fmla="*/ 488771 w 511763"/>
                  <a:gd name="connsiteY18" fmla="*/ 289540 h 359794"/>
                  <a:gd name="connsiteX19" fmla="*/ 493466 w 511763"/>
                  <a:gd name="connsiteY19" fmla="*/ 289540 h 359794"/>
                  <a:gd name="connsiteX20" fmla="*/ 493466 w 511763"/>
                  <a:gd name="connsiteY20" fmla="*/ 289339 h 359794"/>
                  <a:gd name="connsiteX21" fmla="*/ 424972 w 511763"/>
                  <a:gd name="connsiteY21" fmla="*/ 305417 h 359794"/>
                  <a:gd name="connsiteX22" fmla="*/ 435578 w 511763"/>
                  <a:gd name="connsiteY22" fmla="*/ 305417 h 359794"/>
                  <a:gd name="connsiteX23" fmla="*/ 418698 w 511763"/>
                  <a:gd name="connsiteY23" fmla="*/ 351674 h 359794"/>
                  <a:gd name="connsiteX24" fmla="*/ 423393 w 511763"/>
                  <a:gd name="connsiteY24" fmla="*/ 359512 h 359794"/>
                  <a:gd name="connsiteX25" fmla="*/ 455212 w 511763"/>
                  <a:gd name="connsiteY25" fmla="*/ 334828 h 359794"/>
                  <a:gd name="connsiteX26" fmla="*/ 452257 w 511763"/>
                  <a:gd name="connsiteY26" fmla="*/ 334828 h 359794"/>
                  <a:gd name="connsiteX27" fmla="*/ 431449 w 511763"/>
                  <a:gd name="connsiteY27" fmla="*/ 348927 h 359794"/>
                  <a:gd name="connsiteX28" fmla="*/ 446953 w 511763"/>
                  <a:gd name="connsiteY28" fmla="*/ 305417 h 359794"/>
                  <a:gd name="connsiteX29" fmla="*/ 462863 w 511763"/>
                  <a:gd name="connsiteY29" fmla="*/ 305417 h 359794"/>
                  <a:gd name="connsiteX30" fmla="*/ 464846 w 511763"/>
                  <a:gd name="connsiteY30" fmla="*/ 298751 h 359794"/>
                  <a:gd name="connsiteX31" fmla="*/ 449342 w 511763"/>
                  <a:gd name="connsiteY31" fmla="*/ 298751 h 359794"/>
                  <a:gd name="connsiteX32" fmla="*/ 455252 w 511763"/>
                  <a:gd name="connsiteY32" fmla="*/ 282107 h 359794"/>
                  <a:gd name="connsiteX33" fmla="*/ 449180 w 511763"/>
                  <a:gd name="connsiteY33" fmla="*/ 282107 h 359794"/>
                  <a:gd name="connsiteX34" fmla="*/ 438169 w 511763"/>
                  <a:gd name="connsiteY34" fmla="*/ 298751 h 359794"/>
                  <a:gd name="connsiteX35" fmla="*/ 425013 w 511763"/>
                  <a:gd name="connsiteY35" fmla="*/ 300529 h 359794"/>
                  <a:gd name="connsiteX36" fmla="*/ 425013 w 511763"/>
                  <a:gd name="connsiteY36" fmla="*/ 305417 h 359794"/>
                  <a:gd name="connsiteX37" fmla="*/ 413961 w 511763"/>
                  <a:gd name="connsiteY37" fmla="*/ 303074 h 359794"/>
                  <a:gd name="connsiteX38" fmla="*/ 410237 w 511763"/>
                  <a:gd name="connsiteY38" fmla="*/ 296408 h 359794"/>
                  <a:gd name="connsiteX39" fmla="*/ 385503 w 511763"/>
                  <a:gd name="connsiteY39" fmla="*/ 316406 h 359794"/>
                  <a:gd name="connsiteX40" fmla="*/ 388458 w 511763"/>
                  <a:gd name="connsiteY40" fmla="*/ 316406 h 359794"/>
                  <a:gd name="connsiteX41" fmla="*/ 401412 w 511763"/>
                  <a:gd name="connsiteY41" fmla="*/ 306589 h 359794"/>
                  <a:gd name="connsiteX42" fmla="*/ 383560 w 511763"/>
                  <a:gd name="connsiteY42" fmla="*/ 352846 h 359794"/>
                  <a:gd name="connsiteX43" fmla="*/ 387487 w 511763"/>
                  <a:gd name="connsiteY43" fmla="*/ 359512 h 359794"/>
                  <a:gd name="connsiteX44" fmla="*/ 411047 w 511763"/>
                  <a:gd name="connsiteY44" fmla="*/ 339514 h 359794"/>
                  <a:gd name="connsiteX45" fmla="*/ 408092 w 511763"/>
                  <a:gd name="connsiteY45" fmla="*/ 339514 h 359794"/>
                  <a:gd name="connsiteX46" fmla="*/ 395138 w 511763"/>
                  <a:gd name="connsiteY46" fmla="*/ 349331 h 359794"/>
                  <a:gd name="connsiteX47" fmla="*/ 414002 w 511763"/>
                  <a:gd name="connsiteY47" fmla="*/ 303074 h 359794"/>
                  <a:gd name="connsiteX48" fmla="*/ 415742 w 511763"/>
                  <a:gd name="connsiteY48" fmla="*/ 284652 h 359794"/>
                  <a:gd name="connsiteX49" fmla="*/ 422989 w 511763"/>
                  <a:gd name="connsiteY49" fmla="*/ 277421 h 359794"/>
                  <a:gd name="connsiteX50" fmla="*/ 415742 w 511763"/>
                  <a:gd name="connsiteY50" fmla="*/ 270189 h 359794"/>
                  <a:gd name="connsiteX51" fmla="*/ 410642 w 511763"/>
                  <a:gd name="connsiteY51" fmla="*/ 272331 h 359794"/>
                  <a:gd name="connsiteX52" fmla="*/ 408496 w 511763"/>
                  <a:gd name="connsiteY52" fmla="*/ 277421 h 359794"/>
                  <a:gd name="connsiteX53" fmla="*/ 415742 w 511763"/>
                  <a:gd name="connsiteY53" fmla="*/ 284652 h 359794"/>
                  <a:gd name="connsiteX54" fmla="*/ 329517 w 511763"/>
                  <a:gd name="connsiteY54" fmla="*/ 309336 h 359794"/>
                  <a:gd name="connsiteX55" fmla="*/ 329517 w 511763"/>
                  <a:gd name="connsiteY55" fmla="*/ 323233 h 359794"/>
                  <a:gd name="connsiteX56" fmla="*/ 316968 w 511763"/>
                  <a:gd name="connsiteY56" fmla="*/ 351068 h 359794"/>
                  <a:gd name="connsiteX57" fmla="*/ 322271 w 511763"/>
                  <a:gd name="connsiteY57" fmla="*/ 359673 h 359794"/>
                  <a:gd name="connsiteX58" fmla="*/ 328182 w 511763"/>
                  <a:gd name="connsiteY58" fmla="*/ 355553 h 359794"/>
                  <a:gd name="connsiteX59" fmla="*/ 340569 w 511763"/>
                  <a:gd name="connsiteY59" fmla="*/ 323031 h 359794"/>
                  <a:gd name="connsiteX60" fmla="*/ 361579 w 511763"/>
                  <a:gd name="connsiteY60" fmla="*/ 308528 h 359794"/>
                  <a:gd name="connsiteX61" fmla="*/ 362348 w 511763"/>
                  <a:gd name="connsiteY61" fmla="*/ 315598 h 359794"/>
                  <a:gd name="connsiteX62" fmla="*/ 343281 w 511763"/>
                  <a:gd name="connsiteY62" fmla="*/ 351836 h 359794"/>
                  <a:gd name="connsiteX63" fmla="*/ 347977 w 511763"/>
                  <a:gd name="connsiteY63" fmla="*/ 359673 h 359794"/>
                  <a:gd name="connsiteX64" fmla="*/ 372711 w 511763"/>
                  <a:gd name="connsiteY64" fmla="*/ 339676 h 359794"/>
                  <a:gd name="connsiteX65" fmla="*/ 369391 w 511763"/>
                  <a:gd name="connsiteY65" fmla="*/ 339676 h 359794"/>
                  <a:gd name="connsiteX66" fmla="*/ 356437 w 511763"/>
                  <a:gd name="connsiteY66" fmla="*/ 349493 h 359794"/>
                  <a:gd name="connsiteX67" fmla="*/ 372751 w 511763"/>
                  <a:gd name="connsiteY67" fmla="*/ 316568 h 359794"/>
                  <a:gd name="connsiteX68" fmla="*/ 375909 w 511763"/>
                  <a:gd name="connsiteY68" fmla="*/ 305377 h 359794"/>
                  <a:gd name="connsiteX69" fmla="*/ 367286 w 511763"/>
                  <a:gd name="connsiteY69" fmla="*/ 296570 h 359794"/>
                  <a:gd name="connsiteX70" fmla="*/ 342552 w 511763"/>
                  <a:gd name="connsiteY70" fmla="*/ 316770 h 359794"/>
                  <a:gd name="connsiteX71" fmla="*/ 342552 w 511763"/>
                  <a:gd name="connsiteY71" fmla="*/ 308165 h 359794"/>
                  <a:gd name="connsiteX72" fmla="*/ 335104 w 511763"/>
                  <a:gd name="connsiteY72" fmla="*/ 296610 h 359794"/>
                  <a:gd name="connsiteX73" fmla="*/ 318021 w 511763"/>
                  <a:gd name="connsiteY73" fmla="*/ 316608 h 359794"/>
                  <a:gd name="connsiteX74" fmla="*/ 320976 w 511763"/>
                  <a:gd name="connsiteY74" fmla="*/ 316608 h 359794"/>
                  <a:gd name="connsiteX75" fmla="*/ 329598 w 511763"/>
                  <a:gd name="connsiteY75" fmla="*/ 309376 h 359794"/>
                  <a:gd name="connsiteX76" fmla="*/ 316847 w 511763"/>
                  <a:gd name="connsiteY76" fmla="*/ 310548 h 359794"/>
                  <a:gd name="connsiteX77" fmla="*/ 312151 w 511763"/>
                  <a:gd name="connsiteY77" fmla="*/ 296449 h 359794"/>
                  <a:gd name="connsiteX78" fmla="*/ 295473 w 511763"/>
                  <a:gd name="connsiteY78" fmla="*/ 316648 h 359794"/>
                  <a:gd name="connsiteX79" fmla="*/ 295473 w 511763"/>
                  <a:gd name="connsiteY79" fmla="*/ 308043 h 359794"/>
                  <a:gd name="connsiteX80" fmla="*/ 288024 w 511763"/>
                  <a:gd name="connsiteY80" fmla="*/ 296489 h 359794"/>
                  <a:gd name="connsiteX81" fmla="*/ 270941 w 511763"/>
                  <a:gd name="connsiteY81" fmla="*/ 316487 h 359794"/>
                  <a:gd name="connsiteX82" fmla="*/ 273896 w 511763"/>
                  <a:gd name="connsiteY82" fmla="*/ 316487 h 359794"/>
                  <a:gd name="connsiteX83" fmla="*/ 282357 w 511763"/>
                  <a:gd name="connsiteY83" fmla="*/ 309255 h 359794"/>
                  <a:gd name="connsiteX84" fmla="*/ 282357 w 511763"/>
                  <a:gd name="connsiteY84" fmla="*/ 323153 h 359794"/>
                  <a:gd name="connsiteX85" fmla="*/ 269808 w 511763"/>
                  <a:gd name="connsiteY85" fmla="*/ 350988 h 359794"/>
                  <a:gd name="connsiteX86" fmla="*/ 275111 w 511763"/>
                  <a:gd name="connsiteY86" fmla="*/ 359593 h 359794"/>
                  <a:gd name="connsiteX87" fmla="*/ 281021 w 511763"/>
                  <a:gd name="connsiteY87" fmla="*/ 355472 h 359794"/>
                  <a:gd name="connsiteX88" fmla="*/ 293003 w 511763"/>
                  <a:gd name="connsiteY88" fmla="*/ 322951 h 359794"/>
                  <a:gd name="connsiteX89" fmla="*/ 303609 w 511763"/>
                  <a:gd name="connsiteY89" fmla="*/ 310790 h 359794"/>
                  <a:gd name="connsiteX90" fmla="*/ 316968 w 511763"/>
                  <a:gd name="connsiteY90" fmla="*/ 310790 h 359794"/>
                  <a:gd name="connsiteX91" fmla="*/ 316968 w 511763"/>
                  <a:gd name="connsiteY91" fmla="*/ 310588 h 359794"/>
                  <a:gd name="connsiteX92" fmla="*/ 248312 w 511763"/>
                  <a:gd name="connsiteY92" fmla="*/ 305054 h 359794"/>
                  <a:gd name="connsiteX93" fmla="*/ 254384 w 511763"/>
                  <a:gd name="connsiteY93" fmla="*/ 316042 h 359794"/>
                  <a:gd name="connsiteX94" fmla="*/ 234548 w 511763"/>
                  <a:gd name="connsiteY94" fmla="*/ 321335 h 359794"/>
                  <a:gd name="connsiteX95" fmla="*/ 248312 w 511763"/>
                  <a:gd name="connsiteY95" fmla="*/ 305054 h 359794"/>
                  <a:gd name="connsiteX96" fmla="*/ 259323 w 511763"/>
                  <a:gd name="connsiteY96" fmla="*/ 337212 h 359794"/>
                  <a:gd name="connsiteX97" fmla="*/ 255396 w 511763"/>
                  <a:gd name="connsiteY97" fmla="*/ 337212 h 359794"/>
                  <a:gd name="connsiteX98" fmla="*/ 239689 w 511763"/>
                  <a:gd name="connsiteY98" fmla="*/ 347796 h 359794"/>
                  <a:gd name="connsiteX99" fmla="*/ 231431 w 511763"/>
                  <a:gd name="connsiteY99" fmla="*/ 337212 h 359794"/>
                  <a:gd name="connsiteX100" fmla="*/ 232403 w 511763"/>
                  <a:gd name="connsiteY100" fmla="*/ 328404 h 359794"/>
                  <a:gd name="connsiteX101" fmla="*/ 264626 w 511763"/>
                  <a:gd name="connsiteY101" fmla="*/ 317820 h 359794"/>
                  <a:gd name="connsiteX102" fmla="*/ 254425 w 511763"/>
                  <a:gd name="connsiteY102" fmla="*/ 296449 h 359794"/>
                  <a:gd name="connsiteX103" fmla="*/ 221837 w 511763"/>
                  <a:gd name="connsiteY103" fmla="*/ 344079 h 359794"/>
                  <a:gd name="connsiteX104" fmla="*/ 234022 w 511763"/>
                  <a:gd name="connsiteY104" fmla="*/ 359552 h 359794"/>
                  <a:gd name="connsiteX105" fmla="*/ 259363 w 511763"/>
                  <a:gd name="connsiteY105" fmla="*/ 337212 h 359794"/>
                  <a:gd name="connsiteX106" fmla="*/ 185728 w 511763"/>
                  <a:gd name="connsiteY106" fmla="*/ 305458 h 359794"/>
                  <a:gd name="connsiteX107" fmla="*/ 196334 w 511763"/>
                  <a:gd name="connsiteY107" fmla="*/ 305458 h 359794"/>
                  <a:gd name="connsiteX108" fmla="*/ 179453 w 511763"/>
                  <a:gd name="connsiteY108" fmla="*/ 351715 h 359794"/>
                  <a:gd name="connsiteX109" fmla="*/ 184149 w 511763"/>
                  <a:gd name="connsiteY109" fmla="*/ 359552 h 359794"/>
                  <a:gd name="connsiteX110" fmla="*/ 215967 w 511763"/>
                  <a:gd name="connsiteY110" fmla="*/ 334868 h 359794"/>
                  <a:gd name="connsiteX111" fmla="*/ 213012 w 511763"/>
                  <a:gd name="connsiteY111" fmla="*/ 334868 h 359794"/>
                  <a:gd name="connsiteX112" fmla="*/ 192205 w 511763"/>
                  <a:gd name="connsiteY112" fmla="*/ 348968 h 359794"/>
                  <a:gd name="connsiteX113" fmla="*/ 207709 w 511763"/>
                  <a:gd name="connsiteY113" fmla="*/ 305458 h 359794"/>
                  <a:gd name="connsiteX114" fmla="*/ 223618 w 511763"/>
                  <a:gd name="connsiteY114" fmla="*/ 305458 h 359794"/>
                  <a:gd name="connsiteX115" fmla="*/ 225602 w 511763"/>
                  <a:gd name="connsiteY115" fmla="*/ 298792 h 359794"/>
                  <a:gd name="connsiteX116" fmla="*/ 210098 w 511763"/>
                  <a:gd name="connsiteY116" fmla="*/ 298792 h 359794"/>
                  <a:gd name="connsiteX117" fmla="*/ 216008 w 511763"/>
                  <a:gd name="connsiteY117" fmla="*/ 282148 h 359794"/>
                  <a:gd name="connsiteX118" fmla="*/ 209936 w 511763"/>
                  <a:gd name="connsiteY118" fmla="*/ 282148 h 359794"/>
                  <a:gd name="connsiteX119" fmla="*/ 198925 w 511763"/>
                  <a:gd name="connsiteY119" fmla="*/ 298792 h 359794"/>
                  <a:gd name="connsiteX120" fmla="*/ 185768 w 511763"/>
                  <a:gd name="connsiteY120" fmla="*/ 300570 h 359794"/>
                  <a:gd name="connsiteX121" fmla="*/ 185768 w 511763"/>
                  <a:gd name="connsiteY121" fmla="*/ 305458 h 359794"/>
                  <a:gd name="connsiteX122" fmla="*/ 129378 w 511763"/>
                  <a:gd name="connsiteY122" fmla="*/ 341534 h 359794"/>
                  <a:gd name="connsiteX123" fmla="*/ 154315 w 511763"/>
                  <a:gd name="connsiteY123" fmla="*/ 307841 h 359794"/>
                  <a:gd name="connsiteX124" fmla="*/ 159820 w 511763"/>
                  <a:gd name="connsiteY124" fmla="*/ 308609 h 359794"/>
                  <a:gd name="connsiteX125" fmla="*/ 150590 w 511763"/>
                  <a:gd name="connsiteY125" fmla="*/ 333293 h 359794"/>
                  <a:gd name="connsiteX126" fmla="*/ 133102 w 511763"/>
                  <a:gd name="connsiteY126" fmla="*/ 347594 h 359794"/>
                  <a:gd name="connsiteX127" fmla="*/ 129378 w 511763"/>
                  <a:gd name="connsiteY127" fmla="*/ 341534 h 359794"/>
                  <a:gd name="connsiteX128" fmla="*/ 178279 w 511763"/>
                  <a:gd name="connsiteY128" fmla="*/ 293702 h 359794"/>
                  <a:gd name="connsiteX129" fmla="*/ 173381 w 511763"/>
                  <a:gd name="connsiteY129" fmla="*/ 293298 h 359794"/>
                  <a:gd name="connsiteX130" fmla="*/ 167876 w 511763"/>
                  <a:gd name="connsiteY130" fmla="*/ 298792 h 359794"/>
                  <a:gd name="connsiteX131" fmla="*/ 166904 w 511763"/>
                  <a:gd name="connsiteY131" fmla="*/ 298792 h 359794"/>
                  <a:gd name="connsiteX132" fmla="*/ 118408 w 511763"/>
                  <a:gd name="connsiteY132" fmla="*/ 350745 h 359794"/>
                  <a:gd name="connsiteX133" fmla="*/ 127030 w 511763"/>
                  <a:gd name="connsiteY133" fmla="*/ 359552 h 359794"/>
                  <a:gd name="connsiteX134" fmla="*/ 148242 w 511763"/>
                  <a:gd name="connsiteY134" fmla="*/ 339353 h 359794"/>
                  <a:gd name="connsiteX135" fmla="*/ 147838 w 511763"/>
                  <a:gd name="connsiteY135" fmla="*/ 343069 h 359794"/>
                  <a:gd name="connsiteX136" fmla="*/ 155691 w 511763"/>
                  <a:gd name="connsiteY136" fmla="*/ 359512 h 359794"/>
                  <a:gd name="connsiteX137" fmla="*/ 172572 w 511763"/>
                  <a:gd name="connsiteY137" fmla="*/ 339514 h 359794"/>
                  <a:gd name="connsiteX138" fmla="*/ 169616 w 511763"/>
                  <a:gd name="connsiteY138" fmla="*/ 339514 h 359794"/>
                  <a:gd name="connsiteX139" fmla="*/ 161156 w 511763"/>
                  <a:gd name="connsiteY139" fmla="*/ 346746 h 359794"/>
                  <a:gd name="connsiteX140" fmla="*/ 161156 w 511763"/>
                  <a:gd name="connsiteY140" fmla="*/ 332848 h 359794"/>
                  <a:gd name="connsiteX141" fmla="*/ 178239 w 511763"/>
                  <a:gd name="connsiteY141" fmla="*/ 293661 h 359794"/>
                  <a:gd name="connsiteX142" fmla="*/ 128204 w 511763"/>
                  <a:gd name="connsiteY142" fmla="*/ 310548 h 359794"/>
                  <a:gd name="connsiteX143" fmla="*/ 123508 w 511763"/>
                  <a:gd name="connsiteY143" fmla="*/ 296449 h 359794"/>
                  <a:gd name="connsiteX144" fmla="*/ 106830 w 511763"/>
                  <a:gd name="connsiteY144" fmla="*/ 316648 h 359794"/>
                  <a:gd name="connsiteX145" fmla="*/ 106830 w 511763"/>
                  <a:gd name="connsiteY145" fmla="*/ 308043 h 359794"/>
                  <a:gd name="connsiteX146" fmla="*/ 99179 w 511763"/>
                  <a:gd name="connsiteY146" fmla="*/ 296489 h 359794"/>
                  <a:gd name="connsiteX147" fmla="*/ 82298 w 511763"/>
                  <a:gd name="connsiteY147" fmla="*/ 316487 h 359794"/>
                  <a:gd name="connsiteX148" fmla="*/ 85254 w 511763"/>
                  <a:gd name="connsiteY148" fmla="*/ 316487 h 359794"/>
                  <a:gd name="connsiteX149" fmla="*/ 93714 w 511763"/>
                  <a:gd name="connsiteY149" fmla="*/ 309255 h 359794"/>
                  <a:gd name="connsiteX150" fmla="*/ 93714 w 511763"/>
                  <a:gd name="connsiteY150" fmla="*/ 323153 h 359794"/>
                  <a:gd name="connsiteX151" fmla="*/ 80963 w 511763"/>
                  <a:gd name="connsiteY151" fmla="*/ 351190 h 359794"/>
                  <a:gd name="connsiteX152" fmla="*/ 86266 w 511763"/>
                  <a:gd name="connsiteY152" fmla="*/ 359795 h 359794"/>
                  <a:gd name="connsiteX153" fmla="*/ 92176 w 511763"/>
                  <a:gd name="connsiteY153" fmla="*/ 355674 h 359794"/>
                  <a:gd name="connsiteX154" fmla="*/ 104563 w 511763"/>
                  <a:gd name="connsiteY154" fmla="*/ 322951 h 359794"/>
                  <a:gd name="connsiteX155" fmla="*/ 115169 w 511763"/>
                  <a:gd name="connsiteY155" fmla="*/ 310790 h 359794"/>
                  <a:gd name="connsiteX156" fmla="*/ 128326 w 511763"/>
                  <a:gd name="connsiteY156" fmla="*/ 310790 h 359794"/>
                  <a:gd name="connsiteX157" fmla="*/ 128326 w 511763"/>
                  <a:gd name="connsiteY157" fmla="*/ 310588 h 359794"/>
                  <a:gd name="connsiteX158" fmla="*/ 45906 w 511763"/>
                  <a:gd name="connsiteY158" fmla="*/ 357371 h 359794"/>
                  <a:gd name="connsiteX159" fmla="*/ 47080 w 511763"/>
                  <a:gd name="connsiteY159" fmla="*/ 353856 h 359794"/>
                  <a:gd name="connsiteX160" fmla="*/ 35866 w 511763"/>
                  <a:gd name="connsiteY160" fmla="*/ 334060 h 359794"/>
                  <a:gd name="connsiteX161" fmla="*/ 41777 w 511763"/>
                  <a:gd name="connsiteY161" fmla="*/ 318183 h 359794"/>
                  <a:gd name="connsiteX162" fmla="*/ 54164 w 511763"/>
                  <a:gd name="connsiteY162" fmla="*/ 318183 h 359794"/>
                  <a:gd name="connsiteX163" fmla="*/ 60843 w 511763"/>
                  <a:gd name="connsiteY163" fmla="*/ 329940 h 359794"/>
                  <a:gd name="connsiteX164" fmla="*/ 65377 w 511763"/>
                  <a:gd name="connsiteY164" fmla="*/ 329940 h 359794"/>
                  <a:gd name="connsiteX165" fmla="*/ 75579 w 511763"/>
                  <a:gd name="connsiteY165" fmla="*/ 301903 h 359794"/>
                  <a:gd name="connsiteX166" fmla="*/ 71045 w 511763"/>
                  <a:gd name="connsiteY166" fmla="*/ 301903 h 359794"/>
                  <a:gd name="connsiteX167" fmla="*/ 55743 w 511763"/>
                  <a:gd name="connsiteY167" fmla="*/ 313659 h 359794"/>
                  <a:gd name="connsiteX168" fmla="*/ 43355 w 511763"/>
                  <a:gd name="connsiteY168" fmla="*/ 313659 h 359794"/>
                  <a:gd name="connsiteX169" fmla="*/ 51816 w 511763"/>
                  <a:gd name="connsiteY169" fmla="*/ 290712 h 359794"/>
                  <a:gd name="connsiteX170" fmla="*/ 66754 w 511763"/>
                  <a:gd name="connsiteY170" fmla="*/ 280895 h 359794"/>
                  <a:gd name="connsiteX171" fmla="*/ 69506 w 511763"/>
                  <a:gd name="connsiteY171" fmla="*/ 280895 h 359794"/>
                  <a:gd name="connsiteX172" fmla="*/ 81691 w 511763"/>
                  <a:gd name="connsiteY172" fmla="*/ 295196 h 359794"/>
                  <a:gd name="connsiteX173" fmla="*/ 86023 w 511763"/>
                  <a:gd name="connsiteY173" fmla="*/ 295196 h 359794"/>
                  <a:gd name="connsiteX174" fmla="*/ 89545 w 511763"/>
                  <a:gd name="connsiteY174" fmla="*/ 276168 h 359794"/>
                  <a:gd name="connsiteX175" fmla="*/ 29632 w 511763"/>
                  <a:gd name="connsiteY175" fmla="*/ 276168 h 359794"/>
                  <a:gd name="connsiteX176" fmla="*/ 28458 w 511763"/>
                  <a:gd name="connsiteY176" fmla="*/ 279683 h 359794"/>
                  <a:gd name="connsiteX177" fmla="*/ 36312 w 511763"/>
                  <a:gd name="connsiteY177" fmla="*/ 299479 h 359794"/>
                  <a:gd name="connsiteX178" fmla="*/ 23560 w 511763"/>
                  <a:gd name="connsiteY178" fmla="*/ 334182 h 359794"/>
                  <a:gd name="connsiteX179" fmla="*/ 972 w 511763"/>
                  <a:gd name="connsiteY179" fmla="*/ 353977 h 359794"/>
                  <a:gd name="connsiteX180" fmla="*/ 0 w 511763"/>
                  <a:gd name="connsiteY180" fmla="*/ 357492 h 359794"/>
                  <a:gd name="connsiteX181" fmla="*/ 45946 w 511763"/>
                  <a:gd name="connsiteY181" fmla="*/ 357492 h 359794"/>
                  <a:gd name="connsiteX182" fmla="*/ 45946 w 511763"/>
                  <a:gd name="connsiteY182" fmla="*/ 357290 h 359794"/>
                  <a:gd name="connsiteX183" fmla="*/ 343038 w 511763"/>
                  <a:gd name="connsiteY183" fmla="*/ 169999 h 359794"/>
                  <a:gd name="connsiteX184" fmla="*/ 349110 w 511763"/>
                  <a:gd name="connsiteY184" fmla="*/ 180988 h 359794"/>
                  <a:gd name="connsiteX185" fmla="*/ 329275 w 511763"/>
                  <a:gd name="connsiteY185" fmla="*/ 186280 h 359794"/>
                  <a:gd name="connsiteX186" fmla="*/ 343038 w 511763"/>
                  <a:gd name="connsiteY186" fmla="*/ 169999 h 359794"/>
                  <a:gd name="connsiteX187" fmla="*/ 354049 w 511763"/>
                  <a:gd name="connsiteY187" fmla="*/ 202157 h 359794"/>
                  <a:gd name="connsiteX188" fmla="*/ 350122 w 511763"/>
                  <a:gd name="connsiteY188" fmla="*/ 202157 h 359794"/>
                  <a:gd name="connsiteX189" fmla="*/ 334416 w 511763"/>
                  <a:gd name="connsiteY189" fmla="*/ 212742 h 359794"/>
                  <a:gd name="connsiteX190" fmla="*/ 326157 w 511763"/>
                  <a:gd name="connsiteY190" fmla="*/ 202157 h 359794"/>
                  <a:gd name="connsiteX191" fmla="*/ 327129 w 511763"/>
                  <a:gd name="connsiteY191" fmla="*/ 193350 h 359794"/>
                  <a:gd name="connsiteX192" fmla="*/ 359352 w 511763"/>
                  <a:gd name="connsiteY192" fmla="*/ 182766 h 359794"/>
                  <a:gd name="connsiteX193" fmla="*/ 349151 w 511763"/>
                  <a:gd name="connsiteY193" fmla="*/ 161394 h 359794"/>
                  <a:gd name="connsiteX194" fmla="*/ 316563 w 511763"/>
                  <a:gd name="connsiteY194" fmla="*/ 209025 h 359794"/>
                  <a:gd name="connsiteX195" fmla="*/ 328748 w 511763"/>
                  <a:gd name="connsiteY195" fmla="*/ 224498 h 359794"/>
                  <a:gd name="connsiteX196" fmla="*/ 354090 w 511763"/>
                  <a:gd name="connsiteY196" fmla="*/ 202157 h 359794"/>
                  <a:gd name="connsiteX197" fmla="*/ 348989 w 511763"/>
                  <a:gd name="connsiteY197" fmla="*/ 154325 h 359794"/>
                  <a:gd name="connsiteX198" fmla="*/ 367246 w 511763"/>
                  <a:gd name="connsiteY198" fmla="*/ 137680 h 359794"/>
                  <a:gd name="connsiteX199" fmla="*/ 367246 w 511763"/>
                  <a:gd name="connsiteY199" fmla="*/ 135337 h 359794"/>
                  <a:gd name="connsiteX200" fmla="*/ 355061 w 511763"/>
                  <a:gd name="connsiteY200" fmla="*/ 135337 h 359794"/>
                  <a:gd name="connsiteX201" fmla="*/ 344253 w 511763"/>
                  <a:gd name="connsiteY201" fmla="*/ 154527 h 359794"/>
                  <a:gd name="connsiteX202" fmla="*/ 348948 w 511763"/>
                  <a:gd name="connsiteY202" fmla="*/ 154527 h 359794"/>
                  <a:gd name="connsiteX203" fmla="*/ 348948 w 511763"/>
                  <a:gd name="connsiteY203" fmla="*/ 154325 h 359794"/>
                  <a:gd name="connsiteX204" fmla="*/ 280454 w 511763"/>
                  <a:gd name="connsiteY204" fmla="*/ 170403 h 359794"/>
                  <a:gd name="connsiteX205" fmla="*/ 291060 w 511763"/>
                  <a:gd name="connsiteY205" fmla="*/ 170403 h 359794"/>
                  <a:gd name="connsiteX206" fmla="*/ 274180 w 511763"/>
                  <a:gd name="connsiteY206" fmla="*/ 216660 h 359794"/>
                  <a:gd name="connsiteX207" fmla="*/ 278875 w 511763"/>
                  <a:gd name="connsiteY207" fmla="*/ 224498 h 359794"/>
                  <a:gd name="connsiteX208" fmla="*/ 310694 w 511763"/>
                  <a:gd name="connsiteY208" fmla="*/ 199814 h 359794"/>
                  <a:gd name="connsiteX209" fmla="*/ 307738 w 511763"/>
                  <a:gd name="connsiteY209" fmla="*/ 199814 h 359794"/>
                  <a:gd name="connsiteX210" fmla="*/ 286931 w 511763"/>
                  <a:gd name="connsiteY210" fmla="*/ 213913 h 359794"/>
                  <a:gd name="connsiteX211" fmla="*/ 302435 w 511763"/>
                  <a:gd name="connsiteY211" fmla="*/ 170403 h 359794"/>
                  <a:gd name="connsiteX212" fmla="*/ 318345 w 511763"/>
                  <a:gd name="connsiteY212" fmla="*/ 170403 h 359794"/>
                  <a:gd name="connsiteX213" fmla="*/ 320328 w 511763"/>
                  <a:gd name="connsiteY213" fmla="*/ 163738 h 359794"/>
                  <a:gd name="connsiteX214" fmla="*/ 304824 w 511763"/>
                  <a:gd name="connsiteY214" fmla="*/ 163738 h 359794"/>
                  <a:gd name="connsiteX215" fmla="*/ 310734 w 511763"/>
                  <a:gd name="connsiteY215" fmla="*/ 147093 h 359794"/>
                  <a:gd name="connsiteX216" fmla="*/ 304662 w 511763"/>
                  <a:gd name="connsiteY216" fmla="*/ 147093 h 359794"/>
                  <a:gd name="connsiteX217" fmla="*/ 293651 w 511763"/>
                  <a:gd name="connsiteY217" fmla="*/ 163738 h 359794"/>
                  <a:gd name="connsiteX218" fmla="*/ 280495 w 511763"/>
                  <a:gd name="connsiteY218" fmla="*/ 165717 h 359794"/>
                  <a:gd name="connsiteX219" fmla="*/ 280495 w 511763"/>
                  <a:gd name="connsiteY219" fmla="*/ 170403 h 359794"/>
                  <a:gd name="connsiteX220" fmla="*/ 269443 w 511763"/>
                  <a:gd name="connsiteY220" fmla="*/ 168262 h 359794"/>
                  <a:gd name="connsiteX221" fmla="*/ 265517 w 511763"/>
                  <a:gd name="connsiteY221" fmla="*/ 161597 h 359794"/>
                  <a:gd name="connsiteX222" fmla="*/ 240782 w 511763"/>
                  <a:gd name="connsiteY222" fmla="*/ 181594 h 359794"/>
                  <a:gd name="connsiteX223" fmla="*/ 243738 w 511763"/>
                  <a:gd name="connsiteY223" fmla="*/ 181594 h 359794"/>
                  <a:gd name="connsiteX224" fmla="*/ 256692 w 511763"/>
                  <a:gd name="connsiteY224" fmla="*/ 171777 h 359794"/>
                  <a:gd name="connsiteX225" fmla="*/ 238839 w 511763"/>
                  <a:gd name="connsiteY225" fmla="*/ 218034 h 359794"/>
                  <a:gd name="connsiteX226" fmla="*/ 242766 w 511763"/>
                  <a:gd name="connsiteY226" fmla="*/ 224700 h 359794"/>
                  <a:gd name="connsiteX227" fmla="*/ 266326 w 511763"/>
                  <a:gd name="connsiteY227" fmla="*/ 204702 h 359794"/>
                  <a:gd name="connsiteX228" fmla="*/ 263371 w 511763"/>
                  <a:gd name="connsiteY228" fmla="*/ 204702 h 359794"/>
                  <a:gd name="connsiteX229" fmla="*/ 250417 w 511763"/>
                  <a:gd name="connsiteY229" fmla="*/ 214519 h 359794"/>
                  <a:gd name="connsiteX230" fmla="*/ 269484 w 511763"/>
                  <a:gd name="connsiteY230" fmla="*/ 168262 h 359794"/>
                  <a:gd name="connsiteX231" fmla="*/ 271224 w 511763"/>
                  <a:gd name="connsiteY231" fmla="*/ 149840 h 359794"/>
                  <a:gd name="connsiteX232" fmla="*/ 278471 w 511763"/>
                  <a:gd name="connsiteY232" fmla="*/ 142609 h 359794"/>
                  <a:gd name="connsiteX233" fmla="*/ 271224 w 511763"/>
                  <a:gd name="connsiteY233" fmla="*/ 135377 h 359794"/>
                  <a:gd name="connsiteX234" fmla="*/ 264950 w 511763"/>
                  <a:gd name="connsiteY234" fmla="*/ 138892 h 359794"/>
                  <a:gd name="connsiteX235" fmla="*/ 264950 w 511763"/>
                  <a:gd name="connsiteY235" fmla="*/ 146326 h 359794"/>
                  <a:gd name="connsiteX236" fmla="*/ 271224 w 511763"/>
                  <a:gd name="connsiteY236" fmla="*/ 149840 h 359794"/>
                  <a:gd name="connsiteX237" fmla="*/ 214267 w 511763"/>
                  <a:gd name="connsiteY237" fmla="*/ 214519 h 359794"/>
                  <a:gd name="connsiteX238" fmla="*/ 243738 w 511763"/>
                  <a:gd name="connsiteY238" fmla="*/ 136509 h 359794"/>
                  <a:gd name="connsiteX239" fmla="*/ 242766 w 511763"/>
                  <a:gd name="connsiteY239" fmla="*/ 135135 h 359794"/>
                  <a:gd name="connsiteX240" fmla="*/ 222323 w 511763"/>
                  <a:gd name="connsiteY240" fmla="*/ 137478 h 359794"/>
                  <a:gd name="connsiteX241" fmla="*/ 222323 w 511763"/>
                  <a:gd name="connsiteY241" fmla="*/ 139821 h 359794"/>
                  <a:gd name="connsiteX242" fmla="*/ 226250 w 511763"/>
                  <a:gd name="connsiteY242" fmla="*/ 142771 h 359794"/>
                  <a:gd name="connsiteX243" fmla="*/ 225481 w 511763"/>
                  <a:gd name="connsiteY243" fmla="*/ 156870 h 359794"/>
                  <a:gd name="connsiteX244" fmla="*/ 203094 w 511763"/>
                  <a:gd name="connsiteY244" fmla="*/ 216458 h 359794"/>
                  <a:gd name="connsiteX245" fmla="*/ 207790 w 511763"/>
                  <a:gd name="connsiteY245" fmla="*/ 224296 h 359794"/>
                  <a:gd name="connsiteX246" fmla="*/ 231350 w 511763"/>
                  <a:gd name="connsiteY246" fmla="*/ 204298 h 359794"/>
                  <a:gd name="connsiteX247" fmla="*/ 228395 w 511763"/>
                  <a:gd name="connsiteY247" fmla="*/ 204298 h 359794"/>
                  <a:gd name="connsiteX248" fmla="*/ 214267 w 511763"/>
                  <a:gd name="connsiteY248" fmla="*/ 214479 h 359794"/>
                  <a:gd name="connsiteX249" fmla="*/ 154193 w 511763"/>
                  <a:gd name="connsiteY249" fmla="*/ 206439 h 359794"/>
                  <a:gd name="connsiteX250" fmla="*/ 179130 w 511763"/>
                  <a:gd name="connsiteY250" fmla="*/ 172747 h 359794"/>
                  <a:gd name="connsiteX251" fmla="*/ 184635 w 511763"/>
                  <a:gd name="connsiteY251" fmla="*/ 173514 h 359794"/>
                  <a:gd name="connsiteX252" fmla="*/ 175203 w 511763"/>
                  <a:gd name="connsiteY252" fmla="*/ 198198 h 359794"/>
                  <a:gd name="connsiteX253" fmla="*/ 157715 w 511763"/>
                  <a:gd name="connsiteY253" fmla="*/ 212499 h 359794"/>
                  <a:gd name="connsiteX254" fmla="*/ 154193 w 511763"/>
                  <a:gd name="connsiteY254" fmla="*/ 206439 h 359794"/>
                  <a:gd name="connsiteX255" fmla="*/ 203094 w 511763"/>
                  <a:gd name="connsiteY255" fmla="*/ 158809 h 359794"/>
                  <a:gd name="connsiteX256" fmla="*/ 198196 w 511763"/>
                  <a:gd name="connsiteY256" fmla="*/ 158405 h 359794"/>
                  <a:gd name="connsiteX257" fmla="*/ 192691 w 511763"/>
                  <a:gd name="connsiteY257" fmla="*/ 163899 h 359794"/>
                  <a:gd name="connsiteX258" fmla="*/ 191719 w 511763"/>
                  <a:gd name="connsiteY258" fmla="*/ 163899 h 359794"/>
                  <a:gd name="connsiteX259" fmla="*/ 143223 w 511763"/>
                  <a:gd name="connsiteY259" fmla="*/ 215853 h 359794"/>
                  <a:gd name="connsiteX260" fmla="*/ 151845 w 511763"/>
                  <a:gd name="connsiteY260" fmla="*/ 224659 h 359794"/>
                  <a:gd name="connsiteX261" fmla="*/ 173057 w 511763"/>
                  <a:gd name="connsiteY261" fmla="*/ 204460 h 359794"/>
                  <a:gd name="connsiteX262" fmla="*/ 172653 w 511763"/>
                  <a:gd name="connsiteY262" fmla="*/ 208177 h 359794"/>
                  <a:gd name="connsiteX263" fmla="*/ 180506 w 511763"/>
                  <a:gd name="connsiteY263" fmla="*/ 224619 h 359794"/>
                  <a:gd name="connsiteX264" fmla="*/ 197387 w 511763"/>
                  <a:gd name="connsiteY264" fmla="*/ 204622 h 359794"/>
                  <a:gd name="connsiteX265" fmla="*/ 194431 w 511763"/>
                  <a:gd name="connsiteY265" fmla="*/ 204622 h 359794"/>
                  <a:gd name="connsiteX266" fmla="*/ 185971 w 511763"/>
                  <a:gd name="connsiteY266" fmla="*/ 211853 h 359794"/>
                  <a:gd name="connsiteX267" fmla="*/ 185971 w 511763"/>
                  <a:gd name="connsiteY267" fmla="*/ 198117 h 359794"/>
                  <a:gd name="connsiteX268" fmla="*/ 203054 w 511763"/>
                  <a:gd name="connsiteY268" fmla="*/ 158728 h 359794"/>
                  <a:gd name="connsiteX269" fmla="*/ 89383 w 511763"/>
                  <a:gd name="connsiteY269" fmla="*/ 235810 h 359794"/>
                  <a:gd name="connsiteX270" fmla="*/ 103713 w 511763"/>
                  <a:gd name="connsiteY270" fmla="*/ 222478 h 359794"/>
                  <a:gd name="connsiteX271" fmla="*/ 116262 w 511763"/>
                  <a:gd name="connsiteY271" fmla="*/ 227164 h 359794"/>
                  <a:gd name="connsiteX272" fmla="*/ 128447 w 511763"/>
                  <a:gd name="connsiteY272" fmla="*/ 233830 h 359794"/>
                  <a:gd name="connsiteX273" fmla="*/ 105656 w 511763"/>
                  <a:gd name="connsiteY273" fmla="*/ 243809 h 359794"/>
                  <a:gd name="connsiteX274" fmla="*/ 89342 w 511763"/>
                  <a:gd name="connsiteY274" fmla="*/ 235769 h 359794"/>
                  <a:gd name="connsiteX275" fmla="*/ 113509 w 511763"/>
                  <a:gd name="connsiteY275" fmla="*/ 198319 h 359794"/>
                  <a:gd name="connsiteX276" fmla="*/ 108206 w 511763"/>
                  <a:gd name="connsiteY276" fmla="*/ 191249 h 359794"/>
                  <a:gd name="connsiteX277" fmla="*/ 122537 w 511763"/>
                  <a:gd name="connsiteY277" fmla="*/ 165758 h 359794"/>
                  <a:gd name="connsiteX278" fmla="*/ 127840 w 511763"/>
                  <a:gd name="connsiteY278" fmla="*/ 172827 h 359794"/>
                  <a:gd name="connsiteX279" fmla="*/ 113509 w 511763"/>
                  <a:gd name="connsiteY279" fmla="*/ 198319 h 359794"/>
                  <a:gd name="connsiteX280" fmla="*/ 138648 w 511763"/>
                  <a:gd name="connsiteY280" fmla="*/ 230073 h 359794"/>
                  <a:gd name="connsiteX281" fmla="*/ 121160 w 511763"/>
                  <a:gd name="connsiteY281" fmla="*/ 216741 h 359794"/>
                  <a:gd name="connsiteX282" fmla="*/ 107599 w 511763"/>
                  <a:gd name="connsiteY282" fmla="*/ 210075 h 359794"/>
                  <a:gd name="connsiteX283" fmla="*/ 113509 w 511763"/>
                  <a:gd name="connsiteY283" fmla="*/ 202642 h 359794"/>
                  <a:gd name="connsiteX284" fmla="*/ 138446 w 511763"/>
                  <a:gd name="connsiteY284" fmla="*/ 175979 h 359794"/>
                  <a:gd name="connsiteX285" fmla="*/ 137474 w 511763"/>
                  <a:gd name="connsiteY285" fmla="*/ 170080 h 359794"/>
                  <a:gd name="connsiteX286" fmla="*/ 147878 w 511763"/>
                  <a:gd name="connsiteY286" fmla="*/ 170080 h 359794"/>
                  <a:gd name="connsiteX287" fmla="*/ 149862 w 511763"/>
                  <a:gd name="connsiteY287" fmla="*/ 163414 h 359794"/>
                  <a:gd name="connsiteX288" fmla="*/ 132171 w 511763"/>
                  <a:gd name="connsiteY288" fmla="*/ 163414 h 359794"/>
                  <a:gd name="connsiteX289" fmla="*/ 123549 w 511763"/>
                  <a:gd name="connsiteY289" fmla="*/ 161071 h 359794"/>
                  <a:gd name="connsiteX290" fmla="*/ 97034 w 511763"/>
                  <a:gd name="connsiteY290" fmla="*/ 187735 h 359794"/>
                  <a:gd name="connsiteX291" fmla="*/ 109218 w 511763"/>
                  <a:gd name="connsiteY291" fmla="*/ 202238 h 359794"/>
                  <a:gd name="connsiteX292" fmla="*/ 97438 w 511763"/>
                  <a:gd name="connsiteY292" fmla="*/ 214196 h 359794"/>
                  <a:gd name="connsiteX293" fmla="*/ 100758 w 511763"/>
                  <a:gd name="connsiteY293" fmla="*/ 220660 h 359794"/>
                  <a:gd name="connsiteX294" fmla="*/ 76388 w 511763"/>
                  <a:gd name="connsiteY294" fmla="*/ 239688 h 359794"/>
                  <a:gd name="connsiteX295" fmla="*/ 99543 w 511763"/>
                  <a:gd name="connsiteY295" fmla="*/ 251040 h 359794"/>
                  <a:gd name="connsiteX296" fmla="*/ 138608 w 511763"/>
                  <a:gd name="connsiteY296" fmla="*/ 230073 h 359794"/>
                  <a:gd name="connsiteX297" fmla="*/ 58495 w 511763"/>
                  <a:gd name="connsiteY297" fmla="*/ 183048 h 359794"/>
                  <a:gd name="connsiteX298" fmla="*/ 65175 w 511763"/>
                  <a:gd name="connsiteY298" fmla="*/ 194805 h 359794"/>
                  <a:gd name="connsiteX299" fmla="*/ 69709 w 511763"/>
                  <a:gd name="connsiteY299" fmla="*/ 194805 h 359794"/>
                  <a:gd name="connsiteX300" fmla="*/ 79910 w 511763"/>
                  <a:gd name="connsiteY300" fmla="*/ 166768 h 359794"/>
                  <a:gd name="connsiteX301" fmla="*/ 75376 w 511763"/>
                  <a:gd name="connsiteY301" fmla="*/ 166768 h 359794"/>
                  <a:gd name="connsiteX302" fmla="*/ 60074 w 511763"/>
                  <a:gd name="connsiteY302" fmla="*/ 178524 h 359794"/>
                  <a:gd name="connsiteX303" fmla="*/ 42991 w 511763"/>
                  <a:gd name="connsiteY303" fmla="*/ 178524 h 359794"/>
                  <a:gd name="connsiteX304" fmla="*/ 51452 w 511763"/>
                  <a:gd name="connsiteY304" fmla="*/ 155577 h 359794"/>
                  <a:gd name="connsiteX305" fmla="*/ 66389 w 511763"/>
                  <a:gd name="connsiteY305" fmla="*/ 145760 h 359794"/>
                  <a:gd name="connsiteX306" fmla="*/ 73838 w 511763"/>
                  <a:gd name="connsiteY306" fmla="*/ 145760 h 359794"/>
                  <a:gd name="connsiteX307" fmla="*/ 86023 w 511763"/>
                  <a:gd name="connsiteY307" fmla="*/ 160061 h 359794"/>
                  <a:gd name="connsiteX308" fmla="*/ 90354 w 511763"/>
                  <a:gd name="connsiteY308" fmla="*/ 160061 h 359794"/>
                  <a:gd name="connsiteX309" fmla="*/ 93876 w 511763"/>
                  <a:gd name="connsiteY309" fmla="*/ 141033 h 359794"/>
                  <a:gd name="connsiteX310" fmla="*/ 29673 w 511763"/>
                  <a:gd name="connsiteY310" fmla="*/ 141033 h 359794"/>
                  <a:gd name="connsiteX311" fmla="*/ 28499 w 511763"/>
                  <a:gd name="connsiteY311" fmla="*/ 144548 h 359794"/>
                  <a:gd name="connsiteX312" fmla="*/ 36352 w 511763"/>
                  <a:gd name="connsiteY312" fmla="*/ 164344 h 359794"/>
                  <a:gd name="connsiteX313" fmla="*/ 23601 w 511763"/>
                  <a:gd name="connsiteY313" fmla="*/ 199046 h 359794"/>
                  <a:gd name="connsiteX314" fmla="*/ 1012 w 511763"/>
                  <a:gd name="connsiteY314" fmla="*/ 218842 h 359794"/>
                  <a:gd name="connsiteX315" fmla="*/ 40 w 511763"/>
                  <a:gd name="connsiteY315" fmla="*/ 222357 h 359794"/>
                  <a:gd name="connsiteX316" fmla="*/ 71530 w 511763"/>
                  <a:gd name="connsiteY316" fmla="*/ 222357 h 359794"/>
                  <a:gd name="connsiteX317" fmla="*/ 84282 w 511763"/>
                  <a:gd name="connsiteY317" fmla="*/ 202157 h 359794"/>
                  <a:gd name="connsiteX318" fmla="*/ 79384 w 511763"/>
                  <a:gd name="connsiteY318" fmla="*/ 202157 h 359794"/>
                  <a:gd name="connsiteX319" fmla="*/ 46796 w 511763"/>
                  <a:gd name="connsiteY319" fmla="*/ 217630 h 359794"/>
                  <a:gd name="connsiteX320" fmla="*/ 35785 w 511763"/>
                  <a:gd name="connsiteY320" fmla="*/ 199006 h 359794"/>
                  <a:gd name="connsiteX321" fmla="*/ 41696 w 511763"/>
                  <a:gd name="connsiteY321" fmla="*/ 183129 h 359794"/>
                  <a:gd name="connsiteX322" fmla="*/ 58576 w 511763"/>
                  <a:gd name="connsiteY322" fmla="*/ 183129 h 359794"/>
                  <a:gd name="connsiteX323" fmla="*/ 58576 w 511763"/>
                  <a:gd name="connsiteY323" fmla="*/ 182927 h 359794"/>
                  <a:gd name="connsiteX324" fmla="*/ 67725 w 511763"/>
                  <a:gd name="connsiteY324" fmla="*/ 135216 h 359794"/>
                  <a:gd name="connsiteX325" fmla="*/ 85982 w 511763"/>
                  <a:gd name="connsiteY325" fmla="*/ 121884 h 359794"/>
                  <a:gd name="connsiteX326" fmla="*/ 85982 w 511763"/>
                  <a:gd name="connsiteY326" fmla="*/ 119541 h 359794"/>
                  <a:gd name="connsiteX327" fmla="*/ 73797 w 511763"/>
                  <a:gd name="connsiteY327" fmla="*/ 119541 h 359794"/>
                  <a:gd name="connsiteX328" fmla="*/ 62989 w 511763"/>
                  <a:gd name="connsiteY328" fmla="*/ 135216 h 359794"/>
                  <a:gd name="connsiteX329" fmla="*/ 67685 w 511763"/>
                  <a:gd name="connsiteY329" fmla="*/ 135216 h 359794"/>
                  <a:gd name="connsiteX330" fmla="*/ 340690 w 511763"/>
                  <a:gd name="connsiteY330" fmla="*/ 35066 h 359794"/>
                  <a:gd name="connsiteX331" fmla="*/ 346762 w 511763"/>
                  <a:gd name="connsiteY331" fmla="*/ 46055 h 359794"/>
                  <a:gd name="connsiteX332" fmla="*/ 326927 w 511763"/>
                  <a:gd name="connsiteY332" fmla="*/ 51347 h 359794"/>
                  <a:gd name="connsiteX333" fmla="*/ 340690 w 511763"/>
                  <a:gd name="connsiteY333" fmla="*/ 35066 h 359794"/>
                  <a:gd name="connsiteX334" fmla="*/ 351701 w 511763"/>
                  <a:gd name="connsiteY334" fmla="*/ 67224 h 359794"/>
                  <a:gd name="connsiteX335" fmla="*/ 347774 w 511763"/>
                  <a:gd name="connsiteY335" fmla="*/ 67224 h 359794"/>
                  <a:gd name="connsiteX336" fmla="*/ 332068 w 511763"/>
                  <a:gd name="connsiteY336" fmla="*/ 77809 h 359794"/>
                  <a:gd name="connsiteX337" fmla="*/ 323810 w 511763"/>
                  <a:gd name="connsiteY337" fmla="*/ 67224 h 359794"/>
                  <a:gd name="connsiteX338" fmla="*/ 324781 w 511763"/>
                  <a:gd name="connsiteY338" fmla="*/ 58417 h 359794"/>
                  <a:gd name="connsiteX339" fmla="*/ 357004 w 511763"/>
                  <a:gd name="connsiteY339" fmla="*/ 47833 h 359794"/>
                  <a:gd name="connsiteX340" fmla="*/ 346803 w 511763"/>
                  <a:gd name="connsiteY340" fmla="*/ 26461 h 359794"/>
                  <a:gd name="connsiteX341" fmla="*/ 314215 w 511763"/>
                  <a:gd name="connsiteY341" fmla="*/ 74092 h 359794"/>
                  <a:gd name="connsiteX342" fmla="*/ 326400 w 511763"/>
                  <a:gd name="connsiteY342" fmla="*/ 89565 h 359794"/>
                  <a:gd name="connsiteX343" fmla="*/ 351742 w 511763"/>
                  <a:gd name="connsiteY343" fmla="*/ 67224 h 359794"/>
                  <a:gd name="connsiteX344" fmla="*/ 346641 w 511763"/>
                  <a:gd name="connsiteY344" fmla="*/ 19392 h 359794"/>
                  <a:gd name="connsiteX345" fmla="*/ 364898 w 511763"/>
                  <a:gd name="connsiteY345" fmla="*/ 2747 h 359794"/>
                  <a:gd name="connsiteX346" fmla="*/ 364898 w 511763"/>
                  <a:gd name="connsiteY346" fmla="*/ 404 h 359794"/>
                  <a:gd name="connsiteX347" fmla="*/ 352713 w 511763"/>
                  <a:gd name="connsiteY347" fmla="*/ 404 h 359794"/>
                  <a:gd name="connsiteX348" fmla="*/ 341905 w 511763"/>
                  <a:gd name="connsiteY348" fmla="*/ 19593 h 359794"/>
                  <a:gd name="connsiteX349" fmla="*/ 346600 w 511763"/>
                  <a:gd name="connsiteY349" fmla="*/ 19593 h 359794"/>
                  <a:gd name="connsiteX350" fmla="*/ 346600 w 511763"/>
                  <a:gd name="connsiteY350" fmla="*/ 19392 h 359794"/>
                  <a:gd name="connsiteX351" fmla="*/ 278106 w 511763"/>
                  <a:gd name="connsiteY351" fmla="*/ 35268 h 359794"/>
                  <a:gd name="connsiteX352" fmla="*/ 288915 w 511763"/>
                  <a:gd name="connsiteY352" fmla="*/ 35268 h 359794"/>
                  <a:gd name="connsiteX353" fmla="*/ 272034 w 511763"/>
                  <a:gd name="connsiteY353" fmla="*/ 81525 h 359794"/>
                  <a:gd name="connsiteX354" fmla="*/ 276730 w 511763"/>
                  <a:gd name="connsiteY354" fmla="*/ 89363 h 359794"/>
                  <a:gd name="connsiteX355" fmla="*/ 308548 w 511763"/>
                  <a:gd name="connsiteY355" fmla="*/ 64679 h 359794"/>
                  <a:gd name="connsiteX356" fmla="*/ 305593 w 511763"/>
                  <a:gd name="connsiteY356" fmla="*/ 64679 h 359794"/>
                  <a:gd name="connsiteX357" fmla="*/ 284786 w 511763"/>
                  <a:gd name="connsiteY357" fmla="*/ 78778 h 359794"/>
                  <a:gd name="connsiteX358" fmla="*/ 300290 w 511763"/>
                  <a:gd name="connsiteY358" fmla="*/ 35268 h 359794"/>
                  <a:gd name="connsiteX359" fmla="*/ 316199 w 511763"/>
                  <a:gd name="connsiteY359" fmla="*/ 35268 h 359794"/>
                  <a:gd name="connsiteX360" fmla="*/ 318183 w 511763"/>
                  <a:gd name="connsiteY360" fmla="*/ 28603 h 359794"/>
                  <a:gd name="connsiteX361" fmla="*/ 302678 w 511763"/>
                  <a:gd name="connsiteY361" fmla="*/ 28603 h 359794"/>
                  <a:gd name="connsiteX362" fmla="*/ 308589 w 511763"/>
                  <a:gd name="connsiteY362" fmla="*/ 11958 h 359794"/>
                  <a:gd name="connsiteX363" fmla="*/ 302516 w 511763"/>
                  <a:gd name="connsiteY363" fmla="*/ 11958 h 359794"/>
                  <a:gd name="connsiteX364" fmla="*/ 291506 w 511763"/>
                  <a:gd name="connsiteY364" fmla="*/ 28603 h 359794"/>
                  <a:gd name="connsiteX365" fmla="*/ 278349 w 511763"/>
                  <a:gd name="connsiteY365" fmla="*/ 30380 h 359794"/>
                  <a:gd name="connsiteX366" fmla="*/ 278349 w 511763"/>
                  <a:gd name="connsiteY366" fmla="*/ 35268 h 359794"/>
                  <a:gd name="connsiteX367" fmla="*/ 278147 w 511763"/>
                  <a:gd name="connsiteY367" fmla="*/ 35268 h 359794"/>
                  <a:gd name="connsiteX368" fmla="*/ 272601 w 511763"/>
                  <a:gd name="connsiteY368" fmla="*/ 40561 h 359794"/>
                  <a:gd name="connsiteX369" fmla="*/ 267905 w 511763"/>
                  <a:gd name="connsiteY369" fmla="*/ 26461 h 359794"/>
                  <a:gd name="connsiteX370" fmla="*/ 251227 w 511763"/>
                  <a:gd name="connsiteY370" fmla="*/ 46661 h 359794"/>
                  <a:gd name="connsiteX371" fmla="*/ 251227 w 511763"/>
                  <a:gd name="connsiteY371" fmla="*/ 38056 h 359794"/>
                  <a:gd name="connsiteX372" fmla="*/ 243778 w 511763"/>
                  <a:gd name="connsiteY372" fmla="*/ 26502 h 359794"/>
                  <a:gd name="connsiteX373" fmla="*/ 226695 w 511763"/>
                  <a:gd name="connsiteY373" fmla="*/ 46499 h 359794"/>
                  <a:gd name="connsiteX374" fmla="*/ 229650 w 511763"/>
                  <a:gd name="connsiteY374" fmla="*/ 46499 h 359794"/>
                  <a:gd name="connsiteX375" fmla="*/ 238111 w 511763"/>
                  <a:gd name="connsiteY375" fmla="*/ 39268 h 359794"/>
                  <a:gd name="connsiteX376" fmla="*/ 238111 w 511763"/>
                  <a:gd name="connsiteY376" fmla="*/ 53165 h 359794"/>
                  <a:gd name="connsiteX377" fmla="*/ 225562 w 511763"/>
                  <a:gd name="connsiteY377" fmla="*/ 81000 h 359794"/>
                  <a:gd name="connsiteX378" fmla="*/ 230865 w 511763"/>
                  <a:gd name="connsiteY378" fmla="*/ 89605 h 359794"/>
                  <a:gd name="connsiteX379" fmla="*/ 236775 w 511763"/>
                  <a:gd name="connsiteY379" fmla="*/ 85485 h 359794"/>
                  <a:gd name="connsiteX380" fmla="*/ 249162 w 511763"/>
                  <a:gd name="connsiteY380" fmla="*/ 52963 h 359794"/>
                  <a:gd name="connsiteX381" fmla="*/ 259768 w 511763"/>
                  <a:gd name="connsiteY381" fmla="*/ 40803 h 359794"/>
                  <a:gd name="connsiteX382" fmla="*/ 272722 w 511763"/>
                  <a:gd name="connsiteY382" fmla="*/ 40803 h 359794"/>
                  <a:gd name="connsiteX383" fmla="*/ 272722 w 511763"/>
                  <a:gd name="connsiteY383" fmla="*/ 40601 h 359794"/>
                  <a:gd name="connsiteX384" fmla="*/ 204066 w 511763"/>
                  <a:gd name="connsiteY384" fmla="*/ 35066 h 359794"/>
                  <a:gd name="connsiteX385" fmla="*/ 210138 w 511763"/>
                  <a:gd name="connsiteY385" fmla="*/ 46055 h 359794"/>
                  <a:gd name="connsiteX386" fmla="*/ 190302 w 511763"/>
                  <a:gd name="connsiteY386" fmla="*/ 51347 h 359794"/>
                  <a:gd name="connsiteX387" fmla="*/ 204066 w 511763"/>
                  <a:gd name="connsiteY387" fmla="*/ 35066 h 359794"/>
                  <a:gd name="connsiteX388" fmla="*/ 215077 w 511763"/>
                  <a:gd name="connsiteY388" fmla="*/ 67224 h 359794"/>
                  <a:gd name="connsiteX389" fmla="*/ 211150 w 511763"/>
                  <a:gd name="connsiteY389" fmla="*/ 67224 h 359794"/>
                  <a:gd name="connsiteX390" fmla="*/ 195444 w 511763"/>
                  <a:gd name="connsiteY390" fmla="*/ 77809 h 359794"/>
                  <a:gd name="connsiteX391" fmla="*/ 187185 w 511763"/>
                  <a:gd name="connsiteY391" fmla="*/ 67224 h 359794"/>
                  <a:gd name="connsiteX392" fmla="*/ 188157 w 511763"/>
                  <a:gd name="connsiteY392" fmla="*/ 58417 h 359794"/>
                  <a:gd name="connsiteX393" fmla="*/ 220380 w 511763"/>
                  <a:gd name="connsiteY393" fmla="*/ 47833 h 359794"/>
                  <a:gd name="connsiteX394" fmla="*/ 210179 w 511763"/>
                  <a:gd name="connsiteY394" fmla="*/ 26461 h 359794"/>
                  <a:gd name="connsiteX395" fmla="*/ 177591 w 511763"/>
                  <a:gd name="connsiteY395" fmla="*/ 74092 h 359794"/>
                  <a:gd name="connsiteX396" fmla="*/ 189776 w 511763"/>
                  <a:gd name="connsiteY396" fmla="*/ 89565 h 359794"/>
                  <a:gd name="connsiteX397" fmla="*/ 215117 w 511763"/>
                  <a:gd name="connsiteY397" fmla="*/ 67224 h 359794"/>
                  <a:gd name="connsiteX398" fmla="*/ 140106 w 511763"/>
                  <a:gd name="connsiteY398" fmla="*/ 80152 h 359794"/>
                  <a:gd name="connsiteX399" fmla="*/ 132455 w 511763"/>
                  <a:gd name="connsiteY399" fmla="*/ 74658 h 359794"/>
                  <a:gd name="connsiteX400" fmla="*/ 135612 w 511763"/>
                  <a:gd name="connsiteY400" fmla="*/ 65649 h 359794"/>
                  <a:gd name="connsiteX401" fmla="*/ 140713 w 511763"/>
                  <a:gd name="connsiteY401" fmla="*/ 51913 h 359794"/>
                  <a:gd name="connsiteX402" fmla="*/ 159780 w 511763"/>
                  <a:gd name="connsiteY402" fmla="*/ 38016 h 359794"/>
                  <a:gd name="connsiteX403" fmla="*/ 164880 w 511763"/>
                  <a:gd name="connsiteY403" fmla="*/ 44075 h 359794"/>
                  <a:gd name="connsiteX404" fmla="*/ 140146 w 511763"/>
                  <a:gd name="connsiteY404" fmla="*/ 80152 h 359794"/>
                  <a:gd name="connsiteX405" fmla="*/ 175891 w 511763"/>
                  <a:gd name="connsiteY405" fmla="*/ 39187 h 359794"/>
                  <a:gd name="connsiteX406" fmla="*/ 166864 w 511763"/>
                  <a:gd name="connsiteY406" fmla="*/ 26259 h 359794"/>
                  <a:gd name="connsiteX407" fmla="*/ 143101 w 511763"/>
                  <a:gd name="connsiteY407" fmla="*/ 45651 h 359794"/>
                  <a:gd name="connsiteX408" fmla="*/ 159577 w 511763"/>
                  <a:gd name="connsiteY408" fmla="*/ 1374 h 359794"/>
                  <a:gd name="connsiteX409" fmla="*/ 158606 w 511763"/>
                  <a:gd name="connsiteY409" fmla="*/ 0 h 359794"/>
                  <a:gd name="connsiteX410" fmla="*/ 138163 w 511763"/>
                  <a:gd name="connsiteY410" fmla="*/ 2343 h 359794"/>
                  <a:gd name="connsiteX411" fmla="*/ 138163 w 511763"/>
                  <a:gd name="connsiteY411" fmla="*/ 4686 h 359794"/>
                  <a:gd name="connsiteX412" fmla="*/ 142089 w 511763"/>
                  <a:gd name="connsiteY412" fmla="*/ 7635 h 359794"/>
                  <a:gd name="connsiteX413" fmla="*/ 141320 w 511763"/>
                  <a:gd name="connsiteY413" fmla="*/ 21735 h 359794"/>
                  <a:gd name="connsiteX414" fmla="*/ 123468 w 511763"/>
                  <a:gd name="connsiteY414" fmla="*/ 68557 h 359794"/>
                  <a:gd name="connsiteX415" fmla="*/ 120148 w 511763"/>
                  <a:gd name="connsiteY415" fmla="*/ 78374 h 359794"/>
                  <a:gd name="connsiteX416" fmla="*/ 134479 w 511763"/>
                  <a:gd name="connsiteY416" fmla="*/ 89161 h 359794"/>
                  <a:gd name="connsiteX417" fmla="*/ 175932 w 511763"/>
                  <a:gd name="connsiteY417" fmla="*/ 39187 h 359794"/>
                  <a:gd name="connsiteX418" fmla="*/ 115655 w 511763"/>
                  <a:gd name="connsiteY418" fmla="*/ 33127 h 359794"/>
                  <a:gd name="connsiteX419" fmla="*/ 111728 w 511763"/>
                  <a:gd name="connsiteY419" fmla="*/ 26461 h 359794"/>
                  <a:gd name="connsiteX420" fmla="*/ 86994 w 511763"/>
                  <a:gd name="connsiteY420" fmla="*/ 46459 h 359794"/>
                  <a:gd name="connsiteX421" fmla="*/ 89949 w 511763"/>
                  <a:gd name="connsiteY421" fmla="*/ 46459 h 359794"/>
                  <a:gd name="connsiteX422" fmla="*/ 102903 w 511763"/>
                  <a:gd name="connsiteY422" fmla="*/ 36642 h 359794"/>
                  <a:gd name="connsiteX423" fmla="*/ 85051 w 511763"/>
                  <a:gd name="connsiteY423" fmla="*/ 82899 h 359794"/>
                  <a:gd name="connsiteX424" fmla="*/ 88978 w 511763"/>
                  <a:gd name="connsiteY424" fmla="*/ 89565 h 359794"/>
                  <a:gd name="connsiteX425" fmla="*/ 112538 w 511763"/>
                  <a:gd name="connsiteY425" fmla="*/ 69567 h 359794"/>
                  <a:gd name="connsiteX426" fmla="*/ 109583 w 511763"/>
                  <a:gd name="connsiteY426" fmla="*/ 69567 h 359794"/>
                  <a:gd name="connsiteX427" fmla="*/ 96629 w 511763"/>
                  <a:gd name="connsiteY427" fmla="*/ 79384 h 359794"/>
                  <a:gd name="connsiteX428" fmla="*/ 115695 w 511763"/>
                  <a:gd name="connsiteY428" fmla="*/ 33127 h 359794"/>
                  <a:gd name="connsiteX429" fmla="*/ 117639 w 511763"/>
                  <a:gd name="connsiteY429" fmla="*/ 14705 h 359794"/>
                  <a:gd name="connsiteX430" fmla="*/ 124885 w 511763"/>
                  <a:gd name="connsiteY430" fmla="*/ 7474 h 359794"/>
                  <a:gd name="connsiteX431" fmla="*/ 117639 w 511763"/>
                  <a:gd name="connsiteY431" fmla="*/ 242 h 359794"/>
                  <a:gd name="connsiteX432" fmla="*/ 111364 w 511763"/>
                  <a:gd name="connsiteY432" fmla="*/ 3757 h 359794"/>
                  <a:gd name="connsiteX433" fmla="*/ 111364 w 511763"/>
                  <a:gd name="connsiteY433" fmla="*/ 11191 h 359794"/>
                  <a:gd name="connsiteX434" fmla="*/ 117639 w 511763"/>
                  <a:gd name="connsiteY434" fmla="*/ 14705 h 359794"/>
                  <a:gd name="connsiteX435" fmla="*/ 72259 w 511763"/>
                  <a:gd name="connsiteY435" fmla="*/ 5898 h 359794"/>
                  <a:gd name="connsiteX436" fmla="*/ 29835 w 511763"/>
                  <a:gd name="connsiteY436" fmla="*/ 5898 h 359794"/>
                  <a:gd name="connsiteX437" fmla="*/ 28661 w 511763"/>
                  <a:gd name="connsiteY437" fmla="*/ 9413 h 359794"/>
                  <a:gd name="connsiteX438" fmla="*/ 36514 w 511763"/>
                  <a:gd name="connsiteY438" fmla="*/ 29208 h 359794"/>
                  <a:gd name="connsiteX439" fmla="*/ 23763 w 511763"/>
                  <a:gd name="connsiteY439" fmla="*/ 63911 h 359794"/>
                  <a:gd name="connsiteX440" fmla="*/ 1174 w 511763"/>
                  <a:gd name="connsiteY440" fmla="*/ 83707 h 359794"/>
                  <a:gd name="connsiteX441" fmla="*/ 202 w 511763"/>
                  <a:gd name="connsiteY441" fmla="*/ 87222 h 359794"/>
                  <a:gd name="connsiteX442" fmla="*/ 64608 w 511763"/>
                  <a:gd name="connsiteY442" fmla="*/ 87222 h 359794"/>
                  <a:gd name="connsiteX443" fmla="*/ 78534 w 511763"/>
                  <a:gd name="connsiteY443" fmla="*/ 62336 h 359794"/>
                  <a:gd name="connsiteX444" fmla="*/ 73635 w 511763"/>
                  <a:gd name="connsiteY444" fmla="*/ 62336 h 359794"/>
                  <a:gd name="connsiteX445" fmla="*/ 42020 w 511763"/>
                  <a:gd name="connsiteY445" fmla="*/ 82333 h 359794"/>
                  <a:gd name="connsiteX446" fmla="*/ 35745 w 511763"/>
                  <a:gd name="connsiteY446" fmla="*/ 63709 h 359794"/>
                  <a:gd name="connsiteX447" fmla="*/ 48497 w 511763"/>
                  <a:gd name="connsiteY447" fmla="*/ 29007 h 359794"/>
                  <a:gd name="connsiteX448" fmla="*/ 71085 w 511763"/>
                  <a:gd name="connsiteY448" fmla="*/ 9211 h 359794"/>
                  <a:gd name="connsiteX449" fmla="*/ 72259 w 511763"/>
                  <a:gd name="connsiteY449" fmla="*/ 5898 h 35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511763" h="359794">
                    <a:moveTo>
                      <a:pt x="487556" y="305013"/>
                    </a:moveTo>
                    <a:cubicBezTo>
                      <a:pt x="491888" y="305013"/>
                      <a:pt x="495612" y="308326"/>
                      <a:pt x="493628" y="316002"/>
                    </a:cubicBezTo>
                    <a:lnTo>
                      <a:pt x="473793" y="321294"/>
                    </a:lnTo>
                    <a:cubicBezTo>
                      <a:pt x="476950" y="311881"/>
                      <a:pt x="482820" y="305013"/>
                      <a:pt x="487556" y="305013"/>
                    </a:cubicBezTo>
                    <a:moveTo>
                      <a:pt x="498567" y="337171"/>
                    </a:moveTo>
                    <a:lnTo>
                      <a:pt x="494640" y="337171"/>
                    </a:lnTo>
                    <a:cubicBezTo>
                      <a:pt x="489742" y="343069"/>
                      <a:pt x="484237" y="347756"/>
                      <a:pt x="478934" y="347756"/>
                    </a:cubicBezTo>
                    <a:cubicBezTo>
                      <a:pt x="473631" y="347756"/>
                      <a:pt x="470675" y="344443"/>
                      <a:pt x="470675" y="337171"/>
                    </a:cubicBezTo>
                    <a:cubicBezTo>
                      <a:pt x="470675" y="334222"/>
                      <a:pt x="471080" y="331111"/>
                      <a:pt x="471647" y="328364"/>
                    </a:cubicBezTo>
                    <a:lnTo>
                      <a:pt x="503870" y="317780"/>
                    </a:lnTo>
                    <a:cubicBezTo>
                      <a:pt x="510145" y="302872"/>
                      <a:pt x="502494" y="296408"/>
                      <a:pt x="493669" y="296408"/>
                    </a:cubicBezTo>
                    <a:cubicBezTo>
                      <a:pt x="478367" y="296408"/>
                      <a:pt x="461081" y="323072"/>
                      <a:pt x="461081" y="344039"/>
                    </a:cubicBezTo>
                    <a:cubicBezTo>
                      <a:pt x="461081" y="354017"/>
                      <a:pt x="465777" y="359512"/>
                      <a:pt x="473266" y="359512"/>
                    </a:cubicBezTo>
                    <a:cubicBezTo>
                      <a:pt x="482091" y="359512"/>
                      <a:pt x="491119" y="351068"/>
                      <a:pt x="498608" y="337171"/>
                    </a:cubicBezTo>
                    <a:moveTo>
                      <a:pt x="493507" y="289339"/>
                    </a:moveTo>
                    <a:lnTo>
                      <a:pt x="511764" y="272694"/>
                    </a:lnTo>
                    <a:lnTo>
                      <a:pt x="511764" y="270351"/>
                    </a:lnTo>
                    <a:lnTo>
                      <a:pt x="499579" y="270351"/>
                    </a:lnTo>
                    <a:lnTo>
                      <a:pt x="488771" y="289540"/>
                    </a:lnTo>
                    <a:lnTo>
                      <a:pt x="493466" y="289540"/>
                    </a:lnTo>
                    <a:lnTo>
                      <a:pt x="493466" y="289339"/>
                    </a:lnTo>
                    <a:close/>
                    <a:moveTo>
                      <a:pt x="424972" y="305417"/>
                    </a:moveTo>
                    <a:lnTo>
                      <a:pt x="435578" y="305417"/>
                    </a:lnTo>
                    <a:lnTo>
                      <a:pt x="418698" y="351674"/>
                    </a:lnTo>
                    <a:cubicBezTo>
                      <a:pt x="417119" y="355593"/>
                      <a:pt x="419305" y="359512"/>
                      <a:pt x="423393" y="359512"/>
                    </a:cubicBezTo>
                    <a:cubicBezTo>
                      <a:pt x="435376" y="359512"/>
                      <a:pt x="449706" y="349331"/>
                      <a:pt x="455212" y="334828"/>
                    </a:cubicBezTo>
                    <a:lnTo>
                      <a:pt x="452257" y="334828"/>
                    </a:lnTo>
                    <a:cubicBezTo>
                      <a:pt x="447925" y="340888"/>
                      <a:pt x="438493" y="347554"/>
                      <a:pt x="431449" y="348927"/>
                    </a:cubicBezTo>
                    <a:lnTo>
                      <a:pt x="446953" y="305417"/>
                    </a:lnTo>
                    <a:lnTo>
                      <a:pt x="462863" y="305417"/>
                    </a:lnTo>
                    <a:lnTo>
                      <a:pt x="464846" y="298751"/>
                    </a:lnTo>
                    <a:lnTo>
                      <a:pt x="449342" y="298751"/>
                    </a:lnTo>
                    <a:lnTo>
                      <a:pt x="455252" y="282107"/>
                    </a:lnTo>
                    <a:lnTo>
                      <a:pt x="449180" y="282107"/>
                    </a:lnTo>
                    <a:lnTo>
                      <a:pt x="438169" y="298751"/>
                    </a:lnTo>
                    <a:lnTo>
                      <a:pt x="425013" y="300529"/>
                    </a:lnTo>
                    <a:lnTo>
                      <a:pt x="425013" y="305417"/>
                    </a:lnTo>
                    <a:close/>
                    <a:moveTo>
                      <a:pt x="413961" y="303074"/>
                    </a:moveTo>
                    <a:cubicBezTo>
                      <a:pt x="415338" y="298751"/>
                      <a:pt x="412383" y="296408"/>
                      <a:pt x="410237" y="296408"/>
                    </a:cubicBezTo>
                    <a:cubicBezTo>
                      <a:pt x="401007" y="296408"/>
                      <a:pt x="389794" y="304852"/>
                      <a:pt x="385503" y="316406"/>
                    </a:cubicBezTo>
                    <a:lnTo>
                      <a:pt x="388458" y="316406"/>
                    </a:lnTo>
                    <a:cubicBezTo>
                      <a:pt x="391413" y="312083"/>
                      <a:pt x="396514" y="307397"/>
                      <a:pt x="401412" y="306589"/>
                    </a:cubicBezTo>
                    <a:lnTo>
                      <a:pt x="383560" y="352846"/>
                    </a:lnTo>
                    <a:cubicBezTo>
                      <a:pt x="381981" y="357169"/>
                      <a:pt x="385139" y="359512"/>
                      <a:pt x="387487" y="359512"/>
                    </a:cubicBezTo>
                    <a:cubicBezTo>
                      <a:pt x="396311" y="359512"/>
                      <a:pt x="406715" y="351068"/>
                      <a:pt x="411047" y="339514"/>
                    </a:cubicBezTo>
                    <a:lnTo>
                      <a:pt x="408092" y="339514"/>
                    </a:lnTo>
                    <a:cubicBezTo>
                      <a:pt x="405136" y="343837"/>
                      <a:pt x="400036" y="348523"/>
                      <a:pt x="395138" y="349331"/>
                    </a:cubicBezTo>
                    <a:lnTo>
                      <a:pt x="414002" y="303074"/>
                    </a:lnTo>
                    <a:close/>
                    <a:moveTo>
                      <a:pt x="415742" y="284652"/>
                    </a:moveTo>
                    <a:cubicBezTo>
                      <a:pt x="419669" y="284652"/>
                      <a:pt x="422989" y="281339"/>
                      <a:pt x="422989" y="277421"/>
                    </a:cubicBezTo>
                    <a:cubicBezTo>
                      <a:pt x="422989" y="273502"/>
                      <a:pt x="419669" y="270189"/>
                      <a:pt x="415742" y="270189"/>
                    </a:cubicBezTo>
                    <a:cubicBezTo>
                      <a:pt x="413759" y="270189"/>
                      <a:pt x="412018" y="270957"/>
                      <a:pt x="410642" y="272331"/>
                    </a:cubicBezTo>
                    <a:cubicBezTo>
                      <a:pt x="409265" y="273704"/>
                      <a:pt x="408496" y="275482"/>
                      <a:pt x="408496" y="277421"/>
                    </a:cubicBezTo>
                    <a:cubicBezTo>
                      <a:pt x="408496" y="281542"/>
                      <a:pt x="411654" y="284652"/>
                      <a:pt x="415742" y="284652"/>
                    </a:cubicBezTo>
                    <a:moveTo>
                      <a:pt x="329517" y="309336"/>
                    </a:moveTo>
                    <a:cubicBezTo>
                      <a:pt x="332270" y="309336"/>
                      <a:pt x="333849" y="313659"/>
                      <a:pt x="329517" y="323233"/>
                    </a:cubicBezTo>
                    <a:lnTo>
                      <a:pt x="316968" y="351068"/>
                    </a:lnTo>
                    <a:cubicBezTo>
                      <a:pt x="314620" y="356361"/>
                      <a:pt x="317171" y="359673"/>
                      <a:pt x="322271" y="359673"/>
                    </a:cubicBezTo>
                    <a:cubicBezTo>
                      <a:pt x="325429" y="359673"/>
                      <a:pt x="326805" y="358906"/>
                      <a:pt x="328182" y="355553"/>
                    </a:cubicBezTo>
                    <a:lnTo>
                      <a:pt x="340569" y="323031"/>
                    </a:lnTo>
                    <a:cubicBezTo>
                      <a:pt x="346277" y="315962"/>
                      <a:pt x="356883" y="308528"/>
                      <a:pt x="361579" y="308528"/>
                    </a:cubicBezTo>
                    <a:cubicBezTo>
                      <a:pt x="364898" y="308528"/>
                      <a:pt x="364534" y="311275"/>
                      <a:pt x="362348" y="315598"/>
                    </a:cubicBezTo>
                    <a:lnTo>
                      <a:pt x="343281" y="351836"/>
                    </a:lnTo>
                    <a:cubicBezTo>
                      <a:pt x="341500" y="355351"/>
                      <a:pt x="343888" y="359673"/>
                      <a:pt x="347977" y="359673"/>
                    </a:cubicBezTo>
                    <a:cubicBezTo>
                      <a:pt x="357207" y="359673"/>
                      <a:pt x="368420" y="351230"/>
                      <a:pt x="372711" y="339676"/>
                    </a:cubicBezTo>
                    <a:lnTo>
                      <a:pt x="369391" y="339676"/>
                    </a:lnTo>
                    <a:cubicBezTo>
                      <a:pt x="366436" y="343999"/>
                      <a:pt x="361336" y="348685"/>
                      <a:pt x="356437" y="349493"/>
                    </a:cubicBezTo>
                    <a:lnTo>
                      <a:pt x="372751" y="316568"/>
                    </a:lnTo>
                    <a:cubicBezTo>
                      <a:pt x="374897" y="312447"/>
                      <a:pt x="375909" y="308528"/>
                      <a:pt x="375909" y="305377"/>
                    </a:cubicBezTo>
                    <a:cubicBezTo>
                      <a:pt x="375909" y="300085"/>
                      <a:pt x="372954" y="296570"/>
                      <a:pt x="367286" y="296570"/>
                    </a:cubicBezTo>
                    <a:cubicBezTo>
                      <a:pt x="359231" y="296570"/>
                      <a:pt x="352349" y="305579"/>
                      <a:pt x="342552" y="316770"/>
                    </a:cubicBezTo>
                    <a:lnTo>
                      <a:pt x="342552" y="308165"/>
                    </a:lnTo>
                    <a:cubicBezTo>
                      <a:pt x="342552" y="302105"/>
                      <a:pt x="340569" y="296610"/>
                      <a:pt x="335104" y="296610"/>
                    </a:cubicBezTo>
                    <a:cubicBezTo>
                      <a:pt x="328627" y="296610"/>
                      <a:pt x="322717" y="306791"/>
                      <a:pt x="318021" y="316608"/>
                    </a:cubicBezTo>
                    <a:lnTo>
                      <a:pt x="320976" y="316608"/>
                    </a:lnTo>
                    <a:cubicBezTo>
                      <a:pt x="324295" y="311922"/>
                      <a:pt x="327250" y="309376"/>
                      <a:pt x="329598" y="309376"/>
                    </a:cubicBezTo>
                    <a:moveTo>
                      <a:pt x="316847" y="310548"/>
                    </a:moveTo>
                    <a:cubicBezTo>
                      <a:pt x="318992" y="302913"/>
                      <a:pt x="317818" y="296449"/>
                      <a:pt x="312151" y="296449"/>
                    </a:cubicBezTo>
                    <a:cubicBezTo>
                      <a:pt x="304905" y="296449"/>
                      <a:pt x="302516" y="301337"/>
                      <a:pt x="295473" y="316648"/>
                    </a:cubicBezTo>
                    <a:lnTo>
                      <a:pt x="295473" y="308043"/>
                    </a:lnTo>
                    <a:cubicBezTo>
                      <a:pt x="295473" y="301983"/>
                      <a:pt x="293489" y="296489"/>
                      <a:pt x="288024" y="296489"/>
                    </a:cubicBezTo>
                    <a:cubicBezTo>
                      <a:pt x="281547" y="296489"/>
                      <a:pt x="275637" y="306670"/>
                      <a:pt x="270941" y="316487"/>
                    </a:cubicBezTo>
                    <a:lnTo>
                      <a:pt x="273896" y="316487"/>
                    </a:lnTo>
                    <a:cubicBezTo>
                      <a:pt x="277054" y="311962"/>
                      <a:pt x="279968" y="309255"/>
                      <a:pt x="282357" y="309255"/>
                    </a:cubicBezTo>
                    <a:cubicBezTo>
                      <a:pt x="285109" y="309255"/>
                      <a:pt x="286688" y="313578"/>
                      <a:pt x="282357" y="323153"/>
                    </a:cubicBezTo>
                    <a:lnTo>
                      <a:pt x="269808" y="350988"/>
                    </a:lnTo>
                    <a:cubicBezTo>
                      <a:pt x="267460" y="356280"/>
                      <a:pt x="270010" y="359593"/>
                      <a:pt x="275111" y="359593"/>
                    </a:cubicBezTo>
                    <a:cubicBezTo>
                      <a:pt x="278268" y="359593"/>
                      <a:pt x="279645" y="358825"/>
                      <a:pt x="281021" y="355472"/>
                    </a:cubicBezTo>
                    <a:lnTo>
                      <a:pt x="293003" y="322951"/>
                    </a:lnTo>
                    <a:cubicBezTo>
                      <a:pt x="296525" y="318628"/>
                      <a:pt x="299683" y="314911"/>
                      <a:pt x="303609" y="310790"/>
                    </a:cubicBezTo>
                    <a:lnTo>
                      <a:pt x="316968" y="310790"/>
                    </a:lnTo>
                    <a:lnTo>
                      <a:pt x="316968" y="310588"/>
                    </a:lnTo>
                    <a:close/>
                    <a:moveTo>
                      <a:pt x="248312" y="305054"/>
                    </a:moveTo>
                    <a:cubicBezTo>
                      <a:pt x="252643" y="305054"/>
                      <a:pt x="256368" y="308367"/>
                      <a:pt x="254384" y="316042"/>
                    </a:cubicBezTo>
                    <a:lnTo>
                      <a:pt x="234548" y="321335"/>
                    </a:lnTo>
                    <a:cubicBezTo>
                      <a:pt x="237868" y="311922"/>
                      <a:pt x="243576" y="305054"/>
                      <a:pt x="248312" y="305054"/>
                    </a:cubicBezTo>
                    <a:moveTo>
                      <a:pt x="259323" y="337212"/>
                    </a:moveTo>
                    <a:lnTo>
                      <a:pt x="255396" y="337212"/>
                    </a:lnTo>
                    <a:cubicBezTo>
                      <a:pt x="250498" y="343110"/>
                      <a:pt x="244993" y="347796"/>
                      <a:pt x="239689" y="347796"/>
                    </a:cubicBezTo>
                    <a:cubicBezTo>
                      <a:pt x="234386" y="347796"/>
                      <a:pt x="231431" y="344483"/>
                      <a:pt x="231431" y="337212"/>
                    </a:cubicBezTo>
                    <a:cubicBezTo>
                      <a:pt x="231431" y="334262"/>
                      <a:pt x="231836" y="331152"/>
                      <a:pt x="232403" y="328404"/>
                    </a:cubicBezTo>
                    <a:lnTo>
                      <a:pt x="264626" y="317820"/>
                    </a:lnTo>
                    <a:cubicBezTo>
                      <a:pt x="270901" y="302913"/>
                      <a:pt x="263452" y="296449"/>
                      <a:pt x="254425" y="296449"/>
                    </a:cubicBezTo>
                    <a:cubicBezTo>
                      <a:pt x="239123" y="296449"/>
                      <a:pt x="221837" y="323112"/>
                      <a:pt x="221837" y="344079"/>
                    </a:cubicBezTo>
                    <a:cubicBezTo>
                      <a:pt x="221837" y="354058"/>
                      <a:pt x="226533" y="359552"/>
                      <a:pt x="234022" y="359552"/>
                    </a:cubicBezTo>
                    <a:cubicBezTo>
                      <a:pt x="242847" y="359552"/>
                      <a:pt x="251874" y="351109"/>
                      <a:pt x="259363" y="337212"/>
                    </a:cubicBezTo>
                    <a:moveTo>
                      <a:pt x="185728" y="305458"/>
                    </a:moveTo>
                    <a:lnTo>
                      <a:pt x="196334" y="305458"/>
                    </a:lnTo>
                    <a:lnTo>
                      <a:pt x="179453" y="351715"/>
                    </a:lnTo>
                    <a:cubicBezTo>
                      <a:pt x="177875" y="355634"/>
                      <a:pt x="180061" y="359552"/>
                      <a:pt x="184149" y="359552"/>
                    </a:cubicBezTo>
                    <a:cubicBezTo>
                      <a:pt x="196132" y="359552"/>
                      <a:pt x="210664" y="349372"/>
                      <a:pt x="215967" y="334868"/>
                    </a:cubicBezTo>
                    <a:lnTo>
                      <a:pt x="213012" y="334868"/>
                    </a:lnTo>
                    <a:cubicBezTo>
                      <a:pt x="208681" y="340928"/>
                      <a:pt x="199249" y="347594"/>
                      <a:pt x="192205" y="348968"/>
                    </a:cubicBezTo>
                    <a:lnTo>
                      <a:pt x="207709" y="305458"/>
                    </a:lnTo>
                    <a:lnTo>
                      <a:pt x="223618" y="305458"/>
                    </a:lnTo>
                    <a:lnTo>
                      <a:pt x="225602" y="298792"/>
                    </a:lnTo>
                    <a:lnTo>
                      <a:pt x="210098" y="298792"/>
                    </a:lnTo>
                    <a:lnTo>
                      <a:pt x="216008" y="282148"/>
                    </a:lnTo>
                    <a:lnTo>
                      <a:pt x="209936" y="282148"/>
                    </a:lnTo>
                    <a:lnTo>
                      <a:pt x="198925" y="298792"/>
                    </a:lnTo>
                    <a:lnTo>
                      <a:pt x="185768" y="300570"/>
                    </a:lnTo>
                    <a:lnTo>
                      <a:pt x="185768" y="305458"/>
                    </a:lnTo>
                    <a:close/>
                    <a:moveTo>
                      <a:pt x="129378" y="341534"/>
                    </a:moveTo>
                    <a:cubicBezTo>
                      <a:pt x="129378" y="327233"/>
                      <a:pt x="145287" y="307841"/>
                      <a:pt x="154315" y="307841"/>
                    </a:cubicBezTo>
                    <a:cubicBezTo>
                      <a:pt x="156298" y="307841"/>
                      <a:pt x="158241" y="308043"/>
                      <a:pt x="159820" y="308609"/>
                    </a:cubicBezTo>
                    <a:lnTo>
                      <a:pt x="150590" y="333293"/>
                    </a:lnTo>
                    <a:cubicBezTo>
                      <a:pt x="145287" y="339757"/>
                      <a:pt x="137029" y="347594"/>
                      <a:pt x="133102" y="347594"/>
                    </a:cubicBezTo>
                    <a:cubicBezTo>
                      <a:pt x="130754" y="347594"/>
                      <a:pt x="129378" y="345816"/>
                      <a:pt x="129378" y="341534"/>
                    </a:cubicBezTo>
                    <a:moveTo>
                      <a:pt x="178279" y="293702"/>
                    </a:moveTo>
                    <a:lnTo>
                      <a:pt x="173381" y="293298"/>
                    </a:lnTo>
                    <a:lnTo>
                      <a:pt x="167876" y="298792"/>
                    </a:lnTo>
                    <a:lnTo>
                      <a:pt x="166904" y="298792"/>
                    </a:lnTo>
                    <a:cubicBezTo>
                      <a:pt x="143547" y="298792"/>
                      <a:pt x="118408" y="327798"/>
                      <a:pt x="118408" y="350745"/>
                    </a:cubicBezTo>
                    <a:cubicBezTo>
                      <a:pt x="118408" y="356037"/>
                      <a:pt x="121363" y="359552"/>
                      <a:pt x="127030" y="359552"/>
                    </a:cubicBezTo>
                    <a:cubicBezTo>
                      <a:pt x="133912" y="359552"/>
                      <a:pt x="140591" y="349735"/>
                      <a:pt x="148242" y="339353"/>
                    </a:cubicBezTo>
                    <a:lnTo>
                      <a:pt x="147838" y="343069"/>
                    </a:lnTo>
                    <a:cubicBezTo>
                      <a:pt x="146866" y="353654"/>
                      <a:pt x="150185" y="359512"/>
                      <a:pt x="155691" y="359512"/>
                    </a:cubicBezTo>
                    <a:cubicBezTo>
                      <a:pt x="162168" y="359512"/>
                      <a:pt x="168078" y="349331"/>
                      <a:pt x="172572" y="339514"/>
                    </a:cubicBezTo>
                    <a:lnTo>
                      <a:pt x="169616" y="339514"/>
                    </a:lnTo>
                    <a:cubicBezTo>
                      <a:pt x="166459" y="344039"/>
                      <a:pt x="163544" y="346746"/>
                      <a:pt x="161156" y="346746"/>
                    </a:cubicBezTo>
                    <a:cubicBezTo>
                      <a:pt x="158768" y="346746"/>
                      <a:pt x="157027" y="342221"/>
                      <a:pt x="161156" y="332848"/>
                    </a:cubicBezTo>
                    <a:lnTo>
                      <a:pt x="178239" y="293661"/>
                    </a:lnTo>
                    <a:close/>
                    <a:moveTo>
                      <a:pt x="128204" y="310548"/>
                    </a:moveTo>
                    <a:cubicBezTo>
                      <a:pt x="130350" y="302913"/>
                      <a:pt x="129176" y="296449"/>
                      <a:pt x="123508" y="296449"/>
                    </a:cubicBezTo>
                    <a:cubicBezTo>
                      <a:pt x="116262" y="296449"/>
                      <a:pt x="113874" y="301337"/>
                      <a:pt x="106830" y="316648"/>
                    </a:cubicBezTo>
                    <a:lnTo>
                      <a:pt x="106830" y="308043"/>
                    </a:lnTo>
                    <a:cubicBezTo>
                      <a:pt x="106830" y="301983"/>
                      <a:pt x="104846" y="296489"/>
                      <a:pt x="99179" y="296489"/>
                    </a:cubicBezTo>
                    <a:cubicBezTo>
                      <a:pt x="92702" y="296489"/>
                      <a:pt x="86792" y="306670"/>
                      <a:pt x="82298" y="316487"/>
                    </a:cubicBezTo>
                    <a:lnTo>
                      <a:pt x="85254" y="316487"/>
                    </a:lnTo>
                    <a:cubicBezTo>
                      <a:pt x="88411" y="311962"/>
                      <a:pt x="91326" y="309255"/>
                      <a:pt x="93714" y="309255"/>
                    </a:cubicBezTo>
                    <a:cubicBezTo>
                      <a:pt x="96467" y="309255"/>
                      <a:pt x="98046" y="313578"/>
                      <a:pt x="93714" y="323153"/>
                    </a:cubicBezTo>
                    <a:lnTo>
                      <a:pt x="80963" y="351190"/>
                    </a:lnTo>
                    <a:cubicBezTo>
                      <a:pt x="78615" y="356482"/>
                      <a:pt x="81165" y="359795"/>
                      <a:pt x="86266" y="359795"/>
                    </a:cubicBezTo>
                    <a:cubicBezTo>
                      <a:pt x="89423" y="359795"/>
                      <a:pt x="90799" y="359027"/>
                      <a:pt x="92176" y="355674"/>
                    </a:cubicBezTo>
                    <a:lnTo>
                      <a:pt x="104563" y="322951"/>
                    </a:lnTo>
                    <a:cubicBezTo>
                      <a:pt x="108085" y="318628"/>
                      <a:pt x="111242" y="314911"/>
                      <a:pt x="115169" y="310790"/>
                    </a:cubicBezTo>
                    <a:lnTo>
                      <a:pt x="128326" y="310790"/>
                    </a:lnTo>
                    <a:lnTo>
                      <a:pt x="128326" y="310588"/>
                    </a:lnTo>
                    <a:close/>
                    <a:moveTo>
                      <a:pt x="45906" y="357371"/>
                    </a:moveTo>
                    <a:lnTo>
                      <a:pt x="47080" y="353856"/>
                    </a:lnTo>
                    <a:cubicBezTo>
                      <a:pt x="31575" y="350907"/>
                      <a:pt x="29592" y="350907"/>
                      <a:pt x="35866" y="334060"/>
                    </a:cubicBezTo>
                    <a:lnTo>
                      <a:pt x="41777" y="318183"/>
                    </a:lnTo>
                    <a:lnTo>
                      <a:pt x="54164" y="318183"/>
                    </a:lnTo>
                    <a:cubicBezTo>
                      <a:pt x="61815" y="318183"/>
                      <a:pt x="62017" y="321496"/>
                      <a:pt x="60843" y="329940"/>
                    </a:cubicBezTo>
                    <a:lnTo>
                      <a:pt x="65377" y="329940"/>
                    </a:lnTo>
                    <a:lnTo>
                      <a:pt x="75579" y="301903"/>
                    </a:lnTo>
                    <a:lnTo>
                      <a:pt x="71045" y="301903"/>
                    </a:lnTo>
                    <a:cubicBezTo>
                      <a:pt x="67118" y="308568"/>
                      <a:pt x="64163" y="313659"/>
                      <a:pt x="55743" y="313659"/>
                    </a:cubicBezTo>
                    <a:lnTo>
                      <a:pt x="43355" y="313659"/>
                    </a:lnTo>
                    <a:lnTo>
                      <a:pt x="51816" y="290712"/>
                    </a:lnTo>
                    <a:cubicBezTo>
                      <a:pt x="54771" y="282471"/>
                      <a:pt x="56148" y="280895"/>
                      <a:pt x="66754" y="280895"/>
                    </a:cubicBezTo>
                    <a:lnTo>
                      <a:pt x="69506" y="280895"/>
                    </a:lnTo>
                    <a:cubicBezTo>
                      <a:pt x="80315" y="280895"/>
                      <a:pt x="81691" y="283844"/>
                      <a:pt x="81691" y="295196"/>
                    </a:cubicBezTo>
                    <a:lnTo>
                      <a:pt x="86023" y="295196"/>
                    </a:lnTo>
                    <a:lnTo>
                      <a:pt x="89545" y="276168"/>
                    </a:lnTo>
                    <a:lnTo>
                      <a:pt x="29632" y="276168"/>
                    </a:lnTo>
                    <a:lnTo>
                      <a:pt x="28458" y="279683"/>
                    </a:lnTo>
                    <a:cubicBezTo>
                      <a:pt x="40846" y="282228"/>
                      <a:pt x="42020" y="283400"/>
                      <a:pt x="36312" y="299479"/>
                    </a:cubicBezTo>
                    <a:lnTo>
                      <a:pt x="23560" y="334182"/>
                    </a:lnTo>
                    <a:cubicBezTo>
                      <a:pt x="17650" y="350058"/>
                      <a:pt x="15302" y="351432"/>
                      <a:pt x="972" y="353977"/>
                    </a:cubicBezTo>
                    <a:lnTo>
                      <a:pt x="0" y="357492"/>
                    </a:lnTo>
                    <a:lnTo>
                      <a:pt x="45946" y="357492"/>
                    </a:lnTo>
                    <a:lnTo>
                      <a:pt x="45946" y="357290"/>
                    </a:lnTo>
                    <a:close/>
                    <a:moveTo>
                      <a:pt x="343038" y="169999"/>
                    </a:moveTo>
                    <a:cubicBezTo>
                      <a:pt x="347370" y="169999"/>
                      <a:pt x="351094" y="173312"/>
                      <a:pt x="349110" y="180988"/>
                    </a:cubicBezTo>
                    <a:lnTo>
                      <a:pt x="329275" y="186280"/>
                    </a:lnTo>
                    <a:cubicBezTo>
                      <a:pt x="332432" y="176867"/>
                      <a:pt x="338302" y="169999"/>
                      <a:pt x="343038" y="169999"/>
                    </a:cubicBezTo>
                    <a:moveTo>
                      <a:pt x="354049" y="202157"/>
                    </a:moveTo>
                    <a:lnTo>
                      <a:pt x="350122" y="202157"/>
                    </a:lnTo>
                    <a:cubicBezTo>
                      <a:pt x="345224" y="208056"/>
                      <a:pt x="339719" y="212742"/>
                      <a:pt x="334416" y="212742"/>
                    </a:cubicBezTo>
                    <a:cubicBezTo>
                      <a:pt x="329113" y="212742"/>
                      <a:pt x="326157" y="209429"/>
                      <a:pt x="326157" y="202157"/>
                    </a:cubicBezTo>
                    <a:cubicBezTo>
                      <a:pt x="326157" y="199208"/>
                      <a:pt x="326562" y="196097"/>
                      <a:pt x="327129" y="193350"/>
                    </a:cubicBezTo>
                    <a:lnTo>
                      <a:pt x="359352" y="182766"/>
                    </a:lnTo>
                    <a:cubicBezTo>
                      <a:pt x="365627" y="167858"/>
                      <a:pt x="357976" y="161394"/>
                      <a:pt x="349151" y="161394"/>
                    </a:cubicBezTo>
                    <a:cubicBezTo>
                      <a:pt x="333849" y="161394"/>
                      <a:pt x="316563" y="188058"/>
                      <a:pt x="316563" y="209025"/>
                    </a:cubicBezTo>
                    <a:cubicBezTo>
                      <a:pt x="316563" y="219004"/>
                      <a:pt x="321259" y="224498"/>
                      <a:pt x="328748" y="224498"/>
                    </a:cubicBezTo>
                    <a:cubicBezTo>
                      <a:pt x="337573" y="224700"/>
                      <a:pt x="346600" y="216054"/>
                      <a:pt x="354090" y="202157"/>
                    </a:cubicBezTo>
                    <a:moveTo>
                      <a:pt x="348989" y="154325"/>
                    </a:moveTo>
                    <a:lnTo>
                      <a:pt x="367246" y="137680"/>
                    </a:lnTo>
                    <a:lnTo>
                      <a:pt x="367246" y="135337"/>
                    </a:lnTo>
                    <a:lnTo>
                      <a:pt x="355061" y="135337"/>
                    </a:lnTo>
                    <a:lnTo>
                      <a:pt x="344253" y="154527"/>
                    </a:lnTo>
                    <a:lnTo>
                      <a:pt x="348948" y="154527"/>
                    </a:lnTo>
                    <a:lnTo>
                      <a:pt x="348948" y="154325"/>
                    </a:lnTo>
                    <a:close/>
                    <a:moveTo>
                      <a:pt x="280454" y="170403"/>
                    </a:moveTo>
                    <a:lnTo>
                      <a:pt x="291060" y="170403"/>
                    </a:lnTo>
                    <a:lnTo>
                      <a:pt x="274180" y="216660"/>
                    </a:lnTo>
                    <a:cubicBezTo>
                      <a:pt x="272601" y="220579"/>
                      <a:pt x="274787" y="224498"/>
                      <a:pt x="278875" y="224498"/>
                    </a:cubicBezTo>
                    <a:cubicBezTo>
                      <a:pt x="290858" y="224498"/>
                      <a:pt x="305188" y="214317"/>
                      <a:pt x="310694" y="199814"/>
                    </a:cubicBezTo>
                    <a:lnTo>
                      <a:pt x="307738" y="199814"/>
                    </a:lnTo>
                    <a:cubicBezTo>
                      <a:pt x="303407" y="205874"/>
                      <a:pt x="293975" y="212540"/>
                      <a:pt x="286931" y="213913"/>
                    </a:cubicBezTo>
                    <a:lnTo>
                      <a:pt x="302435" y="170403"/>
                    </a:lnTo>
                    <a:lnTo>
                      <a:pt x="318345" y="170403"/>
                    </a:lnTo>
                    <a:lnTo>
                      <a:pt x="320328" y="163738"/>
                    </a:lnTo>
                    <a:lnTo>
                      <a:pt x="304824" y="163738"/>
                    </a:lnTo>
                    <a:lnTo>
                      <a:pt x="310734" y="147093"/>
                    </a:lnTo>
                    <a:lnTo>
                      <a:pt x="304662" y="147093"/>
                    </a:lnTo>
                    <a:lnTo>
                      <a:pt x="293651" y="163738"/>
                    </a:lnTo>
                    <a:lnTo>
                      <a:pt x="280495" y="165717"/>
                    </a:lnTo>
                    <a:lnTo>
                      <a:pt x="280495" y="170403"/>
                    </a:lnTo>
                    <a:close/>
                    <a:moveTo>
                      <a:pt x="269443" y="168262"/>
                    </a:moveTo>
                    <a:cubicBezTo>
                      <a:pt x="270820" y="163940"/>
                      <a:pt x="267864" y="161597"/>
                      <a:pt x="265517" y="161597"/>
                    </a:cubicBezTo>
                    <a:cubicBezTo>
                      <a:pt x="256287" y="161597"/>
                      <a:pt x="245073" y="170040"/>
                      <a:pt x="240782" y="181594"/>
                    </a:cubicBezTo>
                    <a:lnTo>
                      <a:pt x="243738" y="181594"/>
                    </a:lnTo>
                    <a:cubicBezTo>
                      <a:pt x="246693" y="177271"/>
                      <a:pt x="251793" y="172585"/>
                      <a:pt x="256692" y="171777"/>
                    </a:cubicBezTo>
                    <a:lnTo>
                      <a:pt x="238839" y="218034"/>
                    </a:lnTo>
                    <a:cubicBezTo>
                      <a:pt x="237261" y="222357"/>
                      <a:pt x="240418" y="224700"/>
                      <a:pt x="242766" y="224700"/>
                    </a:cubicBezTo>
                    <a:cubicBezTo>
                      <a:pt x="251591" y="224700"/>
                      <a:pt x="261995" y="216257"/>
                      <a:pt x="266326" y="204702"/>
                    </a:cubicBezTo>
                    <a:lnTo>
                      <a:pt x="263371" y="204702"/>
                    </a:lnTo>
                    <a:cubicBezTo>
                      <a:pt x="260416" y="209025"/>
                      <a:pt x="255315" y="213711"/>
                      <a:pt x="250417" y="214519"/>
                    </a:cubicBezTo>
                    <a:lnTo>
                      <a:pt x="269484" y="168262"/>
                    </a:lnTo>
                    <a:close/>
                    <a:moveTo>
                      <a:pt x="271224" y="149840"/>
                    </a:moveTo>
                    <a:cubicBezTo>
                      <a:pt x="275151" y="149840"/>
                      <a:pt x="278471" y="146528"/>
                      <a:pt x="278471" y="142609"/>
                    </a:cubicBezTo>
                    <a:cubicBezTo>
                      <a:pt x="278471" y="138690"/>
                      <a:pt x="275151" y="135377"/>
                      <a:pt x="271224" y="135377"/>
                    </a:cubicBezTo>
                    <a:cubicBezTo>
                      <a:pt x="268674" y="135377"/>
                      <a:pt x="266326" y="136751"/>
                      <a:pt x="264950" y="138892"/>
                    </a:cubicBezTo>
                    <a:cubicBezTo>
                      <a:pt x="263573" y="141033"/>
                      <a:pt x="263573" y="143982"/>
                      <a:pt x="264950" y="146326"/>
                    </a:cubicBezTo>
                    <a:cubicBezTo>
                      <a:pt x="266326" y="148467"/>
                      <a:pt x="268674" y="150042"/>
                      <a:pt x="271224" y="149840"/>
                    </a:cubicBezTo>
                    <a:moveTo>
                      <a:pt x="214267" y="214519"/>
                    </a:moveTo>
                    <a:lnTo>
                      <a:pt x="243738" y="136509"/>
                    </a:lnTo>
                    <a:lnTo>
                      <a:pt x="242766" y="135135"/>
                    </a:lnTo>
                    <a:lnTo>
                      <a:pt x="222323" y="137478"/>
                    </a:lnTo>
                    <a:lnTo>
                      <a:pt x="222323" y="139821"/>
                    </a:lnTo>
                    <a:lnTo>
                      <a:pt x="226250" y="142771"/>
                    </a:lnTo>
                    <a:cubicBezTo>
                      <a:pt x="229772" y="145518"/>
                      <a:pt x="228598" y="148063"/>
                      <a:pt x="225481" y="156870"/>
                    </a:cubicBezTo>
                    <a:lnTo>
                      <a:pt x="203094" y="216458"/>
                    </a:lnTo>
                    <a:cubicBezTo>
                      <a:pt x="201111" y="219973"/>
                      <a:pt x="203702" y="224296"/>
                      <a:pt x="207790" y="224296"/>
                    </a:cubicBezTo>
                    <a:cubicBezTo>
                      <a:pt x="217020" y="224296"/>
                      <a:pt x="227019" y="215853"/>
                      <a:pt x="231350" y="204298"/>
                    </a:cubicBezTo>
                    <a:lnTo>
                      <a:pt x="228395" y="204298"/>
                    </a:lnTo>
                    <a:cubicBezTo>
                      <a:pt x="225238" y="208823"/>
                      <a:pt x="218963" y="213509"/>
                      <a:pt x="214267" y="214479"/>
                    </a:cubicBezTo>
                    <a:moveTo>
                      <a:pt x="154193" y="206439"/>
                    </a:moveTo>
                    <a:cubicBezTo>
                      <a:pt x="154193" y="192138"/>
                      <a:pt x="170102" y="172747"/>
                      <a:pt x="179130" y="172747"/>
                    </a:cubicBezTo>
                    <a:cubicBezTo>
                      <a:pt x="181113" y="172747"/>
                      <a:pt x="182854" y="172949"/>
                      <a:pt x="184635" y="173514"/>
                    </a:cubicBezTo>
                    <a:lnTo>
                      <a:pt x="175203" y="198198"/>
                    </a:lnTo>
                    <a:cubicBezTo>
                      <a:pt x="169900" y="204662"/>
                      <a:pt x="161642" y="212499"/>
                      <a:pt x="157715" y="212499"/>
                    </a:cubicBezTo>
                    <a:cubicBezTo>
                      <a:pt x="155569" y="212701"/>
                      <a:pt x="154193" y="210722"/>
                      <a:pt x="154193" y="206439"/>
                    </a:cubicBezTo>
                    <a:moveTo>
                      <a:pt x="203094" y="158809"/>
                    </a:moveTo>
                    <a:lnTo>
                      <a:pt x="198196" y="158405"/>
                    </a:lnTo>
                    <a:lnTo>
                      <a:pt x="192691" y="163899"/>
                    </a:lnTo>
                    <a:lnTo>
                      <a:pt x="191719" y="163899"/>
                    </a:lnTo>
                    <a:cubicBezTo>
                      <a:pt x="168362" y="163899"/>
                      <a:pt x="143223" y="192906"/>
                      <a:pt x="143223" y="215853"/>
                    </a:cubicBezTo>
                    <a:cubicBezTo>
                      <a:pt x="143223" y="221145"/>
                      <a:pt x="146178" y="224659"/>
                      <a:pt x="151845" y="224659"/>
                    </a:cubicBezTo>
                    <a:cubicBezTo>
                      <a:pt x="158727" y="224659"/>
                      <a:pt x="165406" y="214843"/>
                      <a:pt x="173057" y="204460"/>
                    </a:cubicBezTo>
                    <a:lnTo>
                      <a:pt x="172653" y="208177"/>
                    </a:lnTo>
                    <a:cubicBezTo>
                      <a:pt x="171681" y="218761"/>
                      <a:pt x="175000" y="224619"/>
                      <a:pt x="180506" y="224619"/>
                    </a:cubicBezTo>
                    <a:cubicBezTo>
                      <a:pt x="186983" y="224619"/>
                      <a:pt x="192893" y="214439"/>
                      <a:pt x="197387" y="204622"/>
                    </a:cubicBezTo>
                    <a:lnTo>
                      <a:pt x="194431" y="204622"/>
                    </a:lnTo>
                    <a:cubicBezTo>
                      <a:pt x="191274" y="209146"/>
                      <a:pt x="188359" y="211853"/>
                      <a:pt x="185971" y="211853"/>
                    </a:cubicBezTo>
                    <a:cubicBezTo>
                      <a:pt x="183582" y="211853"/>
                      <a:pt x="181842" y="207328"/>
                      <a:pt x="185971" y="198117"/>
                    </a:cubicBezTo>
                    <a:lnTo>
                      <a:pt x="203054" y="158728"/>
                    </a:lnTo>
                    <a:close/>
                    <a:moveTo>
                      <a:pt x="89383" y="235810"/>
                    </a:moveTo>
                    <a:cubicBezTo>
                      <a:pt x="89383" y="229750"/>
                      <a:pt x="95293" y="225831"/>
                      <a:pt x="103713" y="222478"/>
                    </a:cubicBezTo>
                    <a:cubicBezTo>
                      <a:pt x="106466" y="223852"/>
                      <a:pt x="110797" y="225427"/>
                      <a:pt x="116262" y="227164"/>
                    </a:cubicBezTo>
                    <a:cubicBezTo>
                      <a:pt x="125087" y="230113"/>
                      <a:pt x="128447" y="231285"/>
                      <a:pt x="128447" y="233830"/>
                    </a:cubicBezTo>
                    <a:cubicBezTo>
                      <a:pt x="128447" y="239526"/>
                      <a:pt x="120391" y="243809"/>
                      <a:pt x="105656" y="243809"/>
                    </a:cubicBezTo>
                    <a:cubicBezTo>
                      <a:pt x="94645" y="244011"/>
                      <a:pt x="89342" y="241667"/>
                      <a:pt x="89342" y="235769"/>
                    </a:cubicBezTo>
                    <a:moveTo>
                      <a:pt x="113509" y="198319"/>
                    </a:moveTo>
                    <a:cubicBezTo>
                      <a:pt x="109583" y="198319"/>
                      <a:pt x="108206" y="195007"/>
                      <a:pt x="108206" y="191249"/>
                    </a:cubicBezTo>
                    <a:cubicBezTo>
                      <a:pt x="108206" y="179695"/>
                      <a:pt x="113712" y="165758"/>
                      <a:pt x="122537" y="165758"/>
                    </a:cubicBezTo>
                    <a:cubicBezTo>
                      <a:pt x="126463" y="165758"/>
                      <a:pt x="127840" y="169070"/>
                      <a:pt x="127840" y="172827"/>
                    </a:cubicBezTo>
                    <a:cubicBezTo>
                      <a:pt x="127840" y="184180"/>
                      <a:pt x="122132" y="198319"/>
                      <a:pt x="113509" y="198319"/>
                    </a:cubicBezTo>
                    <a:moveTo>
                      <a:pt x="138648" y="230073"/>
                    </a:moveTo>
                    <a:cubicBezTo>
                      <a:pt x="138648" y="222640"/>
                      <a:pt x="131969" y="219892"/>
                      <a:pt x="121160" y="216741"/>
                    </a:cubicBezTo>
                    <a:cubicBezTo>
                      <a:pt x="111931" y="213994"/>
                      <a:pt x="107599" y="213227"/>
                      <a:pt x="107599" y="210075"/>
                    </a:cubicBezTo>
                    <a:cubicBezTo>
                      <a:pt x="107599" y="207732"/>
                      <a:pt x="109583" y="204783"/>
                      <a:pt x="113509" y="202642"/>
                    </a:cubicBezTo>
                    <a:cubicBezTo>
                      <a:pt x="128811" y="201874"/>
                      <a:pt x="138446" y="188139"/>
                      <a:pt x="138446" y="175979"/>
                    </a:cubicBezTo>
                    <a:cubicBezTo>
                      <a:pt x="138446" y="173837"/>
                      <a:pt x="138041" y="171858"/>
                      <a:pt x="137474" y="170080"/>
                    </a:cubicBezTo>
                    <a:lnTo>
                      <a:pt x="147878" y="170080"/>
                    </a:lnTo>
                    <a:lnTo>
                      <a:pt x="149862" y="163414"/>
                    </a:lnTo>
                    <a:lnTo>
                      <a:pt x="132171" y="163414"/>
                    </a:lnTo>
                    <a:cubicBezTo>
                      <a:pt x="129823" y="161839"/>
                      <a:pt x="126868" y="161071"/>
                      <a:pt x="123549" y="161071"/>
                    </a:cubicBezTo>
                    <a:cubicBezTo>
                      <a:pt x="107437" y="161071"/>
                      <a:pt x="97034" y="175171"/>
                      <a:pt x="97034" y="187735"/>
                    </a:cubicBezTo>
                    <a:cubicBezTo>
                      <a:pt x="97034" y="195774"/>
                      <a:pt x="101729" y="201268"/>
                      <a:pt x="109218" y="202238"/>
                    </a:cubicBezTo>
                    <a:cubicBezTo>
                      <a:pt x="101770" y="205753"/>
                      <a:pt x="97438" y="209469"/>
                      <a:pt x="97438" y="214196"/>
                    </a:cubicBezTo>
                    <a:cubicBezTo>
                      <a:pt x="97438" y="216943"/>
                      <a:pt x="98410" y="218882"/>
                      <a:pt x="100758" y="220660"/>
                    </a:cubicBezTo>
                    <a:cubicBezTo>
                      <a:pt x="83472" y="225750"/>
                      <a:pt x="76388" y="232214"/>
                      <a:pt x="76388" y="239688"/>
                    </a:cubicBezTo>
                    <a:cubicBezTo>
                      <a:pt x="76388" y="247727"/>
                      <a:pt x="86994" y="251040"/>
                      <a:pt x="99543" y="251040"/>
                    </a:cubicBezTo>
                    <a:cubicBezTo>
                      <a:pt x="120756" y="251242"/>
                      <a:pt x="138608" y="239688"/>
                      <a:pt x="138608" y="230073"/>
                    </a:cubicBezTo>
                    <a:moveTo>
                      <a:pt x="58495" y="183048"/>
                    </a:moveTo>
                    <a:cubicBezTo>
                      <a:pt x="66146" y="183048"/>
                      <a:pt x="66349" y="186361"/>
                      <a:pt x="65175" y="194805"/>
                    </a:cubicBezTo>
                    <a:lnTo>
                      <a:pt x="69709" y="194805"/>
                    </a:lnTo>
                    <a:lnTo>
                      <a:pt x="79910" y="166768"/>
                    </a:lnTo>
                    <a:lnTo>
                      <a:pt x="75376" y="166768"/>
                    </a:lnTo>
                    <a:cubicBezTo>
                      <a:pt x="71449" y="173433"/>
                      <a:pt x="68494" y="178524"/>
                      <a:pt x="60074" y="178524"/>
                    </a:cubicBezTo>
                    <a:lnTo>
                      <a:pt x="42991" y="178524"/>
                    </a:lnTo>
                    <a:lnTo>
                      <a:pt x="51452" y="155577"/>
                    </a:lnTo>
                    <a:cubicBezTo>
                      <a:pt x="54407" y="147336"/>
                      <a:pt x="55986" y="145760"/>
                      <a:pt x="66389" y="145760"/>
                    </a:cubicBezTo>
                    <a:lnTo>
                      <a:pt x="73838" y="145760"/>
                    </a:lnTo>
                    <a:cubicBezTo>
                      <a:pt x="84646" y="145760"/>
                      <a:pt x="86023" y="148709"/>
                      <a:pt x="86023" y="160061"/>
                    </a:cubicBezTo>
                    <a:lnTo>
                      <a:pt x="90354" y="160061"/>
                    </a:lnTo>
                    <a:lnTo>
                      <a:pt x="93876" y="141033"/>
                    </a:lnTo>
                    <a:lnTo>
                      <a:pt x="29673" y="141033"/>
                    </a:lnTo>
                    <a:lnTo>
                      <a:pt x="28499" y="144548"/>
                    </a:lnTo>
                    <a:cubicBezTo>
                      <a:pt x="40886" y="147093"/>
                      <a:pt x="42060" y="148265"/>
                      <a:pt x="36352" y="164344"/>
                    </a:cubicBezTo>
                    <a:lnTo>
                      <a:pt x="23601" y="199046"/>
                    </a:lnTo>
                    <a:cubicBezTo>
                      <a:pt x="17690" y="214923"/>
                      <a:pt x="15342" y="216297"/>
                      <a:pt x="1012" y="218842"/>
                    </a:cubicBezTo>
                    <a:lnTo>
                      <a:pt x="40" y="222357"/>
                    </a:lnTo>
                    <a:lnTo>
                      <a:pt x="71530" y="222357"/>
                    </a:lnTo>
                    <a:lnTo>
                      <a:pt x="84282" y="202157"/>
                    </a:lnTo>
                    <a:lnTo>
                      <a:pt x="79384" y="202157"/>
                    </a:lnTo>
                    <a:cubicBezTo>
                      <a:pt x="71126" y="210399"/>
                      <a:pt x="62705" y="217630"/>
                      <a:pt x="46796" y="217630"/>
                    </a:cubicBezTo>
                    <a:cubicBezTo>
                      <a:pt x="27730" y="217630"/>
                      <a:pt x="29511" y="216660"/>
                      <a:pt x="35785" y="199006"/>
                    </a:cubicBezTo>
                    <a:lnTo>
                      <a:pt x="41696" y="183129"/>
                    </a:lnTo>
                    <a:lnTo>
                      <a:pt x="58576" y="183129"/>
                    </a:lnTo>
                    <a:lnTo>
                      <a:pt x="58576" y="182927"/>
                    </a:lnTo>
                    <a:close/>
                    <a:moveTo>
                      <a:pt x="67725" y="135216"/>
                    </a:moveTo>
                    <a:lnTo>
                      <a:pt x="85982" y="121884"/>
                    </a:lnTo>
                    <a:lnTo>
                      <a:pt x="85982" y="119541"/>
                    </a:lnTo>
                    <a:lnTo>
                      <a:pt x="73797" y="119541"/>
                    </a:lnTo>
                    <a:lnTo>
                      <a:pt x="62989" y="135216"/>
                    </a:lnTo>
                    <a:lnTo>
                      <a:pt x="67685" y="135216"/>
                    </a:lnTo>
                    <a:close/>
                    <a:moveTo>
                      <a:pt x="340690" y="35066"/>
                    </a:moveTo>
                    <a:cubicBezTo>
                      <a:pt x="345022" y="35066"/>
                      <a:pt x="348746" y="38379"/>
                      <a:pt x="346762" y="46055"/>
                    </a:cubicBezTo>
                    <a:lnTo>
                      <a:pt x="326927" y="51347"/>
                    </a:lnTo>
                    <a:cubicBezTo>
                      <a:pt x="330084" y="41732"/>
                      <a:pt x="335954" y="35066"/>
                      <a:pt x="340690" y="35066"/>
                    </a:cubicBezTo>
                    <a:moveTo>
                      <a:pt x="351701" y="67224"/>
                    </a:moveTo>
                    <a:lnTo>
                      <a:pt x="347774" y="67224"/>
                    </a:lnTo>
                    <a:cubicBezTo>
                      <a:pt x="342876" y="73122"/>
                      <a:pt x="337371" y="77809"/>
                      <a:pt x="332068" y="77809"/>
                    </a:cubicBezTo>
                    <a:cubicBezTo>
                      <a:pt x="326765" y="77809"/>
                      <a:pt x="323810" y="74496"/>
                      <a:pt x="323810" y="67224"/>
                    </a:cubicBezTo>
                    <a:cubicBezTo>
                      <a:pt x="323810" y="64275"/>
                      <a:pt x="324214" y="61164"/>
                      <a:pt x="324781" y="58417"/>
                    </a:cubicBezTo>
                    <a:lnTo>
                      <a:pt x="357004" y="47833"/>
                    </a:lnTo>
                    <a:cubicBezTo>
                      <a:pt x="363279" y="32925"/>
                      <a:pt x="355628" y="26461"/>
                      <a:pt x="346803" y="26461"/>
                    </a:cubicBezTo>
                    <a:cubicBezTo>
                      <a:pt x="331501" y="26461"/>
                      <a:pt x="314215" y="53125"/>
                      <a:pt x="314215" y="74092"/>
                    </a:cubicBezTo>
                    <a:cubicBezTo>
                      <a:pt x="314215" y="84071"/>
                      <a:pt x="318911" y="89565"/>
                      <a:pt x="326400" y="89565"/>
                    </a:cubicBezTo>
                    <a:cubicBezTo>
                      <a:pt x="335225" y="89565"/>
                      <a:pt x="344253" y="81121"/>
                      <a:pt x="351742" y="67224"/>
                    </a:cubicBezTo>
                    <a:moveTo>
                      <a:pt x="346641" y="19392"/>
                    </a:moveTo>
                    <a:lnTo>
                      <a:pt x="364898" y="2747"/>
                    </a:lnTo>
                    <a:lnTo>
                      <a:pt x="364898" y="404"/>
                    </a:lnTo>
                    <a:lnTo>
                      <a:pt x="352713" y="404"/>
                    </a:lnTo>
                    <a:lnTo>
                      <a:pt x="341905" y="19593"/>
                    </a:lnTo>
                    <a:lnTo>
                      <a:pt x="346600" y="19593"/>
                    </a:lnTo>
                    <a:lnTo>
                      <a:pt x="346600" y="19392"/>
                    </a:lnTo>
                    <a:close/>
                    <a:moveTo>
                      <a:pt x="278106" y="35268"/>
                    </a:moveTo>
                    <a:lnTo>
                      <a:pt x="288915" y="35268"/>
                    </a:lnTo>
                    <a:lnTo>
                      <a:pt x="272034" y="81525"/>
                    </a:lnTo>
                    <a:cubicBezTo>
                      <a:pt x="270455" y="85444"/>
                      <a:pt x="272641" y="89363"/>
                      <a:pt x="276730" y="89363"/>
                    </a:cubicBezTo>
                    <a:cubicBezTo>
                      <a:pt x="288712" y="89363"/>
                      <a:pt x="303245" y="79182"/>
                      <a:pt x="308548" y="64679"/>
                    </a:cubicBezTo>
                    <a:lnTo>
                      <a:pt x="305593" y="64679"/>
                    </a:lnTo>
                    <a:cubicBezTo>
                      <a:pt x="301262" y="70739"/>
                      <a:pt x="291829" y="77405"/>
                      <a:pt x="284786" y="78778"/>
                    </a:cubicBezTo>
                    <a:lnTo>
                      <a:pt x="300290" y="35268"/>
                    </a:lnTo>
                    <a:lnTo>
                      <a:pt x="316199" y="35268"/>
                    </a:lnTo>
                    <a:lnTo>
                      <a:pt x="318183" y="28603"/>
                    </a:lnTo>
                    <a:lnTo>
                      <a:pt x="302678" y="28603"/>
                    </a:lnTo>
                    <a:lnTo>
                      <a:pt x="308589" y="11958"/>
                    </a:lnTo>
                    <a:lnTo>
                      <a:pt x="302516" y="11958"/>
                    </a:lnTo>
                    <a:lnTo>
                      <a:pt x="291506" y="28603"/>
                    </a:lnTo>
                    <a:lnTo>
                      <a:pt x="278349" y="30380"/>
                    </a:lnTo>
                    <a:lnTo>
                      <a:pt x="278349" y="35268"/>
                    </a:lnTo>
                    <a:lnTo>
                      <a:pt x="278147" y="35268"/>
                    </a:lnTo>
                    <a:close/>
                    <a:moveTo>
                      <a:pt x="272601" y="40561"/>
                    </a:moveTo>
                    <a:cubicBezTo>
                      <a:pt x="274746" y="32925"/>
                      <a:pt x="273572" y="26461"/>
                      <a:pt x="267905" y="26461"/>
                    </a:cubicBezTo>
                    <a:cubicBezTo>
                      <a:pt x="260659" y="26461"/>
                      <a:pt x="258270" y="31350"/>
                      <a:pt x="251227" y="46661"/>
                    </a:cubicBezTo>
                    <a:lnTo>
                      <a:pt x="251227" y="38056"/>
                    </a:lnTo>
                    <a:cubicBezTo>
                      <a:pt x="251227" y="31996"/>
                      <a:pt x="249243" y="26502"/>
                      <a:pt x="243778" y="26502"/>
                    </a:cubicBezTo>
                    <a:cubicBezTo>
                      <a:pt x="237301" y="26502"/>
                      <a:pt x="231391" y="36682"/>
                      <a:pt x="226695" y="46499"/>
                    </a:cubicBezTo>
                    <a:lnTo>
                      <a:pt x="229650" y="46499"/>
                    </a:lnTo>
                    <a:cubicBezTo>
                      <a:pt x="232808" y="41975"/>
                      <a:pt x="235722" y="39268"/>
                      <a:pt x="238111" y="39268"/>
                    </a:cubicBezTo>
                    <a:cubicBezTo>
                      <a:pt x="240863" y="39268"/>
                      <a:pt x="242442" y="43591"/>
                      <a:pt x="238111" y="53165"/>
                    </a:cubicBezTo>
                    <a:lnTo>
                      <a:pt x="225562" y="81000"/>
                    </a:lnTo>
                    <a:cubicBezTo>
                      <a:pt x="223214" y="86292"/>
                      <a:pt x="225764" y="89605"/>
                      <a:pt x="230865" y="89605"/>
                    </a:cubicBezTo>
                    <a:cubicBezTo>
                      <a:pt x="234022" y="89605"/>
                      <a:pt x="235398" y="88838"/>
                      <a:pt x="236775" y="85485"/>
                    </a:cubicBezTo>
                    <a:lnTo>
                      <a:pt x="249162" y="52963"/>
                    </a:lnTo>
                    <a:cubicBezTo>
                      <a:pt x="252684" y="48640"/>
                      <a:pt x="255842" y="44924"/>
                      <a:pt x="259768" y="40803"/>
                    </a:cubicBezTo>
                    <a:lnTo>
                      <a:pt x="272722" y="40803"/>
                    </a:lnTo>
                    <a:lnTo>
                      <a:pt x="272722" y="40601"/>
                    </a:lnTo>
                    <a:close/>
                    <a:moveTo>
                      <a:pt x="204066" y="35066"/>
                    </a:moveTo>
                    <a:cubicBezTo>
                      <a:pt x="208397" y="35066"/>
                      <a:pt x="212122" y="38379"/>
                      <a:pt x="210138" y="46055"/>
                    </a:cubicBezTo>
                    <a:lnTo>
                      <a:pt x="190302" y="51347"/>
                    </a:lnTo>
                    <a:cubicBezTo>
                      <a:pt x="193460" y="41732"/>
                      <a:pt x="199330" y="35066"/>
                      <a:pt x="204066" y="35066"/>
                    </a:cubicBezTo>
                    <a:moveTo>
                      <a:pt x="215077" y="67224"/>
                    </a:moveTo>
                    <a:lnTo>
                      <a:pt x="211150" y="67224"/>
                    </a:lnTo>
                    <a:cubicBezTo>
                      <a:pt x="206252" y="73122"/>
                      <a:pt x="200747" y="77809"/>
                      <a:pt x="195444" y="77809"/>
                    </a:cubicBezTo>
                    <a:cubicBezTo>
                      <a:pt x="190140" y="77809"/>
                      <a:pt x="187185" y="74496"/>
                      <a:pt x="187185" y="67224"/>
                    </a:cubicBezTo>
                    <a:cubicBezTo>
                      <a:pt x="187185" y="64275"/>
                      <a:pt x="187590" y="61164"/>
                      <a:pt x="188157" y="58417"/>
                    </a:cubicBezTo>
                    <a:lnTo>
                      <a:pt x="220380" y="47833"/>
                    </a:lnTo>
                    <a:cubicBezTo>
                      <a:pt x="226655" y="32925"/>
                      <a:pt x="219206" y="26461"/>
                      <a:pt x="210179" y="26461"/>
                    </a:cubicBezTo>
                    <a:cubicBezTo>
                      <a:pt x="194877" y="26461"/>
                      <a:pt x="177591" y="53125"/>
                      <a:pt x="177591" y="74092"/>
                    </a:cubicBezTo>
                    <a:cubicBezTo>
                      <a:pt x="177591" y="84071"/>
                      <a:pt x="182287" y="89565"/>
                      <a:pt x="189776" y="89565"/>
                    </a:cubicBezTo>
                    <a:cubicBezTo>
                      <a:pt x="198601" y="89565"/>
                      <a:pt x="207628" y="81121"/>
                      <a:pt x="215117" y="67224"/>
                    </a:cubicBezTo>
                    <a:moveTo>
                      <a:pt x="140106" y="80152"/>
                    </a:moveTo>
                    <a:cubicBezTo>
                      <a:pt x="136948" y="80152"/>
                      <a:pt x="132455" y="77203"/>
                      <a:pt x="132455" y="74658"/>
                    </a:cubicBezTo>
                    <a:cubicBezTo>
                      <a:pt x="132455" y="73890"/>
                      <a:pt x="133831" y="70133"/>
                      <a:pt x="135612" y="65649"/>
                    </a:cubicBezTo>
                    <a:lnTo>
                      <a:pt x="140713" y="51913"/>
                    </a:lnTo>
                    <a:cubicBezTo>
                      <a:pt x="146218" y="45247"/>
                      <a:pt x="154841" y="38016"/>
                      <a:pt x="159780" y="38016"/>
                    </a:cubicBezTo>
                    <a:cubicBezTo>
                      <a:pt x="162735" y="38016"/>
                      <a:pt x="164880" y="39995"/>
                      <a:pt x="164880" y="44075"/>
                    </a:cubicBezTo>
                    <a:cubicBezTo>
                      <a:pt x="164678" y="57003"/>
                      <a:pt x="152898" y="80152"/>
                      <a:pt x="140146" y="80152"/>
                    </a:cubicBezTo>
                    <a:moveTo>
                      <a:pt x="175891" y="39187"/>
                    </a:moveTo>
                    <a:cubicBezTo>
                      <a:pt x="175891" y="29774"/>
                      <a:pt x="173543" y="26259"/>
                      <a:pt x="166864" y="26259"/>
                    </a:cubicBezTo>
                    <a:cubicBezTo>
                      <a:pt x="158606" y="26259"/>
                      <a:pt x="150955" y="35066"/>
                      <a:pt x="143101" y="45651"/>
                    </a:cubicBezTo>
                    <a:lnTo>
                      <a:pt x="159577" y="1374"/>
                    </a:lnTo>
                    <a:lnTo>
                      <a:pt x="158606" y="0"/>
                    </a:lnTo>
                    <a:lnTo>
                      <a:pt x="138163" y="2343"/>
                    </a:lnTo>
                    <a:lnTo>
                      <a:pt x="138163" y="4686"/>
                    </a:lnTo>
                    <a:lnTo>
                      <a:pt x="142089" y="7635"/>
                    </a:lnTo>
                    <a:cubicBezTo>
                      <a:pt x="145611" y="10382"/>
                      <a:pt x="144437" y="13130"/>
                      <a:pt x="141320" y="21735"/>
                    </a:cubicBezTo>
                    <a:lnTo>
                      <a:pt x="123468" y="68557"/>
                    </a:lnTo>
                    <a:cubicBezTo>
                      <a:pt x="121889" y="72476"/>
                      <a:pt x="120148" y="77162"/>
                      <a:pt x="120148" y="78374"/>
                    </a:cubicBezTo>
                    <a:cubicBezTo>
                      <a:pt x="120148" y="83869"/>
                      <a:pt x="127597" y="89161"/>
                      <a:pt x="134479" y="89161"/>
                    </a:cubicBezTo>
                    <a:cubicBezTo>
                      <a:pt x="149983" y="89565"/>
                      <a:pt x="175932" y="61124"/>
                      <a:pt x="175932" y="39187"/>
                    </a:cubicBezTo>
                    <a:moveTo>
                      <a:pt x="115655" y="33127"/>
                    </a:moveTo>
                    <a:cubicBezTo>
                      <a:pt x="116829" y="28804"/>
                      <a:pt x="114076" y="26461"/>
                      <a:pt x="111728" y="26461"/>
                    </a:cubicBezTo>
                    <a:cubicBezTo>
                      <a:pt x="102499" y="26461"/>
                      <a:pt x="91285" y="34905"/>
                      <a:pt x="86994" y="46459"/>
                    </a:cubicBezTo>
                    <a:lnTo>
                      <a:pt x="89949" y="46459"/>
                    </a:lnTo>
                    <a:cubicBezTo>
                      <a:pt x="92904" y="42136"/>
                      <a:pt x="98005" y="37450"/>
                      <a:pt x="102903" y="36642"/>
                    </a:cubicBezTo>
                    <a:lnTo>
                      <a:pt x="85051" y="82899"/>
                    </a:lnTo>
                    <a:cubicBezTo>
                      <a:pt x="83472" y="87222"/>
                      <a:pt x="86630" y="89565"/>
                      <a:pt x="88978" y="89565"/>
                    </a:cubicBezTo>
                    <a:cubicBezTo>
                      <a:pt x="97803" y="89565"/>
                      <a:pt x="108206" y="81121"/>
                      <a:pt x="112538" y="69567"/>
                    </a:cubicBezTo>
                    <a:lnTo>
                      <a:pt x="109583" y="69567"/>
                    </a:lnTo>
                    <a:cubicBezTo>
                      <a:pt x="106628" y="73890"/>
                      <a:pt x="101527" y="78576"/>
                      <a:pt x="96629" y="79384"/>
                    </a:cubicBezTo>
                    <a:lnTo>
                      <a:pt x="115695" y="33127"/>
                    </a:lnTo>
                    <a:close/>
                    <a:moveTo>
                      <a:pt x="117639" y="14705"/>
                    </a:moveTo>
                    <a:cubicBezTo>
                      <a:pt x="121565" y="14705"/>
                      <a:pt x="124885" y="11392"/>
                      <a:pt x="124885" y="7474"/>
                    </a:cubicBezTo>
                    <a:cubicBezTo>
                      <a:pt x="124885" y="3555"/>
                      <a:pt x="121565" y="242"/>
                      <a:pt x="117639" y="242"/>
                    </a:cubicBezTo>
                    <a:cubicBezTo>
                      <a:pt x="115088" y="242"/>
                      <a:pt x="112740" y="1616"/>
                      <a:pt x="111364" y="3757"/>
                    </a:cubicBezTo>
                    <a:cubicBezTo>
                      <a:pt x="109988" y="5898"/>
                      <a:pt x="109988" y="8847"/>
                      <a:pt x="111364" y="11191"/>
                    </a:cubicBezTo>
                    <a:cubicBezTo>
                      <a:pt x="112740" y="13332"/>
                      <a:pt x="115088" y="14907"/>
                      <a:pt x="117639" y="14705"/>
                    </a:cubicBezTo>
                    <a:moveTo>
                      <a:pt x="72259" y="5898"/>
                    </a:moveTo>
                    <a:lnTo>
                      <a:pt x="29835" y="5898"/>
                    </a:lnTo>
                    <a:lnTo>
                      <a:pt x="28661" y="9413"/>
                    </a:lnTo>
                    <a:cubicBezTo>
                      <a:pt x="41048" y="11958"/>
                      <a:pt x="42222" y="13130"/>
                      <a:pt x="36514" y="29208"/>
                    </a:cubicBezTo>
                    <a:lnTo>
                      <a:pt x="23763" y="63911"/>
                    </a:lnTo>
                    <a:cubicBezTo>
                      <a:pt x="17852" y="79788"/>
                      <a:pt x="15504" y="81162"/>
                      <a:pt x="1174" y="83707"/>
                    </a:cubicBezTo>
                    <a:lnTo>
                      <a:pt x="202" y="87222"/>
                    </a:lnTo>
                    <a:lnTo>
                      <a:pt x="64608" y="87222"/>
                    </a:lnTo>
                    <a:lnTo>
                      <a:pt x="78534" y="62336"/>
                    </a:lnTo>
                    <a:lnTo>
                      <a:pt x="73635" y="62336"/>
                    </a:lnTo>
                    <a:cubicBezTo>
                      <a:pt x="65580" y="71143"/>
                      <a:pt x="56350" y="82333"/>
                      <a:pt x="42020" y="82333"/>
                    </a:cubicBezTo>
                    <a:cubicBezTo>
                      <a:pt x="31211" y="82333"/>
                      <a:pt x="29632" y="80354"/>
                      <a:pt x="35745" y="63709"/>
                    </a:cubicBezTo>
                    <a:lnTo>
                      <a:pt x="48497" y="29007"/>
                    </a:lnTo>
                    <a:cubicBezTo>
                      <a:pt x="54407" y="13130"/>
                      <a:pt x="56755" y="11756"/>
                      <a:pt x="71085" y="9211"/>
                    </a:cubicBezTo>
                    <a:lnTo>
                      <a:pt x="72259" y="5898"/>
                    </a:lnTo>
                    <a:close/>
                  </a:path>
                </a:pathLst>
              </a:custGeom>
              <a:solidFill>
                <a:srgbClr val="000000"/>
              </a:solidFill>
              <a:ln w="0" cap="flat">
                <a:noFill/>
                <a:prstDash val="solid"/>
                <a:miter/>
              </a:ln>
            </p:spPr>
            <p:txBody>
              <a:bodyPr rtlCol="0" anchor="ctr"/>
              <a:lstStyle/>
              <a:p>
                <a:endParaRPr lang="fr-FR"/>
              </a:p>
            </p:txBody>
          </p:sp>
        </p:grpSp>
        <p:sp>
          <p:nvSpPr>
            <p:cNvPr id="12" name="Forme libre 11">
              <a:extLst>
                <a:ext uri="{FF2B5EF4-FFF2-40B4-BE49-F238E27FC236}">
                  <a16:creationId xmlns:a16="http://schemas.microsoft.com/office/drawing/2014/main" id="{D741DBD0-4E76-8CEB-D6F3-7847F9CE7667}"/>
                </a:ext>
              </a:extLst>
            </p:cNvPr>
            <p:cNvSpPr/>
            <p:nvPr/>
          </p:nvSpPr>
          <p:spPr>
            <a:xfrm>
              <a:off x="6094193" y="-1064437"/>
              <a:ext cx="1711709" cy="633215"/>
            </a:xfrm>
            <a:custGeom>
              <a:avLst/>
              <a:gdLst>
                <a:gd name="connsiteX0" fmla="*/ 39550 w 1711709"/>
                <a:gd name="connsiteY0" fmla="*/ 498120 h 633215"/>
                <a:gd name="connsiteX1" fmla="*/ 39550 w 1711709"/>
                <a:gd name="connsiteY1" fmla="*/ 599280 h 633215"/>
                <a:gd name="connsiteX2" fmla="*/ 72097 w 1711709"/>
                <a:gd name="connsiteY2" fmla="*/ 599280 h 633215"/>
                <a:gd name="connsiteX3" fmla="*/ 119743 w 1711709"/>
                <a:gd name="connsiteY3" fmla="*/ 548700 h 633215"/>
                <a:gd name="connsiteX4" fmla="*/ 72097 w 1711709"/>
                <a:gd name="connsiteY4" fmla="*/ 498120 h 633215"/>
                <a:gd name="connsiteX5" fmla="*/ 943537 w 1711709"/>
                <a:gd name="connsiteY5" fmla="*/ 497393 h 633215"/>
                <a:gd name="connsiteX6" fmla="*/ 943537 w 1711709"/>
                <a:gd name="connsiteY6" fmla="*/ 545428 h 633215"/>
                <a:gd name="connsiteX7" fmla="*/ 943537 w 1711709"/>
                <a:gd name="connsiteY7" fmla="*/ 545468 h 633215"/>
                <a:gd name="connsiteX8" fmla="*/ 976529 w 1711709"/>
                <a:gd name="connsiteY8" fmla="*/ 545468 h 633215"/>
                <a:gd name="connsiteX9" fmla="*/ 998632 w 1711709"/>
                <a:gd name="connsiteY9" fmla="*/ 521309 h 633215"/>
                <a:gd name="connsiteX10" fmla="*/ 976529 w 1711709"/>
                <a:gd name="connsiteY10" fmla="*/ 497393 h 633215"/>
                <a:gd name="connsiteX11" fmla="*/ 1234962 w 1711709"/>
                <a:gd name="connsiteY11" fmla="*/ 467538 h 633215"/>
                <a:gd name="connsiteX12" fmla="*/ 1267063 w 1711709"/>
                <a:gd name="connsiteY12" fmla="*/ 467538 h 633215"/>
                <a:gd name="connsiteX13" fmla="*/ 1267063 w 1711709"/>
                <a:gd name="connsiteY13" fmla="*/ 629942 h 633215"/>
                <a:gd name="connsiteX14" fmla="*/ 1234962 w 1711709"/>
                <a:gd name="connsiteY14" fmla="*/ 629942 h 633215"/>
                <a:gd name="connsiteX15" fmla="*/ 911435 w 1711709"/>
                <a:gd name="connsiteY15" fmla="*/ 467538 h 633215"/>
                <a:gd name="connsiteX16" fmla="*/ 976529 w 1711709"/>
                <a:gd name="connsiteY16" fmla="*/ 467538 h 633215"/>
                <a:gd name="connsiteX17" fmla="*/ 1030693 w 1711709"/>
                <a:gd name="connsiteY17" fmla="*/ 521350 h 633215"/>
                <a:gd name="connsiteX18" fmla="*/ 999320 w 1711709"/>
                <a:gd name="connsiteY18" fmla="*/ 568657 h 633215"/>
                <a:gd name="connsiteX19" fmla="*/ 1035348 w 1711709"/>
                <a:gd name="connsiteY19" fmla="*/ 629902 h 633215"/>
                <a:gd name="connsiteX20" fmla="*/ 1000696 w 1711709"/>
                <a:gd name="connsiteY20" fmla="*/ 629902 h 633215"/>
                <a:gd name="connsiteX21" fmla="*/ 967930 w 1711709"/>
                <a:gd name="connsiteY21" fmla="*/ 573545 h 633215"/>
                <a:gd name="connsiteX22" fmla="*/ 967947 w 1711709"/>
                <a:gd name="connsiteY22" fmla="*/ 573545 h 633215"/>
                <a:gd name="connsiteX23" fmla="*/ 967907 w 1711709"/>
                <a:gd name="connsiteY23" fmla="*/ 573505 h 633215"/>
                <a:gd name="connsiteX24" fmla="*/ 967930 w 1711709"/>
                <a:gd name="connsiteY24" fmla="*/ 573545 h 633215"/>
                <a:gd name="connsiteX25" fmla="*/ 943537 w 1711709"/>
                <a:gd name="connsiteY25" fmla="*/ 573545 h 633215"/>
                <a:gd name="connsiteX26" fmla="*/ 943537 w 1711709"/>
                <a:gd name="connsiteY26" fmla="*/ 629942 h 633215"/>
                <a:gd name="connsiteX27" fmla="*/ 911435 w 1711709"/>
                <a:gd name="connsiteY27" fmla="*/ 629942 h 633215"/>
                <a:gd name="connsiteX28" fmla="*/ 631629 w 1711709"/>
                <a:gd name="connsiteY28" fmla="*/ 467538 h 633215"/>
                <a:gd name="connsiteX29" fmla="*/ 656039 w 1711709"/>
                <a:gd name="connsiteY29" fmla="*/ 467538 h 633215"/>
                <a:gd name="connsiteX30" fmla="*/ 725788 w 1711709"/>
                <a:gd name="connsiteY30" fmla="*/ 566597 h 633215"/>
                <a:gd name="connsiteX31" fmla="*/ 725788 w 1711709"/>
                <a:gd name="connsiteY31" fmla="*/ 467538 h 633215"/>
                <a:gd name="connsiteX32" fmla="*/ 757890 w 1711709"/>
                <a:gd name="connsiteY32" fmla="*/ 467538 h 633215"/>
                <a:gd name="connsiteX33" fmla="*/ 757890 w 1711709"/>
                <a:gd name="connsiteY33" fmla="*/ 629942 h 633215"/>
                <a:gd name="connsiteX34" fmla="*/ 733480 w 1711709"/>
                <a:gd name="connsiteY34" fmla="*/ 629942 h 633215"/>
                <a:gd name="connsiteX35" fmla="*/ 663731 w 1711709"/>
                <a:gd name="connsiteY35" fmla="*/ 530641 h 633215"/>
                <a:gd name="connsiteX36" fmla="*/ 663731 w 1711709"/>
                <a:gd name="connsiteY36" fmla="*/ 629942 h 633215"/>
                <a:gd name="connsiteX37" fmla="*/ 631629 w 1711709"/>
                <a:gd name="connsiteY37" fmla="*/ 629942 h 633215"/>
                <a:gd name="connsiteX38" fmla="*/ 1297343 w 1711709"/>
                <a:gd name="connsiteY38" fmla="*/ 467498 h 633215"/>
                <a:gd name="connsiteX39" fmla="*/ 1396846 w 1711709"/>
                <a:gd name="connsiteY39" fmla="*/ 467498 h 633215"/>
                <a:gd name="connsiteX40" fmla="*/ 1396846 w 1711709"/>
                <a:gd name="connsiteY40" fmla="*/ 498120 h 633215"/>
                <a:gd name="connsiteX41" fmla="*/ 1329444 w 1711709"/>
                <a:gd name="connsiteY41" fmla="*/ 498120 h 633215"/>
                <a:gd name="connsiteX42" fmla="*/ 1329444 w 1711709"/>
                <a:gd name="connsiteY42" fmla="*/ 532702 h 633215"/>
                <a:gd name="connsiteX43" fmla="*/ 1391057 w 1711709"/>
                <a:gd name="connsiteY43" fmla="*/ 532702 h 633215"/>
                <a:gd name="connsiteX44" fmla="*/ 1391057 w 1711709"/>
                <a:gd name="connsiteY44" fmla="*/ 562840 h 633215"/>
                <a:gd name="connsiteX45" fmla="*/ 1329444 w 1711709"/>
                <a:gd name="connsiteY45" fmla="*/ 562840 h 633215"/>
                <a:gd name="connsiteX46" fmla="*/ 1329444 w 1711709"/>
                <a:gd name="connsiteY46" fmla="*/ 599280 h 633215"/>
                <a:gd name="connsiteX47" fmla="*/ 1397979 w 1711709"/>
                <a:gd name="connsiteY47" fmla="*/ 599280 h 633215"/>
                <a:gd name="connsiteX48" fmla="*/ 1397979 w 1711709"/>
                <a:gd name="connsiteY48" fmla="*/ 629903 h 633215"/>
                <a:gd name="connsiteX49" fmla="*/ 1297343 w 1711709"/>
                <a:gd name="connsiteY49" fmla="*/ 629903 h 633215"/>
                <a:gd name="connsiteX50" fmla="*/ 788211 w 1711709"/>
                <a:gd name="connsiteY50" fmla="*/ 467498 h 633215"/>
                <a:gd name="connsiteX51" fmla="*/ 887714 w 1711709"/>
                <a:gd name="connsiteY51" fmla="*/ 467498 h 633215"/>
                <a:gd name="connsiteX52" fmla="*/ 887714 w 1711709"/>
                <a:gd name="connsiteY52" fmla="*/ 498120 h 633215"/>
                <a:gd name="connsiteX53" fmla="*/ 820312 w 1711709"/>
                <a:gd name="connsiteY53" fmla="*/ 498120 h 633215"/>
                <a:gd name="connsiteX54" fmla="*/ 820312 w 1711709"/>
                <a:gd name="connsiteY54" fmla="*/ 532702 h 633215"/>
                <a:gd name="connsiteX55" fmla="*/ 881925 w 1711709"/>
                <a:gd name="connsiteY55" fmla="*/ 532702 h 633215"/>
                <a:gd name="connsiteX56" fmla="*/ 881925 w 1711709"/>
                <a:gd name="connsiteY56" fmla="*/ 562840 h 633215"/>
                <a:gd name="connsiteX57" fmla="*/ 820312 w 1711709"/>
                <a:gd name="connsiteY57" fmla="*/ 562840 h 633215"/>
                <a:gd name="connsiteX58" fmla="*/ 820312 w 1711709"/>
                <a:gd name="connsiteY58" fmla="*/ 599280 h 633215"/>
                <a:gd name="connsiteX59" fmla="*/ 888847 w 1711709"/>
                <a:gd name="connsiteY59" fmla="*/ 599280 h 633215"/>
                <a:gd name="connsiteX60" fmla="*/ 888847 w 1711709"/>
                <a:gd name="connsiteY60" fmla="*/ 629903 h 633215"/>
                <a:gd name="connsiteX61" fmla="*/ 788211 w 1711709"/>
                <a:gd name="connsiteY61" fmla="*/ 629903 h 633215"/>
                <a:gd name="connsiteX62" fmla="*/ 508445 w 1711709"/>
                <a:gd name="connsiteY62" fmla="*/ 467498 h 633215"/>
                <a:gd name="connsiteX63" fmla="*/ 607948 w 1711709"/>
                <a:gd name="connsiteY63" fmla="*/ 467498 h 633215"/>
                <a:gd name="connsiteX64" fmla="*/ 607948 w 1711709"/>
                <a:gd name="connsiteY64" fmla="*/ 498120 h 633215"/>
                <a:gd name="connsiteX65" fmla="*/ 540546 w 1711709"/>
                <a:gd name="connsiteY65" fmla="*/ 498120 h 633215"/>
                <a:gd name="connsiteX66" fmla="*/ 540546 w 1711709"/>
                <a:gd name="connsiteY66" fmla="*/ 532702 h 633215"/>
                <a:gd name="connsiteX67" fmla="*/ 602159 w 1711709"/>
                <a:gd name="connsiteY67" fmla="*/ 532702 h 633215"/>
                <a:gd name="connsiteX68" fmla="*/ 602159 w 1711709"/>
                <a:gd name="connsiteY68" fmla="*/ 562840 h 633215"/>
                <a:gd name="connsiteX69" fmla="*/ 540546 w 1711709"/>
                <a:gd name="connsiteY69" fmla="*/ 562840 h 633215"/>
                <a:gd name="connsiteX70" fmla="*/ 540546 w 1711709"/>
                <a:gd name="connsiteY70" fmla="*/ 599280 h 633215"/>
                <a:gd name="connsiteX71" fmla="*/ 609081 w 1711709"/>
                <a:gd name="connsiteY71" fmla="*/ 599280 h 633215"/>
                <a:gd name="connsiteX72" fmla="*/ 609081 w 1711709"/>
                <a:gd name="connsiteY72" fmla="*/ 629902 h 633215"/>
                <a:gd name="connsiteX73" fmla="*/ 508445 w 1711709"/>
                <a:gd name="connsiteY73" fmla="*/ 629902 h 633215"/>
                <a:gd name="connsiteX74" fmla="*/ 354656 w 1711709"/>
                <a:gd name="connsiteY74" fmla="*/ 467498 h 633215"/>
                <a:gd name="connsiteX75" fmla="*/ 386757 w 1711709"/>
                <a:gd name="connsiteY75" fmla="*/ 467498 h 633215"/>
                <a:gd name="connsiteX76" fmla="*/ 386757 w 1711709"/>
                <a:gd name="connsiteY76" fmla="*/ 599280 h 633215"/>
                <a:gd name="connsiteX77" fmla="*/ 448815 w 1711709"/>
                <a:gd name="connsiteY77" fmla="*/ 599280 h 633215"/>
                <a:gd name="connsiteX78" fmla="*/ 448815 w 1711709"/>
                <a:gd name="connsiteY78" fmla="*/ 629903 h 633215"/>
                <a:gd name="connsiteX79" fmla="*/ 354656 w 1711709"/>
                <a:gd name="connsiteY79" fmla="*/ 629903 h 633215"/>
                <a:gd name="connsiteX80" fmla="*/ 173300 w 1711709"/>
                <a:gd name="connsiteY80" fmla="*/ 467498 h 633215"/>
                <a:gd name="connsiteX81" fmla="*/ 272803 w 1711709"/>
                <a:gd name="connsiteY81" fmla="*/ 467498 h 633215"/>
                <a:gd name="connsiteX82" fmla="*/ 272803 w 1711709"/>
                <a:gd name="connsiteY82" fmla="*/ 498120 h 633215"/>
                <a:gd name="connsiteX83" fmla="*/ 205401 w 1711709"/>
                <a:gd name="connsiteY83" fmla="*/ 498120 h 633215"/>
                <a:gd name="connsiteX84" fmla="*/ 205401 w 1711709"/>
                <a:gd name="connsiteY84" fmla="*/ 532702 h 633215"/>
                <a:gd name="connsiteX85" fmla="*/ 267014 w 1711709"/>
                <a:gd name="connsiteY85" fmla="*/ 532702 h 633215"/>
                <a:gd name="connsiteX86" fmla="*/ 267014 w 1711709"/>
                <a:gd name="connsiteY86" fmla="*/ 562840 h 633215"/>
                <a:gd name="connsiteX87" fmla="*/ 205401 w 1711709"/>
                <a:gd name="connsiteY87" fmla="*/ 562840 h 633215"/>
                <a:gd name="connsiteX88" fmla="*/ 205401 w 1711709"/>
                <a:gd name="connsiteY88" fmla="*/ 599280 h 633215"/>
                <a:gd name="connsiteX89" fmla="*/ 273936 w 1711709"/>
                <a:gd name="connsiteY89" fmla="*/ 599280 h 633215"/>
                <a:gd name="connsiteX90" fmla="*/ 273936 w 1711709"/>
                <a:gd name="connsiteY90" fmla="*/ 629903 h 633215"/>
                <a:gd name="connsiteX91" fmla="*/ 173300 w 1711709"/>
                <a:gd name="connsiteY91" fmla="*/ 629903 h 633215"/>
                <a:gd name="connsiteX92" fmla="*/ 7408 w 1711709"/>
                <a:gd name="connsiteY92" fmla="*/ 467498 h 633215"/>
                <a:gd name="connsiteX93" fmla="*/ 72056 w 1711709"/>
                <a:gd name="connsiteY93" fmla="*/ 467498 h 633215"/>
                <a:gd name="connsiteX94" fmla="*/ 150428 w 1711709"/>
                <a:gd name="connsiteY94" fmla="*/ 548700 h 633215"/>
                <a:gd name="connsiteX95" fmla="*/ 72056 w 1711709"/>
                <a:gd name="connsiteY95" fmla="*/ 629903 h 633215"/>
                <a:gd name="connsiteX96" fmla="*/ 7408 w 1711709"/>
                <a:gd name="connsiteY96" fmla="*/ 629903 h 633215"/>
                <a:gd name="connsiteX97" fmla="*/ 449301 w 1711709"/>
                <a:gd name="connsiteY97" fmla="*/ 467256 h 633215"/>
                <a:gd name="connsiteX98" fmla="*/ 481848 w 1711709"/>
                <a:gd name="connsiteY98" fmla="*/ 467256 h 633215"/>
                <a:gd name="connsiteX99" fmla="*/ 464441 w 1711709"/>
                <a:gd name="connsiteY99" fmla="*/ 531773 h 633215"/>
                <a:gd name="connsiteX100" fmla="*/ 440031 w 1711709"/>
                <a:gd name="connsiteY100" fmla="*/ 531773 h 633215"/>
                <a:gd name="connsiteX101" fmla="*/ 1130318 w 1711709"/>
                <a:gd name="connsiteY101" fmla="*/ 464306 h 633215"/>
                <a:gd name="connsiteX102" fmla="*/ 1201241 w 1711709"/>
                <a:gd name="connsiteY102" fmla="*/ 502120 h 633215"/>
                <a:gd name="connsiteX103" fmla="*/ 1173795 w 1711709"/>
                <a:gd name="connsiteY103" fmla="*/ 517916 h 633215"/>
                <a:gd name="connsiteX104" fmla="*/ 1130075 w 1711709"/>
                <a:gd name="connsiteY104" fmla="*/ 495413 h 633215"/>
                <a:gd name="connsiteX105" fmla="*/ 1076842 w 1711709"/>
                <a:gd name="connsiteY105" fmla="*/ 549023 h 633215"/>
                <a:gd name="connsiteX106" fmla="*/ 1132382 w 1711709"/>
                <a:gd name="connsiteY106" fmla="*/ 601946 h 633215"/>
                <a:gd name="connsiteX107" fmla="*/ 1179786 w 1711709"/>
                <a:gd name="connsiteY107" fmla="*/ 571081 h 633215"/>
                <a:gd name="connsiteX108" fmla="*/ 1130520 w 1711709"/>
                <a:gd name="connsiteY108" fmla="*/ 571081 h 633215"/>
                <a:gd name="connsiteX109" fmla="*/ 1130520 w 1711709"/>
                <a:gd name="connsiteY109" fmla="*/ 542802 h 633215"/>
                <a:gd name="connsiteX110" fmla="*/ 1212130 w 1711709"/>
                <a:gd name="connsiteY110" fmla="*/ 542802 h 633215"/>
                <a:gd name="connsiteX111" fmla="*/ 1212130 w 1711709"/>
                <a:gd name="connsiteY111" fmla="*/ 555244 h 633215"/>
                <a:gd name="connsiteX112" fmla="*/ 1132139 w 1711709"/>
                <a:gd name="connsiteY112" fmla="*/ 633215 h 633215"/>
                <a:gd name="connsiteX113" fmla="*/ 1044983 w 1711709"/>
                <a:gd name="connsiteY113" fmla="*/ 548983 h 633215"/>
                <a:gd name="connsiteX114" fmla="*/ 1130318 w 1711709"/>
                <a:gd name="connsiteY114" fmla="*/ 464306 h 633215"/>
                <a:gd name="connsiteX115" fmla="*/ 558156 w 1711709"/>
                <a:gd name="connsiteY115" fmla="*/ 421079 h 633215"/>
                <a:gd name="connsiteX116" fmla="*/ 594184 w 1711709"/>
                <a:gd name="connsiteY116" fmla="*/ 421079 h 633215"/>
                <a:gd name="connsiteX117" fmla="*/ 568397 w 1711709"/>
                <a:gd name="connsiteY117" fmla="*/ 452873 h 633215"/>
                <a:gd name="connsiteX118" fmla="*/ 539575 w 1711709"/>
                <a:gd name="connsiteY118" fmla="*/ 452873 h 633215"/>
                <a:gd name="connsiteX119" fmla="*/ 1132382 w 1711709"/>
                <a:gd name="connsiteY119" fmla="*/ 272249 h 633215"/>
                <a:gd name="connsiteX120" fmla="*/ 1110077 w 1711709"/>
                <a:gd name="connsiteY120" fmla="*/ 338625 h 633215"/>
                <a:gd name="connsiteX121" fmla="*/ 1154687 w 1711709"/>
                <a:gd name="connsiteY121" fmla="*/ 338625 h 633215"/>
                <a:gd name="connsiteX122" fmla="*/ 39550 w 1711709"/>
                <a:gd name="connsiteY122" fmla="*/ 266028 h 633215"/>
                <a:gd name="connsiteX123" fmla="*/ 39550 w 1711709"/>
                <a:gd name="connsiteY123" fmla="*/ 367187 h 633215"/>
                <a:gd name="connsiteX124" fmla="*/ 72097 w 1711709"/>
                <a:gd name="connsiteY124" fmla="*/ 367187 h 633215"/>
                <a:gd name="connsiteX125" fmla="*/ 119743 w 1711709"/>
                <a:gd name="connsiteY125" fmla="*/ 316607 h 633215"/>
                <a:gd name="connsiteX126" fmla="*/ 72097 w 1711709"/>
                <a:gd name="connsiteY126" fmla="*/ 266028 h 633215"/>
                <a:gd name="connsiteX127" fmla="*/ 386757 w 1711709"/>
                <a:gd name="connsiteY127" fmla="*/ 265260 h 633215"/>
                <a:gd name="connsiteX128" fmla="*/ 386757 w 1711709"/>
                <a:gd name="connsiteY128" fmla="*/ 313295 h 633215"/>
                <a:gd name="connsiteX129" fmla="*/ 386757 w 1711709"/>
                <a:gd name="connsiteY129" fmla="*/ 313335 h 633215"/>
                <a:gd name="connsiteX130" fmla="*/ 419750 w 1711709"/>
                <a:gd name="connsiteY130" fmla="*/ 313335 h 633215"/>
                <a:gd name="connsiteX131" fmla="*/ 441812 w 1711709"/>
                <a:gd name="connsiteY131" fmla="*/ 289176 h 633215"/>
                <a:gd name="connsiteX132" fmla="*/ 419750 w 1711709"/>
                <a:gd name="connsiteY132" fmla="*/ 265260 h 633215"/>
                <a:gd name="connsiteX133" fmla="*/ 1478253 w 1711709"/>
                <a:gd name="connsiteY133" fmla="*/ 263240 h 633215"/>
                <a:gd name="connsiteX134" fmla="*/ 1425709 w 1711709"/>
                <a:gd name="connsiteY134" fmla="*/ 316607 h 633215"/>
                <a:gd name="connsiteX135" fmla="*/ 1478253 w 1711709"/>
                <a:gd name="connsiteY135" fmla="*/ 369772 h 633215"/>
                <a:gd name="connsiteX136" fmla="*/ 1530798 w 1711709"/>
                <a:gd name="connsiteY136" fmla="*/ 316607 h 633215"/>
                <a:gd name="connsiteX137" fmla="*/ 1478253 w 1711709"/>
                <a:gd name="connsiteY137" fmla="*/ 263240 h 633215"/>
                <a:gd name="connsiteX138" fmla="*/ 497514 w 1711709"/>
                <a:gd name="connsiteY138" fmla="*/ 235406 h 633215"/>
                <a:gd name="connsiteX139" fmla="*/ 597017 w 1711709"/>
                <a:gd name="connsiteY139" fmla="*/ 235406 h 633215"/>
                <a:gd name="connsiteX140" fmla="*/ 597017 w 1711709"/>
                <a:gd name="connsiteY140" fmla="*/ 266028 h 633215"/>
                <a:gd name="connsiteX141" fmla="*/ 529616 w 1711709"/>
                <a:gd name="connsiteY141" fmla="*/ 266028 h 633215"/>
                <a:gd name="connsiteX142" fmla="*/ 529616 w 1711709"/>
                <a:gd name="connsiteY142" fmla="*/ 300610 h 633215"/>
                <a:gd name="connsiteX143" fmla="*/ 591228 w 1711709"/>
                <a:gd name="connsiteY143" fmla="*/ 300610 h 633215"/>
                <a:gd name="connsiteX144" fmla="*/ 591228 w 1711709"/>
                <a:gd name="connsiteY144" fmla="*/ 330748 h 633215"/>
                <a:gd name="connsiteX145" fmla="*/ 529616 w 1711709"/>
                <a:gd name="connsiteY145" fmla="*/ 330748 h 633215"/>
                <a:gd name="connsiteX146" fmla="*/ 529616 w 1711709"/>
                <a:gd name="connsiteY146" fmla="*/ 367188 h 633215"/>
                <a:gd name="connsiteX147" fmla="*/ 598150 w 1711709"/>
                <a:gd name="connsiteY147" fmla="*/ 367188 h 633215"/>
                <a:gd name="connsiteX148" fmla="*/ 598150 w 1711709"/>
                <a:gd name="connsiteY148" fmla="*/ 397810 h 633215"/>
                <a:gd name="connsiteX149" fmla="*/ 497514 w 1711709"/>
                <a:gd name="connsiteY149" fmla="*/ 397810 h 633215"/>
                <a:gd name="connsiteX150" fmla="*/ 1585448 w 1711709"/>
                <a:gd name="connsiteY150" fmla="*/ 235405 h 633215"/>
                <a:gd name="connsiteX151" fmla="*/ 1609858 w 1711709"/>
                <a:gd name="connsiteY151" fmla="*/ 235405 h 633215"/>
                <a:gd name="connsiteX152" fmla="*/ 1679607 w 1711709"/>
                <a:gd name="connsiteY152" fmla="*/ 334464 h 633215"/>
                <a:gd name="connsiteX153" fmla="*/ 1679607 w 1711709"/>
                <a:gd name="connsiteY153" fmla="*/ 235405 h 633215"/>
                <a:gd name="connsiteX154" fmla="*/ 1711709 w 1711709"/>
                <a:gd name="connsiteY154" fmla="*/ 235405 h 633215"/>
                <a:gd name="connsiteX155" fmla="*/ 1711709 w 1711709"/>
                <a:gd name="connsiteY155" fmla="*/ 397810 h 633215"/>
                <a:gd name="connsiteX156" fmla="*/ 1687299 w 1711709"/>
                <a:gd name="connsiteY156" fmla="*/ 397810 h 633215"/>
                <a:gd name="connsiteX157" fmla="*/ 1617550 w 1711709"/>
                <a:gd name="connsiteY157" fmla="*/ 298509 h 633215"/>
                <a:gd name="connsiteX158" fmla="*/ 1617550 w 1711709"/>
                <a:gd name="connsiteY158" fmla="*/ 397810 h 633215"/>
                <a:gd name="connsiteX159" fmla="*/ 1585448 w 1711709"/>
                <a:gd name="connsiteY159" fmla="*/ 397810 h 633215"/>
                <a:gd name="connsiteX160" fmla="*/ 1338917 w 1711709"/>
                <a:gd name="connsiteY160" fmla="*/ 235405 h 633215"/>
                <a:gd name="connsiteX161" fmla="*/ 1371019 w 1711709"/>
                <a:gd name="connsiteY161" fmla="*/ 235405 h 633215"/>
                <a:gd name="connsiteX162" fmla="*/ 1371019 w 1711709"/>
                <a:gd name="connsiteY162" fmla="*/ 397810 h 633215"/>
                <a:gd name="connsiteX163" fmla="*/ 1338917 w 1711709"/>
                <a:gd name="connsiteY163" fmla="*/ 397810 h 633215"/>
                <a:gd name="connsiteX164" fmla="*/ 1201200 w 1711709"/>
                <a:gd name="connsiteY164" fmla="*/ 235405 h 633215"/>
                <a:gd name="connsiteX165" fmla="*/ 1320943 w 1711709"/>
                <a:gd name="connsiteY165" fmla="*/ 235405 h 633215"/>
                <a:gd name="connsiteX166" fmla="*/ 1320943 w 1711709"/>
                <a:gd name="connsiteY166" fmla="*/ 266028 h 633215"/>
                <a:gd name="connsiteX167" fmla="*/ 1277021 w 1711709"/>
                <a:gd name="connsiteY167" fmla="*/ 266028 h 633215"/>
                <a:gd name="connsiteX168" fmla="*/ 1277021 w 1711709"/>
                <a:gd name="connsiteY168" fmla="*/ 397810 h 633215"/>
                <a:gd name="connsiteX169" fmla="*/ 1244919 w 1711709"/>
                <a:gd name="connsiteY169" fmla="*/ 397810 h 633215"/>
                <a:gd name="connsiteX170" fmla="*/ 1244919 w 1711709"/>
                <a:gd name="connsiteY170" fmla="*/ 266028 h 633215"/>
                <a:gd name="connsiteX171" fmla="*/ 1201200 w 1711709"/>
                <a:gd name="connsiteY171" fmla="*/ 266028 h 633215"/>
                <a:gd name="connsiteX172" fmla="*/ 1112384 w 1711709"/>
                <a:gd name="connsiteY172" fmla="*/ 235405 h 633215"/>
                <a:gd name="connsiteX173" fmla="*/ 1152137 w 1711709"/>
                <a:gd name="connsiteY173" fmla="*/ 235405 h 633215"/>
                <a:gd name="connsiteX174" fmla="*/ 1209336 w 1711709"/>
                <a:gd name="connsiteY174" fmla="*/ 397810 h 633215"/>
                <a:gd name="connsiteX175" fmla="*/ 1174482 w 1711709"/>
                <a:gd name="connsiteY175" fmla="*/ 397810 h 633215"/>
                <a:gd name="connsiteX176" fmla="*/ 1164726 w 1711709"/>
                <a:gd name="connsiteY176" fmla="*/ 368561 h 633215"/>
                <a:gd name="connsiteX177" fmla="*/ 1164686 w 1711709"/>
                <a:gd name="connsiteY177" fmla="*/ 368561 h 633215"/>
                <a:gd name="connsiteX178" fmla="*/ 1099835 w 1711709"/>
                <a:gd name="connsiteY178" fmla="*/ 368561 h 633215"/>
                <a:gd name="connsiteX179" fmla="*/ 1090079 w 1711709"/>
                <a:gd name="connsiteY179" fmla="*/ 397810 h 633215"/>
                <a:gd name="connsiteX180" fmla="*/ 1055427 w 1711709"/>
                <a:gd name="connsiteY180" fmla="*/ 397810 h 633215"/>
                <a:gd name="connsiteX181" fmla="*/ 952847 w 1711709"/>
                <a:gd name="connsiteY181" fmla="*/ 235405 h 633215"/>
                <a:gd name="connsiteX182" fmla="*/ 984949 w 1711709"/>
                <a:gd name="connsiteY182" fmla="*/ 235405 h 633215"/>
                <a:gd name="connsiteX183" fmla="*/ 984949 w 1711709"/>
                <a:gd name="connsiteY183" fmla="*/ 367187 h 633215"/>
                <a:gd name="connsiteX184" fmla="*/ 1047006 w 1711709"/>
                <a:gd name="connsiteY184" fmla="*/ 367187 h 633215"/>
                <a:gd name="connsiteX185" fmla="*/ 1047006 w 1711709"/>
                <a:gd name="connsiteY185" fmla="*/ 397810 h 633215"/>
                <a:gd name="connsiteX186" fmla="*/ 952847 w 1711709"/>
                <a:gd name="connsiteY186" fmla="*/ 397810 h 633215"/>
                <a:gd name="connsiteX187" fmla="*/ 799626 w 1711709"/>
                <a:gd name="connsiteY187" fmla="*/ 235405 h 633215"/>
                <a:gd name="connsiteX188" fmla="*/ 831485 w 1711709"/>
                <a:gd name="connsiteY188" fmla="*/ 235405 h 633215"/>
                <a:gd name="connsiteX189" fmla="*/ 831485 w 1711709"/>
                <a:gd name="connsiteY189" fmla="*/ 342140 h 633215"/>
                <a:gd name="connsiteX190" fmla="*/ 861684 w 1711709"/>
                <a:gd name="connsiteY190" fmla="*/ 369773 h 633215"/>
                <a:gd name="connsiteX191" fmla="*/ 891883 w 1711709"/>
                <a:gd name="connsiteY191" fmla="*/ 342140 h 633215"/>
                <a:gd name="connsiteX192" fmla="*/ 891883 w 1711709"/>
                <a:gd name="connsiteY192" fmla="*/ 235405 h 633215"/>
                <a:gd name="connsiteX193" fmla="*/ 923984 w 1711709"/>
                <a:gd name="connsiteY193" fmla="*/ 235405 h 633215"/>
                <a:gd name="connsiteX194" fmla="*/ 923984 w 1711709"/>
                <a:gd name="connsiteY194" fmla="*/ 344685 h 633215"/>
                <a:gd name="connsiteX195" fmla="*/ 861684 w 1711709"/>
                <a:gd name="connsiteY195" fmla="*/ 401082 h 633215"/>
                <a:gd name="connsiteX196" fmla="*/ 799626 w 1711709"/>
                <a:gd name="connsiteY196" fmla="*/ 344685 h 633215"/>
                <a:gd name="connsiteX197" fmla="*/ 354656 w 1711709"/>
                <a:gd name="connsiteY197" fmla="*/ 235405 h 633215"/>
                <a:gd name="connsiteX198" fmla="*/ 419750 w 1711709"/>
                <a:gd name="connsiteY198" fmla="*/ 235405 h 633215"/>
                <a:gd name="connsiteX199" fmla="*/ 473914 w 1711709"/>
                <a:gd name="connsiteY199" fmla="*/ 289217 h 633215"/>
                <a:gd name="connsiteX200" fmla="*/ 442541 w 1711709"/>
                <a:gd name="connsiteY200" fmla="*/ 336524 h 633215"/>
                <a:gd name="connsiteX201" fmla="*/ 478569 w 1711709"/>
                <a:gd name="connsiteY201" fmla="*/ 397769 h 633215"/>
                <a:gd name="connsiteX202" fmla="*/ 443917 w 1711709"/>
                <a:gd name="connsiteY202" fmla="*/ 397769 h 633215"/>
                <a:gd name="connsiteX203" fmla="*/ 411150 w 1711709"/>
                <a:gd name="connsiteY203" fmla="*/ 341412 h 633215"/>
                <a:gd name="connsiteX204" fmla="*/ 411168 w 1711709"/>
                <a:gd name="connsiteY204" fmla="*/ 341412 h 633215"/>
                <a:gd name="connsiteX205" fmla="*/ 411127 w 1711709"/>
                <a:gd name="connsiteY205" fmla="*/ 341372 h 633215"/>
                <a:gd name="connsiteX206" fmla="*/ 411150 w 1711709"/>
                <a:gd name="connsiteY206" fmla="*/ 341412 h 633215"/>
                <a:gd name="connsiteX207" fmla="*/ 386757 w 1711709"/>
                <a:gd name="connsiteY207" fmla="*/ 341412 h 633215"/>
                <a:gd name="connsiteX208" fmla="*/ 386757 w 1711709"/>
                <a:gd name="connsiteY208" fmla="*/ 397810 h 633215"/>
                <a:gd name="connsiteX209" fmla="*/ 354656 w 1711709"/>
                <a:gd name="connsiteY209" fmla="*/ 397810 h 633215"/>
                <a:gd name="connsiteX210" fmla="*/ 173300 w 1711709"/>
                <a:gd name="connsiteY210" fmla="*/ 235405 h 633215"/>
                <a:gd name="connsiteX211" fmla="*/ 272803 w 1711709"/>
                <a:gd name="connsiteY211" fmla="*/ 235405 h 633215"/>
                <a:gd name="connsiteX212" fmla="*/ 272803 w 1711709"/>
                <a:gd name="connsiteY212" fmla="*/ 266028 h 633215"/>
                <a:gd name="connsiteX213" fmla="*/ 205401 w 1711709"/>
                <a:gd name="connsiteY213" fmla="*/ 266028 h 633215"/>
                <a:gd name="connsiteX214" fmla="*/ 205401 w 1711709"/>
                <a:gd name="connsiteY214" fmla="*/ 300609 h 633215"/>
                <a:gd name="connsiteX215" fmla="*/ 267014 w 1711709"/>
                <a:gd name="connsiteY215" fmla="*/ 300609 h 633215"/>
                <a:gd name="connsiteX216" fmla="*/ 267014 w 1711709"/>
                <a:gd name="connsiteY216" fmla="*/ 330747 h 633215"/>
                <a:gd name="connsiteX217" fmla="*/ 205401 w 1711709"/>
                <a:gd name="connsiteY217" fmla="*/ 330747 h 633215"/>
                <a:gd name="connsiteX218" fmla="*/ 205401 w 1711709"/>
                <a:gd name="connsiteY218" fmla="*/ 367187 h 633215"/>
                <a:gd name="connsiteX219" fmla="*/ 273936 w 1711709"/>
                <a:gd name="connsiteY219" fmla="*/ 367187 h 633215"/>
                <a:gd name="connsiteX220" fmla="*/ 273936 w 1711709"/>
                <a:gd name="connsiteY220" fmla="*/ 397810 h 633215"/>
                <a:gd name="connsiteX221" fmla="*/ 173300 w 1711709"/>
                <a:gd name="connsiteY221" fmla="*/ 397810 h 633215"/>
                <a:gd name="connsiteX222" fmla="*/ 7408 w 1711709"/>
                <a:gd name="connsiteY222" fmla="*/ 235405 h 633215"/>
                <a:gd name="connsiteX223" fmla="*/ 72056 w 1711709"/>
                <a:gd name="connsiteY223" fmla="*/ 235405 h 633215"/>
                <a:gd name="connsiteX224" fmla="*/ 150428 w 1711709"/>
                <a:gd name="connsiteY224" fmla="*/ 316607 h 633215"/>
                <a:gd name="connsiteX225" fmla="*/ 72056 w 1711709"/>
                <a:gd name="connsiteY225" fmla="*/ 397810 h 633215"/>
                <a:gd name="connsiteX226" fmla="*/ 7408 w 1711709"/>
                <a:gd name="connsiteY226" fmla="*/ 397810 h 633215"/>
                <a:gd name="connsiteX227" fmla="*/ 1478213 w 1711709"/>
                <a:gd name="connsiteY227" fmla="*/ 232173 h 633215"/>
                <a:gd name="connsiteX228" fmla="*/ 1562859 w 1711709"/>
                <a:gd name="connsiteY228" fmla="*/ 316607 h 633215"/>
                <a:gd name="connsiteX229" fmla="*/ 1478213 w 1711709"/>
                <a:gd name="connsiteY229" fmla="*/ 401082 h 633215"/>
                <a:gd name="connsiteX230" fmla="*/ 1393850 w 1711709"/>
                <a:gd name="connsiteY230" fmla="*/ 316607 h 633215"/>
                <a:gd name="connsiteX231" fmla="*/ 1478213 w 1711709"/>
                <a:gd name="connsiteY231" fmla="*/ 232173 h 633215"/>
                <a:gd name="connsiteX232" fmla="*/ 697492 w 1711709"/>
                <a:gd name="connsiteY232" fmla="*/ 232173 h 633215"/>
                <a:gd name="connsiteX233" fmla="*/ 768416 w 1711709"/>
                <a:gd name="connsiteY233" fmla="*/ 269987 h 633215"/>
                <a:gd name="connsiteX234" fmla="*/ 740969 w 1711709"/>
                <a:gd name="connsiteY234" fmla="*/ 285783 h 633215"/>
                <a:gd name="connsiteX235" fmla="*/ 697249 w 1711709"/>
                <a:gd name="connsiteY235" fmla="*/ 263280 h 633215"/>
                <a:gd name="connsiteX236" fmla="*/ 644017 w 1711709"/>
                <a:gd name="connsiteY236" fmla="*/ 316890 h 633215"/>
                <a:gd name="connsiteX237" fmla="*/ 699557 w 1711709"/>
                <a:gd name="connsiteY237" fmla="*/ 369813 h 633215"/>
                <a:gd name="connsiteX238" fmla="*/ 746960 w 1711709"/>
                <a:gd name="connsiteY238" fmla="*/ 338948 h 633215"/>
                <a:gd name="connsiteX239" fmla="*/ 697695 w 1711709"/>
                <a:gd name="connsiteY239" fmla="*/ 338948 h 633215"/>
                <a:gd name="connsiteX240" fmla="*/ 697695 w 1711709"/>
                <a:gd name="connsiteY240" fmla="*/ 310668 h 633215"/>
                <a:gd name="connsiteX241" fmla="*/ 779305 w 1711709"/>
                <a:gd name="connsiteY241" fmla="*/ 310668 h 633215"/>
                <a:gd name="connsiteX242" fmla="*/ 779305 w 1711709"/>
                <a:gd name="connsiteY242" fmla="*/ 323111 h 633215"/>
                <a:gd name="connsiteX243" fmla="*/ 699314 w 1711709"/>
                <a:gd name="connsiteY243" fmla="*/ 401082 h 633215"/>
                <a:gd name="connsiteX244" fmla="*/ 612158 w 1711709"/>
                <a:gd name="connsiteY244" fmla="*/ 316850 h 633215"/>
                <a:gd name="connsiteX245" fmla="*/ 697492 w 1711709"/>
                <a:gd name="connsiteY245" fmla="*/ 232173 h 633215"/>
                <a:gd name="connsiteX246" fmla="*/ 547225 w 1711709"/>
                <a:gd name="connsiteY246" fmla="*/ 188987 h 633215"/>
                <a:gd name="connsiteX247" fmla="*/ 583254 w 1711709"/>
                <a:gd name="connsiteY247" fmla="*/ 188987 h 633215"/>
                <a:gd name="connsiteX248" fmla="*/ 557467 w 1711709"/>
                <a:gd name="connsiteY248" fmla="*/ 220781 h 633215"/>
                <a:gd name="connsiteX249" fmla="*/ 528644 w 1711709"/>
                <a:gd name="connsiteY249" fmla="*/ 220781 h 633215"/>
                <a:gd name="connsiteX250" fmla="*/ 0 w 1711709"/>
                <a:gd name="connsiteY250" fmla="*/ 84475 h 633215"/>
                <a:gd name="connsiteX251" fmla="*/ 4 w 1711709"/>
                <a:gd name="connsiteY251" fmla="*/ 84495 h 633215"/>
                <a:gd name="connsiteX252" fmla="*/ 0 w 1711709"/>
                <a:gd name="connsiteY252" fmla="*/ 84516 h 633215"/>
                <a:gd name="connsiteX253" fmla="*/ 1200309 w 1711709"/>
                <a:gd name="connsiteY253" fmla="*/ 31148 h 633215"/>
                <a:gd name="connsiteX254" fmla="*/ 1147765 w 1711709"/>
                <a:gd name="connsiteY254" fmla="*/ 84516 h 633215"/>
                <a:gd name="connsiteX255" fmla="*/ 1200309 w 1711709"/>
                <a:gd name="connsiteY255" fmla="*/ 137640 h 633215"/>
                <a:gd name="connsiteX256" fmla="*/ 1252854 w 1711709"/>
                <a:gd name="connsiteY256" fmla="*/ 84516 h 633215"/>
                <a:gd name="connsiteX257" fmla="*/ 1200309 w 1711709"/>
                <a:gd name="connsiteY257" fmla="*/ 31148 h 633215"/>
                <a:gd name="connsiteX258" fmla="*/ 249769 w 1711709"/>
                <a:gd name="connsiteY258" fmla="*/ 31148 h 633215"/>
                <a:gd name="connsiteX259" fmla="*/ 197225 w 1711709"/>
                <a:gd name="connsiteY259" fmla="*/ 84516 h 633215"/>
                <a:gd name="connsiteX260" fmla="*/ 249769 w 1711709"/>
                <a:gd name="connsiteY260" fmla="*/ 137640 h 633215"/>
                <a:gd name="connsiteX261" fmla="*/ 302314 w 1711709"/>
                <a:gd name="connsiteY261" fmla="*/ 84516 h 633215"/>
                <a:gd name="connsiteX262" fmla="*/ 249769 w 1711709"/>
                <a:gd name="connsiteY262" fmla="*/ 31148 h 633215"/>
                <a:gd name="connsiteX263" fmla="*/ 1307504 w 1711709"/>
                <a:gd name="connsiteY263" fmla="*/ 3313 h 633215"/>
                <a:gd name="connsiteX264" fmla="*/ 1331914 w 1711709"/>
                <a:gd name="connsiteY264" fmla="*/ 3313 h 633215"/>
                <a:gd name="connsiteX265" fmla="*/ 1401663 w 1711709"/>
                <a:gd name="connsiteY265" fmla="*/ 102372 h 633215"/>
                <a:gd name="connsiteX266" fmla="*/ 1401663 w 1711709"/>
                <a:gd name="connsiteY266" fmla="*/ 3313 h 633215"/>
                <a:gd name="connsiteX267" fmla="*/ 1433765 w 1711709"/>
                <a:gd name="connsiteY267" fmla="*/ 3313 h 633215"/>
                <a:gd name="connsiteX268" fmla="*/ 1433765 w 1711709"/>
                <a:gd name="connsiteY268" fmla="*/ 165717 h 633215"/>
                <a:gd name="connsiteX269" fmla="*/ 1409355 w 1711709"/>
                <a:gd name="connsiteY269" fmla="*/ 165717 h 633215"/>
                <a:gd name="connsiteX270" fmla="*/ 1339606 w 1711709"/>
                <a:gd name="connsiteY270" fmla="*/ 66416 h 633215"/>
                <a:gd name="connsiteX271" fmla="*/ 1339606 w 1711709"/>
                <a:gd name="connsiteY271" fmla="*/ 165717 h 633215"/>
                <a:gd name="connsiteX272" fmla="*/ 1307504 w 1711709"/>
                <a:gd name="connsiteY272" fmla="*/ 165717 h 633215"/>
                <a:gd name="connsiteX273" fmla="*/ 1060973 w 1711709"/>
                <a:gd name="connsiteY273" fmla="*/ 3313 h 633215"/>
                <a:gd name="connsiteX274" fmla="*/ 1093074 w 1711709"/>
                <a:gd name="connsiteY274" fmla="*/ 3313 h 633215"/>
                <a:gd name="connsiteX275" fmla="*/ 1093074 w 1711709"/>
                <a:gd name="connsiteY275" fmla="*/ 165717 h 633215"/>
                <a:gd name="connsiteX276" fmla="*/ 1060973 w 1711709"/>
                <a:gd name="connsiteY276" fmla="*/ 165717 h 633215"/>
                <a:gd name="connsiteX277" fmla="*/ 736071 w 1711709"/>
                <a:gd name="connsiteY277" fmla="*/ 3313 h 633215"/>
                <a:gd name="connsiteX278" fmla="*/ 768172 w 1711709"/>
                <a:gd name="connsiteY278" fmla="*/ 3313 h 633215"/>
                <a:gd name="connsiteX279" fmla="*/ 768172 w 1711709"/>
                <a:gd name="connsiteY279" fmla="*/ 165717 h 633215"/>
                <a:gd name="connsiteX280" fmla="*/ 736071 w 1711709"/>
                <a:gd name="connsiteY280" fmla="*/ 165717 h 633215"/>
                <a:gd name="connsiteX281" fmla="*/ 546537 w 1711709"/>
                <a:gd name="connsiteY281" fmla="*/ 3313 h 633215"/>
                <a:gd name="connsiteX282" fmla="*/ 579529 w 1711709"/>
                <a:gd name="connsiteY282" fmla="*/ 3313 h 633215"/>
                <a:gd name="connsiteX283" fmla="*/ 626245 w 1711709"/>
                <a:gd name="connsiteY283" fmla="*/ 80112 h 633215"/>
                <a:gd name="connsiteX284" fmla="*/ 672758 w 1711709"/>
                <a:gd name="connsiteY284" fmla="*/ 3313 h 633215"/>
                <a:gd name="connsiteX285" fmla="*/ 705791 w 1711709"/>
                <a:gd name="connsiteY285" fmla="*/ 3313 h 633215"/>
                <a:gd name="connsiteX286" fmla="*/ 705791 w 1711709"/>
                <a:gd name="connsiteY286" fmla="*/ 165717 h 633215"/>
                <a:gd name="connsiteX287" fmla="*/ 673932 w 1711709"/>
                <a:gd name="connsiteY287" fmla="*/ 165717 h 633215"/>
                <a:gd name="connsiteX288" fmla="*/ 673932 w 1711709"/>
                <a:gd name="connsiteY288" fmla="*/ 60397 h 633215"/>
                <a:gd name="connsiteX289" fmla="*/ 628147 w 1711709"/>
                <a:gd name="connsiteY289" fmla="*/ 135782 h 633215"/>
                <a:gd name="connsiteX290" fmla="*/ 624423 w 1711709"/>
                <a:gd name="connsiteY290" fmla="*/ 135782 h 633215"/>
                <a:gd name="connsiteX291" fmla="*/ 578639 w 1711709"/>
                <a:gd name="connsiteY291" fmla="*/ 60599 h 633215"/>
                <a:gd name="connsiteX292" fmla="*/ 578639 w 1711709"/>
                <a:gd name="connsiteY292" fmla="*/ 165717 h 633215"/>
                <a:gd name="connsiteX293" fmla="*/ 546537 w 1711709"/>
                <a:gd name="connsiteY293" fmla="*/ 165717 h 633215"/>
                <a:gd name="connsiteX294" fmla="*/ 357004 w 1711709"/>
                <a:gd name="connsiteY294" fmla="*/ 3313 h 633215"/>
                <a:gd name="connsiteX295" fmla="*/ 389996 w 1711709"/>
                <a:gd name="connsiteY295" fmla="*/ 3313 h 633215"/>
                <a:gd name="connsiteX296" fmla="*/ 436752 w 1711709"/>
                <a:gd name="connsiteY296" fmla="*/ 80112 h 633215"/>
                <a:gd name="connsiteX297" fmla="*/ 483224 w 1711709"/>
                <a:gd name="connsiteY297" fmla="*/ 3313 h 633215"/>
                <a:gd name="connsiteX298" fmla="*/ 516257 w 1711709"/>
                <a:gd name="connsiteY298" fmla="*/ 3313 h 633215"/>
                <a:gd name="connsiteX299" fmla="*/ 516257 w 1711709"/>
                <a:gd name="connsiteY299" fmla="*/ 165717 h 633215"/>
                <a:gd name="connsiteX300" fmla="*/ 484398 w 1711709"/>
                <a:gd name="connsiteY300" fmla="*/ 165717 h 633215"/>
                <a:gd name="connsiteX301" fmla="*/ 484398 w 1711709"/>
                <a:gd name="connsiteY301" fmla="*/ 60397 h 633215"/>
                <a:gd name="connsiteX302" fmla="*/ 438614 w 1711709"/>
                <a:gd name="connsiteY302" fmla="*/ 135782 h 633215"/>
                <a:gd name="connsiteX303" fmla="*/ 434890 w 1711709"/>
                <a:gd name="connsiteY303" fmla="*/ 135782 h 633215"/>
                <a:gd name="connsiteX304" fmla="*/ 389105 w 1711709"/>
                <a:gd name="connsiteY304" fmla="*/ 60599 h 633215"/>
                <a:gd name="connsiteX305" fmla="*/ 389105 w 1711709"/>
                <a:gd name="connsiteY305" fmla="*/ 165717 h 633215"/>
                <a:gd name="connsiteX306" fmla="*/ 357004 w 1711709"/>
                <a:gd name="connsiteY306" fmla="*/ 165717 h 633215"/>
                <a:gd name="connsiteX307" fmla="*/ 1200269 w 1711709"/>
                <a:gd name="connsiteY307" fmla="*/ 41 h 633215"/>
                <a:gd name="connsiteX308" fmla="*/ 1284875 w 1711709"/>
                <a:gd name="connsiteY308" fmla="*/ 84516 h 633215"/>
                <a:gd name="connsiteX309" fmla="*/ 1200269 w 1711709"/>
                <a:gd name="connsiteY309" fmla="*/ 168990 h 633215"/>
                <a:gd name="connsiteX310" fmla="*/ 1115906 w 1711709"/>
                <a:gd name="connsiteY310" fmla="*/ 84516 h 633215"/>
                <a:gd name="connsiteX311" fmla="*/ 1200269 w 1711709"/>
                <a:gd name="connsiteY311" fmla="*/ 41 h 633215"/>
                <a:gd name="connsiteX312" fmla="*/ 249729 w 1711709"/>
                <a:gd name="connsiteY312" fmla="*/ 41 h 633215"/>
                <a:gd name="connsiteX313" fmla="*/ 334335 w 1711709"/>
                <a:gd name="connsiteY313" fmla="*/ 84516 h 633215"/>
                <a:gd name="connsiteX314" fmla="*/ 249729 w 1711709"/>
                <a:gd name="connsiteY314" fmla="*/ 168990 h 633215"/>
                <a:gd name="connsiteX315" fmla="*/ 165366 w 1711709"/>
                <a:gd name="connsiteY315" fmla="*/ 84516 h 633215"/>
                <a:gd name="connsiteX316" fmla="*/ 249729 w 1711709"/>
                <a:gd name="connsiteY316" fmla="*/ 41 h 633215"/>
                <a:gd name="connsiteX317" fmla="*/ 84606 w 1711709"/>
                <a:gd name="connsiteY317" fmla="*/ 41 h 633215"/>
                <a:gd name="connsiteX318" fmla="*/ 154598 w 1711709"/>
                <a:gd name="connsiteY318" fmla="*/ 38339 h 633215"/>
                <a:gd name="connsiteX319" fmla="*/ 126909 w 1711709"/>
                <a:gd name="connsiteY319" fmla="*/ 54337 h 633215"/>
                <a:gd name="connsiteX320" fmla="*/ 84606 w 1711709"/>
                <a:gd name="connsiteY320" fmla="*/ 31148 h 633215"/>
                <a:gd name="connsiteX321" fmla="*/ 31819 w 1711709"/>
                <a:gd name="connsiteY321" fmla="*/ 84516 h 633215"/>
                <a:gd name="connsiteX322" fmla="*/ 84606 w 1711709"/>
                <a:gd name="connsiteY322" fmla="*/ 137640 h 633215"/>
                <a:gd name="connsiteX323" fmla="*/ 126909 w 1711709"/>
                <a:gd name="connsiteY323" fmla="*/ 114653 h 633215"/>
                <a:gd name="connsiteX324" fmla="*/ 154598 w 1711709"/>
                <a:gd name="connsiteY324" fmla="*/ 130651 h 633215"/>
                <a:gd name="connsiteX325" fmla="*/ 84606 w 1711709"/>
                <a:gd name="connsiteY325" fmla="*/ 168950 h 633215"/>
                <a:gd name="connsiteX326" fmla="*/ 6286 w 1711709"/>
                <a:gd name="connsiteY326" fmla="*/ 117649 h 633215"/>
                <a:gd name="connsiteX327" fmla="*/ 4 w 1711709"/>
                <a:gd name="connsiteY327" fmla="*/ 84495 h 633215"/>
                <a:gd name="connsiteX328" fmla="*/ 6292 w 1711709"/>
                <a:gd name="connsiteY328" fmla="*/ 51257 h 633215"/>
                <a:gd name="connsiteX329" fmla="*/ 84606 w 1711709"/>
                <a:gd name="connsiteY329" fmla="*/ 41 h 633215"/>
                <a:gd name="connsiteX330" fmla="*/ 978432 w 1711709"/>
                <a:gd name="connsiteY330" fmla="*/ 0 h 633215"/>
                <a:gd name="connsiteX331" fmla="*/ 1036563 w 1711709"/>
                <a:gd name="connsiteY331" fmla="*/ 36440 h 633215"/>
                <a:gd name="connsiteX332" fmla="*/ 1009602 w 1711709"/>
                <a:gd name="connsiteY332" fmla="*/ 51994 h 633215"/>
                <a:gd name="connsiteX333" fmla="*/ 978432 w 1711709"/>
                <a:gd name="connsiteY333" fmla="*/ 31107 h 633215"/>
                <a:gd name="connsiteX334" fmla="*/ 957058 w 1711709"/>
                <a:gd name="connsiteY334" fmla="*/ 47348 h 633215"/>
                <a:gd name="connsiteX335" fmla="*/ 987986 w 1711709"/>
                <a:gd name="connsiteY335" fmla="*/ 70093 h 633215"/>
                <a:gd name="connsiteX336" fmla="*/ 1041259 w 1711709"/>
                <a:gd name="connsiteY336" fmla="*/ 119985 h 633215"/>
                <a:gd name="connsiteX337" fmla="*/ 982197 w 1711709"/>
                <a:gd name="connsiteY337" fmla="*/ 168949 h 633215"/>
                <a:gd name="connsiteX338" fmla="*/ 918277 w 1711709"/>
                <a:gd name="connsiteY338" fmla="*/ 128792 h 633215"/>
                <a:gd name="connsiteX339" fmla="*/ 918196 w 1711709"/>
                <a:gd name="connsiteY339" fmla="*/ 128833 h 633215"/>
                <a:gd name="connsiteX340" fmla="*/ 945642 w 1711709"/>
                <a:gd name="connsiteY340" fmla="*/ 112794 h 633215"/>
                <a:gd name="connsiteX341" fmla="*/ 983088 w 1711709"/>
                <a:gd name="connsiteY341" fmla="*/ 137640 h 633215"/>
                <a:gd name="connsiteX342" fmla="*/ 1009117 w 1711709"/>
                <a:gd name="connsiteY342" fmla="*/ 120470 h 633215"/>
                <a:gd name="connsiteX343" fmla="*/ 974020 w 1711709"/>
                <a:gd name="connsiteY343" fmla="*/ 96796 h 633215"/>
                <a:gd name="connsiteX344" fmla="*/ 924956 w 1711709"/>
                <a:gd name="connsiteY344" fmla="*/ 48277 h 633215"/>
                <a:gd name="connsiteX345" fmla="*/ 978432 w 1711709"/>
                <a:gd name="connsiteY345" fmla="*/ 0 h 633215"/>
                <a:gd name="connsiteX346" fmla="*/ 847718 w 1711709"/>
                <a:gd name="connsiteY346" fmla="*/ 0 h 633215"/>
                <a:gd name="connsiteX347" fmla="*/ 905849 w 1711709"/>
                <a:gd name="connsiteY347" fmla="*/ 36440 h 633215"/>
                <a:gd name="connsiteX348" fmla="*/ 878889 w 1711709"/>
                <a:gd name="connsiteY348" fmla="*/ 51994 h 633215"/>
                <a:gd name="connsiteX349" fmla="*/ 847718 w 1711709"/>
                <a:gd name="connsiteY349" fmla="*/ 31107 h 633215"/>
                <a:gd name="connsiteX350" fmla="*/ 826344 w 1711709"/>
                <a:gd name="connsiteY350" fmla="*/ 47348 h 633215"/>
                <a:gd name="connsiteX351" fmla="*/ 857272 w 1711709"/>
                <a:gd name="connsiteY351" fmla="*/ 70093 h 633215"/>
                <a:gd name="connsiteX352" fmla="*/ 910545 w 1711709"/>
                <a:gd name="connsiteY352" fmla="*/ 119985 h 633215"/>
                <a:gd name="connsiteX353" fmla="*/ 851483 w 1711709"/>
                <a:gd name="connsiteY353" fmla="*/ 168949 h 633215"/>
                <a:gd name="connsiteX354" fmla="*/ 787563 w 1711709"/>
                <a:gd name="connsiteY354" fmla="*/ 128792 h 633215"/>
                <a:gd name="connsiteX355" fmla="*/ 787482 w 1711709"/>
                <a:gd name="connsiteY355" fmla="*/ 128833 h 633215"/>
                <a:gd name="connsiteX356" fmla="*/ 814928 w 1711709"/>
                <a:gd name="connsiteY356" fmla="*/ 112794 h 633215"/>
                <a:gd name="connsiteX357" fmla="*/ 852374 w 1711709"/>
                <a:gd name="connsiteY357" fmla="*/ 137640 h 633215"/>
                <a:gd name="connsiteX358" fmla="*/ 878403 w 1711709"/>
                <a:gd name="connsiteY358" fmla="*/ 120470 h 633215"/>
                <a:gd name="connsiteX359" fmla="*/ 843306 w 1711709"/>
                <a:gd name="connsiteY359" fmla="*/ 96796 h 633215"/>
                <a:gd name="connsiteX360" fmla="*/ 794243 w 1711709"/>
                <a:gd name="connsiteY360" fmla="*/ 48277 h 633215"/>
                <a:gd name="connsiteX361" fmla="*/ 847718 w 1711709"/>
                <a:gd name="connsiteY361" fmla="*/ 0 h 63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1711709" h="633215">
                  <a:moveTo>
                    <a:pt x="39550" y="498120"/>
                  </a:moveTo>
                  <a:lnTo>
                    <a:pt x="39550" y="599280"/>
                  </a:lnTo>
                  <a:lnTo>
                    <a:pt x="72097" y="599280"/>
                  </a:lnTo>
                  <a:cubicBezTo>
                    <a:pt x="100231" y="599280"/>
                    <a:pt x="119743" y="578636"/>
                    <a:pt x="119743" y="548700"/>
                  </a:cubicBezTo>
                  <a:cubicBezTo>
                    <a:pt x="119743" y="518765"/>
                    <a:pt x="100191" y="498120"/>
                    <a:pt x="72097" y="498120"/>
                  </a:cubicBezTo>
                  <a:close/>
                  <a:moveTo>
                    <a:pt x="943537" y="497393"/>
                  </a:moveTo>
                  <a:lnTo>
                    <a:pt x="943537" y="545428"/>
                  </a:lnTo>
                  <a:lnTo>
                    <a:pt x="943537" y="545468"/>
                  </a:lnTo>
                  <a:lnTo>
                    <a:pt x="976529" y="545468"/>
                  </a:lnTo>
                  <a:cubicBezTo>
                    <a:pt x="988633" y="545468"/>
                    <a:pt x="998632" y="534803"/>
                    <a:pt x="998632" y="521309"/>
                  </a:cubicBezTo>
                  <a:cubicBezTo>
                    <a:pt x="998632" y="507816"/>
                    <a:pt x="988633" y="497393"/>
                    <a:pt x="976529" y="497393"/>
                  </a:cubicBezTo>
                  <a:close/>
                  <a:moveTo>
                    <a:pt x="1234962" y="467538"/>
                  </a:moveTo>
                  <a:lnTo>
                    <a:pt x="1267063" y="467538"/>
                  </a:lnTo>
                  <a:lnTo>
                    <a:pt x="1267063" y="629942"/>
                  </a:lnTo>
                  <a:lnTo>
                    <a:pt x="1234962" y="629942"/>
                  </a:lnTo>
                  <a:close/>
                  <a:moveTo>
                    <a:pt x="911435" y="467538"/>
                  </a:moveTo>
                  <a:lnTo>
                    <a:pt x="976529" y="467538"/>
                  </a:lnTo>
                  <a:cubicBezTo>
                    <a:pt x="1006525" y="467538"/>
                    <a:pt x="1030693" y="491656"/>
                    <a:pt x="1030693" y="521350"/>
                  </a:cubicBezTo>
                  <a:cubicBezTo>
                    <a:pt x="1030693" y="541792"/>
                    <a:pt x="1017941" y="560092"/>
                    <a:pt x="999320" y="568657"/>
                  </a:cubicBezTo>
                  <a:lnTo>
                    <a:pt x="1035348" y="629902"/>
                  </a:lnTo>
                  <a:lnTo>
                    <a:pt x="1000696" y="629902"/>
                  </a:lnTo>
                  <a:lnTo>
                    <a:pt x="967930" y="573545"/>
                  </a:lnTo>
                  <a:lnTo>
                    <a:pt x="967947" y="573545"/>
                  </a:lnTo>
                  <a:lnTo>
                    <a:pt x="967907" y="573505"/>
                  </a:lnTo>
                  <a:lnTo>
                    <a:pt x="967930" y="573545"/>
                  </a:lnTo>
                  <a:lnTo>
                    <a:pt x="943537" y="573545"/>
                  </a:lnTo>
                  <a:lnTo>
                    <a:pt x="943537" y="629942"/>
                  </a:lnTo>
                  <a:lnTo>
                    <a:pt x="911435" y="629942"/>
                  </a:lnTo>
                  <a:close/>
                  <a:moveTo>
                    <a:pt x="631629" y="467538"/>
                  </a:moveTo>
                  <a:lnTo>
                    <a:pt x="656039" y="467538"/>
                  </a:lnTo>
                  <a:lnTo>
                    <a:pt x="725788" y="566597"/>
                  </a:lnTo>
                  <a:lnTo>
                    <a:pt x="725788" y="467538"/>
                  </a:lnTo>
                  <a:lnTo>
                    <a:pt x="757890" y="467538"/>
                  </a:lnTo>
                  <a:lnTo>
                    <a:pt x="757890" y="629942"/>
                  </a:lnTo>
                  <a:lnTo>
                    <a:pt x="733480" y="629942"/>
                  </a:lnTo>
                  <a:lnTo>
                    <a:pt x="663731" y="530641"/>
                  </a:lnTo>
                  <a:lnTo>
                    <a:pt x="663731" y="629942"/>
                  </a:lnTo>
                  <a:lnTo>
                    <a:pt x="631629" y="629942"/>
                  </a:lnTo>
                  <a:close/>
                  <a:moveTo>
                    <a:pt x="1297343" y="467498"/>
                  </a:moveTo>
                  <a:lnTo>
                    <a:pt x="1396846" y="467498"/>
                  </a:lnTo>
                  <a:lnTo>
                    <a:pt x="1396846" y="498120"/>
                  </a:lnTo>
                  <a:lnTo>
                    <a:pt x="1329444" y="498120"/>
                  </a:lnTo>
                  <a:lnTo>
                    <a:pt x="1329444" y="532702"/>
                  </a:lnTo>
                  <a:lnTo>
                    <a:pt x="1391057" y="532702"/>
                  </a:lnTo>
                  <a:lnTo>
                    <a:pt x="1391057" y="562840"/>
                  </a:lnTo>
                  <a:lnTo>
                    <a:pt x="1329444" y="562840"/>
                  </a:lnTo>
                  <a:lnTo>
                    <a:pt x="1329444" y="599280"/>
                  </a:lnTo>
                  <a:lnTo>
                    <a:pt x="1397979" y="599280"/>
                  </a:lnTo>
                  <a:lnTo>
                    <a:pt x="1397979" y="629903"/>
                  </a:lnTo>
                  <a:lnTo>
                    <a:pt x="1297343" y="629903"/>
                  </a:lnTo>
                  <a:close/>
                  <a:moveTo>
                    <a:pt x="788211" y="467498"/>
                  </a:moveTo>
                  <a:lnTo>
                    <a:pt x="887714" y="467498"/>
                  </a:lnTo>
                  <a:lnTo>
                    <a:pt x="887714" y="498120"/>
                  </a:lnTo>
                  <a:lnTo>
                    <a:pt x="820312" y="498120"/>
                  </a:lnTo>
                  <a:lnTo>
                    <a:pt x="820312" y="532702"/>
                  </a:lnTo>
                  <a:lnTo>
                    <a:pt x="881925" y="532702"/>
                  </a:lnTo>
                  <a:lnTo>
                    <a:pt x="881925" y="562840"/>
                  </a:lnTo>
                  <a:lnTo>
                    <a:pt x="820312" y="562840"/>
                  </a:lnTo>
                  <a:lnTo>
                    <a:pt x="820312" y="599280"/>
                  </a:lnTo>
                  <a:lnTo>
                    <a:pt x="888847" y="599280"/>
                  </a:lnTo>
                  <a:lnTo>
                    <a:pt x="888847" y="629903"/>
                  </a:lnTo>
                  <a:lnTo>
                    <a:pt x="788211" y="629903"/>
                  </a:lnTo>
                  <a:close/>
                  <a:moveTo>
                    <a:pt x="508445" y="467498"/>
                  </a:moveTo>
                  <a:lnTo>
                    <a:pt x="607948" y="467498"/>
                  </a:lnTo>
                  <a:lnTo>
                    <a:pt x="607948" y="498120"/>
                  </a:lnTo>
                  <a:lnTo>
                    <a:pt x="540546" y="498120"/>
                  </a:lnTo>
                  <a:lnTo>
                    <a:pt x="540546" y="532702"/>
                  </a:lnTo>
                  <a:lnTo>
                    <a:pt x="602159" y="532702"/>
                  </a:lnTo>
                  <a:lnTo>
                    <a:pt x="602159" y="562840"/>
                  </a:lnTo>
                  <a:lnTo>
                    <a:pt x="540546" y="562840"/>
                  </a:lnTo>
                  <a:lnTo>
                    <a:pt x="540546" y="599280"/>
                  </a:lnTo>
                  <a:lnTo>
                    <a:pt x="609081" y="599280"/>
                  </a:lnTo>
                  <a:lnTo>
                    <a:pt x="609081" y="629902"/>
                  </a:lnTo>
                  <a:lnTo>
                    <a:pt x="508445" y="629902"/>
                  </a:lnTo>
                  <a:close/>
                  <a:moveTo>
                    <a:pt x="354656" y="467498"/>
                  </a:moveTo>
                  <a:lnTo>
                    <a:pt x="386757" y="467498"/>
                  </a:lnTo>
                  <a:lnTo>
                    <a:pt x="386757" y="599280"/>
                  </a:lnTo>
                  <a:lnTo>
                    <a:pt x="448815" y="599280"/>
                  </a:lnTo>
                  <a:lnTo>
                    <a:pt x="448815" y="629903"/>
                  </a:lnTo>
                  <a:lnTo>
                    <a:pt x="354656" y="629903"/>
                  </a:lnTo>
                  <a:close/>
                  <a:moveTo>
                    <a:pt x="173300" y="467498"/>
                  </a:moveTo>
                  <a:lnTo>
                    <a:pt x="272803" y="467498"/>
                  </a:lnTo>
                  <a:lnTo>
                    <a:pt x="272803" y="498120"/>
                  </a:lnTo>
                  <a:lnTo>
                    <a:pt x="205401" y="498120"/>
                  </a:lnTo>
                  <a:lnTo>
                    <a:pt x="205401" y="532702"/>
                  </a:lnTo>
                  <a:lnTo>
                    <a:pt x="267014" y="532702"/>
                  </a:lnTo>
                  <a:lnTo>
                    <a:pt x="267014" y="562840"/>
                  </a:lnTo>
                  <a:lnTo>
                    <a:pt x="205401" y="562840"/>
                  </a:lnTo>
                  <a:lnTo>
                    <a:pt x="205401" y="599280"/>
                  </a:lnTo>
                  <a:lnTo>
                    <a:pt x="273936" y="599280"/>
                  </a:lnTo>
                  <a:lnTo>
                    <a:pt x="273936" y="629903"/>
                  </a:lnTo>
                  <a:lnTo>
                    <a:pt x="173300" y="629903"/>
                  </a:lnTo>
                  <a:close/>
                  <a:moveTo>
                    <a:pt x="7408" y="467498"/>
                  </a:moveTo>
                  <a:lnTo>
                    <a:pt x="72056" y="467498"/>
                  </a:lnTo>
                  <a:cubicBezTo>
                    <a:pt x="116909" y="467498"/>
                    <a:pt x="150428" y="503009"/>
                    <a:pt x="150428" y="548700"/>
                  </a:cubicBezTo>
                  <a:cubicBezTo>
                    <a:pt x="150428" y="594432"/>
                    <a:pt x="116909" y="629903"/>
                    <a:pt x="72056" y="629903"/>
                  </a:cubicBezTo>
                  <a:lnTo>
                    <a:pt x="7408" y="629903"/>
                  </a:lnTo>
                  <a:close/>
                  <a:moveTo>
                    <a:pt x="449301" y="467256"/>
                  </a:moveTo>
                  <a:lnTo>
                    <a:pt x="481848" y="467256"/>
                  </a:lnTo>
                  <a:lnTo>
                    <a:pt x="464441" y="531773"/>
                  </a:lnTo>
                  <a:lnTo>
                    <a:pt x="440031" y="531773"/>
                  </a:lnTo>
                  <a:close/>
                  <a:moveTo>
                    <a:pt x="1130318" y="464306"/>
                  </a:moveTo>
                  <a:cubicBezTo>
                    <a:pt x="1161246" y="464306"/>
                    <a:pt x="1187518" y="479860"/>
                    <a:pt x="1201241" y="502120"/>
                  </a:cubicBezTo>
                  <a:lnTo>
                    <a:pt x="1173795" y="517916"/>
                  </a:lnTo>
                  <a:cubicBezTo>
                    <a:pt x="1166346" y="504907"/>
                    <a:pt x="1149830" y="495413"/>
                    <a:pt x="1130075" y="495413"/>
                  </a:cubicBezTo>
                  <a:cubicBezTo>
                    <a:pt x="1099147" y="495413"/>
                    <a:pt x="1076842" y="518158"/>
                    <a:pt x="1076842" y="549023"/>
                  </a:cubicBezTo>
                  <a:cubicBezTo>
                    <a:pt x="1076842" y="579888"/>
                    <a:pt x="1098459" y="601946"/>
                    <a:pt x="1132382" y="601946"/>
                  </a:cubicBezTo>
                  <a:cubicBezTo>
                    <a:pt x="1157966" y="601946"/>
                    <a:pt x="1174240" y="589624"/>
                    <a:pt x="1179786" y="571081"/>
                  </a:cubicBezTo>
                  <a:lnTo>
                    <a:pt x="1130520" y="571081"/>
                  </a:lnTo>
                  <a:lnTo>
                    <a:pt x="1130520" y="542802"/>
                  </a:lnTo>
                  <a:lnTo>
                    <a:pt x="1212130" y="542802"/>
                  </a:lnTo>
                  <a:lnTo>
                    <a:pt x="1212130" y="555244"/>
                  </a:lnTo>
                  <a:cubicBezTo>
                    <a:pt x="1212130" y="602107"/>
                    <a:pt x="1178895" y="633215"/>
                    <a:pt x="1132139" y="633215"/>
                  </a:cubicBezTo>
                  <a:cubicBezTo>
                    <a:pt x="1081255" y="633215"/>
                    <a:pt x="1044983" y="595401"/>
                    <a:pt x="1044983" y="548983"/>
                  </a:cubicBezTo>
                  <a:cubicBezTo>
                    <a:pt x="1044983" y="502564"/>
                    <a:pt x="1081700" y="464306"/>
                    <a:pt x="1130318" y="464306"/>
                  </a:cubicBezTo>
                  <a:close/>
                  <a:moveTo>
                    <a:pt x="558156" y="421079"/>
                  </a:moveTo>
                  <a:lnTo>
                    <a:pt x="594184" y="421079"/>
                  </a:lnTo>
                  <a:lnTo>
                    <a:pt x="568397" y="452873"/>
                  </a:lnTo>
                  <a:lnTo>
                    <a:pt x="539575" y="452873"/>
                  </a:lnTo>
                  <a:close/>
                  <a:moveTo>
                    <a:pt x="1132382" y="272249"/>
                  </a:moveTo>
                  <a:lnTo>
                    <a:pt x="1110077" y="338625"/>
                  </a:lnTo>
                  <a:lnTo>
                    <a:pt x="1154687" y="338625"/>
                  </a:lnTo>
                  <a:close/>
                  <a:moveTo>
                    <a:pt x="39550" y="266028"/>
                  </a:moveTo>
                  <a:lnTo>
                    <a:pt x="39550" y="367187"/>
                  </a:lnTo>
                  <a:lnTo>
                    <a:pt x="72097" y="367187"/>
                  </a:lnTo>
                  <a:cubicBezTo>
                    <a:pt x="100231" y="367187"/>
                    <a:pt x="119743" y="346543"/>
                    <a:pt x="119743" y="316607"/>
                  </a:cubicBezTo>
                  <a:cubicBezTo>
                    <a:pt x="119743" y="286672"/>
                    <a:pt x="100191" y="266028"/>
                    <a:pt x="72097" y="266028"/>
                  </a:cubicBezTo>
                  <a:close/>
                  <a:moveTo>
                    <a:pt x="386757" y="265260"/>
                  </a:moveTo>
                  <a:lnTo>
                    <a:pt x="386757" y="313295"/>
                  </a:lnTo>
                  <a:lnTo>
                    <a:pt x="386757" y="313335"/>
                  </a:lnTo>
                  <a:lnTo>
                    <a:pt x="419750" y="313335"/>
                  </a:lnTo>
                  <a:cubicBezTo>
                    <a:pt x="431854" y="313335"/>
                    <a:pt x="441812" y="302670"/>
                    <a:pt x="441812" y="289176"/>
                  </a:cubicBezTo>
                  <a:cubicBezTo>
                    <a:pt x="441812" y="275683"/>
                    <a:pt x="431813" y="265260"/>
                    <a:pt x="419750" y="265260"/>
                  </a:cubicBezTo>
                  <a:close/>
                  <a:moveTo>
                    <a:pt x="1478253" y="263240"/>
                  </a:moveTo>
                  <a:cubicBezTo>
                    <a:pt x="1448742" y="263240"/>
                    <a:pt x="1425709" y="285298"/>
                    <a:pt x="1425709" y="316607"/>
                  </a:cubicBezTo>
                  <a:cubicBezTo>
                    <a:pt x="1425709" y="347916"/>
                    <a:pt x="1448742" y="369772"/>
                    <a:pt x="1478253" y="369772"/>
                  </a:cubicBezTo>
                  <a:cubicBezTo>
                    <a:pt x="1507764" y="369772"/>
                    <a:pt x="1530798" y="347755"/>
                    <a:pt x="1530798" y="316607"/>
                  </a:cubicBezTo>
                  <a:cubicBezTo>
                    <a:pt x="1530798" y="285298"/>
                    <a:pt x="1507764" y="263240"/>
                    <a:pt x="1478253" y="263240"/>
                  </a:cubicBezTo>
                  <a:close/>
                  <a:moveTo>
                    <a:pt x="497514" y="235406"/>
                  </a:moveTo>
                  <a:lnTo>
                    <a:pt x="597017" y="235406"/>
                  </a:lnTo>
                  <a:lnTo>
                    <a:pt x="597017" y="266028"/>
                  </a:lnTo>
                  <a:lnTo>
                    <a:pt x="529616" y="266028"/>
                  </a:lnTo>
                  <a:lnTo>
                    <a:pt x="529616" y="300610"/>
                  </a:lnTo>
                  <a:lnTo>
                    <a:pt x="591228" y="300610"/>
                  </a:lnTo>
                  <a:lnTo>
                    <a:pt x="591228" y="330748"/>
                  </a:lnTo>
                  <a:lnTo>
                    <a:pt x="529616" y="330748"/>
                  </a:lnTo>
                  <a:lnTo>
                    <a:pt x="529616" y="367188"/>
                  </a:lnTo>
                  <a:lnTo>
                    <a:pt x="598150" y="367188"/>
                  </a:lnTo>
                  <a:lnTo>
                    <a:pt x="598150" y="397810"/>
                  </a:lnTo>
                  <a:lnTo>
                    <a:pt x="497514" y="397810"/>
                  </a:lnTo>
                  <a:close/>
                  <a:moveTo>
                    <a:pt x="1585448" y="235405"/>
                  </a:moveTo>
                  <a:lnTo>
                    <a:pt x="1609858" y="235405"/>
                  </a:lnTo>
                  <a:lnTo>
                    <a:pt x="1679607" y="334464"/>
                  </a:lnTo>
                  <a:lnTo>
                    <a:pt x="1679607" y="235405"/>
                  </a:lnTo>
                  <a:lnTo>
                    <a:pt x="1711709" y="235405"/>
                  </a:lnTo>
                  <a:lnTo>
                    <a:pt x="1711709" y="397810"/>
                  </a:lnTo>
                  <a:lnTo>
                    <a:pt x="1687299" y="397810"/>
                  </a:lnTo>
                  <a:lnTo>
                    <a:pt x="1617550" y="298509"/>
                  </a:lnTo>
                  <a:lnTo>
                    <a:pt x="1617550" y="397810"/>
                  </a:lnTo>
                  <a:lnTo>
                    <a:pt x="1585448" y="397810"/>
                  </a:lnTo>
                  <a:close/>
                  <a:moveTo>
                    <a:pt x="1338917" y="235405"/>
                  </a:moveTo>
                  <a:lnTo>
                    <a:pt x="1371019" y="235405"/>
                  </a:lnTo>
                  <a:lnTo>
                    <a:pt x="1371019" y="397810"/>
                  </a:lnTo>
                  <a:lnTo>
                    <a:pt x="1338917" y="397810"/>
                  </a:lnTo>
                  <a:close/>
                  <a:moveTo>
                    <a:pt x="1201200" y="235405"/>
                  </a:moveTo>
                  <a:lnTo>
                    <a:pt x="1320943" y="235405"/>
                  </a:lnTo>
                  <a:lnTo>
                    <a:pt x="1320943" y="266028"/>
                  </a:lnTo>
                  <a:lnTo>
                    <a:pt x="1277021" y="266028"/>
                  </a:lnTo>
                  <a:lnTo>
                    <a:pt x="1277021" y="397810"/>
                  </a:lnTo>
                  <a:lnTo>
                    <a:pt x="1244919" y="397810"/>
                  </a:lnTo>
                  <a:lnTo>
                    <a:pt x="1244919" y="266028"/>
                  </a:lnTo>
                  <a:lnTo>
                    <a:pt x="1201200" y="266028"/>
                  </a:lnTo>
                  <a:close/>
                  <a:moveTo>
                    <a:pt x="1112384" y="235405"/>
                  </a:moveTo>
                  <a:lnTo>
                    <a:pt x="1152137" y="235405"/>
                  </a:lnTo>
                  <a:lnTo>
                    <a:pt x="1209336" y="397810"/>
                  </a:lnTo>
                  <a:lnTo>
                    <a:pt x="1174482" y="397810"/>
                  </a:lnTo>
                  <a:lnTo>
                    <a:pt x="1164726" y="368561"/>
                  </a:lnTo>
                  <a:lnTo>
                    <a:pt x="1164686" y="368561"/>
                  </a:lnTo>
                  <a:lnTo>
                    <a:pt x="1099835" y="368561"/>
                  </a:lnTo>
                  <a:lnTo>
                    <a:pt x="1090079" y="397810"/>
                  </a:lnTo>
                  <a:lnTo>
                    <a:pt x="1055427" y="397810"/>
                  </a:lnTo>
                  <a:close/>
                  <a:moveTo>
                    <a:pt x="952847" y="235405"/>
                  </a:moveTo>
                  <a:lnTo>
                    <a:pt x="984949" y="235405"/>
                  </a:lnTo>
                  <a:lnTo>
                    <a:pt x="984949" y="367187"/>
                  </a:lnTo>
                  <a:lnTo>
                    <a:pt x="1047006" y="367187"/>
                  </a:lnTo>
                  <a:lnTo>
                    <a:pt x="1047006" y="397810"/>
                  </a:lnTo>
                  <a:lnTo>
                    <a:pt x="952847" y="397810"/>
                  </a:lnTo>
                  <a:close/>
                  <a:moveTo>
                    <a:pt x="799626" y="235405"/>
                  </a:moveTo>
                  <a:lnTo>
                    <a:pt x="831485" y="235405"/>
                  </a:lnTo>
                  <a:lnTo>
                    <a:pt x="831485" y="342140"/>
                  </a:lnTo>
                  <a:cubicBezTo>
                    <a:pt x="831485" y="357936"/>
                    <a:pt x="839824" y="369773"/>
                    <a:pt x="861684" y="369773"/>
                  </a:cubicBezTo>
                  <a:cubicBezTo>
                    <a:pt x="883544" y="369773"/>
                    <a:pt x="891883" y="357936"/>
                    <a:pt x="891883" y="342140"/>
                  </a:cubicBezTo>
                  <a:lnTo>
                    <a:pt x="891883" y="235405"/>
                  </a:lnTo>
                  <a:lnTo>
                    <a:pt x="923984" y="235405"/>
                  </a:lnTo>
                  <a:lnTo>
                    <a:pt x="923984" y="344685"/>
                  </a:lnTo>
                  <a:cubicBezTo>
                    <a:pt x="923984" y="379711"/>
                    <a:pt x="897469" y="401082"/>
                    <a:pt x="861684" y="401082"/>
                  </a:cubicBezTo>
                  <a:cubicBezTo>
                    <a:pt x="825898" y="401082"/>
                    <a:pt x="799626" y="379711"/>
                    <a:pt x="799626" y="344685"/>
                  </a:cubicBezTo>
                  <a:close/>
                  <a:moveTo>
                    <a:pt x="354656" y="235405"/>
                  </a:moveTo>
                  <a:lnTo>
                    <a:pt x="419750" y="235405"/>
                  </a:lnTo>
                  <a:cubicBezTo>
                    <a:pt x="449746" y="235405"/>
                    <a:pt x="473914" y="259523"/>
                    <a:pt x="473914" y="289217"/>
                  </a:cubicBezTo>
                  <a:cubicBezTo>
                    <a:pt x="473914" y="309659"/>
                    <a:pt x="461162" y="327959"/>
                    <a:pt x="442541" y="336524"/>
                  </a:cubicBezTo>
                  <a:lnTo>
                    <a:pt x="478569" y="397769"/>
                  </a:lnTo>
                  <a:lnTo>
                    <a:pt x="443917" y="397769"/>
                  </a:lnTo>
                  <a:lnTo>
                    <a:pt x="411150" y="341412"/>
                  </a:lnTo>
                  <a:lnTo>
                    <a:pt x="411168" y="341412"/>
                  </a:lnTo>
                  <a:lnTo>
                    <a:pt x="411127" y="341372"/>
                  </a:lnTo>
                  <a:lnTo>
                    <a:pt x="411150" y="341412"/>
                  </a:lnTo>
                  <a:lnTo>
                    <a:pt x="386757" y="341412"/>
                  </a:lnTo>
                  <a:lnTo>
                    <a:pt x="386757" y="397810"/>
                  </a:lnTo>
                  <a:lnTo>
                    <a:pt x="354656" y="397810"/>
                  </a:lnTo>
                  <a:close/>
                  <a:moveTo>
                    <a:pt x="173300" y="235405"/>
                  </a:moveTo>
                  <a:lnTo>
                    <a:pt x="272803" y="235405"/>
                  </a:lnTo>
                  <a:lnTo>
                    <a:pt x="272803" y="266028"/>
                  </a:lnTo>
                  <a:lnTo>
                    <a:pt x="205401" y="266028"/>
                  </a:lnTo>
                  <a:lnTo>
                    <a:pt x="205401" y="300609"/>
                  </a:lnTo>
                  <a:lnTo>
                    <a:pt x="267014" y="300609"/>
                  </a:lnTo>
                  <a:lnTo>
                    <a:pt x="267014" y="330747"/>
                  </a:lnTo>
                  <a:lnTo>
                    <a:pt x="205401" y="330747"/>
                  </a:lnTo>
                  <a:lnTo>
                    <a:pt x="205401" y="367187"/>
                  </a:lnTo>
                  <a:lnTo>
                    <a:pt x="273936" y="367187"/>
                  </a:lnTo>
                  <a:lnTo>
                    <a:pt x="273936" y="397810"/>
                  </a:lnTo>
                  <a:lnTo>
                    <a:pt x="173300" y="397810"/>
                  </a:lnTo>
                  <a:close/>
                  <a:moveTo>
                    <a:pt x="7408" y="235405"/>
                  </a:moveTo>
                  <a:lnTo>
                    <a:pt x="72056" y="235405"/>
                  </a:lnTo>
                  <a:cubicBezTo>
                    <a:pt x="116909" y="235405"/>
                    <a:pt x="150428" y="270916"/>
                    <a:pt x="150428" y="316607"/>
                  </a:cubicBezTo>
                  <a:cubicBezTo>
                    <a:pt x="150428" y="362339"/>
                    <a:pt x="116909" y="397810"/>
                    <a:pt x="72056" y="397810"/>
                  </a:cubicBezTo>
                  <a:lnTo>
                    <a:pt x="7408" y="397810"/>
                  </a:lnTo>
                  <a:close/>
                  <a:moveTo>
                    <a:pt x="1478213" y="232173"/>
                  </a:moveTo>
                  <a:cubicBezTo>
                    <a:pt x="1525171" y="232173"/>
                    <a:pt x="1562859" y="269057"/>
                    <a:pt x="1562859" y="316607"/>
                  </a:cubicBezTo>
                  <a:cubicBezTo>
                    <a:pt x="1562859" y="364157"/>
                    <a:pt x="1525171" y="401082"/>
                    <a:pt x="1478213" y="401082"/>
                  </a:cubicBezTo>
                  <a:cubicBezTo>
                    <a:pt x="1431255" y="401082"/>
                    <a:pt x="1393850" y="363955"/>
                    <a:pt x="1393850" y="316607"/>
                  </a:cubicBezTo>
                  <a:cubicBezTo>
                    <a:pt x="1393850" y="269057"/>
                    <a:pt x="1431255" y="232173"/>
                    <a:pt x="1478213" y="232173"/>
                  </a:cubicBezTo>
                  <a:close/>
                  <a:moveTo>
                    <a:pt x="697492" y="232173"/>
                  </a:moveTo>
                  <a:cubicBezTo>
                    <a:pt x="728420" y="232173"/>
                    <a:pt x="754692" y="247727"/>
                    <a:pt x="768416" y="269987"/>
                  </a:cubicBezTo>
                  <a:lnTo>
                    <a:pt x="740969" y="285783"/>
                  </a:lnTo>
                  <a:cubicBezTo>
                    <a:pt x="733521" y="272774"/>
                    <a:pt x="717004" y="263280"/>
                    <a:pt x="697249" y="263280"/>
                  </a:cubicBezTo>
                  <a:cubicBezTo>
                    <a:pt x="666322" y="263280"/>
                    <a:pt x="644017" y="286025"/>
                    <a:pt x="644017" y="316890"/>
                  </a:cubicBezTo>
                  <a:cubicBezTo>
                    <a:pt x="644017" y="347755"/>
                    <a:pt x="665634" y="369813"/>
                    <a:pt x="699557" y="369813"/>
                  </a:cubicBezTo>
                  <a:cubicBezTo>
                    <a:pt x="725141" y="369813"/>
                    <a:pt x="741414" y="357491"/>
                    <a:pt x="746960" y="338948"/>
                  </a:cubicBezTo>
                  <a:lnTo>
                    <a:pt x="697695" y="338948"/>
                  </a:lnTo>
                  <a:lnTo>
                    <a:pt x="697695" y="310668"/>
                  </a:lnTo>
                  <a:lnTo>
                    <a:pt x="779305" y="310668"/>
                  </a:lnTo>
                  <a:lnTo>
                    <a:pt x="779305" y="323111"/>
                  </a:lnTo>
                  <a:cubicBezTo>
                    <a:pt x="779305" y="369974"/>
                    <a:pt x="746070" y="401082"/>
                    <a:pt x="699314" y="401082"/>
                  </a:cubicBezTo>
                  <a:cubicBezTo>
                    <a:pt x="648429" y="401082"/>
                    <a:pt x="612158" y="363268"/>
                    <a:pt x="612158" y="316850"/>
                  </a:cubicBezTo>
                  <a:cubicBezTo>
                    <a:pt x="612158" y="270431"/>
                    <a:pt x="648874" y="232173"/>
                    <a:pt x="697492" y="232173"/>
                  </a:cubicBezTo>
                  <a:close/>
                  <a:moveTo>
                    <a:pt x="547225" y="188987"/>
                  </a:moveTo>
                  <a:lnTo>
                    <a:pt x="583254" y="188987"/>
                  </a:lnTo>
                  <a:lnTo>
                    <a:pt x="557467" y="220781"/>
                  </a:lnTo>
                  <a:lnTo>
                    <a:pt x="528644" y="220781"/>
                  </a:lnTo>
                  <a:close/>
                  <a:moveTo>
                    <a:pt x="0" y="84475"/>
                  </a:moveTo>
                  <a:lnTo>
                    <a:pt x="4" y="84495"/>
                  </a:lnTo>
                  <a:lnTo>
                    <a:pt x="0" y="84516"/>
                  </a:lnTo>
                  <a:close/>
                  <a:moveTo>
                    <a:pt x="1200309" y="31148"/>
                  </a:moveTo>
                  <a:cubicBezTo>
                    <a:pt x="1170799" y="31148"/>
                    <a:pt x="1147765" y="53206"/>
                    <a:pt x="1147765" y="84516"/>
                  </a:cubicBezTo>
                  <a:cubicBezTo>
                    <a:pt x="1147765" y="115825"/>
                    <a:pt x="1170799" y="137640"/>
                    <a:pt x="1200309" y="137640"/>
                  </a:cubicBezTo>
                  <a:cubicBezTo>
                    <a:pt x="1229820" y="137640"/>
                    <a:pt x="1252854" y="115582"/>
                    <a:pt x="1252854" y="84516"/>
                  </a:cubicBezTo>
                  <a:cubicBezTo>
                    <a:pt x="1252854" y="53206"/>
                    <a:pt x="1229820" y="31148"/>
                    <a:pt x="1200309" y="31148"/>
                  </a:cubicBezTo>
                  <a:close/>
                  <a:moveTo>
                    <a:pt x="249769" y="31148"/>
                  </a:moveTo>
                  <a:cubicBezTo>
                    <a:pt x="220258" y="31148"/>
                    <a:pt x="197225" y="53206"/>
                    <a:pt x="197225" y="84516"/>
                  </a:cubicBezTo>
                  <a:cubicBezTo>
                    <a:pt x="197225" y="115825"/>
                    <a:pt x="220258" y="137640"/>
                    <a:pt x="249769" y="137640"/>
                  </a:cubicBezTo>
                  <a:cubicBezTo>
                    <a:pt x="279280" y="137640"/>
                    <a:pt x="302314" y="115582"/>
                    <a:pt x="302314" y="84516"/>
                  </a:cubicBezTo>
                  <a:cubicBezTo>
                    <a:pt x="302314" y="53206"/>
                    <a:pt x="279280" y="31148"/>
                    <a:pt x="249769" y="31148"/>
                  </a:cubicBezTo>
                  <a:close/>
                  <a:moveTo>
                    <a:pt x="1307504" y="3313"/>
                  </a:moveTo>
                  <a:lnTo>
                    <a:pt x="1331914" y="3313"/>
                  </a:lnTo>
                  <a:lnTo>
                    <a:pt x="1401663" y="102372"/>
                  </a:lnTo>
                  <a:lnTo>
                    <a:pt x="1401663" y="3313"/>
                  </a:lnTo>
                  <a:lnTo>
                    <a:pt x="1433765" y="3313"/>
                  </a:lnTo>
                  <a:lnTo>
                    <a:pt x="1433765" y="165717"/>
                  </a:lnTo>
                  <a:lnTo>
                    <a:pt x="1409355" y="165717"/>
                  </a:lnTo>
                  <a:lnTo>
                    <a:pt x="1339606" y="66416"/>
                  </a:lnTo>
                  <a:lnTo>
                    <a:pt x="1339606" y="165717"/>
                  </a:lnTo>
                  <a:lnTo>
                    <a:pt x="1307504" y="165717"/>
                  </a:lnTo>
                  <a:close/>
                  <a:moveTo>
                    <a:pt x="1060973" y="3313"/>
                  </a:moveTo>
                  <a:lnTo>
                    <a:pt x="1093074" y="3313"/>
                  </a:lnTo>
                  <a:lnTo>
                    <a:pt x="1093074" y="165717"/>
                  </a:lnTo>
                  <a:lnTo>
                    <a:pt x="1060973" y="165717"/>
                  </a:lnTo>
                  <a:close/>
                  <a:moveTo>
                    <a:pt x="736071" y="3313"/>
                  </a:moveTo>
                  <a:lnTo>
                    <a:pt x="768172" y="3313"/>
                  </a:lnTo>
                  <a:lnTo>
                    <a:pt x="768172" y="165717"/>
                  </a:lnTo>
                  <a:lnTo>
                    <a:pt x="736071" y="165717"/>
                  </a:lnTo>
                  <a:close/>
                  <a:moveTo>
                    <a:pt x="546537" y="3313"/>
                  </a:moveTo>
                  <a:lnTo>
                    <a:pt x="579529" y="3313"/>
                  </a:lnTo>
                  <a:lnTo>
                    <a:pt x="626245" y="80112"/>
                  </a:lnTo>
                  <a:lnTo>
                    <a:pt x="672758" y="3313"/>
                  </a:lnTo>
                  <a:lnTo>
                    <a:pt x="705791" y="3313"/>
                  </a:lnTo>
                  <a:lnTo>
                    <a:pt x="705791" y="165717"/>
                  </a:lnTo>
                  <a:lnTo>
                    <a:pt x="673932" y="165717"/>
                  </a:lnTo>
                  <a:lnTo>
                    <a:pt x="673932" y="60397"/>
                  </a:lnTo>
                  <a:lnTo>
                    <a:pt x="628147" y="135782"/>
                  </a:lnTo>
                  <a:lnTo>
                    <a:pt x="624423" y="135782"/>
                  </a:lnTo>
                  <a:lnTo>
                    <a:pt x="578639" y="60599"/>
                  </a:lnTo>
                  <a:lnTo>
                    <a:pt x="578639" y="165717"/>
                  </a:lnTo>
                  <a:lnTo>
                    <a:pt x="546537" y="165717"/>
                  </a:lnTo>
                  <a:close/>
                  <a:moveTo>
                    <a:pt x="357004" y="3313"/>
                  </a:moveTo>
                  <a:lnTo>
                    <a:pt x="389996" y="3313"/>
                  </a:lnTo>
                  <a:lnTo>
                    <a:pt x="436752" y="80112"/>
                  </a:lnTo>
                  <a:lnTo>
                    <a:pt x="483224" y="3313"/>
                  </a:lnTo>
                  <a:lnTo>
                    <a:pt x="516257" y="3313"/>
                  </a:lnTo>
                  <a:lnTo>
                    <a:pt x="516257" y="165717"/>
                  </a:lnTo>
                  <a:lnTo>
                    <a:pt x="484398" y="165717"/>
                  </a:lnTo>
                  <a:lnTo>
                    <a:pt x="484398" y="60397"/>
                  </a:lnTo>
                  <a:lnTo>
                    <a:pt x="438614" y="135782"/>
                  </a:lnTo>
                  <a:lnTo>
                    <a:pt x="434890" y="135782"/>
                  </a:lnTo>
                  <a:lnTo>
                    <a:pt x="389105" y="60599"/>
                  </a:lnTo>
                  <a:lnTo>
                    <a:pt x="389105" y="165717"/>
                  </a:lnTo>
                  <a:lnTo>
                    <a:pt x="357004" y="165717"/>
                  </a:lnTo>
                  <a:close/>
                  <a:moveTo>
                    <a:pt x="1200269" y="41"/>
                  </a:moveTo>
                  <a:cubicBezTo>
                    <a:pt x="1247227" y="41"/>
                    <a:pt x="1284875" y="36925"/>
                    <a:pt x="1284875" y="84516"/>
                  </a:cubicBezTo>
                  <a:cubicBezTo>
                    <a:pt x="1284875" y="132106"/>
                    <a:pt x="1247227" y="168990"/>
                    <a:pt x="1200269" y="168990"/>
                  </a:cubicBezTo>
                  <a:cubicBezTo>
                    <a:pt x="1153311" y="168990"/>
                    <a:pt x="1115906" y="131863"/>
                    <a:pt x="1115906" y="84516"/>
                  </a:cubicBezTo>
                  <a:cubicBezTo>
                    <a:pt x="1115906" y="36966"/>
                    <a:pt x="1153311" y="41"/>
                    <a:pt x="1200269" y="41"/>
                  </a:cubicBezTo>
                  <a:close/>
                  <a:moveTo>
                    <a:pt x="249729" y="41"/>
                  </a:moveTo>
                  <a:cubicBezTo>
                    <a:pt x="296687" y="41"/>
                    <a:pt x="334335" y="36925"/>
                    <a:pt x="334335" y="84516"/>
                  </a:cubicBezTo>
                  <a:cubicBezTo>
                    <a:pt x="334335" y="132106"/>
                    <a:pt x="296687" y="168990"/>
                    <a:pt x="249729" y="168990"/>
                  </a:cubicBezTo>
                  <a:cubicBezTo>
                    <a:pt x="202771" y="168990"/>
                    <a:pt x="165366" y="131863"/>
                    <a:pt x="165366" y="84516"/>
                  </a:cubicBezTo>
                  <a:cubicBezTo>
                    <a:pt x="165366" y="36966"/>
                    <a:pt x="202771" y="41"/>
                    <a:pt x="249729" y="41"/>
                  </a:cubicBezTo>
                  <a:close/>
                  <a:moveTo>
                    <a:pt x="84606" y="41"/>
                  </a:moveTo>
                  <a:cubicBezTo>
                    <a:pt x="114360" y="41"/>
                    <a:pt x="140632" y="15110"/>
                    <a:pt x="154598" y="38339"/>
                  </a:cubicBezTo>
                  <a:lnTo>
                    <a:pt x="126909" y="54337"/>
                  </a:lnTo>
                  <a:cubicBezTo>
                    <a:pt x="119015" y="39955"/>
                    <a:pt x="103187" y="31148"/>
                    <a:pt x="84606" y="31148"/>
                  </a:cubicBezTo>
                  <a:cubicBezTo>
                    <a:pt x="52747" y="31148"/>
                    <a:pt x="31819" y="53206"/>
                    <a:pt x="31819" y="84516"/>
                  </a:cubicBezTo>
                  <a:cubicBezTo>
                    <a:pt x="31819" y="115825"/>
                    <a:pt x="52747" y="137640"/>
                    <a:pt x="84606" y="137640"/>
                  </a:cubicBezTo>
                  <a:cubicBezTo>
                    <a:pt x="103187" y="137640"/>
                    <a:pt x="119258" y="128833"/>
                    <a:pt x="126909" y="114653"/>
                  </a:cubicBezTo>
                  <a:lnTo>
                    <a:pt x="154598" y="130651"/>
                  </a:lnTo>
                  <a:cubicBezTo>
                    <a:pt x="140875" y="153841"/>
                    <a:pt x="114603" y="168950"/>
                    <a:pt x="84606" y="168950"/>
                  </a:cubicBezTo>
                  <a:cubicBezTo>
                    <a:pt x="47626" y="168950"/>
                    <a:pt x="18525" y="148066"/>
                    <a:pt x="6286" y="117649"/>
                  </a:cubicBezTo>
                  <a:lnTo>
                    <a:pt x="4" y="84495"/>
                  </a:lnTo>
                  <a:lnTo>
                    <a:pt x="6292" y="51257"/>
                  </a:lnTo>
                  <a:cubicBezTo>
                    <a:pt x="18541" y="20811"/>
                    <a:pt x="47657" y="41"/>
                    <a:pt x="84606" y="41"/>
                  </a:cubicBezTo>
                  <a:close/>
                  <a:moveTo>
                    <a:pt x="978432" y="0"/>
                  </a:moveTo>
                  <a:cubicBezTo>
                    <a:pt x="1006324" y="0"/>
                    <a:pt x="1025633" y="13695"/>
                    <a:pt x="1036563" y="36440"/>
                  </a:cubicBezTo>
                  <a:lnTo>
                    <a:pt x="1009602" y="51994"/>
                  </a:lnTo>
                  <a:cubicBezTo>
                    <a:pt x="1003814" y="39712"/>
                    <a:pt x="994948" y="31107"/>
                    <a:pt x="978432" y="31107"/>
                  </a:cubicBezTo>
                  <a:cubicBezTo>
                    <a:pt x="964952" y="31107"/>
                    <a:pt x="957058" y="38056"/>
                    <a:pt x="957058" y="47348"/>
                  </a:cubicBezTo>
                  <a:cubicBezTo>
                    <a:pt x="957058" y="57326"/>
                    <a:pt x="963333" y="62659"/>
                    <a:pt x="987986" y="70093"/>
                  </a:cubicBezTo>
                  <a:cubicBezTo>
                    <a:pt x="1013772" y="78213"/>
                    <a:pt x="1041259" y="86777"/>
                    <a:pt x="1041259" y="119985"/>
                  </a:cubicBezTo>
                  <a:cubicBezTo>
                    <a:pt x="1041259" y="150366"/>
                    <a:pt x="1016849" y="168949"/>
                    <a:pt x="982197" y="168949"/>
                  </a:cubicBezTo>
                  <a:cubicBezTo>
                    <a:pt x="947545" y="168949"/>
                    <a:pt x="927102" y="152911"/>
                    <a:pt x="918277" y="128792"/>
                  </a:cubicBezTo>
                  <a:lnTo>
                    <a:pt x="918196" y="128833"/>
                  </a:lnTo>
                  <a:lnTo>
                    <a:pt x="945642" y="112794"/>
                  </a:lnTo>
                  <a:cubicBezTo>
                    <a:pt x="951431" y="127863"/>
                    <a:pt x="962847" y="137640"/>
                    <a:pt x="983088" y="137640"/>
                  </a:cubicBezTo>
                  <a:cubicBezTo>
                    <a:pt x="1003328" y="137640"/>
                    <a:pt x="1009117" y="129520"/>
                    <a:pt x="1009117" y="120470"/>
                  </a:cubicBezTo>
                  <a:cubicBezTo>
                    <a:pt x="1009117" y="108391"/>
                    <a:pt x="998187" y="103745"/>
                    <a:pt x="974020" y="96796"/>
                  </a:cubicBezTo>
                  <a:cubicBezTo>
                    <a:pt x="949124" y="89605"/>
                    <a:pt x="924956" y="79142"/>
                    <a:pt x="924956" y="48277"/>
                  </a:cubicBezTo>
                  <a:cubicBezTo>
                    <a:pt x="924956" y="17412"/>
                    <a:pt x="950540" y="0"/>
                    <a:pt x="978432" y="0"/>
                  </a:cubicBezTo>
                  <a:close/>
                  <a:moveTo>
                    <a:pt x="847718" y="0"/>
                  </a:moveTo>
                  <a:cubicBezTo>
                    <a:pt x="875650" y="0"/>
                    <a:pt x="894919" y="13695"/>
                    <a:pt x="905849" y="36440"/>
                  </a:cubicBezTo>
                  <a:lnTo>
                    <a:pt x="878889" y="51994"/>
                  </a:lnTo>
                  <a:cubicBezTo>
                    <a:pt x="873100" y="39712"/>
                    <a:pt x="864234" y="31107"/>
                    <a:pt x="847718" y="31107"/>
                  </a:cubicBezTo>
                  <a:cubicBezTo>
                    <a:pt x="834238" y="31107"/>
                    <a:pt x="826344" y="38056"/>
                    <a:pt x="826344" y="47348"/>
                  </a:cubicBezTo>
                  <a:cubicBezTo>
                    <a:pt x="826344" y="57326"/>
                    <a:pt x="832619" y="62659"/>
                    <a:pt x="857272" y="70093"/>
                  </a:cubicBezTo>
                  <a:cubicBezTo>
                    <a:pt x="883099" y="78213"/>
                    <a:pt x="910545" y="86777"/>
                    <a:pt x="910545" y="119985"/>
                  </a:cubicBezTo>
                  <a:cubicBezTo>
                    <a:pt x="910545" y="150366"/>
                    <a:pt x="886135" y="168949"/>
                    <a:pt x="851483" y="168949"/>
                  </a:cubicBezTo>
                  <a:cubicBezTo>
                    <a:pt x="816831" y="168949"/>
                    <a:pt x="796388" y="152911"/>
                    <a:pt x="787563" y="128792"/>
                  </a:cubicBezTo>
                  <a:lnTo>
                    <a:pt x="787482" y="128833"/>
                  </a:lnTo>
                  <a:lnTo>
                    <a:pt x="814928" y="112794"/>
                  </a:lnTo>
                  <a:cubicBezTo>
                    <a:pt x="820717" y="127863"/>
                    <a:pt x="832133" y="137640"/>
                    <a:pt x="852374" y="137640"/>
                  </a:cubicBezTo>
                  <a:cubicBezTo>
                    <a:pt x="872614" y="137640"/>
                    <a:pt x="878403" y="129520"/>
                    <a:pt x="878403" y="120470"/>
                  </a:cubicBezTo>
                  <a:cubicBezTo>
                    <a:pt x="878403" y="108391"/>
                    <a:pt x="867473" y="103745"/>
                    <a:pt x="843306" y="96796"/>
                  </a:cubicBezTo>
                  <a:cubicBezTo>
                    <a:pt x="818410" y="89605"/>
                    <a:pt x="794243" y="79142"/>
                    <a:pt x="794243" y="48277"/>
                  </a:cubicBezTo>
                  <a:cubicBezTo>
                    <a:pt x="794243" y="17412"/>
                    <a:pt x="819786" y="0"/>
                    <a:pt x="847718" y="0"/>
                  </a:cubicBezTo>
                  <a:close/>
                </a:path>
              </a:pathLst>
            </a:custGeom>
            <a:solidFill>
              <a:srgbClr val="000000"/>
            </a:solidFill>
            <a:ln w="0" cap="flat">
              <a:noFill/>
              <a:prstDash val="solid"/>
              <a:miter/>
            </a:ln>
          </p:spPr>
          <p:txBody>
            <a:bodyPr rtlCol="0" anchor="ctr"/>
            <a:lstStyle/>
            <a:p>
              <a:endParaRPr lang="fr-FR"/>
            </a:p>
          </p:txBody>
        </p:sp>
        <p:sp>
          <p:nvSpPr>
            <p:cNvPr id="13" name="Forme libre 12">
              <a:extLst>
                <a:ext uri="{FF2B5EF4-FFF2-40B4-BE49-F238E27FC236}">
                  <a16:creationId xmlns:a16="http://schemas.microsoft.com/office/drawing/2014/main" id="{35C8A395-527C-74F2-F0A8-20A750DF66C8}"/>
                </a:ext>
              </a:extLst>
            </p:cNvPr>
            <p:cNvSpPr/>
            <p:nvPr/>
          </p:nvSpPr>
          <p:spPr>
            <a:xfrm>
              <a:off x="2564673" y="-1568456"/>
              <a:ext cx="3334562" cy="1157273"/>
            </a:xfrm>
            <a:custGeom>
              <a:avLst/>
              <a:gdLst>
                <a:gd name="connsiteX0" fmla="*/ 2864494 w 3334562"/>
                <a:gd name="connsiteY0" fmla="*/ 930271 h 1157273"/>
                <a:gd name="connsiteX1" fmla="*/ 2474943 w 3334562"/>
                <a:gd name="connsiteY1" fmla="*/ 735426 h 1157273"/>
                <a:gd name="connsiteX2" fmla="*/ 3334562 w 3334562"/>
                <a:gd name="connsiteY2" fmla="*/ 587363 h 1157273"/>
                <a:gd name="connsiteX3" fmla="*/ 3326426 w 3334562"/>
                <a:gd name="connsiteY3" fmla="*/ 488870 h 1157273"/>
                <a:gd name="connsiteX4" fmla="*/ 2685891 w 3334562"/>
                <a:gd name="connsiteY4" fmla="*/ 13211 h 1157273"/>
                <a:gd name="connsiteX5" fmla="*/ 2204528 w 3334562"/>
                <a:gd name="connsiteY5" fmla="*/ 586676 h 1157273"/>
                <a:gd name="connsiteX6" fmla="*/ 2070414 w 3334562"/>
                <a:gd name="connsiteY6" fmla="*/ 609784 h 1157273"/>
                <a:gd name="connsiteX7" fmla="*/ 2101746 w 3334562"/>
                <a:gd name="connsiteY7" fmla="*/ 790975 h 1157273"/>
                <a:gd name="connsiteX8" fmla="*/ 2235739 w 3334562"/>
                <a:gd name="connsiteY8" fmla="*/ 767907 h 1157273"/>
                <a:gd name="connsiteX9" fmla="*/ 2899227 w 3334562"/>
                <a:gd name="connsiteY9" fmla="*/ 1144023 h 1157273"/>
                <a:gd name="connsiteX10" fmla="*/ 3331607 w 3334562"/>
                <a:gd name="connsiteY10" fmla="*/ 827617 h 1157273"/>
                <a:gd name="connsiteX11" fmla="*/ 3120012 w 3334562"/>
                <a:gd name="connsiteY11" fmla="*/ 748636 h 1157273"/>
                <a:gd name="connsiteX12" fmla="*/ 2864494 w 3334562"/>
                <a:gd name="connsiteY12" fmla="*/ 930271 h 1157273"/>
                <a:gd name="connsiteX13" fmla="*/ 2720259 w 3334562"/>
                <a:gd name="connsiteY13" fmla="*/ 224862 h 1157273"/>
                <a:gd name="connsiteX14" fmla="*/ 3074956 w 3334562"/>
                <a:gd name="connsiteY14" fmla="*/ 436795 h 1157273"/>
                <a:gd name="connsiteX15" fmla="*/ 2439967 w 3334562"/>
                <a:gd name="connsiteY15" fmla="*/ 546156 h 1157273"/>
                <a:gd name="connsiteX16" fmla="*/ 2720259 w 3334562"/>
                <a:gd name="connsiteY16" fmla="*/ 224862 h 1157273"/>
                <a:gd name="connsiteX17" fmla="*/ 218194 w 3334562"/>
                <a:gd name="connsiteY17" fmla="*/ 578637 h 1157273"/>
                <a:gd name="connsiteX18" fmla="*/ 579773 w 3334562"/>
                <a:gd name="connsiteY18" fmla="*/ 942673 h 1157273"/>
                <a:gd name="connsiteX19" fmla="*/ 869699 w 3334562"/>
                <a:gd name="connsiteY19" fmla="*/ 785278 h 1157273"/>
                <a:gd name="connsiteX20" fmla="*/ 1059273 w 3334562"/>
                <a:gd name="connsiteY20" fmla="*/ 894962 h 1157273"/>
                <a:gd name="connsiteX21" fmla="*/ 579813 w 3334562"/>
                <a:gd name="connsiteY21" fmla="*/ 1157274 h 1157273"/>
                <a:gd name="connsiteX22" fmla="*/ 0 w 3334562"/>
                <a:gd name="connsiteY22" fmla="*/ 578637 h 1157273"/>
                <a:gd name="connsiteX23" fmla="*/ 579813 w 3334562"/>
                <a:gd name="connsiteY23" fmla="*/ 0 h 1157273"/>
                <a:gd name="connsiteX24" fmla="*/ 1059273 w 3334562"/>
                <a:gd name="connsiteY24" fmla="*/ 262312 h 1157273"/>
                <a:gd name="connsiteX25" fmla="*/ 869699 w 3334562"/>
                <a:gd name="connsiteY25" fmla="*/ 371995 h 1157273"/>
                <a:gd name="connsiteX26" fmla="*/ 579773 w 3334562"/>
                <a:gd name="connsiteY26" fmla="*/ 213025 h 1157273"/>
                <a:gd name="connsiteX27" fmla="*/ 218194 w 3334562"/>
                <a:gd name="connsiteY27" fmla="*/ 578637 h 1157273"/>
                <a:gd name="connsiteX28" fmla="*/ 2011797 w 3334562"/>
                <a:gd name="connsiteY28" fmla="*/ 391064 h 1157273"/>
                <a:gd name="connsiteX29" fmla="*/ 1640665 w 3334562"/>
                <a:gd name="connsiteY29" fmla="*/ 22260 h 1157273"/>
                <a:gd name="connsiteX30" fmla="*/ 1194642 w 3334562"/>
                <a:gd name="connsiteY30" fmla="*/ 22260 h 1157273"/>
                <a:gd name="connsiteX31" fmla="*/ 1194642 w 3334562"/>
                <a:gd name="connsiteY31" fmla="*/ 1135014 h 1157273"/>
                <a:gd name="connsiteX32" fmla="*/ 1414455 w 3334562"/>
                <a:gd name="connsiteY32" fmla="*/ 1135014 h 1157273"/>
                <a:gd name="connsiteX33" fmla="*/ 1414455 w 3334562"/>
                <a:gd name="connsiteY33" fmla="*/ 748717 h 1157273"/>
                <a:gd name="connsiteX34" fmla="*/ 1581724 w 3334562"/>
                <a:gd name="connsiteY34" fmla="*/ 748717 h 1157273"/>
                <a:gd name="connsiteX35" fmla="*/ 1806314 w 3334562"/>
                <a:gd name="connsiteY35" fmla="*/ 1135014 h 1157273"/>
                <a:gd name="connsiteX36" fmla="*/ 2043656 w 3334562"/>
                <a:gd name="connsiteY36" fmla="*/ 1135014 h 1157273"/>
                <a:gd name="connsiteX37" fmla="*/ 1796760 w 3334562"/>
                <a:gd name="connsiteY37" fmla="*/ 715347 h 1157273"/>
                <a:gd name="connsiteX38" fmla="*/ 2011797 w 3334562"/>
                <a:gd name="connsiteY38" fmla="*/ 391064 h 1157273"/>
                <a:gd name="connsiteX39" fmla="*/ 1640665 w 3334562"/>
                <a:gd name="connsiteY39" fmla="*/ 556377 h 1157273"/>
                <a:gd name="connsiteX40" fmla="*/ 1414455 w 3334562"/>
                <a:gd name="connsiteY40" fmla="*/ 556377 h 1157273"/>
                <a:gd name="connsiteX41" fmla="*/ 1414455 w 3334562"/>
                <a:gd name="connsiteY41" fmla="*/ 227326 h 1157273"/>
                <a:gd name="connsiteX42" fmla="*/ 1640665 w 3334562"/>
                <a:gd name="connsiteY42" fmla="*/ 227326 h 1157273"/>
                <a:gd name="connsiteX43" fmla="*/ 1791983 w 3334562"/>
                <a:gd name="connsiteY43" fmla="*/ 391064 h 1157273"/>
                <a:gd name="connsiteX44" fmla="*/ 1640665 w 3334562"/>
                <a:gd name="connsiteY44" fmla="*/ 556377 h 11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34562" h="1157273">
                  <a:moveTo>
                    <a:pt x="2864494" y="930271"/>
                  </a:moveTo>
                  <a:cubicBezTo>
                    <a:pt x="2691720" y="960045"/>
                    <a:pt x="2540725" y="897265"/>
                    <a:pt x="2474943" y="735426"/>
                  </a:cubicBezTo>
                  <a:lnTo>
                    <a:pt x="3334562" y="587363"/>
                  </a:lnTo>
                  <a:cubicBezTo>
                    <a:pt x="3333671" y="556458"/>
                    <a:pt x="3332012" y="521189"/>
                    <a:pt x="3326426" y="488870"/>
                  </a:cubicBezTo>
                  <a:cubicBezTo>
                    <a:pt x="3272747" y="178483"/>
                    <a:pt x="3007717" y="-42217"/>
                    <a:pt x="2685891" y="13211"/>
                  </a:cubicBezTo>
                  <a:cubicBezTo>
                    <a:pt x="2379650" y="65972"/>
                    <a:pt x="2196513" y="305700"/>
                    <a:pt x="2204528" y="586676"/>
                  </a:cubicBezTo>
                  <a:lnTo>
                    <a:pt x="2070414" y="609784"/>
                  </a:lnTo>
                  <a:lnTo>
                    <a:pt x="2101746" y="790975"/>
                  </a:lnTo>
                  <a:lnTo>
                    <a:pt x="2235739" y="767907"/>
                  </a:lnTo>
                  <a:cubicBezTo>
                    <a:pt x="2322855" y="1038258"/>
                    <a:pt x="2577037" y="1199531"/>
                    <a:pt x="2899227" y="1144023"/>
                  </a:cubicBezTo>
                  <a:cubicBezTo>
                    <a:pt x="3110903" y="1107583"/>
                    <a:pt x="3257607" y="991314"/>
                    <a:pt x="3331607" y="827617"/>
                  </a:cubicBezTo>
                  <a:lnTo>
                    <a:pt x="3120012" y="748636"/>
                  </a:lnTo>
                  <a:cubicBezTo>
                    <a:pt x="3081230" y="832990"/>
                    <a:pt x="2994075" y="907930"/>
                    <a:pt x="2864494" y="930271"/>
                  </a:cubicBezTo>
                  <a:close/>
                  <a:moveTo>
                    <a:pt x="2720259" y="224862"/>
                  </a:moveTo>
                  <a:cubicBezTo>
                    <a:pt x="2860648" y="200703"/>
                    <a:pt x="3010510" y="257019"/>
                    <a:pt x="3074956" y="436795"/>
                  </a:cubicBezTo>
                  <a:lnTo>
                    <a:pt x="2439967" y="546156"/>
                  </a:lnTo>
                  <a:cubicBezTo>
                    <a:pt x="2444420" y="378903"/>
                    <a:pt x="2545299" y="254999"/>
                    <a:pt x="2720259" y="224862"/>
                  </a:cubicBezTo>
                  <a:close/>
                  <a:moveTo>
                    <a:pt x="218194" y="578637"/>
                  </a:moveTo>
                  <a:cubicBezTo>
                    <a:pt x="218194" y="791661"/>
                    <a:pt x="361538" y="942673"/>
                    <a:pt x="579773" y="942673"/>
                  </a:cubicBezTo>
                  <a:cubicBezTo>
                    <a:pt x="707208" y="942673"/>
                    <a:pt x="817114" y="882277"/>
                    <a:pt x="869699" y="785278"/>
                  </a:cubicBezTo>
                  <a:lnTo>
                    <a:pt x="1059273" y="894962"/>
                  </a:lnTo>
                  <a:cubicBezTo>
                    <a:pt x="965275" y="1053932"/>
                    <a:pt x="785296" y="1157274"/>
                    <a:pt x="579813" y="1157274"/>
                  </a:cubicBezTo>
                  <a:cubicBezTo>
                    <a:pt x="242118" y="1157274"/>
                    <a:pt x="0" y="902920"/>
                    <a:pt x="0" y="578637"/>
                  </a:cubicBezTo>
                  <a:cubicBezTo>
                    <a:pt x="0" y="254353"/>
                    <a:pt x="242118" y="0"/>
                    <a:pt x="579813" y="0"/>
                  </a:cubicBezTo>
                  <a:cubicBezTo>
                    <a:pt x="783717" y="0"/>
                    <a:pt x="963697" y="103341"/>
                    <a:pt x="1059273" y="262312"/>
                  </a:cubicBezTo>
                  <a:lnTo>
                    <a:pt x="869699" y="371995"/>
                  </a:lnTo>
                  <a:cubicBezTo>
                    <a:pt x="815535" y="273421"/>
                    <a:pt x="707208" y="213025"/>
                    <a:pt x="579773" y="213025"/>
                  </a:cubicBezTo>
                  <a:cubicBezTo>
                    <a:pt x="361538" y="213025"/>
                    <a:pt x="218194" y="364037"/>
                    <a:pt x="218194" y="578637"/>
                  </a:cubicBezTo>
                  <a:close/>
                  <a:moveTo>
                    <a:pt x="2011797" y="391064"/>
                  </a:moveTo>
                  <a:cubicBezTo>
                    <a:pt x="2011797" y="187573"/>
                    <a:pt x="1846147" y="22260"/>
                    <a:pt x="1640665" y="22260"/>
                  </a:cubicBezTo>
                  <a:lnTo>
                    <a:pt x="1194642" y="22260"/>
                  </a:lnTo>
                  <a:lnTo>
                    <a:pt x="1194642" y="1135014"/>
                  </a:lnTo>
                  <a:lnTo>
                    <a:pt x="1414455" y="1135014"/>
                  </a:lnTo>
                  <a:lnTo>
                    <a:pt x="1414455" y="748717"/>
                  </a:lnTo>
                  <a:lnTo>
                    <a:pt x="1581724" y="748717"/>
                  </a:lnTo>
                  <a:lnTo>
                    <a:pt x="1806314" y="1135014"/>
                  </a:lnTo>
                  <a:lnTo>
                    <a:pt x="2043656" y="1135014"/>
                  </a:lnTo>
                  <a:lnTo>
                    <a:pt x="1796760" y="715347"/>
                  </a:lnTo>
                  <a:cubicBezTo>
                    <a:pt x="1924195" y="656526"/>
                    <a:pt x="2011797" y="530966"/>
                    <a:pt x="2011797" y="391064"/>
                  </a:cubicBezTo>
                  <a:close/>
                  <a:moveTo>
                    <a:pt x="1640665" y="556377"/>
                  </a:moveTo>
                  <a:lnTo>
                    <a:pt x="1414455" y="556377"/>
                  </a:lnTo>
                  <a:lnTo>
                    <a:pt x="1414455" y="227326"/>
                  </a:lnTo>
                  <a:lnTo>
                    <a:pt x="1640665" y="227326"/>
                  </a:lnTo>
                  <a:cubicBezTo>
                    <a:pt x="1723489" y="227326"/>
                    <a:pt x="1791983" y="298873"/>
                    <a:pt x="1791983" y="391064"/>
                  </a:cubicBezTo>
                  <a:cubicBezTo>
                    <a:pt x="1791983" y="483254"/>
                    <a:pt x="1723489" y="556377"/>
                    <a:pt x="1640665" y="556377"/>
                  </a:cubicBezTo>
                  <a:close/>
                </a:path>
              </a:pathLst>
            </a:custGeom>
            <a:solidFill>
              <a:srgbClr val="285F84"/>
            </a:solidFill>
            <a:ln w="0" cap="flat">
              <a:noFill/>
              <a:prstDash val="solid"/>
              <a:miter/>
            </a:ln>
          </p:spPr>
          <p:txBody>
            <a:bodyPr rtlCol="0" anchor="ctr"/>
            <a:lstStyle/>
            <a:p>
              <a:endParaRPr lang="fr-FR"/>
            </a:p>
          </p:txBody>
        </p:sp>
      </p:grpSp>
      <p:sp>
        <p:nvSpPr>
          <p:cNvPr id="21" name="Espace réservé du texte 21">
            <a:extLst>
              <a:ext uri="{FF2B5EF4-FFF2-40B4-BE49-F238E27FC236}">
                <a16:creationId xmlns:a16="http://schemas.microsoft.com/office/drawing/2014/main" id="{380DD042-D5BE-54AF-8C1C-17B9D221CB3F}"/>
              </a:ext>
            </a:extLst>
          </p:cNvPr>
          <p:cNvSpPr>
            <a:spLocks noGrp="1"/>
          </p:cNvSpPr>
          <p:nvPr>
            <p:ph type="body" sz="quarter" idx="21" hasCustomPrompt="1"/>
          </p:nvPr>
        </p:nvSpPr>
        <p:spPr>
          <a:xfrm>
            <a:off x="1605954" y="6324754"/>
            <a:ext cx="2605828" cy="395288"/>
          </a:xfrm>
        </p:spPr>
        <p:txBody>
          <a:bodyPr lIns="0" tIns="0" rIns="0" bIns="0" anchor="ctr">
            <a:noAutofit/>
          </a:bodyPr>
          <a:lstStyle>
            <a:lvl1pPr marL="0" indent="0">
              <a:buNone/>
              <a:defRPr lang="fr-FR" sz="2000" kern="1200" dirty="0">
                <a:solidFill>
                  <a:schemeClr val="bg1"/>
                </a:solidFill>
                <a:latin typeface="Marianne" panose="02000000000000000000" pitchFamily="2" charset="0"/>
                <a:ea typeface="+mn-ea"/>
                <a:cs typeface="+mn-cs"/>
              </a:defRPr>
            </a:lvl1pPr>
          </a:lstStyle>
          <a:p>
            <a:pPr lvl="0"/>
            <a:r>
              <a:rPr lang="fr-FR" dirty="0"/>
              <a:t>Date</a:t>
            </a:r>
          </a:p>
        </p:txBody>
      </p:sp>
      <p:cxnSp>
        <p:nvCxnSpPr>
          <p:cNvPr id="2" name="Connecteur droit 1">
            <a:extLst>
              <a:ext uri="{FF2B5EF4-FFF2-40B4-BE49-F238E27FC236}">
                <a16:creationId xmlns:a16="http://schemas.microsoft.com/office/drawing/2014/main" id="{AF047C09-F410-34E0-269B-478022BFF208}"/>
              </a:ext>
            </a:extLst>
          </p:cNvPr>
          <p:cNvCxnSpPr/>
          <p:nvPr userDrawn="1"/>
        </p:nvCxnSpPr>
        <p:spPr>
          <a:xfrm>
            <a:off x="1593254" y="6157377"/>
            <a:ext cx="50224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pour une image  3">
            <a:extLst>
              <a:ext uri="{FF2B5EF4-FFF2-40B4-BE49-F238E27FC236}">
                <a16:creationId xmlns:a16="http://schemas.microsoft.com/office/drawing/2014/main" id="{9BE404F2-2A22-BC4A-F2FA-BD7C5FEB4621}"/>
              </a:ext>
            </a:extLst>
          </p:cNvPr>
          <p:cNvSpPr>
            <a:spLocks noGrp="1"/>
          </p:cNvSpPr>
          <p:nvPr>
            <p:ph type="pic" sz="quarter" idx="10"/>
          </p:nvPr>
        </p:nvSpPr>
        <p:spPr>
          <a:xfrm>
            <a:off x="6188794" y="499727"/>
            <a:ext cx="4039176" cy="6220313"/>
          </a:xfrm>
          <a:prstGeom prst="round1Rect">
            <a:avLst/>
          </a:prstGeom>
        </p:spPr>
        <p:txBody>
          <a:bodyPr/>
          <a:lstStyle/>
          <a:p>
            <a:r>
              <a:rPr lang="fr-FR"/>
              <a:t>Cliquez sur l'icône pour ajouter une image</a:t>
            </a:r>
          </a:p>
        </p:txBody>
      </p:sp>
    </p:spTree>
    <p:extLst>
      <p:ext uri="{BB962C8B-B14F-4D97-AF65-F5344CB8AC3E}">
        <p14:creationId xmlns:p14="http://schemas.microsoft.com/office/powerpoint/2010/main" val="742799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sp>
        <p:nvSpPr>
          <p:cNvPr id="2" name="Graphique 9">
            <a:extLst>
              <a:ext uri="{FF2B5EF4-FFF2-40B4-BE49-F238E27FC236}">
                <a16:creationId xmlns:a16="http://schemas.microsoft.com/office/drawing/2014/main" id="{2F1D1EC6-4E0B-EB4D-9853-0B861DE2C632}"/>
              </a:ext>
            </a:extLst>
          </p:cNvPr>
          <p:cNvSpPr>
            <a:spLocks noChangeAspect="1"/>
          </p:cNvSpPr>
          <p:nvPr userDrawn="1"/>
        </p:nvSpPr>
        <p:spPr>
          <a:xfrm>
            <a:off x="463456" y="7238063"/>
            <a:ext cx="504000" cy="169607"/>
          </a:xfrm>
          <a:custGeom>
            <a:avLst/>
            <a:gdLst>
              <a:gd name="connsiteX0" fmla="*/ 4218242 w 4910518"/>
              <a:gd name="connsiteY0" fmla="*/ 1372838 h 1707641"/>
              <a:gd name="connsiteX1" fmla="*/ 3644551 w 4910518"/>
              <a:gd name="connsiteY1" fmla="*/ 1085374 h 1707641"/>
              <a:gd name="connsiteX2" fmla="*/ 4910519 w 4910518"/>
              <a:gd name="connsiteY2" fmla="*/ 866870 h 1707641"/>
              <a:gd name="connsiteX3" fmla="*/ 4898517 w 4910518"/>
              <a:gd name="connsiteY3" fmla="*/ 721614 h 1707641"/>
              <a:gd name="connsiteX4" fmla="*/ 3955256 w 4910518"/>
              <a:gd name="connsiteY4" fmla="*/ 19717 h 1707641"/>
              <a:gd name="connsiteX5" fmla="*/ 3246406 w 4910518"/>
              <a:gd name="connsiteY5" fmla="*/ 865822 h 1707641"/>
              <a:gd name="connsiteX6" fmla="*/ 3048953 w 4910518"/>
              <a:gd name="connsiteY6" fmla="*/ 899922 h 1707641"/>
              <a:gd name="connsiteX7" fmla="*/ 3095054 w 4910518"/>
              <a:gd name="connsiteY7" fmla="*/ 1167289 h 1707641"/>
              <a:gd name="connsiteX8" fmla="*/ 3292316 w 4910518"/>
              <a:gd name="connsiteY8" fmla="*/ 1133189 h 1707641"/>
              <a:gd name="connsiteX9" fmla="*/ 4269486 w 4910518"/>
              <a:gd name="connsiteY9" fmla="*/ 1688211 h 1707641"/>
              <a:gd name="connsiteX10" fmla="*/ 4906137 w 4910518"/>
              <a:gd name="connsiteY10" fmla="*/ 1221296 h 1707641"/>
              <a:gd name="connsiteX11" fmla="*/ 4594575 w 4910518"/>
              <a:gd name="connsiteY11" fmla="*/ 1104710 h 1707641"/>
              <a:gd name="connsiteX12" fmla="*/ 4218337 w 4910518"/>
              <a:gd name="connsiteY12" fmla="*/ 1372743 h 1707641"/>
              <a:gd name="connsiteX13" fmla="*/ 4005929 w 4910518"/>
              <a:gd name="connsiteY13" fmla="*/ 331756 h 1707641"/>
              <a:gd name="connsiteX14" fmla="*/ 4528281 w 4910518"/>
              <a:gd name="connsiteY14" fmla="*/ 644462 h 1707641"/>
              <a:gd name="connsiteX15" fmla="*/ 3593211 w 4910518"/>
              <a:gd name="connsiteY15" fmla="*/ 805815 h 1707641"/>
              <a:gd name="connsiteX16" fmla="*/ 4005929 w 4910518"/>
              <a:gd name="connsiteY16" fmla="*/ 331661 h 1707641"/>
              <a:gd name="connsiteX17" fmla="*/ 321278 w 4910518"/>
              <a:gd name="connsiteY17" fmla="*/ 853726 h 1707641"/>
              <a:gd name="connsiteX18" fmla="*/ 853821 w 4910518"/>
              <a:gd name="connsiteY18" fmla="*/ 1390936 h 1707641"/>
              <a:gd name="connsiteX19" fmla="*/ 1280732 w 4910518"/>
              <a:gd name="connsiteY19" fmla="*/ 1158716 h 1707641"/>
              <a:gd name="connsiteX20" fmla="*/ 1559909 w 4910518"/>
              <a:gd name="connsiteY20" fmla="*/ 1320641 h 1707641"/>
              <a:gd name="connsiteX21" fmla="*/ 853821 w 4910518"/>
              <a:gd name="connsiteY21" fmla="*/ 1707642 h 1707641"/>
              <a:gd name="connsiteX22" fmla="*/ 0 w 4910518"/>
              <a:gd name="connsiteY22" fmla="*/ 853821 h 1707641"/>
              <a:gd name="connsiteX23" fmla="*/ 853821 w 4910518"/>
              <a:gd name="connsiteY23" fmla="*/ 0 h 1707641"/>
              <a:gd name="connsiteX24" fmla="*/ 1559909 w 4910518"/>
              <a:gd name="connsiteY24" fmla="*/ 387001 h 1707641"/>
              <a:gd name="connsiteX25" fmla="*/ 1280732 w 4910518"/>
              <a:gd name="connsiteY25" fmla="*/ 548830 h 1707641"/>
              <a:gd name="connsiteX26" fmla="*/ 853821 w 4910518"/>
              <a:gd name="connsiteY26" fmla="*/ 314230 h 1707641"/>
              <a:gd name="connsiteX27" fmla="*/ 321278 w 4910518"/>
              <a:gd name="connsiteY27" fmla="*/ 853726 h 1707641"/>
              <a:gd name="connsiteX28" fmla="*/ 2962561 w 4910518"/>
              <a:gd name="connsiteY28" fmla="*/ 576929 h 1707641"/>
              <a:gd name="connsiteX29" fmla="*/ 2416016 w 4910518"/>
              <a:gd name="connsiteY29" fmla="*/ 32766 h 1707641"/>
              <a:gd name="connsiteX30" fmla="*/ 1759172 w 4910518"/>
              <a:gd name="connsiteY30" fmla="*/ 32766 h 1707641"/>
              <a:gd name="connsiteX31" fmla="*/ 1759172 w 4910518"/>
              <a:gd name="connsiteY31" fmla="*/ 1674781 h 1707641"/>
              <a:gd name="connsiteX32" fmla="*/ 2082927 w 4910518"/>
              <a:gd name="connsiteY32" fmla="*/ 1674781 h 1707641"/>
              <a:gd name="connsiteX33" fmla="*/ 2082927 w 4910518"/>
              <a:gd name="connsiteY33" fmla="*/ 1104805 h 1707641"/>
              <a:gd name="connsiteX34" fmla="*/ 2329244 w 4910518"/>
              <a:gd name="connsiteY34" fmla="*/ 1104805 h 1707641"/>
              <a:gd name="connsiteX35" fmla="*/ 2659952 w 4910518"/>
              <a:gd name="connsiteY35" fmla="*/ 1674781 h 1707641"/>
              <a:gd name="connsiteX36" fmla="*/ 3009519 w 4910518"/>
              <a:gd name="connsiteY36" fmla="*/ 1674781 h 1707641"/>
              <a:gd name="connsiteX37" fmla="*/ 2645950 w 4910518"/>
              <a:gd name="connsiteY37" fmla="*/ 1055465 h 1707641"/>
              <a:gd name="connsiteX38" fmla="*/ 2962656 w 4910518"/>
              <a:gd name="connsiteY38" fmla="*/ 576929 h 1707641"/>
              <a:gd name="connsiteX39" fmla="*/ 2416112 w 4910518"/>
              <a:gd name="connsiteY39" fmla="*/ 820864 h 1707641"/>
              <a:gd name="connsiteX40" fmla="*/ 2083022 w 4910518"/>
              <a:gd name="connsiteY40" fmla="*/ 820864 h 1707641"/>
              <a:gd name="connsiteX41" fmla="*/ 2083022 w 4910518"/>
              <a:gd name="connsiteY41" fmla="*/ 335280 h 1707641"/>
              <a:gd name="connsiteX42" fmla="*/ 2416112 w 4910518"/>
              <a:gd name="connsiteY42" fmla="*/ 335280 h 1707641"/>
              <a:gd name="connsiteX43" fmla="*/ 2638997 w 4910518"/>
              <a:gd name="connsiteY43" fmla="*/ 576929 h 1707641"/>
              <a:gd name="connsiteX44" fmla="*/ 2416112 w 4910518"/>
              <a:gd name="connsiteY44" fmla="*/ 820864 h 170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910518" h="1707641">
                <a:moveTo>
                  <a:pt x="4218242" y="1372838"/>
                </a:moveTo>
                <a:cubicBezTo>
                  <a:pt x="3963734" y="1416749"/>
                  <a:pt x="3741420" y="1324070"/>
                  <a:pt x="3644551" y="1085374"/>
                </a:cubicBezTo>
                <a:lnTo>
                  <a:pt x="4910519" y="866870"/>
                </a:lnTo>
                <a:cubicBezTo>
                  <a:pt x="4909185" y="821341"/>
                  <a:pt x="4906804" y="769334"/>
                  <a:pt x="4898517" y="721614"/>
                </a:cubicBezTo>
                <a:cubicBezTo>
                  <a:pt x="4819460" y="263557"/>
                  <a:pt x="4429125" y="-62103"/>
                  <a:pt x="3955256" y="19717"/>
                </a:cubicBezTo>
                <a:cubicBezTo>
                  <a:pt x="3504248" y="97536"/>
                  <a:pt x="3234595" y="451295"/>
                  <a:pt x="3246406" y="865822"/>
                </a:cubicBezTo>
                <a:lnTo>
                  <a:pt x="3048953" y="899922"/>
                </a:lnTo>
                <a:lnTo>
                  <a:pt x="3095054" y="1167289"/>
                </a:lnTo>
                <a:lnTo>
                  <a:pt x="3292316" y="1133189"/>
                </a:lnTo>
                <a:cubicBezTo>
                  <a:pt x="3420618" y="1532192"/>
                  <a:pt x="3794950" y="1770126"/>
                  <a:pt x="4269486" y="1688211"/>
                </a:cubicBezTo>
                <a:cubicBezTo>
                  <a:pt x="4581240" y="1634395"/>
                  <a:pt x="4797171" y="1462850"/>
                  <a:pt x="4906137" y="1221296"/>
                </a:cubicBezTo>
                <a:lnTo>
                  <a:pt x="4594575" y="1104710"/>
                </a:lnTo>
                <a:cubicBezTo>
                  <a:pt x="4537425" y="1229201"/>
                  <a:pt x="4409123" y="1339787"/>
                  <a:pt x="4218337" y="1372743"/>
                </a:cubicBezTo>
                <a:moveTo>
                  <a:pt x="4005929" y="331756"/>
                </a:moveTo>
                <a:cubicBezTo>
                  <a:pt x="4212622" y="296132"/>
                  <a:pt x="4433411" y="379190"/>
                  <a:pt x="4528281" y="644462"/>
                </a:cubicBezTo>
                <a:lnTo>
                  <a:pt x="3593211" y="805815"/>
                </a:lnTo>
                <a:cubicBezTo>
                  <a:pt x="3599783" y="559022"/>
                  <a:pt x="3748278" y="376142"/>
                  <a:pt x="4005929" y="331661"/>
                </a:cubicBezTo>
                <a:moveTo>
                  <a:pt x="321278" y="853726"/>
                </a:moveTo>
                <a:cubicBezTo>
                  <a:pt x="321278" y="1168051"/>
                  <a:pt x="532448" y="1390936"/>
                  <a:pt x="853821" y="1390936"/>
                </a:cubicBezTo>
                <a:cubicBezTo>
                  <a:pt x="1041464" y="1390936"/>
                  <a:pt x="1203389" y="1301782"/>
                  <a:pt x="1280732" y="1158716"/>
                </a:cubicBezTo>
                <a:lnTo>
                  <a:pt x="1559909" y="1320641"/>
                </a:lnTo>
                <a:cubicBezTo>
                  <a:pt x="1421511" y="1555242"/>
                  <a:pt x="1156430" y="1707642"/>
                  <a:pt x="853821" y="1707642"/>
                </a:cubicBezTo>
                <a:cubicBezTo>
                  <a:pt x="356521" y="1707642"/>
                  <a:pt x="0" y="1332262"/>
                  <a:pt x="0" y="853821"/>
                </a:cubicBezTo>
                <a:cubicBezTo>
                  <a:pt x="0" y="375380"/>
                  <a:pt x="356521" y="0"/>
                  <a:pt x="853821" y="0"/>
                </a:cubicBezTo>
                <a:cubicBezTo>
                  <a:pt x="1154049" y="0"/>
                  <a:pt x="1419130" y="152495"/>
                  <a:pt x="1559909" y="387001"/>
                </a:cubicBezTo>
                <a:lnTo>
                  <a:pt x="1280732" y="548830"/>
                </a:lnTo>
                <a:cubicBezTo>
                  <a:pt x="1201007" y="403479"/>
                  <a:pt x="1041464" y="314230"/>
                  <a:pt x="853821" y="314230"/>
                </a:cubicBezTo>
                <a:cubicBezTo>
                  <a:pt x="532448" y="314230"/>
                  <a:pt x="321278" y="537115"/>
                  <a:pt x="321278" y="853726"/>
                </a:cubicBezTo>
                <a:moveTo>
                  <a:pt x="2962561" y="576929"/>
                </a:moveTo>
                <a:cubicBezTo>
                  <a:pt x="2962561" y="276701"/>
                  <a:pt x="2718625" y="32766"/>
                  <a:pt x="2416016" y="32766"/>
                </a:cubicBezTo>
                <a:lnTo>
                  <a:pt x="1759172" y="32766"/>
                </a:lnTo>
                <a:lnTo>
                  <a:pt x="1759172" y="1674781"/>
                </a:lnTo>
                <a:lnTo>
                  <a:pt x="2082927" y="1674781"/>
                </a:lnTo>
                <a:lnTo>
                  <a:pt x="2082927" y="1104805"/>
                </a:lnTo>
                <a:lnTo>
                  <a:pt x="2329244" y="1104805"/>
                </a:lnTo>
                <a:lnTo>
                  <a:pt x="2659952" y="1674781"/>
                </a:lnTo>
                <a:lnTo>
                  <a:pt x="3009519" y="1674781"/>
                </a:lnTo>
                <a:lnTo>
                  <a:pt x="2645950" y="1055465"/>
                </a:lnTo>
                <a:cubicBezTo>
                  <a:pt x="2833592" y="968693"/>
                  <a:pt x="2962656" y="783431"/>
                  <a:pt x="2962656" y="576929"/>
                </a:cubicBezTo>
                <a:moveTo>
                  <a:pt x="2416112" y="820864"/>
                </a:moveTo>
                <a:lnTo>
                  <a:pt x="2083022" y="820864"/>
                </a:lnTo>
                <a:lnTo>
                  <a:pt x="2083022" y="335280"/>
                </a:lnTo>
                <a:lnTo>
                  <a:pt x="2416112" y="335280"/>
                </a:lnTo>
                <a:cubicBezTo>
                  <a:pt x="2538127" y="335280"/>
                  <a:pt x="2638997" y="440817"/>
                  <a:pt x="2638997" y="576929"/>
                </a:cubicBezTo>
                <a:cubicBezTo>
                  <a:pt x="2638997" y="713042"/>
                  <a:pt x="2538127" y="820864"/>
                  <a:pt x="2416112" y="820864"/>
                </a:cubicBezTo>
              </a:path>
            </a:pathLst>
          </a:custGeom>
          <a:solidFill>
            <a:schemeClr val="tx2"/>
          </a:solidFill>
          <a:ln w="0" cap="flat">
            <a:noFill/>
            <a:prstDash val="solid"/>
            <a:miter/>
          </a:ln>
        </p:spPr>
        <p:txBody>
          <a:bodyPr rtlCol="0" anchor="ctr"/>
          <a:lstStyle/>
          <a:p>
            <a:endParaRPr lang="fr-FR"/>
          </a:p>
        </p:txBody>
      </p:sp>
      <p:sp>
        <p:nvSpPr>
          <p:cNvPr id="3" name="Espace réservé du numéro de diapositive 5">
            <a:extLst>
              <a:ext uri="{FF2B5EF4-FFF2-40B4-BE49-F238E27FC236}">
                <a16:creationId xmlns:a16="http://schemas.microsoft.com/office/drawing/2014/main" id="{496D5DED-A331-7345-B353-318D2CAF6CF9}"/>
              </a:ext>
            </a:extLst>
          </p:cNvPr>
          <p:cNvSpPr>
            <a:spLocks noGrp="1"/>
          </p:cNvSpPr>
          <p:nvPr>
            <p:ph type="sldNum" sz="quarter" idx="4"/>
          </p:nvPr>
        </p:nvSpPr>
        <p:spPr>
          <a:xfrm>
            <a:off x="9644156" y="7140303"/>
            <a:ext cx="584200" cy="365125"/>
          </a:xfrm>
          <a:prstGeom prst="rect">
            <a:avLst/>
          </a:prstGeom>
        </p:spPr>
        <p:txBody>
          <a:bodyPr vert="horz" lIns="0" tIns="0" rIns="0" bIns="0" rtlCol="0" anchor="ctr">
            <a:noAutofit/>
          </a:bodyPr>
          <a:lstStyle>
            <a:lvl1pPr algn="r">
              <a:defRPr sz="1000">
                <a:solidFill>
                  <a:schemeClr val="bg1">
                    <a:lumMod val="50000"/>
                  </a:schemeClr>
                </a:solidFill>
                <a:latin typeface="Marianne" panose="02000000000000000000" pitchFamily="2" charset="0"/>
              </a:defRPr>
            </a:lvl1pPr>
          </a:lstStyle>
          <a:p>
            <a:r>
              <a:rPr lang="fr-FR" dirty="0">
                <a:solidFill>
                  <a:schemeClr val="bg2"/>
                </a:solidFill>
              </a:rPr>
              <a:t>I</a:t>
            </a:r>
            <a:r>
              <a:rPr lang="fr-FR" dirty="0"/>
              <a:t>   </a:t>
            </a:r>
            <a:fld id="{64796F50-615E-D548-82F0-72548B5C555C}" type="slidenum">
              <a:rPr lang="fr-FR" smtClean="0"/>
              <a:pPr/>
              <a:t>‹N°›</a:t>
            </a:fld>
            <a:endParaRPr lang="fr-FR" dirty="0"/>
          </a:p>
        </p:txBody>
      </p:sp>
    </p:spTree>
    <p:extLst>
      <p:ext uri="{BB962C8B-B14F-4D97-AF65-F5344CB8AC3E}">
        <p14:creationId xmlns:p14="http://schemas.microsoft.com/office/powerpoint/2010/main" val="3595010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3B91B2-B6B1-4A9B-3353-3B3DF2479F08}"/>
              </a:ext>
            </a:extLst>
          </p:cNvPr>
          <p:cNvSpPr/>
          <p:nvPr userDrawn="1"/>
        </p:nvSpPr>
        <p:spPr>
          <a:xfrm>
            <a:off x="0" y="1719943"/>
            <a:ext cx="10691813" cy="583973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id="{9073D6FA-D36B-B155-4EBA-86358B28CE44}"/>
              </a:ext>
            </a:extLst>
          </p:cNvPr>
          <p:cNvGrpSpPr/>
          <p:nvPr userDrawn="1"/>
        </p:nvGrpSpPr>
        <p:grpSpPr>
          <a:xfrm>
            <a:off x="463455" y="482718"/>
            <a:ext cx="4724772" cy="790973"/>
            <a:chOff x="893081" y="-1568456"/>
            <a:chExt cx="6912821" cy="1157273"/>
          </a:xfrm>
        </p:grpSpPr>
        <p:grpSp>
          <p:nvGrpSpPr>
            <p:cNvPr id="11" name="Groupe 10">
              <a:extLst>
                <a:ext uri="{FF2B5EF4-FFF2-40B4-BE49-F238E27FC236}">
                  <a16:creationId xmlns:a16="http://schemas.microsoft.com/office/drawing/2014/main" id="{A4928931-2C57-24EB-4F25-5A80DD9A4FE6}"/>
                </a:ext>
              </a:extLst>
            </p:cNvPr>
            <p:cNvGrpSpPr/>
            <p:nvPr userDrawn="1"/>
          </p:nvGrpSpPr>
          <p:grpSpPr>
            <a:xfrm>
              <a:off x="893081" y="-1543570"/>
              <a:ext cx="1276737" cy="1111297"/>
              <a:chOff x="893081" y="-1543570"/>
              <a:chExt cx="1276737" cy="1111297"/>
            </a:xfrm>
          </p:grpSpPr>
          <p:grpSp>
            <p:nvGrpSpPr>
              <p:cNvPr id="14" name="Groupe 13">
                <a:extLst>
                  <a:ext uri="{FF2B5EF4-FFF2-40B4-BE49-F238E27FC236}">
                    <a16:creationId xmlns:a16="http://schemas.microsoft.com/office/drawing/2014/main" id="{923493BD-473C-33E4-7A4A-1AF54303C84F}"/>
                  </a:ext>
                </a:extLst>
              </p:cNvPr>
              <p:cNvGrpSpPr/>
              <p:nvPr userDrawn="1"/>
            </p:nvGrpSpPr>
            <p:grpSpPr>
              <a:xfrm>
                <a:off x="893081" y="-1543570"/>
                <a:ext cx="541517" cy="196137"/>
                <a:chOff x="893081" y="-1543570"/>
                <a:chExt cx="541517" cy="196137"/>
              </a:xfrm>
            </p:grpSpPr>
            <p:sp>
              <p:nvSpPr>
                <p:cNvPr id="17" name="Forme libre 16">
                  <a:extLst>
                    <a:ext uri="{FF2B5EF4-FFF2-40B4-BE49-F238E27FC236}">
                      <a16:creationId xmlns:a16="http://schemas.microsoft.com/office/drawing/2014/main" id="{263EC6AD-B660-3C3B-1FF4-81DB942EA0AB}"/>
                    </a:ext>
                  </a:extLst>
                </p:cNvPr>
                <p:cNvSpPr/>
                <p:nvPr/>
              </p:nvSpPr>
              <p:spPr>
                <a:xfrm>
                  <a:off x="893081" y="-1543570"/>
                  <a:ext cx="256084" cy="195976"/>
                </a:xfrm>
                <a:custGeom>
                  <a:avLst/>
                  <a:gdLst>
                    <a:gd name="connsiteX0" fmla="*/ 225157 w 256084"/>
                    <a:gd name="connsiteY0" fmla="*/ 173272 h 195976"/>
                    <a:gd name="connsiteX1" fmla="*/ 231431 w 256084"/>
                    <a:gd name="connsiteY1" fmla="*/ 166606 h 195976"/>
                    <a:gd name="connsiteX2" fmla="*/ 243819 w 256084"/>
                    <a:gd name="connsiteY2" fmla="*/ 154082 h 195976"/>
                    <a:gd name="connsiteX3" fmla="*/ 247948 w 256084"/>
                    <a:gd name="connsiteY3" fmla="*/ 150931 h 195976"/>
                    <a:gd name="connsiteX4" fmla="*/ 248717 w 256084"/>
                    <a:gd name="connsiteY4" fmla="*/ 149356 h 195976"/>
                    <a:gd name="connsiteX5" fmla="*/ 243819 w 256084"/>
                    <a:gd name="connsiteY5" fmla="*/ 152305 h 195976"/>
                    <a:gd name="connsiteX6" fmla="*/ 243414 w 256084"/>
                    <a:gd name="connsiteY6" fmla="*/ 151537 h 195976"/>
                    <a:gd name="connsiteX7" fmla="*/ 247340 w 256084"/>
                    <a:gd name="connsiteY7" fmla="*/ 148588 h 195976"/>
                    <a:gd name="connsiteX8" fmla="*/ 247138 w 256084"/>
                    <a:gd name="connsiteY8" fmla="*/ 148588 h 195976"/>
                    <a:gd name="connsiteX9" fmla="*/ 246733 w 256084"/>
                    <a:gd name="connsiteY9" fmla="*/ 147820 h 195976"/>
                    <a:gd name="connsiteX10" fmla="*/ 234953 w 256084"/>
                    <a:gd name="connsiteY10" fmla="*/ 153315 h 195976"/>
                    <a:gd name="connsiteX11" fmla="*/ 233172 w 256084"/>
                    <a:gd name="connsiteY11" fmla="*/ 152911 h 195976"/>
                    <a:gd name="connsiteX12" fmla="*/ 218032 w 256084"/>
                    <a:gd name="connsiteY12" fmla="*/ 161718 h 195976"/>
                    <a:gd name="connsiteX13" fmla="*/ 218032 w 256084"/>
                    <a:gd name="connsiteY13" fmla="*/ 160950 h 195976"/>
                    <a:gd name="connsiteX14" fmla="*/ 211353 w 256084"/>
                    <a:gd name="connsiteY14" fmla="*/ 163495 h 195976"/>
                    <a:gd name="connsiteX15" fmla="*/ 202123 w 256084"/>
                    <a:gd name="connsiteY15" fmla="*/ 163899 h 195976"/>
                    <a:gd name="connsiteX16" fmla="*/ 188562 w 256084"/>
                    <a:gd name="connsiteY16" fmla="*/ 166242 h 195976"/>
                    <a:gd name="connsiteX17" fmla="*/ 188157 w 256084"/>
                    <a:gd name="connsiteY17" fmla="*/ 166444 h 195976"/>
                    <a:gd name="connsiteX18" fmla="*/ 181275 w 256084"/>
                    <a:gd name="connsiteY18" fmla="*/ 169192 h 195976"/>
                    <a:gd name="connsiteX19" fmla="*/ 180506 w 256084"/>
                    <a:gd name="connsiteY19" fmla="*/ 169959 h 195976"/>
                    <a:gd name="connsiteX20" fmla="*/ 177956 w 256084"/>
                    <a:gd name="connsiteY20" fmla="*/ 172100 h 195976"/>
                    <a:gd name="connsiteX21" fmla="*/ 171883 w 256084"/>
                    <a:gd name="connsiteY21" fmla="*/ 176989 h 195976"/>
                    <a:gd name="connsiteX22" fmla="*/ 171276 w 256084"/>
                    <a:gd name="connsiteY22" fmla="*/ 177191 h 195976"/>
                    <a:gd name="connsiteX23" fmla="*/ 165366 w 256084"/>
                    <a:gd name="connsiteY23" fmla="*/ 182887 h 195976"/>
                    <a:gd name="connsiteX24" fmla="*/ 164192 w 256084"/>
                    <a:gd name="connsiteY24" fmla="*/ 183089 h 195976"/>
                    <a:gd name="connsiteX25" fmla="*/ 164394 w 256084"/>
                    <a:gd name="connsiteY25" fmla="*/ 182685 h 195976"/>
                    <a:gd name="connsiteX26" fmla="*/ 165366 w 256084"/>
                    <a:gd name="connsiteY26" fmla="*/ 181109 h 195976"/>
                    <a:gd name="connsiteX27" fmla="*/ 166540 w 256084"/>
                    <a:gd name="connsiteY27" fmla="*/ 179332 h 195976"/>
                    <a:gd name="connsiteX28" fmla="*/ 168119 w 256084"/>
                    <a:gd name="connsiteY28" fmla="*/ 177191 h 195976"/>
                    <a:gd name="connsiteX29" fmla="*/ 168119 w 256084"/>
                    <a:gd name="connsiteY29" fmla="*/ 176787 h 195976"/>
                    <a:gd name="connsiteX30" fmla="*/ 167511 w 256084"/>
                    <a:gd name="connsiteY30" fmla="*/ 176585 h 195976"/>
                    <a:gd name="connsiteX31" fmla="*/ 173786 w 256084"/>
                    <a:gd name="connsiteY31" fmla="*/ 171898 h 195976"/>
                    <a:gd name="connsiteX32" fmla="*/ 173381 w 256084"/>
                    <a:gd name="connsiteY32" fmla="*/ 171494 h 195976"/>
                    <a:gd name="connsiteX33" fmla="*/ 173988 w 256084"/>
                    <a:gd name="connsiteY33" fmla="*/ 170525 h 195976"/>
                    <a:gd name="connsiteX34" fmla="*/ 174191 w 256084"/>
                    <a:gd name="connsiteY34" fmla="*/ 170121 h 195976"/>
                    <a:gd name="connsiteX35" fmla="*/ 173988 w 256084"/>
                    <a:gd name="connsiteY35" fmla="*/ 169717 h 195976"/>
                    <a:gd name="connsiteX36" fmla="*/ 172207 w 256084"/>
                    <a:gd name="connsiteY36" fmla="*/ 170888 h 195976"/>
                    <a:gd name="connsiteX37" fmla="*/ 169252 w 256084"/>
                    <a:gd name="connsiteY37" fmla="*/ 173231 h 195976"/>
                    <a:gd name="connsiteX38" fmla="*/ 168645 w 256084"/>
                    <a:gd name="connsiteY38" fmla="*/ 173231 h 195976"/>
                    <a:gd name="connsiteX39" fmla="*/ 168240 w 256084"/>
                    <a:gd name="connsiteY39" fmla="*/ 173029 h 195976"/>
                    <a:gd name="connsiteX40" fmla="*/ 168240 w 256084"/>
                    <a:gd name="connsiteY40" fmla="*/ 172828 h 195976"/>
                    <a:gd name="connsiteX41" fmla="*/ 168443 w 256084"/>
                    <a:gd name="connsiteY41" fmla="*/ 172423 h 195976"/>
                    <a:gd name="connsiteX42" fmla="*/ 168645 w 256084"/>
                    <a:gd name="connsiteY42" fmla="*/ 172019 h 195976"/>
                    <a:gd name="connsiteX43" fmla="*/ 168847 w 256084"/>
                    <a:gd name="connsiteY43" fmla="*/ 171818 h 195976"/>
                    <a:gd name="connsiteX44" fmla="*/ 169050 w 256084"/>
                    <a:gd name="connsiteY44" fmla="*/ 171414 h 195976"/>
                    <a:gd name="connsiteX45" fmla="*/ 169252 w 256084"/>
                    <a:gd name="connsiteY45" fmla="*/ 171009 h 195976"/>
                    <a:gd name="connsiteX46" fmla="*/ 169657 w 256084"/>
                    <a:gd name="connsiteY46" fmla="*/ 170242 h 195976"/>
                    <a:gd name="connsiteX47" fmla="*/ 169859 w 256084"/>
                    <a:gd name="connsiteY47" fmla="*/ 169838 h 195976"/>
                    <a:gd name="connsiteX48" fmla="*/ 170264 w 256084"/>
                    <a:gd name="connsiteY48" fmla="*/ 169232 h 195976"/>
                    <a:gd name="connsiteX49" fmla="*/ 170062 w 256084"/>
                    <a:gd name="connsiteY49" fmla="*/ 168626 h 195976"/>
                    <a:gd name="connsiteX50" fmla="*/ 172612 w 256084"/>
                    <a:gd name="connsiteY50" fmla="*/ 166485 h 195976"/>
                    <a:gd name="connsiteX51" fmla="*/ 172410 w 256084"/>
                    <a:gd name="connsiteY51" fmla="*/ 166485 h 195976"/>
                    <a:gd name="connsiteX52" fmla="*/ 176741 w 256084"/>
                    <a:gd name="connsiteY52" fmla="*/ 164142 h 195976"/>
                    <a:gd name="connsiteX53" fmla="*/ 177348 w 256084"/>
                    <a:gd name="connsiteY53" fmla="*/ 163536 h 195976"/>
                    <a:gd name="connsiteX54" fmla="*/ 171438 w 256084"/>
                    <a:gd name="connsiteY54" fmla="*/ 166485 h 195976"/>
                    <a:gd name="connsiteX55" fmla="*/ 170831 w 256084"/>
                    <a:gd name="connsiteY55" fmla="*/ 166889 h 195976"/>
                    <a:gd name="connsiteX56" fmla="*/ 169859 w 256084"/>
                    <a:gd name="connsiteY56" fmla="*/ 166485 h 195976"/>
                    <a:gd name="connsiteX57" fmla="*/ 169859 w 256084"/>
                    <a:gd name="connsiteY57" fmla="*/ 166283 h 195976"/>
                    <a:gd name="connsiteX58" fmla="*/ 172005 w 256084"/>
                    <a:gd name="connsiteY58" fmla="*/ 164505 h 195976"/>
                    <a:gd name="connsiteX59" fmla="*/ 172774 w 256084"/>
                    <a:gd name="connsiteY59" fmla="*/ 164909 h 195976"/>
                    <a:gd name="connsiteX60" fmla="*/ 214794 w 256084"/>
                    <a:gd name="connsiteY60" fmla="*/ 153153 h 195976"/>
                    <a:gd name="connsiteX61" fmla="*/ 218113 w 256084"/>
                    <a:gd name="connsiteY61" fmla="*/ 151012 h 195976"/>
                    <a:gd name="connsiteX62" fmla="*/ 223618 w 256084"/>
                    <a:gd name="connsiteY62" fmla="*/ 147295 h 195976"/>
                    <a:gd name="connsiteX63" fmla="*/ 229893 w 256084"/>
                    <a:gd name="connsiteY63" fmla="*/ 138852 h 195976"/>
                    <a:gd name="connsiteX64" fmla="*/ 229488 w 256084"/>
                    <a:gd name="connsiteY64" fmla="*/ 138084 h 195976"/>
                    <a:gd name="connsiteX65" fmla="*/ 213174 w 256084"/>
                    <a:gd name="connsiteY65" fmla="*/ 150244 h 195976"/>
                    <a:gd name="connsiteX66" fmla="*/ 188643 w 256084"/>
                    <a:gd name="connsiteY66" fmla="*/ 154769 h 195976"/>
                    <a:gd name="connsiteX67" fmla="*/ 190424 w 256084"/>
                    <a:gd name="connsiteY67" fmla="*/ 154001 h 195976"/>
                    <a:gd name="connsiteX68" fmla="*/ 192003 w 256084"/>
                    <a:gd name="connsiteY68" fmla="*/ 151860 h 195976"/>
                    <a:gd name="connsiteX69" fmla="*/ 193177 w 256084"/>
                    <a:gd name="connsiteY69" fmla="*/ 151860 h 195976"/>
                    <a:gd name="connsiteX70" fmla="*/ 193946 w 256084"/>
                    <a:gd name="connsiteY70" fmla="*/ 151093 h 195976"/>
                    <a:gd name="connsiteX71" fmla="*/ 195524 w 256084"/>
                    <a:gd name="connsiteY71" fmla="*/ 150689 h 195976"/>
                    <a:gd name="connsiteX72" fmla="*/ 190424 w 256084"/>
                    <a:gd name="connsiteY72" fmla="*/ 150689 h 195976"/>
                    <a:gd name="connsiteX73" fmla="*/ 191598 w 256084"/>
                    <a:gd name="connsiteY73" fmla="*/ 148548 h 195976"/>
                    <a:gd name="connsiteX74" fmla="*/ 193177 w 256084"/>
                    <a:gd name="connsiteY74" fmla="*/ 148548 h 195976"/>
                    <a:gd name="connsiteX75" fmla="*/ 193946 w 256084"/>
                    <a:gd name="connsiteY75" fmla="*/ 146972 h 195976"/>
                    <a:gd name="connsiteX76" fmla="*/ 209855 w 256084"/>
                    <a:gd name="connsiteY76" fmla="*/ 138165 h 195976"/>
                    <a:gd name="connsiteX77" fmla="*/ 206900 w 256084"/>
                    <a:gd name="connsiteY77" fmla="*/ 138569 h 195976"/>
                    <a:gd name="connsiteX78" fmla="*/ 207669 w 256084"/>
                    <a:gd name="connsiteY78" fmla="*/ 137397 h 195976"/>
                    <a:gd name="connsiteX79" fmla="*/ 219246 w 256084"/>
                    <a:gd name="connsiteY79" fmla="*/ 132509 h 195976"/>
                    <a:gd name="connsiteX80" fmla="*/ 215117 w 256084"/>
                    <a:gd name="connsiteY80" fmla="*/ 132509 h 195976"/>
                    <a:gd name="connsiteX81" fmla="*/ 217263 w 256084"/>
                    <a:gd name="connsiteY81" fmla="*/ 131338 h 195976"/>
                    <a:gd name="connsiteX82" fmla="*/ 217263 w 256084"/>
                    <a:gd name="connsiteY82" fmla="*/ 130166 h 195976"/>
                    <a:gd name="connsiteX83" fmla="*/ 218032 w 256084"/>
                    <a:gd name="connsiteY83" fmla="*/ 129762 h 195976"/>
                    <a:gd name="connsiteX84" fmla="*/ 217263 w 256084"/>
                    <a:gd name="connsiteY84" fmla="*/ 129358 h 195976"/>
                    <a:gd name="connsiteX85" fmla="*/ 219408 w 256084"/>
                    <a:gd name="connsiteY85" fmla="*/ 128186 h 195976"/>
                    <a:gd name="connsiteX86" fmla="*/ 218234 w 256084"/>
                    <a:gd name="connsiteY86" fmla="*/ 127782 h 195976"/>
                    <a:gd name="connsiteX87" fmla="*/ 223133 w 256084"/>
                    <a:gd name="connsiteY87" fmla="*/ 125641 h 195976"/>
                    <a:gd name="connsiteX88" fmla="*/ 221554 w 256084"/>
                    <a:gd name="connsiteY88" fmla="*/ 124874 h 195976"/>
                    <a:gd name="connsiteX89" fmla="*/ 222323 w 256084"/>
                    <a:gd name="connsiteY89" fmla="*/ 124470 h 195976"/>
                    <a:gd name="connsiteX90" fmla="*/ 221554 w 256084"/>
                    <a:gd name="connsiteY90" fmla="*/ 124470 h 195976"/>
                    <a:gd name="connsiteX91" fmla="*/ 221149 w 256084"/>
                    <a:gd name="connsiteY91" fmla="*/ 122894 h 195976"/>
                    <a:gd name="connsiteX92" fmla="*/ 224469 w 256084"/>
                    <a:gd name="connsiteY92" fmla="*/ 114087 h 195976"/>
                    <a:gd name="connsiteX93" fmla="*/ 223699 w 256084"/>
                    <a:gd name="connsiteY93" fmla="*/ 113683 h 195976"/>
                    <a:gd name="connsiteX94" fmla="*/ 208559 w 256084"/>
                    <a:gd name="connsiteY94" fmla="*/ 120753 h 195976"/>
                    <a:gd name="connsiteX95" fmla="*/ 206009 w 256084"/>
                    <a:gd name="connsiteY95" fmla="*/ 120753 h 195976"/>
                    <a:gd name="connsiteX96" fmla="*/ 199735 w 256084"/>
                    <a:gd name="connsiteY96" fmla="*/ 120349 h 195976"/>
                    <a:gd name="connsiteX97" fmla="*/ 196010 w 256084"/>
                    <a:gd name="connsiteY97" fmla="*/ 117400 h 195976"/>
                    <a:gd name="connsiteX98" fmla="*/ 186781 w 256084"/>
                    <a:gd name="connsiteY98" fmla="*/ 112875 h 195976"/>
                    <a:gd name="connsiteX99" fmla="*/ 158322 w 256084"/>
                    <a:gd name="connsiteY99" fmla="*/ 108754 h 195976"/>
                    <a:gd name="connsiteX100" fmla="*/ 171276 w 256084"/>
                    <a:gd name="connsiteY100" fmla="*/ 105038 h 195976"/>
                    <a:gd name="connsiteX101" fmla="*/ 190140 w 256084"/>
                    <a:gd name="connsiteY101" fmla="*/ 101321 h 195976"/>
                    <a:gd name="connsiteX102" fmla="*/ 186416 w 256084"/>
                    <a:gd name="connsiteY102" fmla="*/ 101321 h 195976"/>
                    <a:gd name="connsiteX103" fmla="*/ 170507 w 256084"/>
                    <a:gd name="connsiteY103" fmla="*/ 103462 h 195976"/>
                    <a:gd name="connsiteX104" fmla="*/ 159699 w 256084"/>
                    <a:gd name="connsiteY104" fmla="*/ 106411 h 195976"/>
                    <a:gd name="connsiteX105" fmla="*/ 153788 w 256084"/>
                    <a:gd name="connsiteY105" fmla="*/ 108956 h 195976"/>
                    <a:gd name="connsiteX106" fmla="*/ 153788 w 256084"/>
                    <a:gd name="connsiteY106" fmla="*/ 107785 h 195976"/>
                    <a:gd name="connsiteX107" fmla="*/ 167916 w 256084"/>
                    <a:gd name="connsiteY107" fmla="*/ 98574 h 195976"/>
                    <a:gd name="connsiteX108" fmla="*/ 187550 w 256084"/>
                    <a:gd name="connsiteY108" fmla="*/ 99341 h 195976"/>
                    <a:gd name="connsiteX109" fmla="*/ 201678 w 256084"/>
                    <a:gd name="connsiteY109" fmla="*/ 101887 h 195976"/>
                    <a:gd name="connsiteX110" fmla="*/ 205402 w 256084"/>
                    <a:gd name="connsiteY110" fmla="*/ 105199 h 195976"/>
                    <a:gd name="connsiteX111" fmla="*/ 212081 w 256084"/>
                    <a:gd name="connsiteY111" fmla="*/ 106775 h 195976"/>
                    <a:gd name="connsiteX112" fmla="*/ 212081 w 256084"/>
                    <a:gd name="connsiteY112" fmla="*/ 104634 h 195976"/>
                    <a:gd name="connsiteX113" fmla="*/ 216980 w 256084"/>
                    <a:gd name="connsiteY113" fmla="*/ 104230 h 195976"/>
                    <a:gd name="connsiteX114" fmla="*/ 212850 w 256084"/>
                    <a:gd name="connsiteY114" fmla="*/ 96392 h 195976"/>
                    <a:gd name="connsiteX115" fmla="*/ 213255 w 256084"/>
                    <a:gd name="connsiteY115" fmla="*/ 95625 h 195976"/>
                    <a:gd name="connsiteX116" fmla="*/ 222080 w 256084"/>
                    <a:gd name="connsiteY116" fmla="*/ 103058 h 195976"/>
                    <a:gd name="connsiteX117" fmla="*/ 227586 w 256084"/>
                    <a:gd name="connsiteY117" fmla="*/ 102654 h 195976"/>
                    <a:gd name="connsiteX118" fmla="*/ 218963 w 256084"/>
                    <a:gd name="connsiteY118" fmla="*/ 91464 h 195976"/>
                    <a:gd name="connsiteX119" fmla="*/ 218963 w 256084"/>
                    <a:gd name="connsiteY119" fmla="*/ 89888 h 195976"/>
                    <a:gd name="connsiteX120" fmla="*/ 217789 w 256084"/>
                    <a:gd name="connsiteY120" fmla="*/ 89121 h 195976"/>
                    <a:gd name="connsiteX121" fmla="*/ 217789 w 256084"/>
                    <a:gd name="connsiteY121" fmla="*/ 87545 h 195976"/>
                    <a:gd name="connsiteX122" fmla="*/ 216008 w 256084"/>
                    <a:gd name="connsiteY122" fmla="*/ 84232 h 195976"/>
                    <a:gd name="connsiteX123" fmla="*/ 214834 w 256084"/>
                    <a:gd name="connsiteY123" fmla="*/ 77566 h 195976"/>
                    <a:gd name="connsiteX124" fmla="*/ 213255 w 256084"/>
                    <a:gd name="connsiteY124" fmla="*/ 71304 h 195976"/>
                    <a:gd name="connsiteX125" fmla="*/ 209936 w 256084"/>
                    <a:gd name="connsiteY125" fmla="*/ 53488 h 195976"/>
                    <a:gd name="connsiteX126" fmla="*/ 217384 w 256084"/>
                    <a:gd name="connsiteY126" fmla="*/ 34662 h 195976"/>
                    <a:gd name="connsiteX127" fmla="*/ 227788 w 256084"/>
                    <a:gd name="connsiteY127" fmla="*/ 22906 h 195976"/>
                    <a:gd name="connsiteX128" fmla="*/ 234872 w 256084"/>
                    <a:gd name="connsiteY128" fmla="*/ 11150 h 195976"/>
                    <a:gd name="connsiteX129" fmla="*/ 246247 w 256084"/>
                    <a:gd name="connsiteY129" fmla="*/ 3717 h 195976"/>
                    <a:gd name="connsiteX130" fmla="*/ 256084 w 256084"/>
                    <a:gd name="connsiteY130" fmla="*/ 0 h 195976"/>
                    <a:gd name="connsiteX131" fmla="*/ 0 w 256084"/>
                    <a:gd name="connsiteY131" fmla="*/ 0 h 195976"/>
                    <a:gd name="connsiteX132" fmla="*/ 0 w 256084"/>
                    <a:gd name="connsiteY132" fmla="*/ 195976 h 195976"/>
                    <a:gd name="connsiteX133" fmla="*/ 182044 w 256084"/>
                    <a:gd name="connsiteY133" fmla="*/ 195976 h 195976"/>
                    <a:gd name="connsiteX134" fmla="*/ 206009 w 256084"/>
                    <a:gd name="connsiteY134" fmla="*/ 183614 h 195976"/>
                    <a:gd name="connsiteX135" fmla="*/ 224873 w 256084"/>
                    <a:gd name="connsiteY135" fmla="*/ 173231 h 195976"/>
                    <a:gd name="connsiteX136" fmla="*/ 167916 w 256084"/>
                    <a:gd name="connsiteY136" fmla="*/ 146568 h 195976"/>
                    <a:gd name="connsiteX137" fmla="*/ 166135 w 256084"/>
                    <a:gd name="connsiteY137" fmla="*/ 146164 h 195976"/>
                    <a:gd name="connsiteX138" fmla="*/ 170669 w 256084"/>
                    <a:gd name="connsiteY138" fmla="*/ 143619 h 195976"/>
                    <a:gd name="connsiteX139" fmla="*/ 173219 w 256084"/>
                    <a:gd name="connsiteY139" fmla="*/ 142851 h 195976"/>
                    <a:gd name="connsiteX140" fmla="*/ 175770 w 256084"/>
                    <a:gd name="connsiteY140" fmla="*/ 144427 h 195976"/>
                    <a:gd name="connsiteX141" fmla="*/ 167916 w 256084"/>
                    <a:gd name="connsiteY141" fmla="*/ 146568 h 195976"/>
                    <a:gd name="connsiteX142" fmla="*/ 110959 w 256084"/>
                    <a:gd name="connsiteY142" fmla="*/ 138529 h 195976"/>
                    <a:gd name="connsiteX143" fmla="*/ 110554 w 256084"/>
                    <a:gd name="connsiteY143" fmla="*/ 137761 h 195976"/>
                    <a:gd name="connsiteX144" fmla="*/ 122537 w 256084"/>
                    <a:gd name="connsiteY144" fmla="*/ 118935 h 195976"/>
                    <a:gd name="connsiteX145" fmla="*/ 135086 w 256084"/>
                    <a:gd name="connsiteY145" fmla="*/ 108552 h 195976"/>
                    <a:gd name="connsiteX146" fmla="*/ 155893 w 256084"/>
                    <a:gd name="connsiteY146" fmla="*/ 92272 h 195976"/>
                    <a:gd name="connsiteX147" fmla="*/ 165528 w 256084"/>
                    <a:gd name="connsiteY147" fmla="*/ 92676 h 195976"/>
                    <a:gd name="connsiteX148" fmla="*/ 160994 w 256084"/>
                    <a:gd name="connsiteY148" fmla="*/ 94817 h 195976"/>
                    <a:gd name="connsiteX149" fmla="*/ 159820 w 256084"/>
                    <a:gd name="connsiteY149" fmla="*/ 94413 h 195976"/>
                    <a:gd name="connsiteX150" fmla="*/ 160225 w 256084"/>
                    <a:gd name="connsiteY150" fmla="*/ 93241 h 195976"/>
                    <a:gd name="connsiteX151" fmla="*/ 148445 w 256084"/>
                    <a:gd name="connsiteY151" fmla="*/ 104028 h 195976"/>
                    <a:gd name="connsiteX152" fmla="*/ 139984 w 256084"/>
                    <a:gd name="connsiteY152" fmla="*/ 113643 h 195976"/>
                    <a:gd name="connsiteX153" fmla="*/ 139579 w 256084"/>
                    <a:gd name="connsiteY153" fmla="*/ 112875 h 195976"/>
                    <a:gd name="connsiteX154" fmla="*/ 110919 w 256084"/>
                    <a:gd name="connsiteY154" fmla="*/ 138529 h 195976"/>
                    <a:gd name="connsiteX155" fmla="*/ 141765 w 256084"/>
                    <a:gd name="connsiteY155" fmla="*/ 114047 h 195976"/>
                    <a:gd name="connsiteX156" fmla="*/ 140591 w 256084"/>
                    <a:gd name="connsiteY156" fmla="*/ 115622 h 195976"/>
                    <a:gd name="connsiteX157" fmla="*/ 139013 w 256084"/>
                    <a:gd name="connsiteY157" fmla="*/ 117198 h 195976"/>
                    <a:gd name="connsiteX158" fmla="*/ 138243 w 256084"/>
                    <a:gd name="connsiteY158" fmla="*/ 116794 h 195976"/>
                    <a:gd name="connsiteX159" fmla="*/ 141199 w 256084"/>
                    <a:gd name="connsiteY159" fmla="*/ 113481 h 195976"/>
                    <a:gd name="connsiteX160" fmla="*/ 141806 w 256084"/>
                    <a:gd name="connsiteY160" fmla="*/ 114087 h 195976"/>
                    <a:gd name="connsiteX161" fmla="*/ 159091 w 256084"/>
                    <a:gd name="connsiteY161" fmla="*/ 169555 h 195976"/>
                    <a:gd name="connsiteX162" fmla="*/ 158120 w 256084"/>
                    <a:gd name="connsiteY162" fmla="*/ 170727 h 195976"/>
                    <a:gd name="connsiteX163" fmla="*/ 158525 w 256084"/>
                    <a:gd name="connsiteY163" fmla="*/ 171333 h 195976"/>
                    <a:gd name="connsiteX164" fmla="*/ 155772 w 256084"/>
                    <a:gd name="connsiteY164" fmla="*/ 173312 h 195976"/>
                    <a:gd name="connsiteX165" fmla="*/ 155165 w 256084"/>
                    <a:gd name="connsiteY165" fmla="*/ 173312 h 195976"/>
                    <a:gd name="connsiteX166" fmla="*/ 153788 w 256084"/>
                    <a:gd name="connsiteY166" fmla="*/ 174686 h 195976"/>
                    <a:gd name="connsiteX167" fmla="*/ 151805 w 256084"/>
                    <a:gd name="connsiteY167" fmla="*/ 174282 h 195976"/>
                    <a:gd name="connsiteX168" fmla="*/ 154557 w 256084"/>
                    <a:gd name="connsiteY168" fmla="*/ 171737 h 195976"/>
                    <a:gd name="connsiteX169" fmla="*/ 156136 w 256084"/>
                    <a:gd name="connsiteY169" fmla="*/ 170161 h 195976"/>
                    <a:gd name="connsiteX170" fmla="*/ 156905 w 256084"/>
                    <a:gd name="connsiteY170" fmla="*/ 169394 h 195976"/>
                    <a:gd name="connsiteX171" fmla="*/ 159051 w 256084"/>
                    <a:gd name="connsiteY171" fmla="*/ 169596 h 195976"/>
                    <a:gd name="connsiteX172" fmla="*/ 152371 w 256084"/>
                    <a:gd name="connsiteY172" fmla="*/ 166646 h 195976"/>
                    <a:gd name="connsiteX173" fmla="*/ 148040 w 256084"/>
                    <a:gd name="connsiteY173" fmla="*/ 169596 h 195976"/>
                    <a:gd name="connsiteX174" fmla="*/ 143142 w 256084"/>
                    <a:gd name="connsiteY174" fmla="*/ 171939 h 195976"/>
                    <a:gd name="connsiteX175" fmla="*/ 142534 w 256084"/>
                    <a:gd name="connsiteY175" fmla="*/ 171737 h 195976"/>
                    <a:gd name="connsiteX176" fmla="*/ 138810 w 256084"/>
                    <a:gd name="connsiteY176" fmla="*/ 174686 h 195976"/>
                    <a:gd name="connsiteX177" fmla="*/ 138203 w 256084"/>
                    <a:gd name="connsiteY177" fmla="*/ 175292 h 195976"/>
                    <a:gd name="connsiteX178" fmla="*/ 137596 w 256084"/>
                    <a:gd name="connsiteY178" fmla="*/ 175898 h 195976"/>
                    <a:gd name="connsiteX179" fmla="*/ 136827 w 256084"/>
                    <a:gd name="connsiteY179" fmla="*/ 176665 h 195976"/>
                    <a:gd name="connsiteX180" fmla="*/ 136219 w 256084"/>
                    <a:gd name="connsiteY180" fmla="*/ 177271 h 195976"/>
                    <a:gd name="connsiteX181" fmla="*/ 135450 w 256084"/>
                    <a:gd name="connsiteY181" fmla="*/ 177069 h 195976"/>
                    <a:gd name="connsiteX182" fmla="*/ 134843 w 256084"/>
                    <a:gd name="connsiteY182" fmla="*/ 177473 h 195976"/>
                    <a:gd name="connsiteX183" fmla="*/ 134236 w 256084"/>
                    <a:gd name="connsiteY183" fmla="*/ 177877 h 195976"/>
                    <a:gd name="connsiteX184" fmla="*/ 133831 w 256084"/>
                    <a:gd name="connsiteY184" fmla="*/ 177877 h 195976"/>
                    <a:gd name="connsiteX185" fmla="*/ 132455 w 256084"/>
                    <a:gd name="connsiteY185" fmla="*/ 179049 h 195976"/>
                    <a:gd name="connsiteX186" fmla="*/ 130309 w 256084"/>
                    <a:gd name="connsiteY186" fmla="*/ 181392 h 195976"/>
                    <a:gd name="connsiteX187" fmla="*/ 130309 w 256084"/>
                    <a:gd name="connsiteY187" fmla="*/ 181594 h 195976"/>
                    <a:gd name="connsiteX188" fmla="*/ 130107 w 256084"/>
                    <a:gd name="connsiteY188" fmla="*/ 181796 h 195976"/>
                    <a:gd name="connsiteX189" fmla="*/ 129904 w 256084"/>
                    <a:gd name="connsiteY189" fmla="*/ 181998 h 195976"/>
                    <a:gd name="connsiteX190" fmla="*/ 129702 w 256084"/>
                    <a:gd name="connsiteY190" fmla="*/ 182402 h 195976"/>
                    <a:gd name="connsiteX191" fmla="*/ 129297 w 256084"/>
                    <a:gd name="connsiteY191" fmla="*/ 182604 h 195976"/>
                    <a:gd name="connsiteX192" fmla="*/ 129095 w 256084"/>
                    <a:gd name="connsiteY192" fmla="*/ 182402 h 195976"/>
                    <a:gd name="connsiteX193" fmla="*/ 128892 w 256084"/>
                    <a:gd name="connsiteY193" fmla="*/ 182200 h 195976"/>
                    <a:gd name="connsiteX194" fmla="*/ 128487 w 256084"/>
                    <a:gd name="connsiteY194" fmla="*/ 181594 h 195976"/>
                    <a:gd name="connsiteX195" fmla="*/ 128487 w 256084"/>
                    <a:gd name="connsiteY195" fmla="*/ 181392 h 195976"/>
                    <a:gd name="connsiteX196" fmla="*/ 129661 w 256084"/>
                    <a:gd name="connsiteY196" fmla="*/ 180019 h 195976"/>
                    <a:gd name="connsiteX197" fmla="*/ 130066 w 256084"/>
                    <a:gd name="connsiteY197" fmla="*/ 179615 h 195976"/>
                    <a:gd name="connsiteX198" fmla="*/ 130674 w 256084"/>
                    <a:gd name="connsiteY198" fmla="*/ 178847 h 195976"/>
                    <a:gd name="connsiteX199" fmla="*/ 130876 w 256084"/>
                    <a:gd name="connsiteY199" fmla="*/ 178443 h 195976"/>
                    <a:gd name="connsiteX200" fmla="*/ 132050 w 256084"/>
                    <a:gd name="connsiteY200" fmla="*/ 176867 h 195976"/>
                    <a:gd name="connsiteX201" fmla="*/ 132252 w 256084"/>
                    <a:gd name="connsiteY201" fmla="*/ 176665 h 195976"/>
                    <a:gd name="connsiteX202" fmla="*/ 132859 w 256084"/>
                    <a:gd name="connsiteY202" fmla="*/ 175898 h 195976"/>
                    <a:gd name="connsiteX203" fmla="*/ 133264 w 256084"/>
                    <a:gd name="connsiteY203" fmla="*/ 175130 h 195976"/>
                    <a:gd name="connsiteX204" fmla="*/ 133264 w 256084"/>
                    <a:gd name="connsiteY204" fmla="*/ 174928 h 195976"/>
                    <a:gd name="connsiteX205" fmla="*/ 133669 w 256084"/>
                    <a:gd name="connsiteY205" fmla="*/ 174161 h 195976"/>
                    <a:gd name="connsiteX206" fmla="*/ 133669 w 256084"/>
                    <a:gd name="connsiteY206" fmla="*/ 173959 h 195976"/>
                    <a:gd name="connsiteX207" fmla="*/ 133872 w 256084"/>
                    <a:gd name="connsiteY207" fmla="*/ 173555 h 195976"/>
                    <a:gd name="connsiteX208" fmla="*/ 134074 w 256084"/>
                    <a:gd name="connsiteY208" fmla="*/ 172949 h 195976"/>
                    <a:gd name="connsiteX209" fmla="*/ 134074 w 256084"/>
                    <a:gd name="connsiteY209" fmla="*/ 172747 h 195976"/>
                    <a:gd name="connsiteX210" fmla="*/ 135653 w 256084"/>
                    <a:gd name="connsiteY210" fmla="*/ 170767 h 195976"/>
                    <a:gd name="connsiteX211" fmla="*/ 135450 w 256084"/>
                    <a:gd name="connsiteY211" fmla="*/ 170767 h 195976"/>
                    <a:gd name="connsiteX212" fmla="*/ 134074 w 256084"/>
                    <a:gd name="connsiteY212" fmla="*/ 171939 h 195976"/>
                    <a:gd name="connsiteX213" fmla="*/ 133467 w 256084"/>
                    <a:gd name="connsiteY213" fmla="*/ 171333 h 195976"/>
                    <a:gd name="connsiteX214" fmla="*/ 134236 w 256084"/>
                    <a:gd name="connsiteY214" fmla="*/ 170565 h 195976"/>
                    <a:gd name="connsiteX215" fmla="*/ 136219 w 256084"/>
                    <a:gd name="connsiteY215" fmla="*/ 168586 h 195976"/>
                    <a:gd name="connsiteX216" fmla="*/ 137393 w 256084"/>
                    <a:gd name="connsiteY216" fmla="*/ 167818 h 195976"/>
                    <a:gd name="connsiteX217" fmla="*/ 137596 w 256084"/>
                    <a:gd name="connsiteY217" fmla="*/ 167616 h 195976"/>
                    <a:gd name="connsiteX218" fmla="*/ 138365 w 256084"/>
                    <a:gd name="connsiteY218" fmla="*/ 166646 h 195976"/>
                    <a:gd name="connsiteX219" fmla="*/ 152493 w 256084"/>
                    <a:gd name="connsiteY219" fmla="*/ 161152 h 195976"/>
                    <a:gd name="connsiteX220" fmla="*/ 158403 w 256084"/>
                    <a:gd name="connsiteY220" fmla="*/ 161152 h 195976"/>
                    <a:gd name="connsiteX221" fmla="*/ 161723 w 256084"/>
                    <a:gd name="connsiteY221" fmla="*/ 161920 h 195976"/>
                    <a:gd name="connsiteX222" fmla="*/ 152290 w 256084"/>
                    <a:gd name="connsiteY222" fmla="*/ 166606 h 195976"/>
                    <a:gd name="connsiteX223" fmla="*/ 159941 w 256084"/>
                    <a:gd name="connsiteY223" fmla="*/ 140751 h 195976"/>
                    <a:gd name="connsiteX224" fmla="*/ 161520 w 256084"/>
                    <a:gd name="connsiteY224" fmla="*/ 139983 h 195976"/>
                    <a:gd name="connsiteX225" fmla="*/ 158565 w 256084"/>
                    <a:gd name="connsiteY225" fmla="*/ 139983 h 195976"/>
                    <a:gd name="connsiteX226" fmla="*/ 158160 w 256084"/>
                    <a:gd name="connsiteY226" fmla="*/ 139215 h 195976"/>
                    <a:gd name="connsiteX227" fmla="*/ 152250 w 256084"/>
                    <a:gd name="connsiteY227" fmla="*/ 140791 h 195976"/>
                    <a:gd name="connsiteX228" fmla="*/ 144397 w 256084"/>
                    <a:gd name="connsiteY228" fmla="*/ 144104 h 195976"/>
                    <a:gd name="connsiteX229" fmla="*/ 132617 w 256084"/>
                    <a:gd name="connsiteY229" fmla="*/ 150366 h 195976"/>
                    <a:gd name="connsiteX230" fmla="*/ 132212 w 256084"/>
                    <a:gd name="connsiteY230" fmla="*/ 149598 h 195976"/>
                    <a:gd name="connsiteX231" fmla="*/ 134762 w 256084"/>
                    <a:gd name="connsiteY231" fmla="*/ 147053 h 195976"/>
                    <a:gd name="connsiteX232" fmla="*/ 134357 w 256084"/>
                    <a:gd name="connsiteY232" fmla="*/ 146285 h 195976"/>
                    <a:gd name="connsiteX233" fmla="*/ 145166 w 256084"/>
                    <a:gd name="connsiteY233" fmla="*/ 136670 h 195976"/>
                    <a:gd name="connsiteX234" fmla="*/ 145166 w 256084"/>
                    <a:gd name="connsiteY234" fmla="*/ 135499 h 195976"/>
                    <a:gd name="connsiteX235" fmla="*/ 148890 w 256084"/>
                    <a:gd name="connsiteY235" fmla="*/ 131378 h 195976"/>
                    <a:gd name="connsiteX236" fmla="*/ 152614 w 256084"/>
                    <a:gd name="connsiteY236" fmla="*/ 128065 h 195976"/>
                    <a:gd name="connsiteX237" fmla="*/ 151440 w 256084"/>
                    <a:gd name="connsiteY237" fmla="*/ 126894 h 195976"/>
                    <a:gd name="connsiteX238" fmla="*/ 146906 w 256084"/>
                    <a:gd name="connsiteY238" fmla="*/ 126490 h 195976"/>
                    <a:gd name="connsiteX239" fmla="*/ 149254 w 256084"/>
                    <a:gd name="connsiteY239" fmla="*/ 125116 h 195976"/>
                    <a:gd name="connsiteX240" fmla="*/ 148485 w 256084"/>
                    <a:gd name="connsiteY240" fmla="*/ 124510 h 195976"/>
                    <a:gd name="connsiteX241" fmla="*/ 150266 w 256084"/>
                    <a:gd name="connsiteY241" fmla="*/ 122733 h 195976"/>
                    <a:gd name="connsiteX242" fmla="*/ 154800 w 256084"/>
                    <a:gd name="connsiteY242" fmla="*/ 121157 h 195976"/>
                    <a:gd name="connsiteX243" fmla="*/ 146542 w 256084"/>
                    <a:gd name="connsiteY243" fmla="*/ 120389 h 195976"/>
                    <a:gd name="connsiteX244" fmla="*/ 155772 w 256084"/>
                    <a:gd name="connsiteY244" fmla="*/ 109199 h 195976"/>
                    <a:gd name="connsiteX245" fmla="*/ 156946 w 256084"/>
                    <a:gd name="connsiteY245" fmla="*/ 109603 h 195976"/>
                    <a:gd name="connsiteX246" fmla="*/ 153991 w 256084"/>
                    <a:gd name="connsiteY246" fmla="*/ 113320 h 195976"/>
                    <a:gd name="connsiteX247" fmla="*/ 162816 w 256084"/>
                    <a:gd name="connsiteY247" fmla="*/ 115461 h 195976"/>
                    <a:gd name="connsiteX248" fmla="*/ 161237 w 256084"/>
                    <a:gd name="connsiteY248" fmla="*/ 115865 h 195976"/>
                    <a:gd name="connsiteX249" fmla="*/ 167147 w 256084"/>
                    <a:gd name="connsiteY249" fmla="*/ 117642 h 195976"/>
                    <a:gd name="connsiteX250" fmla="*/ 163828 w 256084"/>
                    <a:gd name="connsiteY250" fmla="*/ 117642 h 195976"/>
                    <a:gd name="connsiteX251" fmla="*/ 197225 w 256084"/>
                    <a:gd name="connsiteY251" fmla="*/ 130974 h 195976"/>
                    <a:gd name="connsiteX252" fmla="*/ 171681 w 256084"/>
                    <a:gd name="connsiteY252" fmla="*/ 138811 h 195976"/>
                    <a:gd name="connsiteX253" fmla="*/ 168726 w 256084"/>
                    <a:gd name="connsiteY253" fmla="*/ 138407 h 195976"/>
                    <a:gd name="connsiteX254" fmla="*/ 168321 w 256084"/>
                    <a:gd name="connsiteY254" fmla="*/ 139579 h 195976"/>
                    <a:gd name="connsiteX255" fmla="*/ 164597 w 256084"/>
                    <a:gd name="connsiteY255" fmla="*/ 140347 h 195976"/>
                    <a:gd name="connsiteX256" fmla="*/ 159901 w 256084"/>
                    <a:gd name="connsiteY256" fmla="*/ 140751 h 1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256084" h="195976">
                      <a:moveTo>
                        <a:pt x="225157" y="173272"/>
                      </a:moveTo>
                      <a:cubicBezTo>
                        <a:pt x="227302" y="171131"/>
                        <a:pt x="229488" y="168949"/>
                        <a:pt x="231431" y="166606"/>
                      </a:cubicBezTo>
                      <a:cubicBezTo>
                        <a:pt x="235358" y="162081"/>
                        <a:pt x="239285" y="158001"/>
                        <a:pt x="243819" y="154082"/>
                      </a:cubicBezTo>
                      <a:cubicBezTo>
                        <a:pt x="245195" y="152911"/>
                        <a:pt x="246571" y="151739"/>
                        <a:pt x="247948" y="150931"/>
                      </a:cubicBezTo>
                      <a:cubicBezTo>
                        <a:pt x="248352" y="150527"/>
                        <a:pt x="248352" y="149760"/>
                        <a:pt x="248717" y="149356"/>
                      </a:cubicBezTo>
                      <a:cubicBezTo>
                        <a:pt x="246936" y="150123"/>
                        <a:pt x="245762" y="151497"/>
                        <a:pt x="243819" y="152305"/>
                      </a:cubicBezTo>
                      <a:cubicBezTo>
                        <a:pt x="243414" y="152305"/>
                        <a:pt x="243049" y="151901"/>
                        <a:pt x="243414" y="151537"/>
                      </a:cubicBezTo>
                      <a:cubicBezTo>
                        <a:pt x="244790" y="150568"/>
                        <a:pt x="246167" y="149558"/>
                        <a:pt x="247340" y="148588"/>
                      </a:cubicBezTo>
                      <a:lnTo>
                        <a:pt x="247138" y="148588"/>
                      </a:lnTo>
                      <a:cubicBezTo>
                        <a:pt x="246733" y="148588"/>
                        <a:pt x="246733" y="148184"/>
                        <a:pt x="246733" y="147820"/>
                      </a:cubicBezTo>
                      <a:cubicBezTo>
                        <a:pt x="241835" y="147053"/>
                        <a:pt x="238273" y="150366"/>
                        <a:pt x="234953" y="153315"/>
                      </a:cubicBezTo>
                      <a:cubicBezTo>
                        <a:pt x="234184" y="153719"/>
                        <a:pt x="233374" y="152911"/>
                        <a:pt x="233172" y="152911"/>
                      </a:cubicBezTo>
                      <a:cubicBezTo>
                        <a:pt x="227667" y="154688"/>
                        <a:pt x="223538" y="159577"/>
                        <a:pt x="218032" y="161718"/>
                      </a:cubicBezTo>
                      <a:lnTo>
                        <a:pt x="218032" y="160950"/>
                      </a:lnTo>
                      <a:cubicBezTo>
                        <a:pt x="215887" y="161718"/>
                        <a:pt x="213701" y="163091"/>
                        <a:pt x="211353" y="163495"/>
                      </a:cubicBezTo>
                      <a:cubicBezTo>
                        <a:pt x="208033" y="164263"/>
                        <a:pt x="205078" y="163899"/>
                        <a:pt x="202123" y="163899"/>
                      </a:cubicBezTo>
                      <a:cubicBezTo>
                        <a:pt x="197589" y="164303"/>
                        <a:pt x="193096" y="165273"/>
                        <a:pt x="188562" y="166242"/>
                      </a:cubicBezTo>
                      <a:cubicBezTo>
                        <a:pt x="188562" y="166242"/>
                        <a:pt x="188427" y="166310"/>
                        <a:pt x="188157" y="166444"/>
                      </a:cubicBezTo>
                      <a:cubicBezTo>
                        <a:pt x="185809" y="167050"/>
                        <a:pt x="183461" y="168020"/>
                        <a:pt x="181275" y="169192"/>
                      </a:cubicBezTo>
                      <a:lnTo>
                        <a:pt x="180506" y="169959"/>
                      </a:lnTo>
                      <a:cubicBezTo>
                        <a:pt x="179737" y="170727"/>
                        <a:pt x="178927" y="171737"/>
                        <a:pt x="177956" y="172100"/>
                      </a:cubicBezTo>
                      <a:cubicBezTo>
                        <a:pt x="175608" y="173272"/>
                        <a:pt x="173827" y="175251"/>
                        <a:pt x="171883" y="176989"/>
                      </a:cubicBezTo>
                      <a:cubicBezTo>
                        <a:pt x="171681" y="177191"/>
                        <a:pt x="171479" y="177191"/>
                        <a:pt x="171276" y="177191"/>
                      </a:cubicBezTo>
                      <a:cubicBezTo>
                        <a:pt x="169293" y="179170"/>
                        <a:pt x="167350" y="181109"/>
                        <a:pt x="165366" y="182887"/>
                      </a:cubicBezTo>
                      <a:cubicBezTo>
                        <a:pt x="165163" y="183089"/>
                        <a:pt x="164597" y="183089"/>
                        <a:pt x="164192" y="183089"/>
                      </a:cubicBezTo>
                      <a:cubicBezTo>
                        <a:pt x="164192" y="182887"/>
                        <a:pt x="164394" y="182887"/>
                        <a:pt x="164394" y="182685"/>
                      </a:cubicBezTo>
                      <a:cubicBezTo>
                        <a:pt x="164799" y="182079"/>
                        <a:pt x="165002" y="181715"/>
                        <a:pt x="165366" y="181109"/>
                      </a:cubicBezTo>
                      <a:lnTo>
                        <a:pt x="166540" y="179332"/>
                      </a:lnTo>
                      <a:cubicBezTo>
                        <a:pt x="167147" y="178564"/>
                        <a:pt x="167511" y="177756"/>
                        <a:pt x="168119" y="177191"/>
                      </a:cubicBezTo>
                      <a:cubicBezTo>
                        <a:pt x="168321" y="176989"/>
                        <a:pt x="168321" y="176787"/>
                        <a:pt x="168119" y="176787"/>
                      </a:cubicBezTo>
                      <a:cubicBezTo>
                        <a:pt x="167916" y="176585"/>
                        <a:pt x="167714" y="176585"/>
                        <a:pt x="167511" y="176585"/>
                      </a:cubicBezTo>
                      <a:cubicBezTo>
                        <a:pt x="169293" y="174807"/>
                        <a:pt x="171641" y="173272"/>
                        <a:pt x="173786" y="171898"/>
                      </a:cubicBezTo>
                      <a:cubicBezTo>
                        <a:pt x="173584" y="171898"/>
                        <a:pt x="173179" y="171696"/>
                        <a:pt x="173381" y="171494"/>
                      </a:cubicBezTo>
                      <a:cubicBezTo>
                        <a:pt x="173584" y="171090"/>
                        <a:pt x="173786" y="170888"/>
                        <a:pt x="173988" y="170525"/>
                      </a:cubicBezTo>
                      <a:cubicBezTo>
                        <a:pt x="173988" y="170525"/>
                        <a:pt x="174056" y="170390"/>
                        <a:pt x="174191" y="170121"/>
                      </a:cubicBezTo>
                      <a:cubicBezTo>
                        <a:pt x="174191" y="170121"/>
                        <a:pt x="173988" y="169919"/>
                        <a:pt x="173988" y="169717"/>
                      </a:cubicBezTo>
                      <a:lnTo>
                        <a:pt x="172207" y="170888"/>
                      </a:lnTo>
                      <a:cubicBezTo>
                        <a:pt x="171236" y="171656"/>
                        <a:pt x="170628" y="173231"/>
                        <a:pt x="169252" y="173231"/>
                      </a:cubicBezTo>
                      <a:lnTo>
                        <a:pt x="168645" y="173231"/>
                      </a:lnTo>
                      <a:cubicBezTo>
                        <a:pt x="168645" y="173231"/>
                        <a:pt x="168240" y="173231"/>
                        <a:pt x="168240" y="173029"/>
                      </a:cubicBezTo>
                      <a:lnTo>
                        <a:pt x="168240" y="172828"/>
                      </a:lnTo>
                      <a:cubicBezTo>
                        <a:pt x="168240" y="172828"/>
                        <a:pt x="168443" y="172625"/>
                        <a:pt x="168443" y="172423"/>
                      </a:cubicBezTo>
                      <a:cubicBezTo>
                        <a:pt x="168443" y="172221"/>
                        <a:pt x="168645" y="172221"/>
                        <a:pt x="168645" y="172019"/>
                      </a:cubicBezTo>
                      <a:cubicBezTo>
                        <a:pt x="168645" y="172019"/>
                        <a:pt x="168645" y="171818"/>
                        <a:pt x="168847" y="171818"/>
                      </a:cubicBezTo>
                      <a:cubicBezTo>
                        <a:pt x="168847" y="171616"/>
                        <a:pt x="169050" y="171414"/>
                        <a:pt x="169050" y="171414"/>
                      </a:cubicBezTo>
                      <a:cubicBezTo>
                        <a:pt x="169050" y="171212"/>
                        <a:pt x="169252" y="171212"/>
                        <a:pt x="169252" y="171009"/>
                      </a:cubicBezTo>
                      <a:cubicBezTo>
                        <a:pt x="169455" y="170808"/>
                        <a:pt x="169657" y="170404"/>
                        <a:pt x="169657" y="170242"/>
                      </a:cubicBezTo>
                      <a:cubicBezTo>
                        <a:pt x="169657" y="170080"/>
                        <a:pt x="169859" y="170040"/>
                        <a:pt x="169859" y="169838"/>
                      </a:cubicBezTo>
                      <a:cubicBezTo>
                        <a:pt x="170062" y="169636"/>
                        <a:pt x="170062" y="169434"/>
                        <a:pt x="170264" y="169232"/>
                      </a:cubicBezTo>
                      <a:cubicBezTo>
                        <a:pt x="170467" y="168828"/>
                        <a:pt x="170264" y="168626"/>
                        <a:pt x="170062" y="168626"/>
                      </a:cubicBezTo>
                      <a:cubicBezTo>
                        <a:pt x="170669" y="167656"/>
                        <a:pt x="171641" y="167050"/>
                        <a:pt x="172612" y="166485"/>
                      </a:cubicBezTo>
                      <a:lnTo>
                        <a:pt x="172410" y="166485"/>
                      </a:lnTo>
                      <a:cubicBezTo>
                        <a:pt x="173786" y="165717"/>
                        <a:pt x="175365" y="164909"/>
                        <a:pt x="176741" y="164142"/>
                      </a:cubicBezTo>
                      <a:lnTo>
                        <a:pt x="177348" y="163536"/>
                      </a:lnTo>
                      <a:cubicBezTo>
                        <a:pt x="175203" y="164303"/>
                        <a:pt x="173422" y="165313"/>
                        <a:pt x="171438" y="166485"/>
                      </a:cubicBezTo>
                      <a:cubicBezTo>
                        <a:pt x="171438" y="166485"/>
                        <a:pt x="171033" y="166687"/>
                        <a:pt x="170831" y="166889"/>
                      </a:cubicBezTo>
                      <a:cubicBezTo>
                        <a:pt x="170831" y="166889"/>
                        <a:pt x="170426" y="167091"/>
                        <a:pt x="169859" y="166485"/>
                      </a:cubicBezTo>
                      <a:lnTo>
                        <a:pt x="169859" y="166283"/>
                      </a:lnTo>
                      <a:cubicBezTo>
                        <a:pt x="170264" y="165515"/>
                        <a:pt x="171438" y="165111"/>
                        <a:pt x="172005" y="164505"/>
                      </a:cubicBezTo>
                      <a:cubicBezTo>
                        <a:pt x="172410" y="164505"/>
                        <a:pt x="172774" y="164505"/>
                        <a:pt x="172774" y="164909"/>
                      </a:cubicBezTo>
                      <a:cubicBezTo>
                        <a:pt x="184756" y="155698"/>
                        <a:pt x="201070" y="157839"/>
                        <a:pt x="214794" y="153153"/>
                      </a:cubicBezTo>
                      <a:cubicBezTo>
                        <a:pt x="215967" y="152385"/>
                        <a:pt x="216939" y="151578"/>
                        <a:pt x="218113" y="151012"/>
                      </a:cubicBezTo>
                      <a:cubicBezTo>
                        <a:pt x="219894" y="150244"/>
                        <a:pt x="221432" y="148467"/>
                        <a:pt x="223618" y="147295"/>
                      </a:cubicBezTo>
                      <a:cubicBezTo>
                        <a:pt x="226574" y="145154"/>
                        <a:pt x="228719" y="142407"/>
                        <a:pt x="229893" y="138852"/>
                      </a:cubicBezTo>
                      <a:cubicBezTo>
                        <a:pt x="229893" y="138448"/>
                        <a:pt x="229488" y="138084"/>
                        <a:pt x="229488" y="138084"/>
                      </a:cubicBezTo>
                      <a:cubicBezTo>
                        <a:pt x="224590" y="143174"/>
                        <a:pt x="219085" y="147295"/>
                        <a:pt x="213174" y="150244"/>
                      </a:cubicBezTo>
                      <a:cubicBezTo>
                        <a:pt x="205321" y="154365"/>
                        <a:pt x="196860" y="153557"/>
                        <a:pt x="188643" y="154769"/>
                      </a:cubicBezTo>
                      <a:cubicBezTo>
                        <a:pt x="189047" y="154001"/>
                        <a:pt x="189817" y="154001"/>
                        <a:pt x="190424" y="154001"/>
                      </a:cubicBezTo>
                      <a:cubicBezTo>
                        <a:pt x="190424" y="152830"/>
                        <a:pt x="191193" y="152426"/>
                        <a:pt x="192003" y="151860"/>
                      </a:cubicBezTo>
                      <a:lnTo>
                        <a:pt x="193177" y="151860"/>
                      </a:lnTo>
                      <a:cubicBezTo>
                        <a:pt x="193581" y="151860"/>
                        <a:pt x="193581" y="151093"/>
                        <a:pt x="193946" y="151093"/>
                      </a:cubicBezTo>
                      <a:cubicBezTo>
                        <a:pt x="194715" y="151093"/>
                        <a:pt x="195929" y="150689"/>
                        <a:pt x="195524" y="150689"/>
                      </a:cubicBezTo>
                      <a:cubicBezTo>
                        <a:pt x="194350" y="149113"/>
                        <a:pt x="192205" y="151860"/>
                        <a:pt x="190424" y="150689"/>
                      </a:cubicBezTo>
                      <a:cubicBezTo>
                        <a:pt x="191193" y="149921"/>
                        <a:pt x="190829" y="148911"/>
                        <a:pt x="191598" y="148548"/>
                      </a:cubicBezTo>
                      <a:lnTo>
                        <a:pt x="193177" y="148548"/>
                      </a:lnTo>
                      <a:cubicBezTo>
                        <a:pt x="193177" y="147780"/>
                        <a:pt x="193946" y="146972"/>
                        <a:pt x="193946" y="146972"/>
                      </a:cubicBezTo>
                      <a:cubicBezTo>
                        <a:pt x="199451" y="143659"/>
                        <a:pt x="204754" y="141074"/>
                        <a:pt x="209855" y="138165"/>
                      </a:cubicBezTo>
                      <a:cubicBezTo>
                        <a:pt x="208681" y="138165"/>
                        <a:pt x="208074" y="139337"/>
                        <a:pt x="206900" y="138569"/>
                      </a:cubicBezTo>
                      <a:cubicBezTo>
                        <a:pt x="207669" y="138569"/>
                        <a:pt x="206900" y="137397"/>
                        <a:pt x="207669" y="137397"/>
                      </a:cubicBezTo>
                      <a:cubicBezTo>
                        <a:pt x="211798" y="136226"/>
                        <a:pt x="215117" y="134085"/>
                        <a:pt x="219246" y="132509"/>
                      </a:cubicBezTo>
                      <a:cubicBezTo>
                        <a:pt x="217668" y="132509"/>
                        <a:pt x="216696" y="133681"/>
                        <a:pt x="215117" y="132509"/>
                      </a:cubicBezTo>
                      <a:cubicBezTo>
                        <a:pt x="215887" y="132105"/>
                        <a:pt x="216291" y="131338"/>
                        <a:pt x="217263" y="131338"/>
                      </a:cubicBezTo>
                      <a:lnTo>
                        <a:pt x="217263" y="130166"/>
                      </a:lnTo>
                      <a:cubicBezTo>
                        <a:pt x="217263" y="129762"/>
                        <a:pt x="217668" y="129762"/>
                        <a:pt x="218032" y="129762"/>
                      </a:cubicBezTo>
                      <a:cubicBezTo>
                        <a:pt x="217627" y="129762"/>
                        <a:pt x="217263" y="129358"/>
                        <a:pt x="217263" y="129358"/>
                      </a:cubicBezTo>
                      <a:cubicBezTo>
                        <a:pt x="217668" y="128590"/>
                        <a:pt x="218842" y="128954"/>
                        <a:pt x="219408" y="128186"/>
                      </a:cubicBezTo>
                      <a:cubicBezTo>
                        <a:pt x="219004" y="128186"/>
                        <a:pt x="218234" y="128186"/>
                        <a:pt x="218234" y="127782"/>
                      </a:cubicBezTo>
                      <a:cubicBezTo>
                        <a:pt x="219408" y="126207"/>
                        <a:pt x="221190" y="126005"/>
                        <a:pt x="223133" y="125641"/>
                      </a:cubicBezTo>
                      <a:cubicBezTo>
                        <a:pt x="222728" y="124874"/>
                        <a:pt x="221554" y="125641"/>
                        <a:pt x="221554" y="124874"/>
                      </a:cubicBezTo>
                      <a:cubicBezTo>
                        <a:pt x="221554" y="124470"/>
                        <a:pt x="221959" y="124470"/>
                        <a:pt x="222323" y="124470"/>
                      </a:cubicBezTo>
                      <a:lnTo>
                        <a:pt x="221554" y="124470"/>
                      </a:lnTo>
                      <a:cubicBezTo>
                        <a:pt x="220785" y="124066"/>
                        <a:pt x="221149" y="123298"/>
                        <a:pt x="221149" y="122894"/>
                      </a:cubicBezTo>
                      <a:cubicBezTo>
                        <a:pt x="223295" y="120349"/>
                        <a:pt x="223295" y="116996"/>
                        <a:pt x="224469" y="114087"/>
                      </a:cubicBezTo>
                      <a:cubicBezTo>
                        <a:pt x="224064" y="114087"/>
                        <a:pt x="223699" y="114087"/>
                        <a:pt x="223699" y="113683"/>
                      </a:cubicBezTo>
                      <a:cubicBezTo>
                        <a:pt x="219975" y="117804"/>
                        <a:pt x="214065" y="119177"/>
                        <a:pt x="208559" y="120753"/>
                      </a:cubicBezTo>
                      <a:lnTo>
                        <a:pt x="206009" y="120753"/>
                      </a:lnTo>
                      <a:cubicBezTo>
                        <a:pt x="204228" y="121521"/>
                        <a:pt x="201475" y="121521"/>
                        <a:pt x="199735" y="120349"/>
                      </a:cubicBezTo>
                      <a:cubicBezTo>
                        <a:pt x="198156" y="119581"/>
                        <a:pt x="197589" y="118571"/>
                        <a:pt x="196010" y="117400"/>
                      </a:cubicBezTo>
                      <a:cubicBezTo>
                        <a:pt x="193055" y="115622"/>
                        <a:pt x="190100" y="114087"/>
                        <a:pt x="186781" y="112875"/>
                      </a:cubicBezTo>
                      <a:cubicBezTo>
                        <a:pt x="177551" y="109926"/>
                        <a:pt x="167916" y="108350"/>
                        <a:pt x="158322" y="108754"/>
                      </a:cubicBezTo>
                      <a:cubicBezTo>
                        <a:pt x="162451" y="106613"/>
                        <a:pt x="166945" y="106411"/>
                        <a:pt x="171276" y="105038"/>
                      </a:cubicBezTo>
                      <a:cubicBezTo>
                        <a:pt x="177551" y="103260"/>
                        <a:pt x="183461" y="100917"/>
                        <a:pt x="190140" y="101321"/>
                      </a:cubicBezTo>
                      <a:cubicBezTo>
                        <a:pt x="188966" y="100917"/>
                        <a:pt x="187590" y="101321"/>
                        <a:pt x="186416" y="101321"/>
                      </a:cubicBezTo>
                      <a:cubicBezTo>
                        <a:pt x="181316" y="100917"/>
                        <a:pt x="176012" y="102493"/>
                        <a:pt x="170507" y="103462"/>
                      </a:cubicBezTo>
                      <a:cubicBezTo>
                        <a:pt x="166783" y="104230"/>
                        <a:pt x="163423" y="105603"/>
                        <a:pt x="159699" y="106411"/>
                      </a:cubicBezTo>
                      <a:cubicBezTo>
                        <a:pt x="157553" y="107179"/>
                        <a:pt x="156379" y="109360"/>
                        <a:pt x="153788" y="108956"/>
                      </a:cubicBezTo>
                      <a:lnTo>
                        <a:pt x="153788" y="107785"/>
                      </a:lnTo>
                      <a:cubicBezTo>
                        <a:pt x="157513" y="103260"/>
                        <a:pt x="162046" y="98978"/>
                        <a:pt x="167916" y="98574"/>
                      </a:cubicBezTo>
                      <a:cubicBezTo>
                        <a:pt x="174596" y="97402"/>
                        <a:pt x="180870" y="98574"/>
                        <a:pt x="187550" y="99341"/>
                      </a:cubicBezTo>
                      <a:cubicBezTo>
                        <a:pt x="192448" y="99745"/>
                        <a:pt x="196779" y="100917"/>
                        <a:pt x="201678" y="101887"/>
                      </a:cubicBezTo>
                      <a:cubicBezTo>
                        <a:pt x="203459" y="101887"/>
                        <a:pt x="203823" y="104836"/>
                        <a:pt x="205402" y="105199"/>
                      </a:cubicBezTo>
                      <a:cubicBezTo>
                        <a:pt x="207547" y="105967"/>
                        <a:pt x="209936" y="105199"/>
                        <a:pt x="212081" y="106775"/>
                      </a:cubicBezTo>
                      <a:cubicBezTo>
                        <a:pt x="212081" y="106007"/>
                        <a:pt x="211676" y="105199"/>
                        <a:pt x="212081" y="104634"/>
                      </a:cubicBezTo>
                      <a:cubicBezTo>
                        <a:pt x="213660" y="103058"/>
                        <a:pt x="215401" y="105038"/>
                        <a:pt x="216980" y="104230"/>
                      </a:cubicBezTo>
                      <a:cubicBezTo>
                        <a:pt x="219935" y="102452"/>
                        <a:pt x="214429" y="99139"/>
                        <a:pt x="212850" y="96392"/>
                      </a:cubicBezTo>
                      <a:cubicBezTo>
                        <a:pt x="212850" y="95988"/>
                        <a:pt x="213255" y="95625"/>
                        <a:pt x="213255" y="95625"/>
                      </a:cubicBezTo>
                      <a:cubicBezTo>
                        <a:pt x="216210" y="98170"/>
                        <a:pt x="218356" y="101119"/>
                        <a:pt x="222080" y="103058"/>
                      </a:cubicBezTo>
                      <a:cubicBezTo>
                        <a:pt x="223861" y="103826"/>
                        <a:pt x="228355" y="104836"/>
                        <a:pt x="227586" y="102654"/>
                      </a:cubicBezTo>
                      <a:cubicBezTo>
                        <a:pt x="225804" y="98534"/>
                        <a:pt x="222080" y="95221"/>
                        <a:pt x="218963" y="91464"/>
                      </a:cubicBezTo>
                      <a:lnTo>
                        <a:pt x="218963" y="89888"/>
                      </a:lnTo>
                      <a:cubicBezTo>
                        <a:pt x="218194" y="89888"/>
                        <a:pt x="218194" y="89484"/>
                        <a:pt x="217789" y="89121"/>
                      </a:cubicBezTo>
                      <a:lnTo>
                        <a:pt x="217789" y="87545"/>
                      </a:lnTo>
                      <a:cubicBezTo>
                        <a:pt x="216210" y="86777"/>
                        <a:pt x="216615" y="85404"/>
                        <a:pt x="216008" y="84232"/>
                      </a:cubicBezTo>
                      <a:cubicBezTo>
                        <a:pt x="214834" y="82455"/>
                        <a:pt x="215603" y="79707"/>
                        <a:pt x="214834" y="77566"/>
                      </a:cubicBezTo>
                      <a:cubicBezTo>
                        <a:pt x="214065" y="75425"/>
                        <a:pt x="213660" y="73446"/>
                        <a:pt x="213255" y="71304"/>
                      </a:cubicBezTo>
                      <a:cubicBezTo>
                        <a:pt x="212081" y="65043"/>
                        <a:pt x="210705" y="59548"/>
                        <a:pt x="209936" y="53488"/>
                      </a:cubicBezTo>
                      <a:cubicBezTo>
                        <a:pt x="209167" y="46419"/>
                        <a:pt x="214065" y="40965"/>
                        <a:pt x="217384" y="34662"/>
                      </a:cubicBezTo>
                      <a:cubicBezTo>
                        <a:pt x="219935" y="30138"/>
                        <a:pt x="222890" y="25855"/>
                        <a:pt x="227788" y="22906"/>
                      </a:cubicBezTo>
                      <a:cubicBezTo>
                        <a:pt x="228962" y="18382"/>
                        <a:pt x="231917" y="14665"/>
                        <a:pt x="234872" y="11150"/>
                      </a:cubicBezTo>
                      <a:cubicBezTo>
                        <a:pt x="237827" y="7635"/>
                        <a:pt x="242726" y="5252"/>
                        <a:pt x="246247" y="3717"/>
                      </a:cubicBezTo>
                      <a:cubicBezTo>
                        <a:pt x="251348" y="1374"/>
                        <a:pt x="256084" y="0"/>
                        <a:pt x="256084" y="0"/>
                      </a:cubicBezTo>
                      <a:lnTo>
                        <a:pt x="0" y="0"/>
                      </a:lnTo>
                      <a:lnTo>
                        <a:pt x="0" y="195976"/>
                      </a:lnTo>
                      <a:lnTo>
                        <a:pt x="182044" y="195976"/>
                      </a:lnTo>
                      <a:cubicBezTo>
                        <a:pt x="189128" y="190886"/>
                        <a:pt x="196172" y="188543"/>
                        <a:pt x="206009" y="183614"/>
                      </a:cubicBezTo>
                      <a:cubicBezTo>
                        <a:pt x="210705" y="181634"/>
                        <a:pt x="221311" y="176746"/>
                        <a:pt x="224873" y="173231"/>
                      </a:cubicBezTo>
                      <a:moveTo>
                        <a:pt x="167916" y="146568"/>
                      </a:moveTo>
                      <a:cubicBezTo>
                        <a:pt x="167147" y="146568"/>
                        <a:pt x="165771" y="146972"/>
                        <a:pt x="166135" y="146164"/>
                      </a:cubicBezTo>
                      <a:cubicBezTo>
                        <a:pt x="166540" y="144386"/>
                        <a:pt x="169090" y="144386"/>
                        <a:pt x="170669" y="143619"/>
                      </a:cubicBezTo>
                      <a:cubicBezTo>
                        <a:pt x="171438" y="143215"/>
                        <a:pt x="172450" y="142447"/>
                        <a:pt x="173219" y="142851"/>
                      </a:cubicBezTo>
                      <a:cubicBezTo>
                        <a:pt x="173988" y="144023"/>
                        <a:pt x="175000" y="143619"/>
                        <a:pt x="175770" y="144427"/>
                      </a:cubicBezTo>
                      <a:cubicBezTo>
                        <a:pt x="173422" y="146568"/>
                        <a:pt x="170467" y="145598"/>
                        <a:pt x="167916" y="146568"/>
                      </a:cubicBezTo>
                      <a:moveTo>
                        <a:pt x="110959" y="138529"/>
                      </a:moveTo>
                      <a:cubicBezTo>
                        <a:pt x="110959" y="138529"/>
                        <a:pt x="110554" y="138125"/>
                        <a:pt x="110554" y="137761"/>
                      </a:cubicBezTo>
                      <a:cubicBezTo>
                        <a:pt x="115453" y="131499"/>
                        <a:pt x="119015" y="125601"/>
                        <a:pt x="122537" y="118935"/>
                      </a:cubicBezTo>
                      <a:cubicBezTo>
                        <a:pt x="127435" y="116390"/>
                        <a:pt x="131362" y="112673"/>
                        <a:pt x="135086" y="108552"/>
                      </a:cubicBezTo>
                      <a:cubicBezTo>
                        <a:pt x="141361" y="101887"/>
                        <a:pt x="148040" y="96029"/>
                        <a:pt x="155893" y="92272"/>
                      </a:cubicBezTo>
                      <a:cubicBezTo>
                        <a:pt x="158848" y="91100"/>
                        <a:pt x="162573" y="91504"/>
                        <a:pt x="165528" y="92676"/>
                      </a:cubicBezTo>
                      <a:cubicBezTo>
                        <a:pt x="164354" y="94251"/>
                        <a:pt x="162573" y="93847"/>
                        <a:pt x="160994" y="94817"/>
                      </a:cubicBezTo>
                      <a:cubicBezTo>
                        <a:pt x="160589" y="94817"/>
                        <a:pt x="160225" y="94817"/>
                        <a:pt x="159820" y="94413"/>
                      </a:cubicBezTo>
                      <a:cubicBezTo>
                        <a:pt x="160225" y="94009"/>
                        <a:pt x="160225" y="93645"/>
                        <a:pt x="160225" y="93241"/>
                      </a:cubicBezTo>
                      <a:cubicBezTo>
                        <a:pt x="156501" y="97362"/>
                        <a:pt x="151400" y="99139"/>
                        <a:pt x="148445" y="104028"/>
                      </a:cubicBezTo>
                      <a:cubicBezTo>
                        <a:pt x="146299" y="107745"/>
                        <a:pt x="144721" y="112471"/>
                        <a:pt x="139984" y="113643"/>
                      </a:cubicBezTo>
                      <a:cubicBezTo>
                        <a:pt x="138405" y="114047"/>
                        <a:pt x="140389" y="112471"/>
                        <a:pt x="139579" y="112875"/>
                      </a:cubicBezTo>
                      <a:cubicBezTo>
                        <a:pt x="128002" y="119945"/>
                        <a:pt x="119946" y="128550"/>
                        <a:pt x="110919" y="138529"/>
                      </a:cubicBezTo>
                      <a:moveTo>
                        <a:pt x="141765" y="114047"/>
                      </a:moveTo>
                      <a:cubicBezTo>
                        <a:pt x="141361" y="114814"/>
                        <a:pt x="140996" y="114814"/>
                        <a:pt x="140591" y="115622"/>
                      </a:cubicBezTo>
                      <a:cubicBezTo>
                        <a:pt x="140187" y="116390"/>
                        <a:pt x="139822" y="116794"/>
                        <a:pt x="139013" y="117198"/>
                      </a:cubicBezTo>
                      <a:cubicBezTo>
                        <a:pt x="138608" y="117198"/>
                        <a:pt x="138243" y="117198"/>
                        <a:pt x="138243" y="116794"/>
                      </a:cubicBezTo>
                      <a:cubicBezTo>
                        <a:pt x="138648" y="115218"/>
                        <a:pt x="139822" y="113845"/>
                        <a:pt x="141199" y="113481"/>
                      </a:cubicBezTo>
                      <a:cubicBezTo>
                        <a:pt x="141806" y="113279"/>
                        <a:pt x="141806" y="113683"/>
                        <a:pt x="141806" y="114087"/>
                      </a:cubicBezTo>
                      <a:moveTo>
                        <a:pt x="159091" y="169555"/>
                      </a:moveTo>
                      <a:cubicBezTo>
                        <a:pt x="158889" y="169959"/>
                        <a:pt x="158484" y="170323"/>
                        <a:pt x="158120" y="170727"/>
                      </a:cubicBezTo>
                      <a:cubicBezTo>
                        <a:pt x="158525" y="170727"/>
                        <a:pt x="158889" y="171131"/>
                        <a:pt x="158525" y="171333"/>
                      </a:cubicBezTo>
                      <a:cubicBezTo>
                        <a:pt x="157755" y="172100"/>
                        <a:pt x="156743" y="172908"/>
                        <a:pt x="155772" y="173312"/>
                      </a:cubicBezTo>
                      <a:lnTo>
                        <a:pt x="155165" y="173312"/>
                      </a:lnTo>
                      <a:cubicBezTo>
                        <a:pt x="154760" y="173716"/>
                        <a:pt x="154193" y="174080"/>
                        <a:pt x="153788" y="174686"/>
                      </a:cubicBezTo>
                      <a:cubicBezTo>
                        <a:pt x="153383" y="175090"/>
                        <a:pt x="151238" y="174888"/>
                        <a:pt x="151805" y="174282"/>
                      </a:cubicBezTo>
                      <a:cubicBezTo>
                        <a:pt x="152776" y="173514"/>
                        <a:pt x="153586" y="172504"/>
                        <a:pt x="154557" y="171737"/>
                      </a:cubicBezTo>
                      <a:cubicBezTo>
                        <a:pt x="155165" y="171333"/>
                        <a:pt x="155731" y="170767"/>
                        <a:pt x="156136" y="170161"/>
                      </a:cubicBezTo>
                      <a:cubicBezTo>
                        <a:pt x="156339" y="169757"/>
                        <a:pt x="156541" y="169555"/>
                        <a:pt x="156905" y="169394"/>
                      </a:cubicBezTo>
                      <a:cubicBezTo>
                        <a:pt x="157513" y="168990"/>
                        <a:pt x="159456" y="168788"/>
                        <a:pt x="159051" y="169596"/>
                      </a:cubicBezTo>
                      <a:moveTo>
                        <a:pt x="152371" y="166646"/>
                      </a:moveTo>
                      <a:cubicBezTo>
                        <a:pt x="150793" y="167616"/>
                        <a:pt x="149416" y="168626"/>
                        <a:pt x="148040" y="169596"/>
                      </a:cubicBezTo>
                      <a:cubicBezTo>
                        <a:pt x="146461" y="170565"/>
                        <a:pt x="144721" y="171171"/>
                        <a:pt x="143142" y="171939"/>
                      </a:cubicBezTo>
                      <a:cubicBezTo>
                        <a:pt x="142939" y="171737"/>
                        <a:pt x="142737" y="171737"/>
                        <a:pt x="142534" y="171737"/>
                      </a:cubicBezTo>
                      <a:cubicBezTo>
                        <a:pt x="141158" y="172504"/>
                        <a:pt x="139984" y="173514"/>
                        <a:pt x="138810" y="174686"/>
                      </a:cubicBezTo>
                      <a:lnTo>
                        <a:pt x="138203" y="175292"/>
                      </a:lnTo>
                      <a:lnTo>
                        <a:pt x="137596" y="175898"/>
                      </a:lnTo>
                      <a:lnTo>
                        <a:pt x="136827" y="176665"/>
                      </a:lnTo>
                      <a:cubicBezTo>
                        <a:pt x="136827" y="176665"/>
                        <a:pt x="136624" y="177069"/>
                        <a:pt x="136219" y="177271"/>
                      </a:cubicBezTo>
                      <a:cubicBezTo>
                        <a:pt x="136017" y="177473"/>
                        <a:pt x="135450" y="177473"/>
                        <a:pt x="135450" y="177069"/>
                      </a:cubicBezTo>
                      <a:cubicBezTo>
                        <a:pt x="135248" y="177271"/>
                        <a:pt x="135045" y="177271"/>
                        <a:pt x="134843" y="177473"/>
                      </a:cubicBezTo>
                      <a:cubicBezTo>
                        <a:pt x="134641" y="177675"/>
                        <a:pt x="134438" y="177675"/>
                        <a:pt x="134236" y="177877"/>
                      </a:cubicBezTo>
                      <a:lnTo>
                        <a:pt x="133831" y="177877"/>
                      </a:lnTo>
                      <a:cubicBezTo>
                        <a:pt x="133426" y="178281"/>
                        <a:pt x="132859" y="178645"/>
                        <a:pt x="132455" y="179049"/>
                      </a:cubicBezTo>
                      <a:cubicBezTo>
                        <a:pt x="131686" y="179817"/>
                        <a:pt x="130876" y="180422"/>
                        <a:pt x="130309" y="181392"/>
                      </a:cubicBezTo>
                      <a:lnTo>
                        <a:pt x="130309" y="181594"/>
                      </a:lnTo>
                      <a:lnTo>
                        <a:pt x="130107" y="181796"/>
                      </a:lnTo>
                      <a:cubicBezTo>
                        <a:pt x="130107" y="181796"/>
                        <a:pt x="130107" y="181998"/>
                        <a:pt x="129904" y="181998"/>
                      </a:cubicBezTo>
                      <a:cubicBezTo>
                        <a:pt x="129904" y="182200"/>
                        <a:pt x="129702" y="182200"/>
                        <a:pt x="129702" y="182402"/>
                      </a:cubicBezTo>
                      <a:cubicBezTo>
                        <a:pt x="129702" y="182402"/>
                        <a:pt x="129500" y="182604"/>
                        <a:pt x="129297" y="182604"/>
                      </a:cubicBezTo>
                      <a:lnTo>
                        <a:pt x="129095" y="182402"/>
                      </a:lnTo>
                      <a:cubicBezTo>
                        <a:pt x="129095" y="182402"/>
                        <a:pt x="129095" y="182200"/>
                        <a:pt x="128892" y="182200"/>
                      </a:cubicBezTo>
                      <a:cubicBezTo>
                        <a:pt x="128690" y="181998"/>
                        <a:pt x="128690" y="181796"/>
                        <a:pt x="128487" y="181594"/>
                      </a:cubicBezTo>
                      <a:lnTo>
                        <a:pt x="128487" y="181392"/>
                      </a:lnTo>
                      <a:cubicBezTo>
                        <a:pt x="128892" y="180988"/>
                        <a:pt x="129257" y="180625"/>
                        <a:pt x="129661" y="180019"/>
                      </a:cubicBezTo>
                      <a:cubicBezTo>
                        <a:pt x="129864" y="179817"/>
                        <a:pt x="129864" y="179615"/>
                        <a:pt x="130066" y="179615"/>
                      </a:cubicBezTo>
                      <a:cubicBezTo>
                        <a:pt x="130269" y="179413"/>
                        <a:pt x="130471" y="179009"/>
                        <a:pt x="130674" y="178847"/>
                      </a:cubicBezTo>
                      <a:cubicBezTo>
                        <a:pt x="130674" y="178645"/>
                        <a:pt x="130876" y="178645"/>
                        <a:pt x="130876" y="178443"/>
                      </a:cubicBezTo>
                      <a:cubicBezTo>
                        <a:pt x="131281" y="177837"/>
                        <a:pt x="131645" y="177473"/>
                        <a:pt x="132050" y="176867"/>
                      </a:cubicBezTo>
                      <a:lnTo>
                        <a:pt x="132252" y="176665"/>
                      </a:lnTo>
                      <a:cubicBezTo>
                        <a:pt x="132252" y="176665"/>
                        <a:pt x="132657" y="176059"/>
                        <a:pt x="132859" y="175898"/>
                      </a:cubicBezTo>
                      <a:cubicBezTo>
                        <a:pt x="133062" y="175736"/>
                        <a:pt x="133062" y="175494"/>
                        <a:pt x="133264" y="175130"/>
                      </a:cubicBezTo>
                      <a:lnTo>
                        <a:pt x="133264" y="174928"/>
                      </a:lnTo>
                      <a:cubicBezTo>
                        <a:pt x="133467" y="174524"/>
                        <a:pt x="133467" y="174322"/>
                        <a:pt x="133669" y="174161"/>
                      </a:cubicBezTo>
                      <a:lnTo>
                        <a:pt x="133669" y="173959"/>
                      </a:lnTo>
                      <a:cubicBezTo>
                        <a:pt x="133669" y="173959"/>
                        <a:pt x="133669" y="173757"/>
                        <a:pt x="133872" y="173555"/>
                      </a:cubicBezTo>
                      <a:cubicBezTo>
                        <a:pt x="133872" y="173353"/>
                        <a:pt x="133872" y="173151"/>
                        <a:pt x="134074" y="172949"/>
                      </a:cubicBezTo>
                      <a:lnTo>
                        <a:pt x="134074" y="172747"/>
                      </a:lnTo>
                      <a:cubicBezTo>
                        <a:pt x="134479" y="171979"/>
                        <a:pt x="135045" y="171373"/>
                        <a:pt x="135653" y="170767"/>
                      </a:cubicBezTo>
                      <a:lnTo>
                        <a:pt x="135450" y="170767"/>
                      </a:lnTo>
                      <a:cubicBezTo>
                        <a:pt x="134843" y="171171"/>
                        <a:pt x="134479" y="171535"/>
                        <a:pt x="134074" y="171939"/>
                      </a:cubicBezTo>
                      <a:cubicBezTo>
                        <a:pt x="133669" y="172343"/>
                        <a:pt x="132900" y="171737"/>
                        <a:pt x="133467" y="171333"/>
                      </a:cubicBezTo>
                      <a:cubicBezTo>
                        <a:pt x="133872" y="171131"/>
                        <a:pt x="134074" y="170727"/>
                        <a:pt x="134236" y="170565"/>
                      </a:cubicBezTo>
                      <a:cubicBezTo>
                        <a:pt x="134843" y="169959"/>
                        <a:pt x="135410" y="169192"/>
                        <a:pt x="136219" y="168586"/>
                      </a:cubicBezTo>
                      <a:cubicBezTo>
                        <a:pt x="136624" y="168182"/>
                        <a:pt x="136989" y="167980"/>
                        <a:pt x="137393" y="167818"/>
                      </a:cubicBezTo>
                      <a:lnTo>
                        <a:pt x="137596" y="167616"/>
                      </a:lnTo>
                      <a:cubicBezTo>
                        <a:pt x="137798" y="167212"/>
                        <a:pt x="138203" y="167010"/>
                        <a:pt x="138365" y="166646"/>
                      </a:cubicBezTo>
                      <a:cubicBezTo>
                        <a:pt x="141887" y="163334"/>
                        <a:pt x="147999" y="163334"/>
                        <a:pt x="152493" y="161152"/>
                      </a:cubicBezTo>
                      <a:cubicBezTo>
                        <a:pt x="154274" y="160385"/>
                        <a:pt x="156622" y="161556"/>
                        <a:pt x="158403" y="161152"/>
                      </a:cubicBezTo>
                      <a:cubicBezTo>
                        <a:pt x="159577" y="161152"/>
                        <a:pt x="160549" y="161152"/>
                        <a:pt x="161723" y="161920"/>
                      </a:cubicBezTo>
                      <a:cubicBezTo>
                        <a:pt x="158403" y="162526"/>
                        <a:pt x="155448" y="164667"/>
                        <a:pt x="152290" y="166606"/>
                      </a:cubicBezTo>
                      <a:moveTo>
                        <a:pt x="159941" y="140751"/>
                      </a:moveTo>
                      <a:cubicBezTo>
                        <a:pt x="159537" y="140347"/>
                        <a:pt x="161115" y="140751"/>
                        <a:pt x="161520" y="139983"/>
                      </a:cubicBezTo>
                      <a:lnTo>
                        <a:pt x="158565" y="139983"/>
                      </a:lnTo>
                      <a:cubicBezTo>
                        <a:pt x="158160" y="139983"/>
                        <a:pt x="158160" y="139579"/>
                        <a:pt x="158160" y="139215"/>
                      </a:cubicBezTo>
                      <a:cubicBezTo>
                        <a:pt x="156379" y="139619"/>
                        <a:pt x="154031" y="140387"/>
                        <a:pt x="152250" y="140791"/>
                      </a:cubicBezTo>
                      <a:cubicBezTo>
                        <a:pt x="149700" y="141559"/>
                        <a:pt x="147352" y="143336"/>
                        <a:pt x="144397" y="144104"/>
                      </a:cubicBezTo>
                      <a:cubicBezTo>
                        <a:pt x="140268" y="145679"/>
                        <a:pt x="136948" y="148992"/>
                        <a:pt x="132617" y="150366"/>
                      </a:cubicBezTo>
                      <a:cubicBezTo>
                        <a:pt x="132212" y="150366"/>
                        <a:pt x="132212" y="149962"/>
                        <a:pt x="132212" y="149598"/>
                      </a:cubicBezTo>
                      <a:cubicBezTo>
                        <a:pt x="132617" y="148426"/>
                        <a:pt x="133993" y="148022"/>
                        <a:pt x="134762" y="147053"/>
                      </a:cubicBezTo>
                      <a:cubicBezTo>
                        <a:pt x="134762" y="146649"/>
                        <a:pt x="134762" y="146285"/>
                        <a:pt x="134357" y="146285"/>
                      </a:cubicBezTo>
                      <a:cubicBezTo>
                        <a:pt x="137312" y="142165"/>
                        <a:pt x="141442" y="140023"/>
                        <a:pt x="145166" y="136670"/>
                      </a:cubicBezTo>
                      <a:lnTo>
                        <a:pt x="145166" y="135499"/>
                      </a:lnTo>
                      <a:cubicBezTo>
                        <a:pt x="146340" y="133923"/>
                        <a:pt x="148121" y="133358"/>
                        <a:pt x="148890" y="131378"/>
                      </a:cubicBezTo>
                      <a:cubicBezTo>
                        <a:pt x="149295" y="130206"/>
                        <a:pt x="150874" y="128833"/>
                        <a:pt x="152614" y="128065"/>
                      </a:cubicBezTo>
                      <a:cubicBezTo>
                        <a:pt x="152210" y="127661"/>
                        <a:pt x="151440" y="127661"/>
                        <a:pt x="151440" y="126894"/>
                      </a:cubicBezTo>
                      <a:cubicBezTo>
                        <a:pt x="149862" y="126894"/>
                        <a:pt x="148485" y="127661"/>
                        <a:pt x="146906" y="126490"/>
                      </a:cubicBezTo>
                      <a:cubicBezTo>
                        <a:pt x="147676" y="125884"/>
                        <a:pt x="148485" y="125520"/>
                        <a:pt x="149254" y="125116"/>
                      </a:cubicBezTo>
                      <a:cubicBezTo>
                        <a:pt x="148850" y="125116"/>
                        <a:pt x="148647" y="124914"/>
                        <a:pt x="148485" y="124510"/>
                      </a:cubicBezTo>
                      <a:cubicBezTo>
                        <a:pt x="148080" y="123743"/>
                        <a:pt x="149254" y="122935"/>
                        <a:pt x="150266" y="122733"/>
                      </a:cubicBezTo>
                      <a:cubicBezTo>
                        <a:pt x="151845" y="122329"/>
                        <a:pt x="153586" y="122329"/>
                        <a:pt x="154800" y="121157"/>
                      </a:cubicBezTo>
                      <a:cubicBezTo>
                        <a:pt x="152250" y="120753"/>
                        <a:pt x="149295" y="121925"/>
                        <a:pt x="146542" y="120389"/>
                      </a:cubicBezTo>
                      <a:cubicBezTo>
                        <a:pt x="148323" y="115501"/>
                        <a:pt x="151440" y="111582"/>
                        <a:pt x="155772" y="109199"/>
                      </a:cubicBezTo>
                      <a:cubicBezTo>
                        <a:pt x="156177" y="109199"/>
                        <a:pt x="156946" y="109199"/>
                        <a:pt x="156946" y="109603"/>
                      </a:cubicBezTo>
                      <a:cubicBezTo>
                        <a:pt x="156946" y="111380"/>
                        <a:pt x="155772" y="112916"/>
                        <a:pt x="153991" y="113320"/>
                      </a:cubicBezTo>
                      <a:cubicBezTo>
                        <a:pt x="156946" y="114087"/>
                        <a:pt x="159901" y="114087"/>
                        <a:pt x="162816" y="115461"/>
                      </a:cubicBezTo>
                      <a:cubicBezTo>
                        <a:pt x="162411" y="116228"/>
                        <a:pt x="161642" y="115865"/>
                        <a:pt x="161237" y="115865"/>
                      </a:cubicBezTo>
                      <a:cubicBezTo>
                        <a:pt x="163018" y="117036"/>
                        <a:pt x="165366" y="116269"/>
                        <a:pt x="167147" y="117642"/>
                      </a:cubicBezTo>
                      <a:cubicBezTo>
                        <a:pt x="165973" y="118814"/>
                        <a:pt x="165002" y="117642"/>
                        <a:pt x="163828" y="117642"/>
                      </a:cubicBezTo>
                      <a:cubicBezTo>
                        <a:pt x="175405" y="120955"/>
                        <a:pt x="187590" y="123541"/>
                        <a:pt x="197225" y="130974"/>
                      </a:cubicBezTo>
                      <a:cubicBezTo>
                        <a:pt x="188966" y="135095"/>
                        <a:pt x="180546" y="136872"/>
                        <a:pt x="171681" y="138811"/>
                      </a:cubicBezTo>
                      <a:cubicBezTo>
                        <a:pt x="170507" y="138811"/>
                        <a:pt x="169900" y="138811"/>
                        <a:pt x="168726" y="138407"/>
                      </a:cubicBezTo>
                      <a:cubicBezTo>
                        <a:pt x="168726" y="138811"/>
                        <a:pt x="168726" y="139579"/>
                        <a:pt x="168321" y="139579"/>
                      </a:cubicBezTo>
                      <a:cubicBezTo>
                        <a:pt x="166742" y="139579"/>
                        <a:pt x="165771" y="139579"/>
                        <a:pt x="164597" y="140347"/>
                      </a:cubicBezTo>
                      <a:cubicBezTo>
                        <a:pt x="163220" y="141518"/>
                        <a:pt x="161075" y="141922"/>
                        <a:pt x="159901" y="140751"/>
                      </a:cubicBezTo>
                    </a:path>
                  </a:pathLst>
                </a:custGeom>
                <a:solidFill>
                  <a:srgbClr val="000091"/>
                </a:solidFill>
                <a:ln w="0" cap="flat">
                  <a:noFill/>
                  <a:prstDash val="solid"/>
                  <a:miter/>
                </a:ln>
              </p:spPr>
              <p:txBody>
                <a:bodyPr rtlCol="0" anchor="ctr"/>
                <a:lstStyle/>
                <a:p>
                  <a:endParaRPr lang="fr-FR"/>
                </a:p>
              </p:txBody>
            </p:sp>
            <p:sp>
              <p:nvSpPr>
                <p:cNvPr id="18" name="Forme libre 17">
                  <a:extLst>
                    <a:ext uri="{FF2B5EF4-FFF2-40B4-BE49-F238E27FC236}">
                      <a16:creationId xmlns:a16="http://schemas.microsoft.com/office/drawing/2014/main" id="{4B11B6E2-050D-33DC-AAB4-C1F6B3D6E165}"/>
                    </a:ext>
                  </a:extLst>
                </p:cNvPr>
                <p:cNvSpPr/>
                <p:nvPr/>
              </p:nvSpPr>
              <p:spPr>
                <a:xfrm>
                  <a:off x="1196269" y="-1543570"/>
                  <a:ext cx="238329" cy="196137"/>
                </a:xfrm>
                <a:custGeom>
                  <a:avLst/>
                  <a:gdLst>
                    <a:gd name="connsiteX0" fmla="*/ 238168 w 238329"/>
                    <a:gd name="connsiteY0" fmla="*/ 0 h 196137"/>
                    <a:gd name="connsiteX1" fmla="*/ 27260 w 238329"/>
                    <a:gd name="connsiteY1" fmla="*/ 0 h 196137"/>
                    <a:gd name="connsiteX2" fmla="*/ 29244 w 238329"/>
                    <a:gd name="connsiteY2" fmla="*/ 970 h 196137"/>
                    <a:gd name="connsiteX3" fmla="*/ 34547 w 238329"/>
                    <a:gd name="connsiteY3" fmla="*/ 3717 h 196137"/>
                    <a:gd name="connsiteX4" fmla="*/ 41631 w 238329"/>
                    <a:gd name="connsiteY4" fmla="*/ 9615 h 196137"/>
                    <a:gd name="connsiteX5" fmla="*/ 42805 w 238329"/>
                    <a:gd name="connsiteY5" fmla="*/ 14503 h 196137"/>
                    <a:gd name="connsiteX6" fmla="*/ 39850 w 238329"/>
                    <a:gd name="connsiteY6" fmla="*/ 19998 h 196137"/>
                    <a:gd name="connsiteX7" fmla="*/ 31997 w 238329"/>
                    <a:gd name="connsiteY7" fmla="*/ 20765 h 196137"/>
                    <a:gd name="connsiteX8" fmla="*/ 27463 w 238329"/>
                    <a:gd name="connsiteY8" fmla="*/ 19998 h 196137"/>
                    <a:gd name="connsiteX9" fmla="*/ 41995 w 238329"/>
                    <a:gd name="connsiteY9" fmla="*/ 29976 h 196137"/>
                    <a:gd name="connsiteX10" fmla="*/ 45315 w 238329"/>
                    <a:gd name="connsiteY10" fmla="*/ 31148 h 196137"/>
                    <a:gd name="connsiteX11" fmla="*/ 45720 w 238329"/>
                    <a:gd name="connsiteY11" fmla="*/ 32319 h 196137"/>
                    <a:gd name="connsiteX12" fmla="*/ 44546 w 238329"/>
                    <a:gd name="connsiteY12" fmla="*/ 34460 h 196137"/>
                    <a:gd name="connsiteX13" fmla="*/ 45720 w 238329"/>
                    <a:gd name="connsiteY13" fmla="*/ 34460 h 196137"/>
                    <a:gd name="connsiteX14" fmla="*/ 49849 w 238329"/>
                    <a:gd name="connsiteY14" fmla="*/ 31148 h 196137"/>
                    <a:gd name="connsiteX15" fmla="*/ 51428 w 238329"/>
                    <a:gd name="connsiteY15" fmla="*/ 36642 h 196137"/>
                    <a:gd name="connsiteX16" fmla="*/ 46894 w 238329"/>
                    <a:gd name="connsiteY16" fmla="*/ 40359 h 196137"/>
                    <a:gd name="connsiteX17" fmla="*/ 46894 w 238329"/>
                    <a:gd name="connsiteY17" fmla="*/ 42904 h 196137"/>
                    <a:gd name="connsiteX18" fmla="*/ 48675 w 238329"/>
                    <a:gd name="connsiteY18" fmla="*/ 47429 h 196137"/>
                    <a:gd name="connsiteX19" fmla="*/ 51225 w 238329"/>
                    <a:gd name="connsiteY19" fmla="*/ 55670 h 196137"/>
                    <a:gd name="connsiteX20" fmla="*/ 53775 w 238329"/>
                    <a:gd name="connsiteY20" fmla="*/ 72314 h 196137"/>
                    <a:gd name="connsiteX21" fmla="*/ 53371 w 238329"/>
                    <a:gd name="connsiteY21" fmla="*/ 80758 h 196137"/>
                    <a:gd name="connsiteX22" fmla="*/ 57500 w 238329"/>
                    <a:gd name="connsiteY22" fmla="*/ 88595 h 196137"/>
                    <a:gd name="connsiteX23" fmla="*/ 61629 w 238329"/>
                    <a:gd name="connsiteY23" fmla="*/ 94494 h 196137"/>
                    <a:gd name="connsiteX24" fmla="*/ 66163 w 238329"/>
                    <a:gd name="connsiteY24" fmla="*/ 106250 h 196137"/>
                    <a:gd name="connsiteX25" fmla="*/ 58309 w 238329"/>
                    <a:gd name="connsiteY25" fmla="*/ 109966 h 196137"/>
                    <a:gd name="connsiteX26" fmla="*/ 59079 w 238329"/>
                    <a:gd name="connsiteY26" fmla="*/ 116632 h 196137"/>
                    <a:gd name="connsiteX27" fmla="*/ 54180 w 238329"/>
                    <a:gd name="connsiteY27" fmla="*/ 123096 h 196137"/>
                    <a:gd name="connsiteX28" fmla="*/ 56731 w 238329"/>
                    <a:gd name="connsiteY28" fmla="*/ 124672 h 196137"/>
                    <a:gd name="connsiteX29" fmla="*/ 57905 w 238329"/>
                    <a:gd name="connsiteY29" fmla="*/ 129560 h 196137"/>
                    <a:gd name="connsiteX30" fmla="*/ 54180 w 238329"/>
                    <a:gd name="connsiteY30" fmla="*/ 136226 h 196137"/>
                    <a:gd name="connsiteX31" fmla="*/ 53775 w 238329"/>
                    <a:gd name="connsiteY31" fmla="*/ 144467 h 196137"/>
                    <a:gd name="connsiteX32" fmla="*/ 47096 w 238329"/>
                    <a:gd name="connsiteY32" fmla="*/ 149962 h 196137"/>
                    <a:gd name="connsiteX33" fmla="*/ 40012 w 238329"/>
                    <a:gd name="connsiteY33" fmla="*/ 150366 h 196137"/>
                    <a:gd name="connsiteX34" fmla="*/ 37866 w 238329"/>
                    <a:gd name="connsiteY34" fmla="*/ 149598 h 196137"/>
                    <a:gd name="connsiteX35" fmla="*/ 19002 w 238329"/>
                    <a:gd name="connsiteY35" fmla="*/ 147053 h 196137"/>
                    <a:gd name="connsiteX36" fmla="*/ 13901 w 238329"/>
                    <a:gd name="connsiteY36" fmla="*/ 148426 h 196137"/>
                    <a:gd name="connsiteX37" fmla="*/ 9368 w 238329"/>
                    <a:gd name="connsiteY37" fmla="*/ 152345 h 196137"/>
                    <a:gd name="connsiteX38" fmla="*/ 8598 w 238329"/>
                    <a:gd name="connsiteY38" fmla="*/ 153315 h 196137"/>
                    <a:gd name="connsiteX39" fmla="*/ 8194 w 238329"/>
                    <a:gd name="connsiteY39" fmla="*/ 153921 h 196137"/>
                    <a:gd name="connsiteX40" fmla="*/ 7789 w 238329"/>
                    <a:gd name="connsiteY40" fmla="*/ 154325 h 196137"/>
                    <a:gd name="connsiteX41" fmla="*/ 4834 w 238329"/>
                    <a:gd name="connsiteY41" fmla="*/ 158647 h 196137"/>
                    <a:gd name="connsiteX42" fmla="*/ 4631 w 238329"/>
                    <a:gd name="connsiteY42" fmla="*/ 158849 h 196137"/>
                    <a:gd name="connsiteX43" fmla="*/ 4226 w 238329"/>
                    <a:gd name="connsiteY43" fmla="*/ 159455 h 196137"/>
                    <a:gd name="connsiteX44" fmla="*/ 1474 w 238329"/>
                    <a:gd name="connsiteY44" fmla="*/ 166323 h 196137"/>
                    <a:gd name="connsiteX45" fmla="*/ 1879 w 238329"/>
                    <a:gd name="connsiteY45" fmla="*/ 183776 h 196137"/>
                    <a:gd name="connsiteX46" fmla="*/ 22322 w 238329"/>
                    <a:gd name="connsiteY46" fmla="*/ 191613 h 196137"/>
                    <a:gd name="connsiteX47" fmla="*/ 31146 w 238329"/>
                    <a:gd name="connsiteY47" fmla="*/ 196138 h 196137"/>
                    <a:gd name="connsiteX48" fmla="*/ 238329 w 238329"/>
                    <a:gd name="connsiteY48" fmla="*/ 196138 h 196137"/>
                    <a:gd name="connsiteX49" fmla="*/ 238329 w 238329"/>
                    <a:gd name="connsiteY49" fmla="*/ 162 h 196137"/>
                    <a:gd name="connsiteX50" fmla="*/ 238127 w 238329"/>
                    <a:gd name="connsiteY50" fmla="*/ 162 h 1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8329" h="196137">
                      <a:moveTo>
                        <a:pt x="238168" y="0"/>
                      </a:moveTo>
                      <a:lnTo>
                        <a:pt x="27260" y="0"/>
                      </a:lnTo>
                      <a:cubicBezTo>
                        <a:pt x="27260" y="0"/>
                        <a:pt x="27665" y="0"/>
                        <a:pt x="29244" y="970"/>
                      </a:cubicBezTo>
                      <a:cubicBezTo>
                        <a:pt x="31025" y="1939"/>
                        <a:pt x="33171" y="3111"/>
                        <a:pt x="34547" y="3717"/>
                      </a:cubicBezTo>
                      <a:cubicBezTo>
                        <a:pt x="37300" y="5090"/>
                        <a:pt x="39850" y="6868"/>
                        <a:pt x="41631" y="9615"/>
                      </a:cubicBezTo>
                      <a:cubicBezTo>
                        <a:pt x="42400" y="10787"/>
                        <a:pt x="43412" y="12928"/>
                        <a:pt x="42805" y="14503"/>
                      </a:cubicBezTo>
                      <a:cubicBezTo>
                        <a:pt x="42036" y="16281"/>
                        <a:pt x="41631" y="19392"/>
                        <a:pt x="39850" y="19998"/>
                      </a:cubicBezTo>
                      <a:cubicBezTo>
                        <a:pt x="37704" y="21169"/>
                        <a:pt x="34749" y="21169"/>
                        <a:pt x="31997" y="20765"/>
                      </a:cubicBezTo>
                      <a:cubicBezTo>
                        <a:pt x="30418" y="20765"/>
                        <a:pt x="29041" y="20361"/>
                        <a:pt x="27463" y="19998"/>
                      </a:cubicBezTo>
                      <a:cubicBezTo>
                        <a:pt x="32968" y="22139"/>
                        <a:pt x="38271" y="24886"/>
                        <a:pt x="41995" y="29976"/>
                      </a:cubicBezTo>
                      <a:cubicBezTo>
                        <a:pt x="42400" y="30744"/>
                        <a:pt x="43777" y="31148"/>
                        <a:pt x="45315" y="31148"/>
                      </a:cubicBezTo>
                      <a:cubicBezTo>
                        <a:pt x="45720" y="31148"/>
                        <a:pt x="45720" y="31915"/>
                        <a:pt x="45720" y="32319"/>
                      </a:cubicBezTo>
                      <a:cubicBezTo>
                        <a:pt x="44951" y="33087"/>
                        <a:pt x="44141" y="33491"/>
                        <a:pt x="44546" y="34460"/>
                      </a:cubicBezTo>
                      <a:lnTo>
                        <a:pt x="45720" y="34460"/>
                      </a:lnTo>
                      <a:cubicBezTo>
                        <a:pt x="47501" y="33693"/>
                        <a:pt x="47299" y="29936"/>
                        <a:pt x="49849" y="31148"/>
                      </a:cubicBezTo>
                      <a:cubicBezTo>
                        <a:pt x="51630" y="32319"/>
                        <a:pt x="52399" y="34864"/>
                        <a:pt x="51428" y="36642"/>
                      </a:cubicBezTo>
                      <a:cubicBezTo>
                        <a:pt x="49849" y="38218"/>
                        <a:pt x="48472" y="39187"/>
                        <a:pt x="46894" y="40359"/>
                      </a:cubicBezTo>
                      <a:cubicBezTo>
                        <a:pt x="46489" y="41126"/>
                        <a:pt x="46489" y="42136"/>
                        <a:pt x="46894" y="42904"/>
                      </a:cubicBezTo>
                      <a:cubicBezTo>
                        <a:pt x="48068" y="44479"/>
                        <a:pt x="48472" y="45853"/>
                        <a:pt x="48675" y="47429"/>
                      </a:cubicBezTo>
                      <a:cubicBezTo>
                        <a:pt x="49849" y="49974"/>
                        <a:pt x="50254" y="52923"/>
                        <a:pt x="51225" y="55670"/>
                      </a:cubicBezTo>
                      <a:cubicBezTo>
                        <a:pt x="52804" y="61164"/>
                        <a:pt x="54180" y="66861"/>
                        <a:pt x="53775" y="72314"/>
                      </a:cubicBezTo>
                      <a:cubicBezTo>
                        <a:pt x="53775" y="75264"/>
                        <a:pt x="52197" y="77809"/>
                        <a:pt x="53371" y="80758"/>
                      </a:cubicBezTo>
                      <a:cubicBezTo>
                        <a:pt x="54140" y="83707"/>
                        <a:pt x="55921" y="85848"/>
                        <a:pt x="57500" y="88595"/>
                      </a:cubicBezTo>
                      <a:cubicBezTo>
                        <a:pt x="59079" y="90736"/>
                        <a:pt x="60455" y="92312"/>
                        <a:pt x="61629" y="94494"/>
                      </a:cubicBezTo>
                      <a:cubicBezTo>
                        <a:pt x="63774" y="98210"/>
                        <a:pt x="67903" y="101927"/>
                        <a:pt x="66163" y="106250"/>
                      </a:cubicBezTo>
                      <a:cubicBezTo>
                        <a:pt x="64989" y="108795"/>
                        <a:pt x="61062" y="108391"/>
                        <a:pt x="58309" y="109966"/>
                      </a:cubicBezTo>
                      <a:cubicBezTo>
                        <a:pt x="56164" y="111744"/>
                        <a:pt x="57905" y="114855"/>
                        <a:pt x="59079" y="116632"/>
                      </a:cubicBezTo>
                      <a:cubicBezTo>
                        <a:pt x="60860" y="119945"/>
                        <a:pt x="56933" y="122127"/>
                        <a:pt x="54180" y="123096"/>
                      </a:cubicBezTo>
                      <a:cubicBezTo>
                        <a:pt x="54949" y="124268"/>
                        <a:pt x="56326" y="123864"/>
                        <a:pt x="56731" y="124672"/>
                      </a:cubicBezTo>
                      <a:cubicBezTo>
                        <a:pt x="57135" y="126449"/>
                        <a:pt x="58876" y="127621"/>
                        <a:pt x="57905" y="129560"/>
                      </a:cubicBezTo>
                      <a:cubicBezTo>
                        <a:pt x="56326" y="131701"/>
                        <a:pt x="51994" y="132873"/>
                        <a:pt x="54180" y="136226"/>
                      </a:cubicBezTo>
                      <a:cubicBezTo>
                        <a:pt x="55759" y="138771"/>
                        <a:pt x="54788" y="141720"/>
                        <a:pt x="53775" y="144467"/>
                      </a:cubicBezTo>
                      <a:cubicBezTo>
                        <a:pt x="52602" y="147416"/>
                        <a:pt x="50051" y="149356"/>
                        <a:pt x="47096" y="149962"/>
                      </a:cubicBezTo>
                      <a:cubicBezTo>
                        <a:pt x="44951" y="150729"/>
                        <a:pt x="42198" y="150729"/>
                        <a:pt x="40012" y="150366"/>
                      </a:cubicBezTo>
                      <a:cubicBezTo>
                        <a:pt x="39243" y="149962"/>
                        <a:pt x="38433" y="149598"/>
                        <a:pt x="37866" y="149598"/>
                      </a:cubicBezTo>
                      <a:cubicBezTo>
                        <a:pt x="31592" y="148830"/>
                        <a:pt x="25317" y="147053"/>
                        <a:pt x="19002" y="147053"/>
                      </a:cubicBezTo>
                      <a:cubicBezTo>
                        <a:pt x="17221" y="147457"/>
                        <a:pt x="15278" y="147820"/>
                        <a:pt x="13901" y="148426"/>
                      </a:cubicBezTo>
                      <a:cubicBezTo>
                        <a:pt x="12323" y="149598"/>
                        <a:pt x="10744" y="150972"/>
                        <a:pt x="9368" y="152345"/>
                      </a:cubicBezTo>
                      <a:cubicBezTo>
                        <a:pt x="9165" y="152749"/>
                        <a:pt x="8760" y="152951"/>
                        <a:pt x="8598" y="153315"/>
                      </a:cubicBezTo>
                      <a:cubicBezTo>
                        <a:pt x="8396" y="153517"/>
                        <a:pt x="8194" y="153719"/>
                        <a:pt x="8194" y="153921"/>
                      </a:cubicBezTo>
                      <a:lnTo>
                        <a:pt x="7789" y="154325"/>
                      </a:lnTo>
                      <a:cubicBezTo>
                        <a:pt x="6615" y="155698"/>
                        <a:pt x="5805" y="157072"/>
                        <a:pt x="4834" y="158647"/>
                      </a:cubicBezTo>
                      <a:cubicBezTo>
                        <a:pt x="4834" y="158849"/>
                        <a:pt x="4631" y="158849"/>
                        <a:pt x="4631" y="158849"/>
                      </a:cubicBezTo>
                      <a:cubicBezTo>
                        <a:pt x="4631" y="159051"/>
                        <a:pt x="4429" y="159253"/>
                        <a:pt x="4226" y="159455"/>
                      </a:cubicBezTo>
                      <a:cubicBezTo>
                        <a:pt x="3052" y="161597"/>
                        <a:pt x="2081" y="163980"/>
                        <a:pt x="1474" y="166323"/>
                      </a:cubicBezTo>
                      <a:cubicBezTo>
                        <a:pt x="-1077" y="174767"/>
                        <a:pt x="97" y="181998"/>
                        <a:pt x="1879" y="183776"/>
                      </a:cubicBezTo>
                      <a:cubicBezTo>
                        <a:pt x="2283" y="184180"/>
                        <a:pt x="14063" y="187896"/>
                        <a:pt x="22322" y="191613"/>
                      </a:cubicBezTo>
                      <a:cubicBezTo>
                        <a:pt x="26248" y="193391"/>
                        <a:pt x="28799" y="194562"/>
                        <a:pt x="31146" y="196138"/>
                      </a:cubicBezTo>
                      <a:lnTo>
                        <a:pt x="238329" y="196138"/>
                      </a:lnTo>
                      <a:lnTo>
                        <a:pt x="238329" y="162"/>
                      </a:lnTo>
                      <a:lnTo>
                        <a:pt x="238127" y="162"/>
                      </a:lnTo>
                      <a:close/>
                    </a:path>
                  </a:pathLst>
                </a:custGeom>
                <a:solidFill>
                  <a:srgbClr val="E1000F"/>
                </a:solidFill>
                <a:ln w="0" cap="flat">
                  <a:noFill/>
                  <a:prstDash val="solid"/>
                  <a:miter/>
                </a:ln>
              </p:spPr>
              <p:txBody>
                <a:bodyPr rtlCol="0" anchor="ctr"/>
                <a:lstStyle/>
                <a:p>
                  <a:endParaRPr lang="fr-FR"/>
                </a:p>
              </p:txBody>
            </p:sp>
            <p:sp>
              <p:nvSpPr>
                <p:cNvPr id="19" name="Forme libre 18">
                  <a:extLst>
                    <a:ext uri="{FF2B5EF4-FFF2-40B4-BE49-F238E27FC236}">
                      <a16:creationId xmlns:a16="http://schemas.microsoft.com/office/drawing/2014/main" id="{BD3E55BF-BC59-0FC8-4A10-99B084FDDD4C}"/>
                    </a:ext>
                  </a:extLst>
                </p:cNvPr>
                <p:cNvSpPr/>
                <p:nvPr/>
              </p:nvSpPr>
              <p:spPr>
                <a:xfrm>
                  <a:off x="1221667" y="-1475300"/>
                  <a:ext cx="24149" cy="21305"/>
                </a:xfrm>
                <a:custGeom>
                  <a:avLst/>
                  <a:gdLst>
                    <a:gd name="connsiteX0" fmla="*/ 14411 w 24149"/>
                    <a:gd name="connsiteY0" fmla="*/ 3479 h 21305"/>
                    <a:gd name="connsiteX1" fmla="*/ 18136 w 24149"/>
                    <a:gd name="connsiteY1" fmla="*/ 4651 h 21305"/>
                    <a:gd name="connsiteX2" fmla="*/ 10687 w 24149"/>
                    <a:gd name="connsiteY2" fmla="*/ 11316 h 21305"/>
                    <a:gd name="connsiteX3" fmla="*/ 9513 w 24149"/>
                    <a:gd name="connsiteY3" fmla="*/ 11316 h 21305"/>
                    <a:gd name="connsiteX4" fmla="*/ 7732 w 24149"/>
                    <a:gd name="connsiteY4" fmla="*/ 13862 h 21305"/>
                    <a:gd name="connsiteX5" fmla="*/ 4412 w 24149"/>
                    <a:gd name="connsiteY5" fmla="*/ 14266 h 21305"/>
                    <a:gd name="connsiteX6" fmla="*/ 9918 w 24149"/>
                    <a:gd name="connsiteY6" fmla="*/ 16407 h 21305"/>
                    <a:gd name="connsiteX7" fmla="*/ 11092 w 24149"/>
                    <a:gd name="connsiteY7" fmla="*/ 17982 h 21305"/>
                    <a:gd name="connsiteX8" fmla="*/ 11861 w 24149"/>
                    <a:gd name="connsiteY8" fmla="*/ 17578 h 21305"/>
                    <a:gd name="connsiteX9" fmla="*/ 12630 w 24149"/>
                    <a:gd name="connsiteY9" fmla="*/ 17982 h 21305"/>
                    <a:gd name="connsiteX10" fmla="*/ 12630 w 24149"/>
                    <a:gd name="connsiteY10" fmla="*/ 19558 h 21305"/>
                    <a:gd name="connsiteX11" fmla="*/ 8096 w 24149"/>
                    <a:gd name="connsiteY11" fmla="*/ 20729 h 21305"/>
                    <a:gd name="connsiteX12" fmla="*/ 16719 w 24149"/>
                    <a:gd name="connsiteY12" fmla="*/ 20729 h 21305"/>
                    <a:gd name="connsiteX13" fmla="*/ 18298 w 24149"/>
                    <a:gd name="connsiteY13" fmla="*/ 14468 h 21305"/>
                    <a:gd name="connsiteX14" fmla="*/ 17528 w 24149"/>
                    <a:gd name="connsiteY14" fmla="*/ 13296 h 21305"/>
                    <a:gd name="connsiteX15" fmla="*/ 19674 w 24149"/>
                    <a:gd name="connsiteY15" fmla="*/ 11155 h 21305"/>
                    <a:gd name="connsiteX16" fmla="*/ 21819 w 24149"/>
                    <a:gd name="connsiteY16" fmla="*/ 9983 h 21305"/>
                    <a:gd name="connsiteX17" fmla="*/ 20645 w 24149"/>
                    <a:gd name="connsiteY17" fmla="*/ 8206 h 21305"/>
                    <a:gd name="connsiteX18" fmla="*/ 23965 w 24149"/>
                    <a:gd name="connsiteY18" fmla="*/ 2307 h 21305"/>
                    <a:gd name="connsiteX19" fmla="*/ 18864 w 24149"/>
                    <a:gd name="connsiteY19" fmla="*/ 328 h 21305"/>
                    <a:gd name="connsiteX20" fmla="*/ 12590 w 24149"/>
                    <a:gd name="connsiteY20" fmla="*/ 732 h 21305"/>
                    <a:gd name="connsiteX21" fmla="*/ 7084 w 24149"/>
                    <a:gd name="connsiteY21" fmla="*/ 2307 h 21305"/>
                    <a:gd name="connsiteX22" fmla="*/ 0 w 24149"/>
                    <a:gd name="connsiteY22" fmla="*/ 6024 h 21305"/>
                    <a:gd name="connsiteX23" fmla="*/ 8056 w 24149"/>
                    <a:gd name="connsiteY23" fmla="*/ 3883 h 21305"/>
                    <a:gd name="connsiteX24" fmla="*/ 14330 w 24149"/>
                    <a:gd name="connsiteY24" fmla="*/ 3479 h 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49" h="21305">
                      <a:moveTo>
                        <a:pt x="14411" y="3479"/>
                      </a:moveTo>
                      <a:cubicBezTo>
                        <a:pt x="15990" y="3883"/>
                        <a:pt x="18136" y="3883"/>
                        <a:pt x="18136" y="4651"/>
                      </a:cubicBezTo>
                      <a:cubicBezTo>
                        <a:pt x="17366" y="7600"/>
                        <a:pt x="13035" y="8367"/>
                        <a:pt x="10687" y="11316"/>
                      </a:cubicBezTo>
                      <a:lnTo>
                        <a:pt x="9513" y="11316"/>
                      </a:lnTo>
                      <a:cubicBezTo>
                        <a:pt x="8339" y="12084"/>
                        <a:pt x="8744" y="13862"/>
                        <a:pt x="7732" y="13862"/>
                      </a:cubicBezTo>
                      <a:cubicBezTo>
                        <a:pt x="6558" y="13458"/>
                        <a:pt x="5586" y="13862"/>
                        <a:pt x="4412" y="14266"/>
                      </a:cubicBezTo>
                      <a:cubicBezTo>
                        <a:pt x="5991" y="15841"/>
                        <a:pt x="7732" y="16811"/>
                        <a:pt x="9918" y="16407"/>
                      </a:cubicBezTo>
                      <a:cubicBezTo>
                        <a:pt x="10323" y="16407"/>
                        <a:pt x="11092" y="17174"/>
                        <a:pt x="11092" y="17982"/>
                      </a:cubicBezTo>
                      <a:cubicBezTo>
                        <a:pt x="11092" y="17982"/>
                        <a:pt x="11497" y="17982"/>
                        <a:pt x="11861" y="17578"/>
                      </a:cubicBezTo>
                      <a:cubicBezTo>
                        <a:pt x="12266" y="17578"/>
                        <a:pt x="12630" y="17578"/>
                        <a:pt x="12630" y="17982"/>
                      </a:cubicBezTo>
                      <a:lnTo>
                        <a:pt x="12630" y="19558"/>
                      </a:lnTo>
                      <a:cubicBezTo>
                        <a:pt x="11456" y="21133"/>
                        <a:pt x="9675" y="20325"/>
                        <a:pt x="8096" y="20729"/>
                      </a:cubicBezTo>
                      <a:cubicBezTo>
                        <a:pt x="11051" y="21497"/>
                        <a:pt x="14006" y="21497"/>
                        <a:pt x="16719" y="20729"/>
                      </a:cubicBezTo>
                      <a:cubicBezTo>
                        <a:pt x="18864" y="19962"/>
                        <a:pt x="16719" y="16205"/>
                        <a:pt x="18298" y="14468"/>
                      </a:cubicBezTo>
                      <a:cubicBezTo>
                        <a:pt x="17528" y="14468"/>
                        <a:pt x="18298" y="13296"/>
                        <a:pt x="17528" y="13296"/>
                      </a:cubicBezTo>
                      <a:cubicBezTo>
                        <a:pt x="18298" y="12528"/>
                        <a:pt x="19107" y="11518"/>
                        <a:pt x="19674" y="11155"/>
                      </a:cubicBezTo>
                      <a:cubicBezTo>
                        <a:pt x="20443" y="11155"/>
                        <a:pt x="21455" y="10751"/>
                        <a:pt x="21819" y="9983"/>
                      </a:cubicBezTo>
                      <a:cubicBezTo>
                        <a:pt x="21819" y="9216"/>
                        <a:pt x="20241" y="8812"/>
                        <a:pt x="20645" y="8206"/>
                      </a:cubicBezTo>
                      <a:cubicBezTo>
                        <a:pt x="22791" y="6630"/>
                        <a:pt x="24775" y="4489"/>
                        <a:pt x="23965" y="2307"/>
                      </a:cubicBezTo>
                      <a:cubicBezTo>
                        <a:pt x="23560" y="1136"/>
                        <a:pt x="20645" y="1136"/>
                        <a:pt x="18864" y="328"/>
                      </a:cubicBezTo>
                      <a:cubicBezTo>
                        <a:pt x="17083" y="-440"/>
                        <a:pt x="14735" y="328"/>
                        <a:pt x="12590" y="732"/>
                      </a:cubicBezTo>
                      <a:cubicBezTo>
                        <a:pt x="10808" y="732"/>
                        <a:pt x="8865" y="1903"/>
                        <a:pt x="7084" y="2307"/>
                      </a:cubicBezTo>
                      <a:cubicBezTo>
                        <a:pt x="4534" y="3075"/>
                        <a:pt x="2186" y="4449"/>
                        <a:pt x="0" y="6024"/>
                      </a:cubicBezTo>
                      <a:cubicBezTo>
                        <a:pt x="2550" y="4853"/>
                        <a:pt x="5101" y="4449"/>
                        <a:pt x="8056" y="3883"/>
                      </a:cubicBezTo>
                      <a:cubicBezTo>
                        <a:pt x="10201" y="3479"/>
                        <a:pt x="11982" y="3115"/>
                        <a:pt x="14330" y="3479"/>
                      </a:cubicBezTo>
                    </a:path>
                  </a:pathLst>
                </a:custGeom>
                <a:solidFill>
                  <a:srgbClr val="808081"/>
                </a:solidFill>
                <a:ln w="0" cap="flat">
                  <a:noFill/>
                  <a:prstDash val="solid"/>
                  <a:miter/>
                </a:ln>
              </p:spPr>
              <p:txBody>
                <a:bodyPr rtlCol="0" anchor="ctr"/>
                <a:lstStyle/>
                <a:p>
                  <a:endParaRPr lang="fr-FR"/>
                </a:p>
              </p:txBody>
            </p:sp>
          </p:grpSp>
          <p:sp>
            <p:nvSpPr>
              <p:cNvPr id="15" name="Forme libre 14">
                <a:extLst>
                  <a:ext uri="{FF2B5EF4-FFF2-40B4-BE49-F238E27FC236}">
                    <a16:creationId xmlns:a16="http://schemas.microsoft.com/office/drawing/2014/main" id="{ECB45AC6-E6B9-13DB-D917-D0054617CFE2}"/>
                  </a:ext>
                </a:extLst>
              </p:cNvPr>
              <p:cNvSpPr/>
              <p:nvPr/>
            </p:nvSpPr>
            <p:spPr>
              <a:xfrm>
                <a:off x="893364" y="-1290551"/>
                <a:ext cx="1276454" cy="434411"/>
              </a:xfrm>
              <a:custGeom>
                <a:avLst/>
                <a:gdLst>
                  <a:gd name="connsiteX0" fmla="*/ 40 w 1276454"/>
                  <a:gd name="connsiteY0" fmla="*/ 187937 h 434411"/>
                  <a:gd name="connsiteX1" fmla="*/ 40 w 1276454"/>
                  <a:gd name="connsiteY1" fmla="*/ 40965 h 434411"/>
                  <a:gd name="connsiteX2" fmla="*/ 44813 w 1276454"/>
                  <a:gd name="connsiteY2" fmla="*/ 40965 h 434411"/>
                  <a:gd name="connsiteX3" fmla="*/ 82906 w 1276454"/>
                  <a:gd name="connsiteY3" fmla="*/ 52721 h 434411"/>
                  <a:gd name="connsiteX4" fmla="*/ 97034 w 1276454"/>
                  <a:gd name="connsiteY4" fmla="*/ 84879 h 434411"/>
                  <a:gd name="connsiteX5" fmla="*/ 90961 w 1276454"/>
                  <a:gd name="connsiteY5" fmla="*/ 107623 h 434411"/>
                  <a:gd name="connsiteX6" fmla="*/ 73676 w 1276454"/>
                  <a:gd name="connsiteY6" fmla="*/ 122894 h 434411"/>
                  <a:gd name="connsiteX7" fmla="*/ 119622 w 1276454"/>
                  <a:gd name="connsiteY7" fmla="*/ 187977 h 434411"/>
                  <a:gd name="connsiteX8" fmla="*/ 84080 w 1276454"/>
                  <a:gd name="connsiteY8" fmla="*/ 187977 h 434411"/>
                  <a:gd name="connsiteX9" fmla="*/ 45015 w 1276454"/>
                  <a:gd name="connsiteY9" fmla="*/ 128590 h 434411"/>
                  <a:gd name="connsiteX10" fmla="*/ 29875 w 1276454"/>
                  <a:gd name="connsiteY10" fmla="*/ 128590 h 434411"/>
                  <a:gd name="connsiteX11" fmla="*/ 29875 w 1276454"/>
                  <a:gd name="connsiteY11" fmla="*/ 187977 h 434411"/>
                  <a:gd name="connsiteX12" fmla="*/ 40 w 1276454"/>
                  <a:gd name="connsiteY12" fmla="*/ 187977 h 434411"/>
                  <a:gd name="connsiteX13" fmla="*/ 29875 w 1276454"/>
                  <a:gd name="connsiteY13" fmla="*/ 103260 h 434411"/>
                  <a:gd name="connsiteX14" fmla="*/ 46553 w 1276454"/>
                  <a:gd name="connsiteY14" fmla="*/ 103260 h 434411"/>
                  <a:gd name="connsiteX15" fmla="*/ 61086 w 1276454"/>
                  <a:gd name="connsiteY15" fmla="*/ 98372 h 434411"/>
                  <a:gd name="connsiteX16" fmla="*/ 66389 w 1276454"/>
                  <a:gd name="connsiteY16" fmla="*/ 84475 h 434411"/>
                  <a:gd name="connsiteX17" fmla="*/ 61086 w 1276454"/>
                  <a:gd name="connsiteY17" fmla="*/ 71143 h 434411"/>
                  <a:gd name="connsiteX18" fmla="*/ 46553 w 1276454"/>
                  <a:gd name="connsiteY18" fmla="*/ 66457 h 434411"/>
                  <a:gd name="connsiteX19" fmla="*/ 29875 w 1276454"/>
                  <a:gd name="connsiteY19" fmla="*/ 66457 h 434411"/>
                  <a:gd name="connsiteX20" fmla="*/ 29875 w 1276454"/>
                  <a:gd name="connsiteY20" fmla="*/ 103301 h 434411"/>
                  <a:gd name="connsiteX21" fmla="*/ 140429 w 1276454"/>
                  <a:gd name="connsiteY21" fmla="*/ 187937 h 434411"/>
                  <a:gd name="connsiteX22" fmla="*/ 140429 w 1276454"/>
                  <a:gd name="connsiteY22" fmla="*/ 40965 h 434411"/>
                  <a:gd name="connsiteX23" fmla="*/ 225845 w 1276454"/>
                  <a:gd name="connsiteY23" fmla="*/ 40965 h 434411"/>
                  <a:gd name="connsiteX24" fmla="*/ 225845 w 1276454"/>
                  <a:gd name="connsiteY24" fmla="*/ 66457 h 434411"/>
                  <a:gd name="connsiteX25" fmla="*/ 170062 w 1276454"/>
                  <a:gd name="connsiteY25" fmla="*/ 66457 h 434411"/>
                  <a:gd name="connsiteX26" fmla="*/ 170062 w 1276454"/>
                  <a:gd name="connsiteY26" fmla="*/ 100351 h 434411"/>
                  <a:gd name="connsiteX27" fmla="*/ 217384 w 1276454"/>
                  <a:gd name="connsiteY27" fmla="*/ 100351 h 434411"/>
                  <a:gd name="connsiteX28" fmla="*/ 217384 w 1276454"/>
                  <a:gd name="connsiteY28" fmla="*/ 125843 h 434411"/>
                  <a:gd name="connsiteX29" fmla="*/ 170062 w 1276454"/>
                  <a:gd name="connsiteY29" fmla="*/ 125843 h 434411"/>
                  <a:gd name="connsiteX30" fmla="*/ 170062 w 1276454"/>
                  <a:gd name="connsiteY30" fmla="*/ 162485 h 434411"/>
                  <a:gd name="connsiteX31" fmla="*/ 225845 w 1276454"/>
                  <a:gd name="connsiteY31" fmla="*/ 162485 h 434411"/>
                  <a:gd name="connsiteX32" fmla="*/ 225845 w 1276454"/>
                  <a:gd name="connsiteY32" fmla="*/ 187977 h 434411"/>
                  <a:gd name="connsiteX33" fmla="*/ 140429 w 1276454"/>
                  <a:gd name="connsiteY33" fmla="*/ 187977 h 434411"/>
                  <a:gd name="connsiteX34" fmla="*/ 169293 w 1276454"/>
                  <a:gd name="connsiteY34" fmla="*/ 28401 h 434411"/>
                  <a:gd name="connsiteX35" fmla="*/ 192853 w 1276454"/>
                  <a:gd name="connsiteY35" fmla="*/ 0 h 434411"/>
                  <a:gd name="connsiteX36" fmla="*/ 223497 w 1276454"/>
                  <a:gd name="connsiteY36" fmla="*/ 0 h 434411"/>
                  <a:gd name="connsiteX37" fmla="*/ 196415 w 1276454"/>
                  <a:gd name="connsiteY37" fmla="*/ 28401 h 434411"/>
                  <a:gd name="connsiteX38" fmla="*/ 169333 w 1276454"/>
                  <a:gd name="connsiteY38" fmla="*/ 28401 h 434411"/>
                  <a:gd name="connsiteX39" fmla="*/ 262197 w 1276454"/>
                  <a:gd name="connsiteY39" fmla="*/ 187937 h 434411"/>
                  <a:gd name="connsiteX40" fmla="*/ 262197 w 1276454"/>
                  <a:gd name="connsiteY40" fmla="*/ 40965 h 434411"/>
                  <a:gd name="connsiteX41" fmla="*/ 310694 w 1276454"/>
                  <a:gd name="connsiteY41" fmla="*/ 40965 h 434411"/>
                  <a:gd name="connsiteX42" fmla="*/ 348584 w 1276454"/>
                  <a:gd name="connsiteY42" fmla="*/ 52721 h 434411"/>
                  <a:gd name="connsiteX43" fmla="*/ 362510 w 1276454"/>
                  <a:gd name="connsiteY43" fmla="*/ 84879 h 434411"/>
                  <a:gd name="connsiteX44" fmla="*/ 348584 w 1276454"/>
                  <a:gd name="connsiteY44" fmla="*/ 116834 h 434411"/>
                  <a:gd name="connsiteX45" fmla="*/ 310694 w 1276454"/>
                  <a:gd name="connsiteY45" fmla="*/ 128590 h 434411"/>
                  <a:gd name="connsiteX46" fmla="*/ 292032 w 1276454"/>
                  <a:gd name="connsiteY46" fmla="*/ 128590 h 434411"/>
                  <a:gd name="connsiteX47" fmla="*/ 292032 w 1276454"/>
                  <a:gd name="connsiteY47" fmla="*/ 187977 h 434411"/>
                  <a:gd name="connsiteX48" fmla="*/ 262197 w 1276454"/>
                  <a:gd name="connsiteY48" fmla="*/ 187977 h 434411"/>
                  <a:gd name="connsiteX49" fmla="*/ 292032 w 1276454"/>
                  <a:gd name="connsiteY49" fmla="*/ 103260 h 434411"/>
                  <a:gd name="connsiteX50" fmla="*/ 311868 w 1276454"/>
                  <a:gd name="connsiteY50" fmla="*/ 103260 h 434411"/>
                  <a:gd name="connsiteX51" fmla="*/ 326805 w 1276454"/>
                  <a:gd name="connsiteY51" fmla="*/ 98170 h 434411"/>
                  <a:gd name="connsiteX52" fmla="*/ 332108 w 1276454"/>
                  <a:gd name="connsiteY52" fmla="*/ 84434 h 434411"/>
                  <a:gd name="connsiteX53" fmla="*/ 326603 w 1276454"/>
                  <a:gd name="connsiteY53" fmla="*/ 71102 h 434411"/>
                  <a:gd name="connsiteX54" fmla="*/ 311868 w 1276454"/>
                  <a:gd name="connsiteY54" fmla="*/ 66416 h 434411"/>
                  <a:gd name="connsiteX55" fmla="*/ 292032 w 1276454"/>
                  <a:gd name="connsiteY55" fmla="*/ 66416 h 434411"/>
                  <a:gd name="connsiteX56" fmla="*/ 292032 w 1276454"/>
                  <a:gd name="connsiteY56" fmla="*/ 103260 h 434411"/>
                  <a:gd name="connsiteX57" fmla="*/ 386475 w 1276454"/>
                  <a:gd name="connsiteY57" fmla="*/ 130489 h 434411"/>
                  <a:gd name="connsiteX58" fmla="*/ 386475 w 1276454"/>
                  <a:gd name="connsiteY58" fmla="*/ 40924 h 434411"/>
                  <a:gd name="connsiteX59" fmla="*/ 416309 w 1276454"/>
                  <a:gd name="connsiteY59" fmla="*/ 40924 h 434411"/>
                  <a:gd name="connsiteX60" fmla="*/ 416309 w 1276454"/>
                  <a:gd name="connsiteY60" fmla="*/ 132832 h 434411"/>
                  <a:gd name="connsiteX61" fmla="*/ 424163 w 1276454"/>
                  <a:gd name="connsiteY61" fmla="*/ 155941 h 434411"/>
                  <a:gd name="connsiteX62" fmla="*/ 445941 w 1276454"/>
                  <a:gd name="connsiteY62" fmla="*/ 164182 h 434411"/>
                  <a:gd name="connsiteX63" fmla="*/ 467558 w 1276454"/>
                  <a:gd name="connsiteY63" fmla="*/ 155941 h 434411"/>
                  <a:gd name="connsiteX64" fmla="*/ 475412 w 1276454"/>
                  <a:gd name="connsiteY64" fmla="*/ 132832 h 434411"/>
                  <a:gd name="connsiteX65" fmla="*/ 475412 w 1276454"/>
                  <a:gd name="connsiteY65" fmla="*/ 40924 h 434411"/>
                  <a:gd name="connsiteX66" fmla="*/ 505246 w 1276454"/>
                  <a:gd name="connsiteY66" fmla="*/ 40924 h 434411"/>
                  <a:gd name="connsiteX67" fmla="*/ 505246 w 1276454"/>
                  <a:gd name="connsiteY67" fmla="*/ 130489 h 434411"/>
                  <a:gd name="connsiteX68" fmla="*/ 489337 w 1276454"/>
                  <a:gd name="connsiteY68" fmla="*/ 175777 h 434411"/>
                  <a:gd name="connsiteX69" fmla="*/ 445739 w 1276454"/>
                  <a:gd name="connsiteY69" fmla="*/ 192057 h 434411"/>
                  <a:gd name="connsiteX70" fmla="*/ 402343 w 1276454"/>
                  <a:gd name="connsiteY70" fmla="*/ 175777 h 434411"/>
                  <a:gd name="connsiteX71" fmla="*/ 386434 w 1276454"/>
                  <a:gd name="connsiteY71" fmla="*/ 130489 h 434411"/>
                  <a:gd name="connsiteX72" fmla="*/ 544149 w 1276454"/>
                  <a:gd name="connsiteY72" fmla="*/ 187896 h 434411"/>
                  <a:gd name="connsiteX73" fmla="*/ 544149 w 1276454"/>
                  <a:gd name="connsiteY73" fmla="*/ 40924 h 434411"/>
                  <a:gd name="connsiteX74" fmla="*/ 585764 w 1276454"/>
                  <a:gd name="connsiteY74" fmla="*/ 40924 h 434411"/>
                  <a:gd name="connsiteX75" fmla="*/ 621711 w 1276454"/>
                  <a:gd name="connsiteY75" fmla="*/ 51509 h 434411"/>
                  <a:gd name="connsiteX76" fmla="*/ 634867 w 1276454"/>
                  <a:gd name="connsiteY76" fmla="*/ 80919 h 434411"/>
                  <a:gd name="connsiteX77" fmla="*/ 619363 w 1276454"/>
                  <a:gd name="connsiteY77" fmla="*/ 109926 h 434411"/>
                  <a:gd name="connsiteX78" fmla="*/ 637215 w 1276454"/>
                  <a:gd name="connsiteY78" fmla="*/ 124025 h 434411"/>
                  <a:gd name="connsiteX79" fmla="*/ 643490 w 1276454"/>
                  <a:gd name="connsiteY79" fmla="*/ 144589 h 434411"/>
                  <a:gd name="connsiteX80" fmla="*/ 628755 w 1276454"/>
                  <a:gd name="connsiteY80" fmla="*/ 176342 h 434411"/>
                  <a:gd name="connsiteX81" fmla="*/ 588881 w 1276454"/>
                  <a:gd name="connsiteY81" fmla="*/ 187896 h 434411"/>
                  <a:gd name="connsiteX82" fmla="*/ 544109 w 1276454"/>
                  <a:gd name="connsiteY82" fmla="*/ 187896 h 434411"/>
                  <a:gd name="connsiteX83" fmla="*/ 573822 w 1276454"/>
                  <a:gd name="connsiteY83" fmla="*/ 162404 h 434411"/>
                  <a:gd name="connsiteX84" fmla="*/ 590702 w 1276454"/>
                  <a:gd name="connsiteY84" fmla="*/ 162404 h 434411"/>
                  <a:gd name="connsiteX85" fmla="*/ 607016 w 1276454"/>
                  <a:gd name="connsiteY85" fmla="*/ 157314 h 434411"/>
                  <a:gd name="connsiteX86" fmla="*/ 612927 w 1276454"/>
                  <a:gd name="connsiteY86" fmla="*/ 143013 h 434411"/>
                  <a:gd name="connsiteX87" fmla="*/ 607016 w 1276454"/>
                  <a:gd name="connsiteY87" fmla="*/ 128914 h 434411"/>
                  <a:gd name="connsiteX88" fmla="*/ 590702 w 1276454"/>
                  <a:gd name="connsiteY88" fmla="*/ 124025 h 434411"/>
                  <a:gd name="connsiteX89" fmla="*/ 573822 w 1276454"/>
                  <a:gd name="connsiteY89" fmla="*/ 124025 h 434411"/>
                  <a:gd name="connsiteX90" fmla="*/ 573822 w 1276454"/>
                  <a:gd name="connsiteY90" fmla="*/ 162445 h 434411"/>
                  <a:gd name="connsiteX91" fmla="*/ 573822 w 1276454"/>
                  <a:gd name="connsiteY91" fmla="*/ 98533 h 434411"/>
                  <a:gd name="connsiteX92" fmla="*/ 586371 w 1276454"/>
                  <a:gd name="connsiteY92" fmla="*/ 98533 h 434411"/>
                  <a:gd name="connsiteX93" fmla="*/ 599527 w 1276454"/>
                  <a:gd name="connsiteY93" fmla="*/ 94211 h 434411"/>
                  <a:gd name="connsiteX94" fmla="*/ 604223 w 1276454"/>
                  <a:gd name="connsiteY94" fmla="*/ 82253 h 434411"/>
                  <a:gd name="connsiteX95" fmla="*/ 599527 w 1276454"/>
                  <a:gd name="connsiteY95" fmla="*/ 70698 h 434411"/>
                  <a:gd name="connsiteX96" fmla="*/ 586371 w 1276454"/>
                  <a:gd name="connsiteY96" fmla="*/ 66376 h 434411"/>
                  <a:gd name="connsiteX97" fmla="*/ 573822 w 1276454"/>
                  <a:gd name="connsiteY97" fmla="*/ 66376 h 434411"/>
                  <a:gd name="connsiteX98" fmla="*/ 573822 w 1276454"/>
                  <a:gd name="connsiteY98" fmla="*/ 98533 h 434411"/>
                  <a:gd name="connsiteX99" fmla="*/ 675956 w 1276454"/>
                  <a:gd name="connsiteY99" fmla="*/ 187896 h 434411"/>
                  <a:gd name="connsiteX100" fmla="*/ 675956 w 1276454"/>
                  <a:gd name="connsiteY100" fmla="*/ 40924 h 434411"/>
                  <a:gd name="connsiteX101" fmla="*/ 705629 w 1276454"/>
                  <a:gd name="connsiteY101" fmla="*/ 40924 h 434411"/>
                  <a:gd name="connsiteX102" fmla="*/ 705629 w 1276454"/>
                  <a:gd name="connsiteY102" fmla="*/ 160869 h 434411"/>
                  <a:gd name="connsiteX103" fmla="*/ 761412 w 1276454"/>
                  <a:gd name="connsiteY103" fmla="*/ 160869 h 434411"/>
                  <a:gd name="connsiteX104" fmla="*/ 761412 w 1276454"/>
                  <a:gd name="connsiteY104" fmla="*/ 187896 h 434411"/>
                  <a:gd name="connsiteX105" fmla="*/ 675996 w 1276454"/>
                  <a:gd name="connsiteY105" fmla="*/ 187896 h 434411"/>
                  <a:gd name="connsiteX106" fmla="*/ 789668 w 1276454"/>
                  <a:gd name="connsiteY106" fmla="*/ 187896 h 434411"/>
                  <a:gd name="connsiteX107" fmla="*/ 789668 w 1276454"/>
                  <a:gd name="connsiteY107" fmla="*/ 40924 h 434411"/>
                  <a:gd name="connsiteX108" fmla="*/ 819341 w 1276454"/>
                  <a:gd name="connsiteY108" fmla="*/ 40924 h 434411"/>
                  <a:gd name="connsiteX109" fmla="*/ 819341 w 1276454"/>
                  <a:gd name="connsiteY109" fmla="*/ 187896 h 434411"/>
                  <a:gd name="connsiteX110" fmla="*/ 789668 w 1276454"/>
                  <a:gd name="connsiteY110" fmla="*/ 187896 h 434411"/>
                  <a:gd name="connsiteX111" fmla="*/ 855652 w 1276454"/>
                  <a:gd name="connsiteY111" fmla="*/ 144387 h 434411"/>
                  <a:gd name="connsiteX112" fmla="*/ 849944 w 1276454"/>
                  <a:gd name="connsiteY112" fmla="*/ 114410 h 434411"/>
                  <a:gd name="connsiteX113" fmla="*/ 855652 w 1276454"/>
                  <a:gd name="connsiteY113" fmla="*/ 84636 h 434411"/>
                  <a:gd name="connsiteX114" fmla="*/ 871359 w 1276454"/>
                  <a:gd name="connsiteY114" fmla="*/ 59750 h 434411"/>
                  <a:gd name="connsiteX115" fmla="*/ 896093 w 1276454"/>
                  <a:gd name="connsiteY115" fmla="*/ 42904 h 434411"/>
                  <a:gd name="connsiteX116" fmla="*/ 927709 w 1276454"/>
                  <a:gd name="connsiteY116" fmla="*/ 36642 h 434411"/>
                  <a:gd name="connsiteX117" fmla="*/ 959325 w 1276454"/>
                  <a:gd name="connsiteY117" fmla="*/ 42904 h 434411"/>
                  <a:gd name="connsiteX118" fmla="*/ 984059 w 1276454"/>
                  <a:gd name="connsiteY118" fmla="*/ 59750 h 434411"/>
                  <a:gd name="connsiteX119" fmla="*/ 999766 w 1276454"/>
                  <a:gd name="connsiteY119" fmla="*/ 84636 h 434411"/>
                  <a:gd name="connsiteX120" fmla="*/ 1005473 w 1276454"/>
                  <a:gd name="connsiteY120" fmla="*/ 114410 h 434411"/>
                  <a:gd name="connsiteX121" fmla="*/ 997822 w 1276454"/>
                  <a:gd name="connsiteY121" fmla="*/ 148911 h 434411"/>
                  <a:gd name="connsiteX122" fmla="*/ 976610 w 1276454"/>
                  <a:gd name="connsiteY122" fmla="*/ 175777 h 434411"/>
                  <a:gd name="connsiteX123" fmla="*/ 985435 w 1276454"/>
                  <a:gd name="connsiteY123" fmla="*/ 184220 h 434411"/>
                  <a:gd name="connsiteX124" fmla="*/ 1016079 w 1276454"/>
                  <a:gd name="connsiteY124" fmla="*/ 198117 h 434411"/>
                  <a:gd name="connsiteX125" fmla="*/ 1026686 w 1276454"/>
                  <a:gd name="connsiteY125" fmla="*/ 196542 h 434411"/>
                  <a:gd name="connsiteX126" fmla="*/ 1026686 w 1276454"/>
                  <a:gd name="connsiteY126" fmla="*/ 221832 h 434411"/>
                  <a:gd name="connsiteX127" fmla="*/ 1011181 w 1276454"/>
                  <a:gd name="connsiteY127" fmla="*/ 224377 h 434411"/>
                  <a:gd name="connsiteX128" fmla="*/ 965437 w 1276454"/>
                  <a:gd name="connsiteY128" fmla="*/ 205187 h 434411"/>
                  <a:gd name="connsiteX129" fmla="*/ 947949 w 1276454"/>
                  <a:gd name="connsiteY129" fmla="*/ 189512 h 434411"/>
                  <a:gd name="connsiteX130" fmla="*/ 927709 w 1276454"/>
                  <a:gd name="connsiteY130" fmla="*/ 192057 h 434411"/>
                  <a:gd name="connsiteX131" fmla="*/ 896093 w 1276454"/>
                  <a:gd name="connsiteY131" fmla="*/ 185796 h 434411"/>
                  <a:gd name="connsiteX132" fmla="*/ 871359 w 1276454"/>
                  <a:gd name="connsiteY132" fmla="*/ 169151 h 434411"/>
                  <a:gd name="connsiteX133" fmla="*/ 855652 w 1276454"/>
                  <a:gd name="connsiteY133" fmla="*/ 144467 h 434411"/>
                  <a:gd name="connsiteX134" fmla="*/ 893947 w 1276454"/>
                  <a:gd name="connsiteY134" fmla="*/ 78940 h 434411"/>
                  <a:gd name="connsiteX135" fmla="*/ 880386 w 1276454"/>
                  <a:gd name="connsiteY135" fmla="*/ 114410 h 434411"/>
                  <a:gd name="connsiteX136" fmla="*/ 893947 w 1276454"/>
                  <a:gd name="connsiteY136" fmla="*/ 149881 h 434411"/>
                  <a:gd name="connsiteX137" fmla="*/ 927911 w 1276454"/>
                  <a:gd name="connsiteY137" fmla="*/ 164182 h 434411"/>
                  <a:gd name="connsiteX138" fmla="*/ 952079 w 1276454"/>
                  <a:gd name="connsiteY138" fmla="*/ 157718 h 434411"/>
                  <a:gd name="connsiteX139" fmla="*/ 968959 w 1276454"/>
                  <a:gd name="connsiteY139" fmla="*/ 139700 h 434411"/>
                  <a:gd name="connsiteX140" fmla="*/ 975031 w 1276454"/>
                  <a:gd name="connsiteY140" fmla="*/ 114410 h 434411"/>
                  <a:gd name="connsiteX141" fmla="*/ 961470 w 1276454"/>
                  <a:gd name="connsiteY141" fmla="*/ 78940 h 434411"/>
                  <a:gd name="connsiteX142" fmla="*/ 927709 w 1276454"/>
                  <a:gd name="connsiteY142" fmla="*/ 64639 h 434411"/>
                  <a:gd name="connsiteX143" fmla="*/ 893745 w 1276454"/>
                  <a:gd name="connsiteY143" fmla="*/ 78940 h 434411"/>
                  <a:gd name="connsiteX144" fmla="*/ 893947 w 1276454"/>
                  <a:gd name="connsiteY144" fmla="*/ 78940 h 434411"/>
                  <a:gd name="connsiteX145" fmla="*/ 1033365 w 1276454"/>
                  <a:gd name="connsiteY145" fmla="*/ 130489 h 434411"/>
                  <a:gd name="connsiteX146" fmla="*/ 1033365 w 1276454"/>
                  <a:gd name="connsiteY146" fmla="*/ 40924 h 434411"/>
                  <a:gd name="connsiteX147" fmla="*/ 1063200 w 1276454"/>
                  <a:gd name="connsiteY147" fmla="*/ 40924 h 434411"/>
                  <a:gd name="connsiteX148" fmla="*/ 1063200 w 1276454"/>
                  <a:gd name="connsiteY148" fmla="*/ 132832 h 434411"/>
                  <a:gd name="connsiteX149" fmla="*/ 1071053 w 1276454"/>
                  <a:gd name="connsiteY149" fmla="*/ 155941 h 434411"/>
                  <a:gd name="connsiteX150" fmla="*/ 1092832 w 1276454"/>
                  <a:gd name="connsiteY150" fmla="*/ 164182 h 434411"/>
                  <a:gd name="connsiteX151" fmla="*/ 1114449 w 1276454"/>
                  <a:gd name="connsiteY151" fmla="*/ 155941 h 434411"/>
                  <a:gd name="connsiteX152" fmla="*/ 1122302 w 1276454"/>
                  <a:gd name="connsiteY152" fmla="*/ 132832 h 434411"/>
                  <a:gd name="connsiteX153" fmla="*/ 1122302 w 1276454"/>
                  <a:gd name="connsiteY153" fmla="*/ 40924 h 434411"/>
                  <a:gd name="connsiteX154" fmla="*/ 1152137 w 1276454"/>
                  <a:gd name="connsiteY154" fmla="*/ 40924 h 434411"/>
                  <a:gd name="connsiteX155" fmla="*/ 1152137 w 1276454"/>
                  <a:gd name="connsiteY155" fmla="*/ 130489 h 434411"/>
                  <a:gd name="connsiteX156" fmla="*/ 1136228 w 1276454"/>
                  <a:gd name="connsiteY156" fmla="*/ 175777 h 434411"/>
                  <a:gd name="connsiteX157" fmla="*/ 1092629 w 1276454"/>
                  <a:gd name="connsiteY157" fmla="*/ 192057 h 434411"/>
                  <a:gd name="connsiteX158" fmla="*/ 1049234 w 1276454"/>
                  <a:gd name="connsiteY158" fmla="*/ 175777 h 434411"/>
                  <a:gd name="connsiteX159" fmla="*/ 1033324 w 1276454"/>
                  <a:gd name="connsiteY159" fmla="*/ 130489 h 434411"/>
                  <a:gd name="connsiteX160" fmla="*/ 1191039 w 1276454"/>
                  <a:gd name="connsiteY160" fmla="*/ 187896 h 434411"/>
                  <a:gd name="connsiteX161" fmla="*/ 1191039 w 1276454"/>
                  <a:gd name="connsiteY161" fmla="*/ 40924 h 434411"/>
                  <a:gd name="connsiteX162" fmla="*/ 1276455 w 1276454"/>
                  <a:gd name="connsiteY162" fmla="*/ 40924 h 434411"/>
                  <a:gd name="connsiteX163" fmla="*/ 1276455 w 1276454"/>
                  <a:gd name="connsiteY163" fmla="*/ 66416 h 434411"/>
                  <a:gd name="connsiteX164" fmla="*/ 1220672 w 1276454"/>
                  <a:gd name="connsiteY164" fmla="*/ 66416 h 434411"/>
                  <a:gd name="connsiteX165" fmla="*/ 1220672 w 1276454"/>
                  <a:gd name="connsiteY165" fmla="*/ 100311 h 434411"/>
                  <a:gd name="connsiteX166" fmla="*/ 1267994 w 1276454"/>
                  <a:gd name="connsiteY166" fmla="*/ 100311 h 434411"/>
                  <a:gd name="connsiteX167" fmla="*/ 1267994 w 1276454"/>
                  <a:gd name="connsiteY167" fmla="*/ 125803 h 434411"/>
                  <a:gd name="connsiteX168" fmla="*/ 1220672 w 1276454"/>
                  <a:gd name="connsiteY168" fmla="*/ 125803 h 434411"/>
                  <a:gd name="connsiteX169" fmla="*/ 1220672 w 1276454"/>
                  <a:gd name="connsiteY169" fmla="*/ 162445 h 434411"/>
                  <a:gd name="connsiteX170" fmla="*/ 1276455 w 1276454"/>
                  <a:gd name="connsiteY170" fmla="*/ 162445 h 434411"/>
                  <a:gd name="connsiteX171" fmla="*/ 1276455 w 1276454"/>
                  <a:gd name="connsiteY171" fmla="*/ 187937 h 434411"/>
                  <a:gd name="connsiteX172" fmla="*/ 1191039 w 1276454"/>
                  <a:gd name="connsiteY172" fmla="*/ 187937 h 434411"/>
                  <a:gd name="connsiteX173" fmla="*/ 0 w 1276454"/>
                  <a:gd name="connsiteY173" fmla="*/ 400517 h 434411"/>
                  <a:gd name="connsiteX174" fmla="*/ 0 w 1276454"/>
                  <a:gd name="connsiteY174" fmla="*/ 253545 h 434411"/>
                  <a:gd name="connsiteX175" fmla="*/ 85415 w 1276454"/>
                  <a:gd name="connsiteY175" fmla="*/ 253545 h 434411"/>
                  <a:gd name="connsiteX176" fmla="*/ 85415 w 1276454"/>
                  <a:gd name="connsiteY176" fmla="*/ 279037 h 434411"/>
                  <a:gd name="connsiteX177" fmla="*/ 29835 w 1276454"/>
                  <a:gd name="connsiteY177" fmla="*/ 279037 h 434411"/>
                  <a:gd name="connsiteX178" fmla="*/ 29835 w 1276454"/>
                  <a:gd name="connsiteY178" fmla="*/ 312932 h 434411"/>
                  <a:gd name="connsiteX179" fmla="*/ 77157 w 1276454"/>
                  <a:gd name="connsiteY179" fmla="*/ 312932 h 434411"/>
                  <a:gd name="connsiteX180" fmla="*/ 77157 w 1276454"/>
                  <a:gd name="connsiteY180" fmla="*/ 338424 h 434411"/>
                  <a:gd name="connsiteX181" fmla="*/ 29835 w 1276454"/>
                  <a:gd name="connsiteY181" fmla="*/ 338424 h 434411"/>
                  <a:gd name="connsiteX182" fmla="*/ 29835 w 1276454"/>
                  <a:gd name="connsiteY182" fmla="*/ 400557 h 434411"/>
                  <a:gd name="connsiteX183" fmla="*/ 0 w 1276454"/>
                  <a:gd name="connsiteY183" fmla="*/ 400557 h 434411"/>
                  <a:gd name="connsiteX184" fmla="*/ 113712 w 1276454"/>
                  <a:gd name="connsiteY184" fmla="*/ 400517 h 434411"/>
                  <a:gd name="connsiteX185" fmla="*/ 113712 w 1276454"/>
                  <a:gd name="connsiteY185" fmla="*/ 253545 h 434411"/>
                  <a:gd name="connsiteX186" fmla="*/ 158484 w 1276454"/>
                  <a:gd name="connsiteY186" fmla="*/ 253545 h 434411"/>
                  <a:gd name="connsiteX187" fmla="*/ 196779 w 1276454"/>
                  <a:gd name="connsiteY187" fmla="*/ 265301 h 434411"/>
                  <a:gd name="connsiteX188" fmla="*/ 210705 w 1276454"/>
                  <a:gd name="connsiteY188" fmla="*/ 297459 h 434411"/>
                  <a:gd name="connsiteX189" fmla="*/ 204633 w 1276454"/>
                  <a:gd name="connsiteY189" fmla="*/ 320405 h 434411"/>
                  <a:gd name="connsiteX190" fmla="*/ 187347 w 1276454"/>
                  <a:gd name="connsiteY190" fmla="*/ 335515 h 434411"/>
                  <a:gd name="connsiteX191" fmla="*/ 233293 w 1276454"/>
                  <a:gd name="connsiteY191" fmla="*/ 400598 h 434411"/>
                  <a:gd name="connsiteX192" fmla="*/ 197751 w 1276454"/>
                  <a:gd name="connsiteY192" fmla="*/ 400598 h 434411"/>
                  <a:gd name="connsiteX193" fmla="*/ 158686 w 1276454"/>
                  <a:gd name="connsiteY193" fmla="*/ 341211 h 434411"/>
                  <a:gd name="connsiteX194" fmla="*/ 143547 w 1276454"/>
                  <a:gd name="connsiteY194" fmla="*/ 341211 h 434411"/>
                  <a:gd name="connsiteX195" fmla="*/ 143547 w 1276454"/>
                  <a:gd name="connsiteY195" fmla="*/ 400598 h 434411"/>
                  <a:gd name="connsiteX196" fmla="*/ 113712 w 1276454"/>
                  <a:gd name="connsiteY196" fmla="*/ 400598 h 434411"/>
                  <a:gd name="connsiteX197" fmla="*/ 143547 w 1276454"/>
                  <a:gd name="connsiteY197" fmla="*/ 315840 h 434411"/>
                  <a:gd name="connsiteX198" fmla="*/ 160225 w 1276454"/>
                  <a:gd name="connsiteY198" fmla="*/ 315840 h 434411"/>
                  <a:gd name="connsiteX199" fmla="*/ 174960 w 1276454"/>
                  <a:gd name="connsiteY199" fmla="*/ 310952 h 434411"/>
                  <a:gd name="connsiteX200" fmla="*/ 180061 w 1276454"/>
                  <a:gd name="connsiteY200" fmla="*/ 297055 h 434411"/>
                  <a:gd name="connsiteX201" fmla="*/ 174960 w 1276454"/>
                  <a:gd name="connsiteY201" fmla="*/ 283723 h 434411"/>
                  <a:gd name="connsiteX202" fmla="*/ 160225 w 1276454"/>
                  <a:gd name="connsiteY202" fmla="*/ 279037 h 434411"/>
                  <a:gd name="connsiteX203" fmla="*/ 143547 w 1276454"/>
                  <a:gd name="connsiteY203" fmla="*/ 279037 h 434411"/>
                  <a:gd name="connsiteX204" fmla="*/ 143547 w 1276454"/>
                  <a:gd name="connsiteY204" fmla="*/ 315881 h 434411"/>
                  <a:gd name="connsiteX205" fmla="*/ 241754 w 1276454"/>
                  <a:gd name="connsiteY205" fmla="*/ 400517 h 434411"/>
                  <a:gd name="connsiteX206" fmla="*/ 297335 w 1276454"/>
                  <a:gd name="connsiteY206" fmla="*/ 253545 h 434411"/>
                  <a:gd name="connsiteX207" fmla="*/ 336237 w 1276454"/>
                  <a:gd name="connsiteY207" fmla="*/ 253545 h 434411"/>
                  <a:gd name="connsiteX208" fmla="*/ 391818 w 1276454"/>
                  <a:gd name="connsiteY208" fmla="*/ 400517 h 434411"/>
                  <a:gd name="connsiteX209" fmla="*/ 360202 w 1276454"/>
                  <a:gd name="connsiteY209" fmla="*/ 400517 h 434411"/>
                  <a:gd name="connsiteX210" fmla="*/ 346074 w 1276454"/>
                  <a:gd name="connsiteY210" fmla="*/ 362299 h 434411"/>
                  <a:gd name="connsiteX211" fmla="*/ 287376 w 1276454"/>
                  <a:gd name="connsiteY211" fmla="*/ 362299 h 434411"/>
                  <a:gd name="connsiteX212" fmla="*/ 273451 w 1276454"/>
                  <a:gd name="connsiteY212" fmla="*/ 400517 h 434411"/>
                  <a:gd name="connsiteX213" fmla="*/ 241835 w 1276454"/>
                  <a:gd name="connsiteY213" fmla="*/ 400517 h 434411"/>
                  <a:gd name="connsiteX214" fmla="*/ 296525 w 1276454"/>
                  <a:gd name="connsiteY214" fmla="*/ 336808 h 434411"/>
                  <a:gd name="connsiteX215" fmla="*/ 336966 w 1276454"/>
                  <a:gd name="connsiteY215" fmla="*/ 336808 h 434411"/>
                  <a:gd name="connsiteX216" fmla="*/ 316725 w 1276454"/>
                  <a:gd name="connsiteY216" fmla="*/ 281744 h 434411"/>
                  <a:gd name="connsiteX217" fmla="*/ 296485 w 1276454"/>
                  <a:gd name="connsiteY217" fmla="*/ 336808 h 434411"/>
                  <a:gd name="connsiteX218" fmla="*/ 416512 w 1276454"/>
                  <a:gd name="connsiteY218" fmla="*/ 400517 h 434411"/>
                  <a:gd name="connsiteX219" fmla="*/ 416512 w 1276454"/>
                  <a:gd name="connsiteY219" fmla="*/ 253545 h 434411"/>
                  <a:gd name="connsiteX220" fmla="*/ 454604 w 1276454"/>
                  <a:gd name="connsiteY220" fmla="*/ 253545 h 434411"/>
                  <a:gd name="connsiteX221" fmla="*/ 520184 w 1276454"/>
                  <a:gd name="connsiteY221" fmla="*/ 358785 h 434411"/>
                  <a:gd name="connsiteX222" fmla="*/ 520184 w 1276454"/>
                  <a:gd name="connsiteY222" fmla="*/ 253545 h 434411"/>
                  <a:gd name="connsiteX223" fmla="*/ 549857 w 1276454"/>
                  <a:gd name="connsiteY223" fmla="*/ 253545 h 434411"/>
                  <a:gd name="connsiteX224" fmla="*/ 549857 w 1276454"/>
                  <a:gd name="connsiteY224" fmla="*/ 400517 h 434411"/>
                  <a:gd name="connsiteX225" fmla="*/ 511764 w 1276454"/>
                  <a:gd name="connsiteY225" fmla="*/ 400517 h 434411"/>
                  <a:gd name="connsiteX226" fmla="*/ 446184 w 1276454"/>
                  <a:gd name="connsiteY226" fmla="*/ 294873 h 434411"/>
                  <a:gd name="connsiteX227" fmla="*/ 446184 w 1276454"/>
                  <a:gd name="connsiteY227" fmla="*/ 400517 h 434411"/>
                  <a:gd name="connsiteX228" fmla="*/ 416512 w 1276454"/>
                  <a:gd name="connsiteY228" fmla="*/ 400517 h 434411"/>
                  <a:gd name="connsiteX229" fmla="*/ 580663 w 1276454"/>
                  <a:gd name="connsiteY229" fmla="*/ 327031 h 434411"/>
                  <a:gd name="connsiteX230" fmla="*/ 586371 w 1276454"/>
                  <a:gd name="connsiteY230" fmla="*/ 297257 h 434411"/>
                  <a:gd name="connsiteX231" fmla="*/ 602078 w 1276454"/>
                  <a:gd name="connsiteY231" fmla="*/ 272371 h 434411"/>
                  <a:gd name="connsiteX232" fmla="*/ 626812 w 1276454"/>
                  <a:gd name="connsiteY232" fmla="*/ 255726 h 434411"/>
                  <a:gd name="connsiteX233" fmla="*/ 658630 w 1276454"/>
                  <a:gd name="connsiteY233" fmla="*/ 249465 h 434411"/>
                  <a:gd name="connsiteX234" fmla="*/ 693970 w 1276454"/>
                  <a:gd name="connsiteY234" fmla="*/ 257302 h 434411"/>
                  <a:gd name="connsiteX235" fmla="*/ 720283 w 1276454"/>
                  <a:gd name="connsiteY235" fmla="*/ 279239 h 434411"/>
                  <a:gd name="connsiteX236" fmla="*/ 696925 w 1276454"/>
                  <a:gd name="connsiteY236" fmla="*/ 297459 h 434411"/>
                  <a:gd name="connsiteX237" fmla="*/ 680611 w 1276454"/>
                  <a:gd name="connsiteY237" fmla="*/ 282754 h 434411"/>
                  <a:gd name="connsiteX238" fmla="*/ 658630 w 1276454"/>
                  <a:gd name="connsiteY238" fmla="*/ 277259 h 434411"/>
                  <a:gd name="connsiteX239" fmla="*/ 624666 w 1276454"/>
                  <a:gd name="connsiteY239" fmla="*/ 291561 h 434411"/>
                  <a:gd name="connsiteX240" fmla="*/ 611105 w 1276454"/>
                  <a:gd name="connsiteY240" fmla="*/ 327031 h 434411"/>
                  <a:gd name="connsiteX241" fmla="*/ 624666 w 1276454"/>
                  <a:gd name="connsiteY241" fmla="*/ 362703 h 434411"/>
                  <a:gd name="connsiteX242" fmla="*/ 658630 w 1276454"/>
                  <a:gd name="connsiteY242" fmla="*/ 376803 h 434411"/>
                  <a:gd name="connsiteX243" fmla="*/ 680611 w 1276454"/>
                  <a:gd name="connsiteY243" fmla="*/ 371510 h 434411"/>
                  <a:gd name="connsiteX244" fmla="*/ 696925 w 1276454"/>
                  <a:gd name="connsiteY244" fmla="*/ 356603 h 434411"/>
                  <a:gd name="connsiteX245" fmla="*/ 720283 w 1276454"/>
                  <a:gd name="connsiteY245" fmla="*/ 374621 h 434411"/>
                  <a:gd name="connsiteX246" fmla="*/ 698666 w 1276454"/>
                  <a:gd name="connsiteY246" fmla="*/ 394215 h 434411"/>
                  <a:gd name="connsiteX247" fmla="*/ 670005 w 1276454"/>
                  <a:gd name="connsiteY247" fmla="*/ 403830 h 434411"/>
                  <a:gd name="connsiteX248" fmla="*/ 651748 w 1276454"/>
                  <a:gd name="connsiteY248" fmla="*/ 434412 h 434411"/>
                  <a:gd name="connsiteX249" fmla="*/ 625435 w 1276454"/>
                  <a:gd name="connsiteY249" fmla="*/ 434412 h 434411"/>
                  <a:gd name="connsiteX250" fmla="*/ 643895 w 1276454"/>
                  <a:gd name="connsiteY250" fmla="*/ 403466 h 434411"/>
                  <a:gd name="connsiteX251" fmla="*/ 610700 w 1276454"/>
                  <a:gd name="connsiteY251" fmla="*/ 389165 h 434411"/>
                  <a:gd name="connsiteX252" fmla="*/ 588314 w 1276454"/>
                  <a:gd name="connsiteY252" fmla="*/ 361936 h 434411"/>
                  <a:gd name="connsiteX253" fmla="*/ 580663 w 1276454"/>
                  <a:gd name="connsiteY253" fmla="*/ 327071 h 434411"/>
                  <a:gd name="connsiteX254" fmla="*/ 728946 w 1276454"/>
                  <a:gd name="connsiteY254" fmla="*/ 400517 h 434411"/>
                  <a:gd name="connsiteX255" fmla="*/ 784527 w 1276454"/>
                  <a:gd name="connsiteY255" fmla="*/ 253545 h 434411"/>
                  <a:gd name="connsiteX256" fmla="*/ 823429 w 1276454"/>
                  <a:gd name="connsiteY256" fmla="*/ 253545 h 434411"/>
                  <a:gd name="connsiteX257" fmla="*/ 879010 w 1276454"/>
                  <a:gd name="connsiteY257" fmla="*/ 400517 h 434411"/>
                  <a:gd name="connsiteX258" fmla="*/ 847394 w 1276454"/>
                  <a:gd name="connsiteY258" fmla="*/ 400517 h 434411"/>
                  <a:gd name="connsiteX259" fmla="*/ 833468 w 1276454"/>
                  <a:gd name="connsiteY259" fmla="*/ 362299 h 434411"/>
                  <a:gd name="connsiteX260" fmla="*/ 774771 w 1276454"/>
                  <a:gd name="connsiteY260" fmla="*/ 362299 h 434411"/>
                  <a:gd name="connsiteX261" fmla="*/ 760643 w 1276454"/>
                  <a:gd name="connsiteY261" fmla="*/ 400517 h 434411"/>
                  <a:gd name="connsiteX262" fmla="*/ 729027 w 1276454"/>
                  <a:gd name="connsiteY262" fmla="*/ 400517 h 434411"/>
                  <a:gd name="connsiteX263" fmla="*/ 783919 w 1276454"/>
                  <a:gd name="connsiteY263" fmla="*/ 336808 h 434411"/>
                  <a:gd name="connsiteX264" fmla="*/ 824158 w 1276454"/>
                  <a:gd name="connsiteY264" fmla="*/ 336808 h 434411"/>
                  <a:gd name="connsiteX265" fmla="*/ 803917 w 1276454"/>
                  <a:gd name="connsiteY265" fmla="*/ 281744 h 434411"/>
                  <a:gd name="connsiteX266" fmla="*/ 783879 w 1276454"/>
                  <a:gd name="connsiteY266" fmla="*/ 336808 h 434411"/>
                  <a:gd name="connsiteX267" fmla="*/ 903703 w 1276454"/>
                  <a:gd name="connsiteY267" fmla="*/ 400517 h 434411"/>
                  <a:gd name="connsiteX268" fmla="*/ 903703 w 1276454"/>
                  <a:gd name="connsiteY268" fmla="*/ 253545 h 434411"/>
                  <a:gd name="connsiteX269" fmla="*/ 933538 w 1276454"/>
                  <a:gd name="connsiteY269" fmla="*/ 253545 h 434411"/>
                  <a:gd name="connsiteX270" fmla="*/ 933538 w 1276454"/>
                  <a:gd name="connsiteY270" fmla="*/ 400517 h 434411"/>
                  <a:gd name="connsiteX271" fmla="*/ 903703 w 1276454"/>
                  <a:gd name="connsiteY271" fmla="*/ 400517 h 434411"/>
                  <a:gd name="connsiteX272" fmla="*/ 963413 w 1276454"/>
                  <a:gd name="connsiteY272" fmla="*/ 380115 h 434411"/>
                  <a:gd name="connsiteX273" fmla="*/ 985030 w 1276454"/>
                  <a:gd name="connsiteY273" fmla="*/ 360320 h 434411"/>
                  <a:gd name="connsiteX274" fmla="*/ 999968 w 1276454"/>
                  <a:gd name="connsiteY274" fmla="*/ 373652 h 434411"/>
                  <a:gd name="connsiteX275" fmla="*/ 1017456 w 1276454"/>
                  <a:gd name="connsiteY275" fmla="*/ 378338 h 434411"/>
                  <a:gd name="connsiteX276" fmla="*/ 1031219 w 1276454"/>
                  <a:gd name="connsiteY276" fmla="*/ 373813 h 434411"/>
                  <a:gd name="connsiteX277" fmla="*/ 1036320 w 1276454"/>
                  <a:gd name="connsiteY277" fmla="*/ 361289 h 434411"/>
                  <a:gd name="connsiteX278" fmla="*/ 1033567 w 1276454"/>
                  <a:gd name="connsiteY278" fmla="*/ 352684 h 434411"/>
                  <a:gd name="connsiteX279" fmla="*/ 1025916 w 1276454"/>
                  <a:gd name="connsiteY279" fmla="*/ 346221 h 434411"/>
                  <a:gd name="connsiteX280" fmla="*/ 1015108 w 1276454"/>
                  <a:gd name="connsiteY280" fmla="*/ 340726 h 434411"/>
                  <a:gd name="connsiteX281" fmla="*/ 1002721 w 1276454"/>
                  <a:gd name="connsiteY281" fmla="*/ 335030 h 434411"/>
                  <a:gd name="connsiteX282" fmla="*/ 990536 w 1276454"/>
                  <a:gd name="connsiteY282" fmla="*/ 328364 h 434411"/>
                  <a:gd name="connsiteX283" fmla="*/ 979727 w 1276454"/>
                  <a:gd name="connsiteY283" fmla="*/ 319759 h 434411"/>
                  <a:gd name="connsiteX284" fmla="*/ 972076 w 1276454"/>
                  <a:gd name="connsiteY284" fmla="*/ 307801 h 434411"/>
                  <a:gd name="connsiteX285" fmla="*/ 969121 w 1276454"/>
                  <a:gd name="connsiteY285" fmla="*/ 291924 h 434411"/>
                  <a:gd name="connsiteX286" fmla="*/ 982480 w 1276454"/>
                  <a:gd name="connsiteY286" fmla="*/ 261746 h 434411"/>
                  <a:gd name="connsiteX287" fmla="*/ 1016241 w 1276454"/>
                  <a:gd name="connsiteY287" fmla="*/ 249384 h 434411"/>
                  <a:gd name="connsiteX288" fmla="*/ 1067491 w 1276454"/>
                  <a:gd name="connsiteY288" fmla="*/ 274068 h 434411"/>
                  <a:gd name="connsiteX289" fmla="*/ 1045712 w 1276454"/>
                  <a:gd name="connsiteY289" fmla="*/ 293661 h 434411"/>
                  <a:gd name="connsiteX290" fmla="*/ 1016444 w 1276454"/>
                  <a:gd name="connsiteY290" fmla="*/ 275239 h 434411"/>
                  <a:gd name="connsiteX291" fmla="*/ 1004057 w 1276454"/>
                  <a:gd name="connsiteY291" fmla="*/ 279764 h 434411"/>
                  <a:gd name="connsiteX292" fmla="*/ 999361 w 1276454"/>
                  <a:gd name="connsiteY292" fmla="*/ 290753 h 434411"/>
                  <a:gd name="connsiteX293" fmla="*/ 1001709 w 1276454"/>
                  <a:gd name="connsiteY293" fmla="*/ 298388 h 434411"/>
                  <a:gd name="connsiteX294" fmla="*/ 1007781 w 1276454"/>
                  <a:gd name="connsiteY294" fmla="*/ 304448 h 434411"/>
                  <a:gd name="connsiteX295" fmla="*/ 1016808 w 1276454"/>
                  <a:gd name="connsiteY295" fmla="*/ 309538 h 434411"/>
                  <a:gd name="connsiteX296" fmla="*/ 1027212 w 1276454"/>
                  <a:gd name="connsiteY296" fmla="*/ 314426 h 434411"/>
                  <a:gd name="connsiteX297" fmla="*/ 1038425 w 1276454"/>
                  <a:gd name="connsiteY297" fmla="*/ 319517 h 434411"/>
                  <a:gd name="connsiteX298" fmla="*/ 1049031 w 1276454"/>
                  <a:gd name="connsiteY298" fmla="*/ 326183 h 434411"/>
                  <a:gd name="connsiteX299" fmla="*/ 1058059 w 1276454"/>
                  <a:gd name="connsiteY299" fmla="*/ 334788 h 434411"/>
                  <a:gd name="connsiteX300" fmla="*/ 1064131 w 1276454"/>
                  <a:gd name="connsiteY300" fmla="*/ 345978 h 434411"/>
                  <a:gd name="connsiteX301" fmla="*/ 1066479 w 1276454"/>
                  <a:gd name="connsiteY301" fmla="*/ 360683 h 434411"/>
                  <a:gd name="connsiteX302" fmla="*/ 1052148 w 1276454"/>
                  <a:gd name="connsiteY302" fmla="*/ 392639 h 434411"/>
                  <a:gd name="connsiteX303" fmla="*/ 1017780 w 1276454"/>
                  <a:gd name="connsiteY303" fmla="*/ 404597 h 434411"/>
                  <a:gd name="connsiteX304" fmla="*/ 986569 w 1276454"/>
                  <a:gd name="connsiteY304" fmla="*/ 398537 h 434411"/>
                  <a:gd name="connsiteX305" fmla="*/ 963413 w 1276454"/>
                  <a:gd name="connsiteY305" fmla="*/ 380115 h 434411"/>
                  <a:gd name="connsiteX306" fmla="*/ 1099714 w 1276454"/>
                  <a:gd name="connsiteY306" fmla="*/ 400517 h 434411"/>
                  <a:gd name="connsiteX307" fmla="*/ 1099714 w 1276454"/>
                  <a:gd name="connsiteY307" fmla="*/ 253545 h 434411"/>
                  <a:gd name="connsiteX308" fmla="*/ 1185129 w 1276454"/>
                  <a:gd name="connsiteY308" fmla="*/ 253545 h 434411"/>
                  <a:gd name="connsiteX309" fmla="*/ 1185129 w 1276454"/>
                  <a:gd name="connsiteY309" fmla="*/ 279037 h 434411"/>
                  <a:gd name="connsiteX310" fmla="*/ 1129548 w 1276454"/>
                  <a:gd name="connsiteY310" fmla="*/ 279037 h 434411"/>
                  <a:gd name="connsiteX311" fmla="*/ 1129548 w 1276454"/>
                  <a:gd name="connsiteY311" fmla="*/ 312932 h 434411"/>
                  <a:gd name="connsiteX312" fmla="*/ 1176871 w 1276454"/>
                  <a:gd name="connsiteY312" fmla="*/ 312932 h 434411"/>
                  <a:gd name="connsiteX313" fmla="*/ 1176871 w 1276454"/>
                  <a:gd name="connsiteY313" fmla="*/ 338424 h 434411"/>
                  <a:gd name="connsiteX314" fmla="*/ 1129548 w 1276454"/>
                  <a:gd name="connsiteY314" fmla="*/ 338424 h 434411"/>
                  <a:gd name="connsiteX315" fmla="*/ 1129548 w 1276454"/>
                  <a:gd name="connsiteY315" fmla="*/ 375066 h 434411"/>
                  <a:gd name="connsiteX316" fmla="*/ 1185129 w 1276454"/>
                  <a:gd name="connsiteY316" fmla="*/ 375066 h 434411"/>
                  <a:gd name="connsiteX317" fmla="*/ 1185129 w 1276454"/>
                  <a:gd name="connsiteY317" fmla="*/ 400557 h 434411"/>
                  <a:gd name="connsiteX318" fmla="*/ 1099714 w 1276454"/>
                  <a:gd name="connsiteY318" fmla="*/ 400557 h 43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Lst>
                <a:rect l="l" t="t" r="r" b="b"/>
                <a:pathLst>
                  <a:path w="1276454" h="434411">
                    <a:moveTo>
                      <a:pt x="40" y="187937"/>
                    </a:moveTo>
                    <a:lnTo>
                      <a:pt x="40" y="40965"/>
                    </a:lnTo>
                    <a:lnTo>
                      <a:pt x="44813" y="40965"/>
                    </a:lnTo>
                    <a:cubicBezTo>
                      <a:pt x="61046" y="40965"/>
                      <a:pt x="73757" y="44883"/>
                      <a:pt x="82906" y="52721"/>
                    </a:cubicBezTo>
                    <a:cubicBezTo>
                      <a:pt x="92216" y="60558"/>
                      <a:pt x="96912" y="71264"/>
                      <a:pt x="97034" y="84879"/>
                    </a:cubicBezTo>
                    <a:cubicBezTo>
                      <a:pt x="97034" y="93645"/>
                      <a:pt x="95010" y="101200"/>
                      <a:pt x="90961" y="107623"/>
                    </a:cubicBezTo>
                    <a:cubicBezTo>
                      <a:pt x="86913" y="114168"/>
                      <a:pt x="81124" y="119258"/>
                      <a:pt x="73676" y="122894"/>
                    </a:cubicBezTo>
                    <a:lnTo>
                      <a:pt x="119622" y="187977"/>
                    </a:lnTo>
                    <a:lnTo>
                      <a:pt x="84080" y="187977"/>
                    </a:lnTo>
                    <a:lnTo>
                      <a:pt x="45015" y="128590"/>
                    </a:lnTo>
                    <a:lnTo>
                      <a:pt x="29875" y="128590"/>
                    </a:lnTo>
                    <a:lnTo>
                      <a:pt x="29875" y="187977"/>
                    </a:lnTo>
                    <a:lnTo>
                      <a:pt x="40" y="187977"/>
                    </a:lnTo>
                    <a:close/>
                    <a:moveTo>
                      <a:pt x="29875" y="103260"/>
                    </a:moveTo>
                    <a:lnTo>
                      <a:pt x="46553" y="103260"/>
                    </a:lnTo>
                    <a:cubicBezTo>
                      <a:pt x="52828" y="103260"/>
                      <a:pt x="57686" y="101644"/>
                      <a:pt x="61086" y="98372"/>
                    </a:cubicBezTo>
                    <a:cubicBezTo>
                      <a:pt x="64608" y="95100"/>
                      <a:pt x="66389" y="90454"/>
                      <a:pt x="66389" y="84475"/>
                    </a:cubicBezTo>
                    <a:cubicBezTo>
                      <a:pt x="66389" y="78859"/>
                      <a:pt x="64608" y="74415"/>
                      <a:pt x="61086" y="71143"/>
                    </a:cubicBezTo>
                    <a:cubicBezTo>
                      <a:pt x="57564" y="67871"/>
                      <a:pt x="52707" y="66295"/>
                      <a:pt x="46553" y="66457"/>
                    </a:cubicBezTo>
                    <a:lnTo>
                      <a:pt x="29875" y="66457"/>
                    </a:lnTo>
                    <a:lnTo>
                      <a:pt x="29875" y="103301"/>
                    </a:lnTo>
                    <a:close/>
                    <a:moveTo>
                      <a:pt x="140429" y="187937"/>
                    </a:moveTo>
                    <a:lnTo>
                      <a:pt x="140429" y="40965"/>
                    </a:lnTo>
                    <a:lnTo>
                      <a:pt x="225845" y="40965"/>
                    </a:lnTo>
                    <a:lnTo>
                      <a:pt x="225845" y="66457"/>
                    </a:lnTo>
                    <a:lnTo>
                      <a:pt x="170062" y="66457"/>
                    </a:lnTo>
                    <a:lnTo>
                      <a:pt x="170062" y="100351"/>
                    </a:lnTo>
                    <a:lnTo>
                      <a:pt x="217384" y="100351"/>
                    </a:lnTo>
                    <a:lnTo>
                      <a:pt x="217384" y="125843"/>
                    </a:lnTo>
                    <a:lnTo>
                      <a:pt x="170062" y="125843"/>
                    </a:lnTo>
                    <a:lnTo>
                      <a:pt x="170062" y="162485"/>
                    </a:lnTo>
                    <a:lnTo>
                      <a:pt x="225845" y="162485"/>
                    </a:lnTo>
                    <a:lnTo>
                      <a:pt x="225845" y="187977"/>
                    </a:lnTo>
                    <a:lnTo>
                      <a:pt x="140429" y="187977"/>
                    </a:lnTo>
                    <a:close/>
                    <a:moveTo>
                      <a:pt x="169293" y="28401"/>
                    </a:moveTo>
                    <a:lnTo>
                      <a:pt x="192853" y="0"/>
                    </a:lnTo>
                    <a:lnTo>
                      <a:pt x="223497" y="0"/>
                    </a:lnTo>
                    <a:lnTo>
                      <a:pt x="196415" y="28401"/>
                    </a:lnTo>
                    <a:lnTo>
                      <a:pt x="169333" y="28401"/>
                    </a:lnTo>
                    <a:close/>
                    <a:moveTo>
                      <a:pt x="262197" y="187937"/>
                    </a:moveTo>
                    <a:lnTo>
                      <a:pt x="262197" y="40965"/>
                    </a:lnTo>
                    <a:lnTo>
                      <a:pt x="310694" y="40965"/>
                    </a:lnTo>
                    <a:cubicBezTo>
                      <a:pt x="326805" y="40965"/>
                      <a:pt x="339435" y="44883"/>
                      <a:pt x="348584" y="52721"/>
                    </a:cubicBezTo>
                    <a:cubicBezTo>
                      <a:pt x="357895" y="60558"/>
                      <a:pt x="362510" y="71264"/>
                      <a:pt x="362510" y="84879"/>
                    </a:cubicBezTo>
                    <a:cubicBezTo>
                      <a:pt x="362510" y="98493"/>
                      <a:pt x="357854" y="109118"/>
                      <a:pt x="348584" y="116834"/>
                    </a:cubicBezTo>
                    <a:cubicBezTo>
                      <a:pt x="339273" y="124672"/>
                      <a:pt x="326643" y="128590"/>
                      <a:pt x="310694" y="128590"/>
                    </a:cubicBezTo>
                    <a:lnTo>
                      <a:pt x="292032" y="128590"/>
                    </a:lnTo>
                    <a:lnTo>
                      <a:pt x="292032" y="187977"/>
                    </a:lnTo>
                    <a:lnTo>
                      <a:pt x="262197" y="187977"/>
                    </a:lnTo>
                    <a:close/>
                    <a:moveTo>
                      <a:pt x="292032" y="103260"/>
                    </a:moveTo>
                    <a:lnTo>
                      <a:pt x="311868" y="103260"/>
                    </a:lnTo>
                    <a:cubicBezTo>
                      <a:pt x="318264" y="103260"/>
                      <a:pt x="323243" y="101563"/>
                      <a:pt x="326805" y="98170"/>
                    </a:cubicBezTo>
                    <a:cubicBezTo>
                      <a:pt x="330327" y="94898"/>
                      <a:pt x="332108" y="90332"/>
                      <a:pt x="332108" y="84434"/>
                    </a:cubicBezTo>
                    <a:cubicBezTo>
                      <a:pt x="332108" y="78536"/>
                      <a:pt x="330287" y="74375"/>
                      <a:pt x="326603" y="71102"/>
                    </a:cubicBezTo>
                    <a:cubicBezTo>
                      <a:pt x="323081" y="67830"/>
                      <a:pt x="318142" y="66255"/>
                      <a:pt x="311868" y="66416"/>
                    </a:cubicBezTo>
                    <a:lnTo>
                      <a:pt x="292032" y="66416"/>
                    </a:lnTo>
                    <a:lnTo>
                      <a:pt x="292032" y="103260"/>
                    </a:lnTo>
                    <a:close/>
                    <a:moveTo>
                      <a:pt x="386475" y="130489"/>
                    </a:moveTo>
                    <a:lnTo>
                      <a:pt x="386475" y="40924"/>
                    </a:lnTo>
                    <a:lnTo>
                      <a:pt x="416309" y="40924"/>
                    </a:lnTo>
                    <a:lnTo>
                      <a:pt x="416309" y="132832"/>
                    </a:lnTo>
                    <a:cubicBezTo>
                      <a:pt x="416309" y="142649"/>
                      <a:pt x="418940" y="150325"/>
                      <a:pt x="424163" y="155941"/>
                    </a:cubicBezTo>
                    <a:cubicBezTo>
                      <a:pt x="429385" y="161435"/>
                      <a:pt x="436671" y="164182"/>
                      <a:pt x="445941" y="164182"/>
                    </a:cubicBezTo>
                    <a:cubicBezTo>
                      <a:pt x="455212" y="164182"/>
                      <a:pt x="462296" y="161435"/>
                      <a:pt x="467558" y="155941"/>
                    </a:cubicBezTo>
                    <a:cubicBezTo>
                      <a:pt x="472781" y="150446"/>
                      <a:pt x="475412" y="142730"/>
                      <a:pt x="475412" y="132832"/>
                    </a:cubicBezTo>
                    <a:lnTo>
                      <a:pt x="475412" y="40924"/>
                    </a:lnTo>
                    <a:lnTo>
                      <a:pt x="505246" y="40924"/>
                    </a:lnTo>
                    <a:lnTo>
                      <a:pt x="505246" y="130489"/>
                    </a:lnTo>
                    <a:cubicBezTo>
                      <a:pt x="505246" y="149840"/>
                      <a:pt x="499943" y="164909"/>
                      <a:pt x="489337" y="175777"/>
                    </a:cubicBezTo>
                    <a:cubicBezTo>
                      <a:pt x="478731" y="186604"/>
                      <a:pt x="464199" y="192057"/>
                      <a:pt x="445739" y="192057"/>
                    </a:cubicBezTo>
                    <a:cubicBezTo>
                      <a:pt x="427280" y="192057"/>
                      <a:pt x="412949" y="186644"/>
                      <a:pt x="402343" y="175777"/>
                    </a:cubicBezTo>
                    <a:cubicBezTo>
                      <a:pt x="391737" y="164788"/>
                      <a:pt x="386434" y="149719"/>
                      <a:pt x="386434" y="130489"/>
                    </a:cubicBezTo>
                    <a:close/>
                    <a:moveTo>
                      <a:pt x="544149" y="187896"/>
                    </a:moveTo>
                    <a:lnTo>
                      <a:pt x="544149" y="40924"/>
                    </a:lnTo>
                    <a:lnTo>
                      <a:pt x="585764" y="40924"/>
                    </a:lnTo>
                    <a:cubicBezTo>
                      <a:pt x="601066" y="40924"/>
                      <a:pt x="613048" y="44439"/>
                      <a:pt x="621711" y="51509"/>
                    </a:cubicBezTo>
                    <a:cubicBezTo>
                      <a:pt x="630496" y="58579"/>
                      <a:pt x="634867" y="68355"/>
                      <a:pt x="634867" y="80919"/>
                    </a:cubicBezTo>
                    <a:cubicBezTo>
                      <a:pt x="634867" y="93484"/>
                      <a:pt x="629686" y="102735"/>
                      <a:pt x="619363" y="109926"/>
                    </a:cubicBezTo>
                    <a:cubicBezTo>
                      <a:pt x="627095" y="113441"/>
                      <a:pt x="633046" y="118167"/>
                      <a:pt x="637215" y="124025"/>
                    </a:cubicBezTo>
                    <a:cubicBezTo>
                      <a:pt x="641385" y="130045"/>
                      <a:pt x="643490" y="136913"/>
                      <a:pt x="643490" y="144589"/>
                    </a:cubicBezTo>
                    <a:cubicBezTo>
                      <a:pt x="643490" y="158041"/>
                      <a:pt x="638592" y="168626"/>
                      <a:pt x="628755" y="176342"/>
                    </a:cubicBezTo>
                    <a:cubicBezTo>
                      <a:pt x="619080" y="184058"/>
                      <a:pt x="605761" y="187896"/>
                      <a:pt x="588881" y="187896"/>
                    </a:cubicBezTo>
                    <a:lnTo>
                      <a:pt x="544109" y="187896"/>
                    </a:lnTo>
                    <a:close/>
                    <a:moveTo>
                      <a:pt x="573822" y="162404"/>
                    </a:moveTo>
                    <a:lnTo>
                      <a:pt x="590702" y="162404"/>
                    </a:lnTo>
                    <a:cubicBezTo>
                      <a:pt x="597625" y="162404"/>
                      <a:pt x="603090" y="160708"/>
                      <a:pt x="607016" y="157314"/>
                    </a:cubicBezTo>
                    <a:cubicBezTo>
                      <a:pt x="610943" y="153800"/>
                      <a:pt x="612927" y="149032"/>
                      <a:pt x="612927" y="143013"/>
                    </a:cubicBezTo>
                    <a:cubicBezTo>
                      <a:pt x="612927" y="136993"/>
                      <a:pt x="610943" y="132307"/>
                      <a:pt x="607016" y="128914"/>
                    </a:cubicBezTo>
                    <a:cubicBezTo>
                      <a:pt x="603090" y="125641"/>
                      <a:pt x="597665" y="124025"/>
                      <a:pt x="590702" y="124025"/>
                    </a:cubicBezTo>
                    <a:lnTo>
                      <a:pt x="573822" y="124025"/>
                    </a:lnTo>
                    <a:lnTo>
                      <a:pt x="573822" y="162445"/>
                    </a:lnTo>
                    <a:close/>
                    <a:moveTo>
                      <a:pt x="573822" y="98533"/>
                    </a:moveTo>
                    <a:lnTo>
                      <a:pt x="586371" y="98533"/>
                    </a:lnTo>
                    <a:cubicBezTo>
                      <a:pt x="591998" y="98533"/>
                      <a:pt x="596370" y="97079"/>
                      <a:pt x="599527" y="94211"/>
                    </a:cubicBezTo>
                    <a:cubicBezTo>
                      <a:pt x="602685" y="91464"/>
                      <a:pt x="604223" y="87464"/>
                      <a:pt x="604223" y="82253"/>
                    </a:cubicBezTo>
                    <a:cubicBezTo>
                      <a:pt x="604223" y="77041"/>
                      <a:pt x="602644" y="73446"/>
                      <a:pt x="599527" y="70698"/>
                    </a:cubicBezTo>
                    <a:cubicBezTo>
                      <a:pt x="596532" y="67830"/>
                      <a:pt x="592119" y="66376"/>
                      <a:pt x="586371" y="66376"/>
                    </a:cubicBezTo>
                    <a:lnTo>
                      <a:pt x="573822" y="66376"/>
                    </a:lnTo>
                    <a:lnTo>
                      <a:pt x="573822" y="98533"/>
                    </a:lnTo>
                    <a:close/>
                    <a:moveTo>
                      <a:pt x="675956" y="187896"/>
                    </a:moveTo>
                    <a:lnTo>
                      <a:pt x="675956" y="40924"/>
                    </a:lnTo>
                    <a:lnTo>
                      <a:pt x="705629" y="40924"/>
                    </a:lnTo>
                    <a:lnTo>
                      <a:pt x="705629" y="160869"/>
                    </a:lnTo>
                    <a:lnTo>
                      <a:pt x="761412" y="160869"/>
                    </a:lnTo>
                    <a:lnTo>
                      <a:pt x="761412" y="187896"/>
                    </a:lnTo>
                    <a:lnTo>
                      <a:pt x="675996" y="187896"/>
                    </a:lnTo>
                    <a:close/>
                    <a:moveTo>
                      <a:pt x="789668" y="187896"/>
                    </a:moveTo>
                    <a:lnTo>
                      <a:pt x="789668" y="40924"/>
                    </a:lnTo>
                    <a:lnTo>
                      <a:pt x="819341" y="40924"/>
                    </a:lnTo>
                    <a:lnTo>
                      <a:pt x="819341" y="187896"/>
                    </a:lnTo>
                    <a:lnTo>
                      <a:pt x="789668" y="187896"/>
                    </a:lnTo>
                    <a:close/>
                    <a:moveTo>
                      <a:pt x="855652" y="144387"/>
                    </a:moveTo>
                    <a:cubicBezTo>
                      <a:pt x="851847" y="134852"/>
                      <a:pt x="849944" y="124874"/>
                      <a:pt x="849944" y="114410"/>
                    </a:cubicBezTo>
                    <a:cubicBezTo>
                      <a:pt x="849944" y="103947"/>
                      <a:pt x="851847" y="94009"/>
                      <a:pt x="855652" y="84636"/>
                    </a:cubicBezTo>
                    <a:cubicBezTo>
                      <a:pt x="859458" y="75102"/>
                      <a:pt x="864679" y="66820"/>
                      <a:pt x="871359" y="59750"/>
                    </a:cubicBezTo>
                    <a:cubicBezTo>
                      <a:pt x="878160" y="52680"/>
                      <a:pt x="886418" y="47065"/>
                      <a:pt x="896093" y="42904"/>
                    </a:cubicBezTo>
                    <a:cubicBezTo>
                      <a:pt x="905930" y="38743"/>
                      <a:pt x="916455" y="36642"/>
                      <a:pt x="927709" y="36642"/>
                    </a:cubicBezTo>
                    <a:cubicBezTo>
                      <a:pt x="938963" y="36642"/>
                      <a:pt x="949488" y="38743"/>
                      <a:pt x="959325" y="42904"/>
                    </a:cubicBezTo>
                    <a:cubicBezTo>
                      <a:pt x="969162" y="47065"/>
                      <a:pt x="977379" y="52721"/>
                      <a:pt x="984059" y="59750"/>
                    </a:cubicBezTo>
                    <a:cubicBezTo>
                      <a:pt x="990738" y="66820"/>
                      <a:pt x="995960" y="75102"/>
                      <a:pt x="999766" y="84636"/>
                    </a:cubicBezTo>
                    <a:cubicBezTo>
                      <a:pt x="1003571" y="94049"/>
                      <a:pt x="1005473" y="103987"/>
                      <a:pt x="1005473" y="114410"/>
                    </a:cubicBezTo>
                    <a:cubicBezTo>
                      <a:pt x="1005473" y="126692"/>
                      <a:pt x="1002923" y="138205"/>
                      <a:pt x="997822" y="148911"/>
                    </a:cubicBezTo>
                    <a:cubicBezTo>
                      <a:pt x="992722" y="159617"/>
                      <a:pt x="985637" y="168586"/>
                      <a:pt x="976610" y="175777"/>
                    </a:cubicBezTo>
                    <a:lnTo>
                      <a:pt x="985435" y="184220"/>
                    </a:lnTo>
                    <a:cubicBezTo>
                      <a:pt x="995758" y="193633"/>
                      <a:pt x="1006000" y="198279"/>
                      <a:pt x="1016079" y="198117"/>
                    </a:cubicBezTo>
                    <a:cubicBezTo>
                      <a:pt x="1020249" y="198117"/>
                      <a:pt x="1023811" y="197592"/>
                      <a:pt x="1026686" y="196542"/>
                    </a:cubicBezTo>
                    <a:lnTo>
                      <a:pt x="1026686" y="221832"/>
                    </a:lnTo>
                    <a:cubicBezTo>
                      <a:pt x="1022111" y="223650"/>
                      <a:pt x="1016930" y="224498"/>
                      <a:pt x="1011181" y="224377"/>
                    </a:cubicBezTo>
                    <a:cubicBezTo>
                      <a:pt x="995353" y="224377"/>
                      <a:pt x="980092" y="217994"/>
                      <a:pt x="965437" y="205187"/>
                    </a:cubicBezTo>
                    <a:lnTo>
                      <a:pt x="947949" y="189512"/>
                    </a:lnTo>
                    <a:cubicBezTo>
                      <a:pt x="941553" y="191209"/>
                      <a:pt x="934793" y="192057"/>
                      <a:pt x="927709" y="192057"/>
                    </a:cubicBezTo>
                    <a:cubicBezTo>
                      <a:pt x="916455" y="192057"/>
                      <a:pt x="905930" y="189957"/>
                      <a:pt x="896093" y="185796"/>
                    </a:cubicBezTo>
                    <a:cubicBezTo>
                      <a:pt x="886418" y="181635"/>
                      <a:pt x="878160" y="176059"/>
                      <a:pt x="871359" y="169151"/>
                    </a:cubicBezTo>
                    <a:cubicBezTo>
                      <a:pt x="864679" y="162081"/>
                      <a:pt x="859458" y="153880"/>
                      <a:pt x="855652" y="144467"/>
                    </a:cubicBezTo>
                    <a:close/>
                    <a:moveTo>
                      <a:pt x="893947" y="78940"/>
                    </a:moveTo>
                    <a:cubicBezTo>
                      <a:pt x="885042" y="88474"/>
                      <a:pt x="880548" y="100311"/>
                      <a:pt x="880386" y="114410"/>
                    </a:cubicBezTo>
                    <a:cubicBezTo>
                      <a:pt x="880386" y="128510"/>
                      <a:pt x="884920" y="140347"/>
                      <a:pt x="893947" y="149881"/>
                    </a:cubicBezTo>
                    <a:cubicBezTo>
                      <a:pt x="902853" y="159415"/>
                      <a:pt x="914188" y="164182"/>
                      <a:pt x="927911" y="164182"/>
                    </a:cubicBezTo>
                    <a:cubicBezTo>
                      <a:pt x="936939" y="164182"/>
                      <a:pt x="944994" y="162041"/>
                      <a:pt x="952079" y="157718"/>
                    </a:cubicBezTo>
                    <a:cubicBezTo>
                      <a:pt x="959284" y="153396"/>
                      <a:pt x="964911" y="147416"/>
                      <a:pt x="968959" y="139700"/>
                    </a:cubicBezTo>
                    <a:cubicBezTo>
                      <a:pt x="973007" y="132105"/>
                      <a:pt x="975031" y="123702"/>
                      <a:pt x="975031" y="114410"/>
                    </a:cubicBezTo>
                    <a:cubicBezTo>
                      <a:pt x="975031" y="100311"/>
                      <a:pt x="970498" y="88474"/>
                      <a:pt x="961470" y="78940"/>
                    </a:cubicBezTo>
                    <a:cubicBezTo>
                      <a:pt x="952564" y="69406"/>
                      <a:pt x="941311" y="64639"/>
                      <a:pt x="927709" y="64639"/>
                    </a:cubicBezTo>
                    <a:cubicBezTo>
                      <a:pt x="914107" y="64639"/>
                      <a:pt x="902651" y="69406"/>
                      <a:pt x="893745" y="78940"/>
                    </a:cubicBezTo>
                    <a:lnTo>
                      <a:pt x="893947" y="78940"/>
                    </a:lnTo>
                    <a:close/>
                    <a:moveTo>
                      <a:pt x="1033365" y="130489"/>
                    </a:moveTo>
                    <a:lnTo>
                      <a:pt x="1033365" y="40924"/>
                    </a:lnTo>
                    <a:lnTo>
                      <a:pt x="1063200" y="40924"/>
                    </a:lnTo>
                    <a:lnTo>
                      <a:pt x="1063200" y="132832"/>
                    </a:lnTo>
                    <a:cubicBezTo>
                      <a:pt x="1063200" y="142649"/>
                      <a:pt x="1065831" y="150325"/>
                      <a:pt x="1071053" y="155941"/>
                    </a:cubicBezTo>
                    <a:cubicBezTo>
                      <a:pt x="1076275" y="161435"/>
                      <a:pt x="1083562" y="164182"/>
                      <a:pt x="1092832" y="164182"/>
                    </a:cubicBezTo>
                    <a:cubicBezTo>
                      <a:pt x="1102102" y="164182"/>
                      <a:pt x="1109186" y="161435"/>
                      <a:pt x="1114449" y="155941"/>
                    </a:cubicBezTo>
                    <a:cubicBezTo>
                      <a:pt x="1119671" y="150446"/>
                      <a:pt x="1122302" y="142730"/>
                      <a:pt x="1122302" y="132832"/>
                    </a:cubicBezTo>
                    <a:lnTo>
                      <a:pt x="1122302" y="40924"/>
                    </a:lnTo>
                    <a:lnTo>
                      <a:pt x="1152137" y="40924"/>
                    </a:lnTo>
                    <a:lnTo>
                      <a:pt x="1152137" y="130489"/>
                    </a:lnTo>
                    <a:cubicBezTo>
                      <a:pt x="1152137" y="149840"/>
                      <a:pt x="1146834" y="164909"/>
                      <a:pt x="1136228" y="175777"/>
                    </a:cubicBezTo>
                    <a:cubicBezTo>
                      <a:pt x="1125622" y="186765"/>
                      <a:pt x="1111089" y="192179"/>
                      <a:pt x="1092629" y="192057"/>
                    </a:cubicBezTo>
                    <a:cubicBezTo>
                      <a:pt x="1074291" y="192057"/>
                      <a:pt x="1059840" y="186644"/>
                      <a:pt x="1049234" y="175777"/>
                    </a:cubicBezTo>
                    <a:cubicBezTo>
                      <a:pt x="1038627" y="164788"/>
                      <a:pt x="1033324" y="149719"/>
                      <a:pt x="1033324" y="130489"/>
                    </a:cubicBezTo>
                    <a:close/>
                    <a:moveTo>
                      <a:pt x="1191039" y="187896"/>
                    </a:moveTo>
                    <a:lnTo>
                      <a:pt x="1191039" y="40924"/>
                    </a:lnTo>
                    <a:lnTo>
                      <a:pt x="1276455" y="40924"/>
                    </a:lnTo>
                    <a:lnTo>
                      <a:pt x="1276455" y="66416"/>
                    </a:lnTo>
                    <a:lnTo>
                      <a:pt x="1220672" y="66416"/>
                    </a:lnTo>
                    <a:lnTo>
                      <a:pt x="1220672" y="100311"/>
                    </a:lnTo>
                    <a:lnTo>
                      <a:pt x="1267994" y="100311"/>
                    </a:lnTo>
                    <a:lnTo>
                      <a:pt x="1267994" y="125803"/>
                    </a:lnTo>
                    <a:lnTo>
                      <a:pt x="1220672" y="125803"/>
                    </a:lnTo>
                    <a:lnTo>
                      <a:pt x="1220672" y="162445"/>
                    </a:lnTo>
                    <a:lnTo>
                      <a:pt x="1276455" y="162445"/>
                    </a:lnTo>
                    <a:lnTo>
                      <a:pt x="1276455" y="187937"/>
                    </a:lnTo>
                    <a:lnTo>
                      <a:pt x="1191039" y="187937"/>
                    </a:lnTo>
                    <a:close/>
                    <a:moveTo>
                      <a:pt x="0" y="400517"/>
                    </a:moveTo>
                    <a:lnTo>
                      <a:pt x="0" y="253545"/>
                    </a:lnTo>
                    <a:lnTo>
                      <a:pt x="85415" y="253545"/>
                    </a:lnTo>
                    <a:lnTo>
                      <a:pt x="85415" y="279037"/>
                    </a:lnTo>
                    <a:lnTo>
                      <a:pt x="29835" y="279037"/>
                    </a:lnTo>
                    <a:lnTo>
                      <a:pt x="29835" y="312932"/>
                    </a:lnTo>
                    <a:lnTo>
                      <a:pt x="77157" y="312932"/>
                    </a:lnTo>
                    <a:lnTo>
                      <a:pt x="77157" y="338424"/>
                    </a:lnTo>
                    <a:lnTo>
                      <a:pt x="29835" y="338424"/>
                    </a:lnTo>
                    <a:lnTo>
                      <a:pt x="29835" y="400557"/>
                    </a:lnTo>
                    <a:lnTo>
                      <a:pt x="0" y="400557"/>
                    </a:lnTo>
                    <a:close/>
                    <a:moveTo>
                      <a:pt x="113712" y="400517"/>
                    </a:moveTo>
                    <a:lnTo>
                      <a:pt x="113712" y="253545"/>
                    </a:lnTo>
                    <a:lnTo>
                      <a:pt x="158484" y="253545"/>
                    </a:lnTo>
                    <a:cubicBezTo>
                      <a:pt x="174596" y="253545"/>
                      <a:pt x="187347" y="257464"/>
                      <a:pt x="196779" y="265301"/>
                    </a:cubicBezTo>
                    <a:cubicBezTo>
                      <a:pt x="206090" y="273139"/>
                      <a:pt x="210705" y="283844"/>
                      <a:pt x="210705" y="297459"/>
                    </a:cubicBezTo>
                    <a:cubicBezTo>
                      <a:pt x="210705" y="306225"/>
                      <a:pt x="208681" y="313861"/>
                      <a:pt x="204633" y="320405"/>
                    </a:cubicBezTo>
                    <a:cubicBezTo>
                      <a:pt x="200585" y="326950"/>
                      <a:pt x="194796" y="331960"/>
                      <a:pt x="187347" y="335515"/>
                    </a:cubicBezTo>
                    <a:lnTo>
                      <a:pt x="233293" y="400598"/>
                    </a:lnTo>
                    <a:lnTo>
                      <a:pt x="197751" y="400598"/>
                    </a:lnTo>
                    <a:lnTo>
                      <a:pt x="158686" y="341211"/>
                    </a:lnTo>
                    <a:lnTo>
                      <a:pt x="143547" y="341211"/>
                    </a:lnTo>
                    <a:lnTo>
                      <a:pt x="143547" y="400598"/>
                    </a:lnTo>
                    <a:lnTo>
                      <a:pt x="113712" y="400598"/>
                    </a:lnTo>
                    <a:close/>
                    <a:moveTo>
                      <a:pt x="143547" y="315840"/>
                    </a:moveTo>
                    <a:lnTo>
                      <a:pt x="160225" y="315840"/>
                    </a:lnTo>
                    <a:cubicBezTo>
                      <a:pt x="166499" y="315840"/>
                      <a:pt x="171438" y="314224"/>
                      <a:pt x="174960" y="310952"/>
                    </a:cubicBezTo>
                    <a:cubicBezTo>
                      <a:pt x="178482" y="307680"/>
                      <a:pt x="180182" y="303034"/>
                      <a:pt x="180061" y="297055"/>
                    </a:cubicBezTo>
                    <a:cubicBezTo>
                      <a:pt x="180061" y="291439"/>
                      <a:pt x="178360" y="286995"/>
                      <a:pt x="174960" y="283723"/>
                    </a:cubicBezTo>
                    <a:cubicBezTo>
                      <a:pt x="171560" y="280451"/>
                      <a:pt x="166661" y="278875"/>
                      <a:pt x="160225" y="279037"/>
                    </a:cubicBezTo>
                    <a:lnTo>
                      <a:pt x="143547" y="279037"/>
                    </a:lnTo>
                    <a:lnTo>
                      <a:pt x="143547" y="315881"/>
                    </a:lnTo>
                    <a:close/>
                    <a:moveTo>
                      <a:pt x="241754" y="400517"/>
                    </a:moveTo>
                    <a:lnTo>
                      <a:pt x="297335" y="253545"/>
                    </a:lnTo>
                    <a:lnTo>
                      <a:pt x="336237" y="253545"/>
                    </a:lnTo>
                    <a:lnTo>
                      <a:pt x="391818" y="400517"/>
                    </a:lnTo>
                    <a:lnTo>
                      <a:pt x="360202" y="400517"/>
                    </a:lnTo>
                    <a:lnTo>
                      <a:pt x="346074" y="362299"/>
                    </a:lnTo>
                    <a:lnTo>
                      <a:pt x="287376" y="362299"/>
                    </a:lnTo>
                    <a:lnTo>
                      <a:pt x="273451" y="400517"/>
                    </a:lnTo>
                    <a:lnTo>
                      <a:pt x="241835" y="400517"/>
                    </a:lnTo>
                    <a:close/>
                    <a:moveTo>
                      <a:pt x="296525" y="336808"/>
                    </a:moveTo>
                    <a:lnTo>
                      <a:pt x="336966" y="336808"/>
                    </a:lnTo>
                    <a:lnTo>
                      <a:pt x="316725" y="281744"/>
                    </a:lnTo>
                    <a:lnTo>
                      <a:pt x="296485" y="336808"/>
                    </a:lnTo>
                    <a:close/>
                    <a:moveTo>
                      <a:pt x="416512" y="400517"/>
                    </a:moveTo>
                    <a:lnTo>
                      <a:pt x="416512" y="253545"/>
                    </a:lnTo>
                    <a:lnTo>
                      <a:pt x="454604" y="253545"/>
                    </a:lnTo>
                    <a:lnTo>
                      <a:pt x="520184" y="358785"/>
                    </a:lnTo>
                    <a:lnTo>
                      <a:pt x="520184" y="253545"/>
                    </a:lnTo>
                    <a:lnTo>
                      <a:pt x="549857" y="253545"/>
                    </a:lnTo>
                    <a:lnTo>
                      <a:pt x="549857" y="400517"/>
                    </a:lnTo>
                    <a:lnTo>
                      <a:pt x="511764" y="400517"/>
                    </a:lnTo>
                    <a:lnTo>
                      <a:pt x="446184" y="294873"/>
                    </a:lnTo>
                    <a:lnTo>
                      <a:pt x="446184" y="400517"/>
                    </a:lnTo>
                    <a:lnTo>
                      <a:pt x="416512" y="400517"/>
                    </a:lnTo>
                    <a:close/>
                    <a:moveTo>
                      <a:pt x="580663" y="327031"/>
                    </a:moveTo>
                    <a:cubicBezTo>
                      <a:pt x="580663" y="316568"/>
                      <a:pt x="582566" y="306629"/>
                      <a:pt x="586371" y="297257"/>
                    </a:cubicBezTo>
                    <a:cubicBezTo>
                      <a:pt x="590176" y="287723"/>
                      <a:pt x="595398" y="279441"/>
                      <a:pt x="602078" y="272371"/>
                    </a:cubicBezTo>
                    <a:cubicBezTo>
                      <a:pt x="608878" y="265301"/>
                      <a:pt x="617137" y="259766"/>
                      <a:pt x="626812" y="255726"/>
                    </a:cubicBezTo>
                    <a:cubicBezTo>
                      <a:pt x="636649" y="251565"/>
                      <a:pt x="647255" y="249465"/>
                      <a:pt x="658630" y="249465"/>
                    </a:cubicBezTo>
                    <a:cubicBezTo>
                      <a:pt x="671584" y="249465"/>
                      <a:pt x="683364" y="252091"/>
                      <a:pt x="693970" y="257302"/>
                    </a:cubicBezTo>
                    <a:cubicBezTo>
                      <a:pt x="704698" y="262675"/>
                      <a:pt x="713482" y="269987"/>
                      <a:pt x="720283" y="279239"/>
                    </a:cubicBezTo>
                    <a:lnTo>
                      <a:pt x="696925" y="297459"/>
                    </a:lnTo>
                    <a:cubicBezTo>
                      <a:pt x="692594" y="291318"/>
                      <a:pt x="687169" y="286430"/>
                      <a:pt x="680611" y="282754"/>
                    </a:cubicBezTo>
                    <a:cubicBezTo>
                      <a:pt x="674053" y="279077"/>
                      <a:pt x="666726" y="277259"/>
                      <a:pt x="658630" y="277259"/>
                    </a:cubicBezTo>
                    <a:cubicBezTo>
                      <a:pt x="644866" y="277259"/>
                      <a:pt x="633572" y="282026"/>
                      <a:pt x="624666" y="291561"/>
                    </a:cubicBezTo>
                    <a:cubicBezTo>
                      <a:pt x="615760" y="301095"/>
                      <a:pt x="611267" y="312932"/>
                      <a:pt x="611105" y="327031"/>
                    </a:cubicBezTo>
                    <a:cubicBezTo>
                      <a:pt x="611105" y="341130"/>
                      <a:pt x="615639" y="353048"/>
                      <a:pt x="624666" y="362703"/>
                    </a:cubicBezTo>
                    <a:cubicBezTo>
                      <a:pt x="633572" y="372238"/>
                      <a:pt x="644907" y="376964"/>
                      <a:pt x="658630" y="376803"/>
                    </a:cubicBezTo>
                    <a:cubicBezTo>
                      <a:pt x="666767" y="376803"/>
                      <a:pt x="674094" y="375025"/>
                      <a:pt x="680611" y="371510"/>
                    </a:cubicBezTo>
                    <a:cubicBezTo>
                      <a:pt x="687169" y="367834"/>
                      <a:pt x="692594" y="362905"/>
                      <a:pt x="696925" y="356603"/>
                    </a:cubicBezTo>
                    <a:lnTo>
                      <a:pt x="720283" y="374621"/>
                    </a:lnTo>
                    <a:cubicBezTo>
                      <a:pt x="714535" y="382580"/>
                      <a:pt x="707329" y="389124"/>
                      <a:pt x="698666" y="394215"/>
                    </a:cubicBezTo>
                    <a:cubicBezTo>
                      <a:pt x="690043" y="399305"/>
                      <a:pt x="680449" y="402497"/>
                      <a:pt x="670005" y="403830"/>
                    </a:cubicBezTo>
                    <a:lnTo>
                      <a:pt x="651748" y="434412"/>
                    </a:lnTo>
                    <a:lnTo>
                      <a:pt x="625435" y="434412"/>
                    </a:lnTo>
                    <a:lnTo>
                      <a:pt x="643895" y="403466"/>
                    </a:lnTo>
                    <a:cubicBezTo>
                      <a:pt x="631467" y="401244"/>
                      <a:pt x="620375" y="396477"/>
                      <a:pt x="610700" y="389165"/>
                    </a:cubicBezTo>
                    <a:cubicBezTo>
                      <a:pt x="601025" y="381853"/>
                      <a:pt x="593536" y="372763"/>
                      <a:pt x="588314" y="361936"/>
                    </a:cubicBezTo>
                    <a:cubicBezTo>
                      <a:pt x="583092" y="351109"/>
                      <a:pt x="580542" y="339474"/>
                      <a:pt x="580663" y="327071"/>
                    </a:cubicBezTo>
                    <a:close/>
                    <a:moveTo>
                      <a:pt x="728946" y="400517"/>
                    </a:moveTo>
                    <a:lnTo>
                      <a:pt x="784527" y="253545"/>
                    </a:lnTo>
                    <a:lnTo>
                      <a:pt x="823429" y="253545"/>
                    </a:lnTo>
                    <a:lnTo>
                      <a:pt x="879010" y="400517"/>
                    </a:lnTo>
                    <a:lnTo>
                      <a:pt x="847394" y="400517"/>
                    </a:lnTo>
                    <a:lnTo>
                      <a:pt x="833468" y="362299"/>
                    </a:lnTo>
                    <a:lnTo>
                      <a:pt x="774771" y="362299"/>
                    </a:lnTo>
                    <a:lnTo>
                      <a:pt x="760643" y="400517"/>
                    </a:lnTo>
                    <a:lnTo>
                      <a:pt x="729027" y="400517"/>
                    </a:lnTo>
                    <a:close/>
                    <a:moveTo>
                      <a:pt x="783919" y="336808"/>
                    </a:moveTo>
                    <a:lnTo>
                      <a:pt x="824158" y="336808"/>
                    </a:lnTo>
                    <a:lnTo>
                      <a:pt x="803917" y="281744"/>
                    </a:lnTo>
                    <a:lnTo>
                      <a:pt x="783879" y="336808"/>
                    </a:lnTo>
                    <a:close/>
                    <a:moveTo>
                      <a:pt x="903703" y="400517"/>
                    </a:moveTo>
                    <a:lnTo>
                      <a:pt x="903703" y="253545"/>
                    </a:lnTo>
                    <a:lnTo>
                      <a:pt x="933538" y="253545"/>
                    </a:lnTo>
                    <a:lnTo>
                      <a:pt x="933538" y="400517"/>
                    </a:lnTo>
                    <a:lnTo>
                      <a:pt x="903703" y="400517"/>
                    </a:lnTo>
                    <a:close/>
                    <a:moveTo>
                      <a:pt x="963413" y="380115"/>
                    </a:moveTo>
                    <a:lnTo>
                      <a:pt x="985030" y="360320"/>
                    </a:lnTo>
                    <a:cubicBezTo>
                      <a:pt x="989483" y="366057"/>
                      <a:pt x="994462" y="370500"/>
                      <a:pt x="999968" y="373652"/>
                    </a:cubicBezTo>
                    <a:cubicBezTo>
                      <a:pt x="1005595" y="376803"/>
                      <a:pt x="1011424" y="378338"/>
                      <a:pt x="1017456" y="378338"/>
                    </a:cubicBezTo>
                    <a:cubicBezTo>
                      <a:pt x="1023487" y="378338"/>
                      <a:pt x="1027940" y="376843"/>
                      <a:pt x="1031219" y="373813"/>
                    </a:cubicBezTo>
                    <a:cubicBezTo>
                      <a:pt x="1034620" y="370824"/>
                      <a:pt x="1036320" y="366622"/>
                      <a:pt x="1036320" y="361289"/>
                    </a:cubicBezTo>
                    <a:cubicBezTo>
                      <a:pt x="1036320" y="358138"/>
                      <a:pt x="1035389" y="355270"/>
                      <a:pt x="1033567" y="352684"/>
                    </a:cubicBezTo>
                    <a:cubicBezTo>
                      <a:pt x="1031584" y="350058"/>
                      <a:pt x="1029033" y="347917"/>
                      <a:pt x="1025916" y="346221"/>
                    </a:cubicBezTo>
                    <a:cubicBezTo>
                      <a:pt x="1022759" y="344403"/>
                      <a:pt x="1019156" y="342544"/>
                      <a:pt x="1015108" y="340726"/>
                    </a:cubicBezTo>
                    <a:cubicBezTo>
                      <a:pt x="1011060" y="338747"/>
                      <a:pt x="1006931" y="336888"/>
                      <a:pt x="1002721" y="335030"/>
                    </a:cubicBezTo>
                    <a:cubicBezTo>
                      <a:pt x="998510" y="333172"/>
                      <a:pt x="994462" y="330990"/>
                      <a:pt x="990536" y="328364"/>
                    </a:cubicBezTo>
                    <a:cubicBezTo>
                      <a:pt x="986488" y="325738"/>
                      <a:pt x="982885" y="322870"/>
                      <a:pt x="979727" y="319759"/>
                    </a:cubicBezTo>
                    <a:cubicBezTo>
                      <a:pt x="976570" y="316608"/>
                      <a:pt x="974019" y="312649"/>
                      <a:pt x="972076" y="307801"/>
                    </a:cubicBezTo>
                    <a:cubicBezTo>
                      <a:pt x="970093" y="302953"/>
                      <a:pt x="969121" y="297661"/>
                      <a:pt x="969121" y="291924"/>
                    </a:cubicBezTo>
                    <a:cubicBezTo>
                      <a:pt x="969121" y="280047"/>
                      <a:pt x="973574" y="269987"/>
                      <a:pt x="982480" y="261746"/>
                    </a:cubicBezTo>
                    <a:cubicBezTo>
                      <a:pt x="991386" y="253505"/>
                      <a:pt x="1002640" y="249384"/>
                      <a:pt x="1016241" y="249384"/>
                    </a:cubicBezTo>
                    <a:cubicBezTo>
                      <a:pt x="1036684" y="249384"/>
                      <a:pt x="1053768" y="257625"/>
                      <a:pt x="1067491" y="274068"/>
                    </a:cubicBezTo>
                    <a:lnTo>
                      <a:pt x="1045712" y="293661"/>
                    </a:lnTo>
                    <a:cubicBezTo>
                      <a:pt x="1036280" y="281380"/>
                      <a:pt x="1026524" y="275239"/>
                      <a:pt x="1016444" y="275239"/>
                    </a:cubicBezTo>
                    <a:cubicBezTo>
                      <a:pt x="1011465" y="275239"/>
                      <a:pt x="1007336" y="276734"/>
                      <a:pt x="1004057" y="279764"/>
                    </a:cubicBezTo>
                    <a:cubicBezTo>
                      <a:pt x="1000778" y="282754"/>
                      <a:pt x="999199" y="286430"/>
                      <a:pt x="999361" y="290753"/>
                    </a:cubicBezTo>
                    <a:cubicBezTo>
                      <a:pt x="999361" y="293500"/>
                      <a:pt x="1000130" y="296045"/>
                      <a:pt x="1001709" y="298388"/>
                    </a:cubicBezTo>
                    <a:cubicBezTo>
                      <a:pt x="1003287" y="300610"/>
                      <a:pt x="1005311" y="302630"/>
                      <a:pt x="1007781" y="304448"/>
                    </a:cubicBezTo>
                    <a:cubicBezTo>
                      <a:pt x="1010412" y="306145"/>
                      <a:pt x="1013408" y="307841"/>
                      <a:pt x="1016808" y="309538"/>
                    </a:cubicBezTo>
                    <a:lnTo>
                      <a:pt x="1027212" y="314426"/>
                    </a:lnTo>
                    <a:cubicBezTo>
                      <a:pt x="1031017" y="316123"/>
                      <a:pt x="1034741" y="317820"/>
                      <a:pt x="1038425" y="319517"/>
                    </a:cubicBezTo>
                    <a:cubicBezTo>
                      <a:pt x="1042230" y="321335"/>
                      <a:pt x="1045752" y="323557"/>
                      <a:pt x="1049031" y="326183"/>
                    </a:cubicBezTo>
                    <a:cubicBezTo>
                      <a:pt x="1052432" y="328647"/>
                      <a:pt x="1055427" y="331556"/>
                      <a:pt x="1058059" y="334788"/>
                    </a:cubicBezTo>
                    <a:cubicBezTo>
                      <a:pt x="1060690" y="337939"/>
                      <a:pt x="1062714" y="341655"/>
                      <a:pt x="1064131" y="345978"/>
                    </a:cubicBezTo>
                    <a:cubicBezTo>
                      <a:pt x="1065709" y="350422"/>
                      <a:pt x="1066479" y="355310"/>
                      <a:pt x="1066479" y="360683"/>
                    </a:cubicBezTo>
                    <a:cubicBezTo>
                      <a:pt x="1066236" y="374015"/>
                      <a:pt x="1061418" y="384640"/>
                      <a:pt x="1052148" y="392639"/>
                    </a:cubicBezTo>
                    <a:cubicBezTo>
                      <a:pt x="1042999" y="400598"/>
                      <a:pt x="1031543" y="404597"/>
                      <a:pt x="1017780" y="404597"/>
                    </a:cubicBezTo>
                    <a:cubicBezTo>
                      <a:pt x="1005716" y="404597"/>
                      <a:pt x="995313" y="402577"/>
                      <a:pt x="986569" y="398537"/>
                    </a:cubicBezTo>
                    <a:cubicBezTo>
                      <a:pt x="977784" y="394376"/>
                      <a:pt x="970093" y="388236"/>
                      <a:pt x="963413" y="380115"/>
                    </a:cubicBezTo>
                    <a:close/>
                    <a:moveTo>
                      <a:pt x="1099714" y="400517"/>
                    </a:moveTo>
                    <a:lnTo>
                      <a:pt x="1099714" y="253545"/>
                    </a:lnTo>
                    <a:lnTo>
                      <a:pt x="1185129" y="253545"/>
                    </a:lnTo>
                    <a:lnTo>
                      <a:pt x="1185129" y="279037"/>
                    </a:lnTo>
                    <a:lnTo>
                      <a:pt x="1129548" y="279037"/>
                    </a:lnTo>
                    <a:lnTo>
                      <a:pt x="1129548" y="312932"/>
                    </a:lnTo>
                    <a:lnTo>
                      <a:pt x="1176871" y="312932"/>
                    </a:lnTo>
                    <a:lnTo>
                      <a:pt x="1176871" y="338424"/>
                    </a:lnTo>
                    <a:lnTo>
                      <a:pt x="1129548" y="338424"/>
                    </a:lnTo>
                    <a:lnTo>
                      <a:pt x="1129548" y="375066"/>
                    </a:lnTo>
                    <a:lnTo>
                      <a:pt x="1185129" y="375066"/>
                    </a:lnTo>
                    <a:lnTo>
                      <a:pt x="1185129" y="400557"/>
                    </a:lnTo>
                    <a:lnTo>
                      <a:pt x="1099714" y="400557"/>
                    </a:lnTo>
                    <a:close/>
                  </a:path>
                </a:pathLst>
              </a:custGeom>
              <a:solidFill>
                <a:srgbClr val="000000"/>
              </a:solidFill>
              <a:ln w="0" cap="flat">
                <a:noFill/>
                <a:prstDash val="solid"/>
                <a:miter/>
              </a:ln>
            </p:spPr>
            <p:txBody>
              <a:bodyPr rtlCol="0" anchor="ctr"/>
              <a:lstStyle/>
              <a:p>
                <a:endParaRPr lang="fr-FR"/>
              </a:p>
            </p:txBody>
          </p:sp>
          <p:sp>
            <p:nvSpPr>
              <p:cNvPr id="16" name="Forme libre 15">
                <a:extLst>
                  <a:ext uri="{FF2B5EF4-FFF2-40B4-BE49-F238E27FC236}">
                    <a16:creationId xmlns:a16="http://schemas.microsoft.com/office/drawing/2014/main" id="{92B5C092-3599-0750-4455-A83CE97907BE}"/>
                  </a:ext>
                </a:extLst>
              </p:cNvPr>
              <p:cNvSpPr/>
              <p:nvPr/>
            </p:nvSpPr>
            <p:spPr>
              <a:xfrm>
                <a:off x="893648" y="-792067"/>
                <a:ext cx="511763" cy="359794"/>
              </a:xfrm>
              <a:custGeom>
                <a:avLst/>
                <a:gdLst>
                  <a:gd name="connsiteX0" fmla="*/ 487556 w 511763"/>
                  <a:gd name="connsiteY0" fmla="*/ 305013 h 359794"/>
                  <a:gd name="connsiteX1" fmla="*/ 493628 w 511763"/>
                  <a:gd name="connsiteY1" fmla="*/ 316002 h 359794"/>
                  <a:gd name="connsiteX2" fmla="*/ 473793 w 511763"/>
                  <a:gd name="connsiteY2" fmla="*/ 321294 h 359794"/>
                  <a:gd name="connsiteX3" fmla="*/ 487556 w 511763"/>
                  <a:gd name="connsiteY3" fmla="*/ 305013 h 359794"/>
                  <a:gd name="connsiteX4" fmla="*/ 498567 w 511763"/>
                  <a:gd name="connsiteY4" fmla="*/ 337171 h 359794"/>
                  <a:gd name="connsiteX5" fmla="*/ 494640 w 511763"/>
                  <a:gd name="connsiteY5" fmla="*/ 337171 h 359794"/>
                  <a:gd name="connsiteX6" fmla="*/ 478934 w 511763"/>
                  <a:gd name="connsiteY6" fmla="*/ 347756 h 359794"/>
                  <a:gd name="connsiteX7" fmla="*/ 470675 w 511763"/>
                  <a:gd name="connsiteY7" fmla="*/ 337171 h 359794"/>
                  <a:gd name="connsiteX8" fmla="*/ 471647 w 511763"/>
                  <a:gd name="connsiteY8" fmla="*/ 328364 h 359794"/>
                  <a:gd name="connsiteX9" fmla="*/ 503870 w 511763"/>
                  <a:gd name="connsiteY9" fmla="*/ 317780 h 359794"/>
                  <a:gd name="connsiteX10" fmla="*/ 493669 w 511763"/>
                  <a:gd name="connsiteY10" fmla="*/ 296408 h 359794"/>
                  <a:gd name="connsiteX11" fmla="*/ 461081 w 511763"/>
                  <a:gd name="connsiteY11" fmla="*/ 344039 h 359794"/>
                  <a:gd name="connsiteX12" fmla="*/ 473266 w 511763"/>
                  <a:gd name="connsiteY12" fmla="*/ 359512 h 359794"/>
                  <a:gd name="connsiteX13" fmla="*/ 498608 w 511763"/>
                  <a:gd name="connsiteY13" fmla="*/ 337171 h 359794"/>
                  <a:gd name="connsiteX14" fmla="*/ 493507 w 511763"/>
                  <a:gd name="connsiteY14" fmla="*/ 289339 h 359794"/>
                  <a:gd name="connsiteX15" fmla="*/ 511764 w 511763"/>
                  <a:gd name="connsiteY15" fmla="*/ 272694 h 359794"/>
                  <a:gd name="connsiteX16" fmla="*/ 511764 w 511763"/>
                  <a:gd name="connsiteY16" fmla="*/ 270351 h 359794"/>
                  <a:gd name="connsiteX17" fmla="*/ 499579 w 511763"/>
                  <a:gd name="connsiteY17" fmla="*/ 270351 h 359794"/>
                  <a:gd name="connsiteX18" fmla="*/ 488771 w 511763"/>
                  <a:gd name="connsiteY18" fmla="*/ 289540 h 359794"/>
                  <a:gd name="connsiteX19" fmla="*/ 493466 w 511763"/>
                  <a:gd name="connsiteY19" fmla="*/ 289540 h 359794"/>
                  <a:gd name="connsiteX20" fmla="*/ 493466 w 511763"/>
                  <a:gd name="connsiteY20" fmla="*/ 289339 h 359794"/>
                  <a:gd name="connsiteX21" fmla="*/ 424972 w 511763"/>
                  <a:gd name="connsiteY21" fmla="*/ 305417 h 359794"/>
                  <a:gd name="connsiteX22" fmla="*/ 435578 w 511763"/>
                  <a:gd name="connsiteY22" fmla="*/ 305417 h 359794"/>
                  <a:gd name="connsiteX23" fmla="*/ 418698 w 511763"/>
                  <a:gd name="connsiteY23" fmla="*/ 351674 h 359794"/>
                  <a:gd name="connsiteX24" fmla="*/ 423393 w 511763"/>
                  <a:gd name="connsiteY24" fmla="*/ 359512 h 359794"/>
                  <a:gd name="connsiteX25" fmla="*/ 455212 w 511763"/>
                  <a:gd name="connsiteY25" fmla="*/ 334828 h 359794"/>
                  <a:gd name="connsiteX26" fmla="*/ 452257 w 511763"/>
                  <a:gd name="connsiteY26" fmla="*/ 334828 h 359794"/>
                  <a:gd name="connsiteX27" fmla="*/ 431449 w 511763"/>
                  <a:gd name="connsiteY27" fmla="*/ 348927 h 359794"/>
                  <a:gd name="connsiteX28" fmla="*/ 446953 w 511763"/>
                  <a:gd name="connsiteY28" fmla="*/ 305417 h 359794"/>
                  <a:gd name="connsiteX29" fmla="*/ 462863 w 511763"/>
                  <a:gd name="connsiteY29" fmla="*/ 305417 h 359794"/>
                  <a:gd name="connsiteX30" fmla="*/ 464846 w 511763"/>
                  <a:gd name="connsiteY30" fmla="*/ 298751 h 359794"/>
                  <a:gd name="connsiteX31" fmla="*/ 449342 w 511763"/>
                  <a:gd name="connsiteY31" fmla="*/ 298751 h 359794"/>
                  <a:gd name="connsiteX32" fmla="*/ 455252 w 511763"/>
                  <a:gd name="connsiteY32" fmla="*/ 282107 h 359794"/>
                  <a:gd name="connsiteX33" fmla="*/ 449180 w 511763"/>
                  <a:gd name="connsiteY33" fmla="*/ 282107 h 359794"/>
                  <a:gd name="connsiteX34" fmla="*/ 438169 w 511763"/>
                  <a:gd name="connsiteY34" fmla="*/ 298751 h 359794"/>
                  <a:gd name="connsiteX35" fmla="*/ 425013 w 511763"/>
                  <a:gd name="connsiteY35" fmla="*/ 300529 h 359794"/>
                  <a:gd name="connsiteX36" fmla="*/ 425013 w 511763"/>
                  <a:gd name="connsiteY36" fmla="*/ 305417 h 359794"/>
                  <a:gd name="connsiteX37" fmla="*/ 413961 w 511763"/>
                  <a:gd name="connsiteY37" fmla="*/ 303074 h 359794"/>
                  <a:gd name="connsiteX38" fmla="*/ 410237 w 511763"/>
                  <a:gd name="connsiteY38" fmla="*/ 296408 h 359794"/>
                  <a:gd name="connsiteX39" fmla="*/ 385503 w 511763"/>
                  <a:gd name="connsiteY39" fmla="*/ 316406 h 359794"/>
                  <a:gd name="connsiteX40" fmla="*/ 388458 w 511763"/>
                  <a:gd name="connsiteY40" fmla="*/ 316406 h 359794"/>
                  <a:gd name="connsiteX41" fmla="*/ 401412 w 511763"/>
                  <a:gd name="connsiteY41" fmla="*/ 306589 h 359794"/>
                  <a:gd name="connsiteX42" fmla="*/ 383560 w 511763"/>
                  <a:gd name="connsiteY42" fmla="*/ 352846 h 359794"/>
                  <a:gd name="connsiteX43" fmla="*/ 387487 w 511763"/>
                  <a:gd name="connsiteY43" fmla="*/ 359512 h 359794"/>
                  <a:gd name="connsiteX44" fmla="*/ 411047 w 511763"/>
                  <a:gd name="connsiteY44" fmla="*/ 339514 h 359794"/>
                  <a:gd name="connsiteX45" fmla="*/ 408092 w 511763"/>
                  <a:gd name="connsiteY45" fmla="*/ 339514 h 359794"/>
                  <a:gd name="connsiteX46" fmla="*/ 395138 w 511763"/>
                  <a:gd name="connsiteY46" fmla="*/ 349331 h 359794"/>
                  <a:gd name="connsiteX47" fmla="*/ 414002 w 511763"/>
                  <a:gd name="connsiteY47" fmla="*/ 303074 h 359794"/>
                  <a:gd name="connsiteX48" fmla="*/ 415742 w 511763"/>
                  <a:gd name="connsiteY48" fmla="*/ 284652 h 359794"/>
                  <a:gd name="connsiteX49" fmla="*/ 422989 w 511763"/>
                  <a:gd name="connsiteY49" fmla="*/ 277421 h 359794"/>
                  <a:gd name="connsiteX50" fmla="*/ 415742 w 511763"/>
                  <a:gd name="connsiteY50" fmla="*/ 270189 h 359794"/>
                  <a:gd name="connsiteX51" fmla="*/ 410642 w 511763"/>
                  <a:gd name="connsiteY51" fmla="*/ 272331 h 359794"/>
                  <a:gd name="connsiteX52" fmla="*/ 408496 w 511763"/>
                  <a:gd name="connsiteY52" fmla="*/ 277421 h 359794"/>
                  <a:gd name="connsiteX53" fmla="*/ 415742 w 511763"/>
                  <a:gd name="connsiteY53" fmla="*/ 284652 h 359794"/>
                  <a:gd name="connsiteX54" fmla="*/ 329517 w 511763"/>
                  <a:gd name="connsiteY54" fmla="*/ 309336 h 359794"/>
                  <a:gd name="connsiteX55" fmla="*/ 329517 w 511763"/>
                  <a:gd name="connsiteY55" fmla="*/ 323233 h 359794"/>
                  <a:gd name="connsiteX56" fmla="*/ 316968 w 511763"/>
                  <a:gd name="connsiteY56" fmla="*/ 351068 h 359794"/>
                  <a:gd name="connsiteX57" fmla="*/ 322271 w 511763"/>
                  <a:gd name="connsiteY57" fmla="*/ 359673 h 359794"/>
                  <a:gd name="connsiteX58" fmla="*/ 328182 w 511763"/>
                  <a:gd name="connsiteY58" fmla="*/ 355553 h 359794"/>
                  <a:gd name="connsiteX59" fmla="*/ 340569 w 511763"/>
                  <a:gd name="connsiteY59" fmla="*/ 323031 h 359794"/>
                  <a:gd name="connsiteX60" fmla="*/ 361579 w 511763"/>
                  <a:gd name="connsiteY60" fmla="*/ 308528 h 359794"/>
                  <a:gd name="connsiteX61" fmla="*/ 362348 w 511763"/>
                  <a:gd name="connsiteY61" fmla="*/ 315598 h 359794"/>
                  <a:gd name="connsiteX62" fmla="*/ 343281 w 511763"/>
                  <a:gd name="connsiteY62" fmla="*/ 351836 h 359794"/>
                  <a:gd name="connsiteX63" fmla="*/ 347977 w 511763"/>
                  <a:gd name="connsiteY63" fmla="*/ 359673 h 359794"/>
                  <a:gd name="connsiteX64" fmla="*/ 372711 w 511763"/>
                  <a:gd name="connsiteY64" fmla="*/ 339676 h 359794"/>
                  <a:gd name="connsiteX65" fmla="*/ 369391 w 511763"/>
                  <a:gd name="connsiteY65" fmla="*/ 339676 h 359794"/>
                  <a:gd name="connsiteX66" fmla="*/ 356437 w 511763"/>
                  <a:gd name="connsiteY66" fmla="*/ 349493 h 359794"/>
                  <a:gd name="connsiteX67" fmla="*/ 372751 w 511763"/>
                  <a:gd name="connsiteY67" fmla="*/ 316568 h 359794"/>
                  <a:gd name="connsiteX68" fmla="*/ 375909 w 511763"/>
                  <a:gd name="connsiteY68" fmla="*/ 305377 h 359794"/>
                  <a:gd name="connsiteX69" fmla="*/ 367286 w 511763"/>
                  <a:gd name="connsiteY69" fmla="*/ 296570 h 359794"/>
                  <a:gd name="connsiteX70" fmla="*/ 342552 w 511763"/>
                  <a:gd name="connsiteY70" fmla="*/ 316770 h 359794"/>
                  <a:gd name="connsiteX71" fmla="*/ 342552 w 511763"/>
                  <a:gd name="connsiteY71" fmla="*/ 308165 h 359794"/>
                  <a:gd name="connsiteX72" fmla="*/ 335104 w 511763"/>
                  <a:gd name="connsiteY72" fmla="*/ 296610 h 359794"/>
                  <a:gd name="connsiteX73" fmla="*/ 318021 w 511763"/>
                  <a:gd name="connsiteY73" fmla="*/ 316608 h 359794"/>
                  <a:gd name="connsiteX74" fmla="*/ 320976 w 511763"/>
                  <a:gd name="connsiteY74" fmla="*/ 316608 h 359794"/>
                  <a:gd name="connsiteX75" fmla="*/ 329598 w 511763"/>
                  <a:gd name="connsiteY75" fmla="*/ 309376 h 359794"/>
                  <a:gd name="connsiteX76" fmla="*/ 316847 w 511763"/>
                  <a:gd name="connsiteY76" fmla="*/ 310548 h 359794"/>
                  <a:gd name="connsiteX77" fmla="*/ 312151 w 511763"/>
                  <a:gd name="connsiteY77" fmla="*/ 296449 h 359794"/>
                  <a:gd name="connsiteX78" fmla="*/ 295473 w 511763"/>
                  <a:gd name="connsiteY78" fmla="*/ 316648 h 359794"/>
                  <a:gd name="connsiteX79" fmla="*/ 295473 w 511763"/>
                  <a:gd name="connsiteY79" fmla="*/ 308043 h 359794"/>
                  <a:gd name="connsiteX80" fmla="*/ 288024 w 511763"/>
                  <a:gd name="connsiteY80" fmla="*/ 296489 h 359794"/>
                  <a:gd name="connsiteX81" fmla="*/ 270941 w 511763"/>
                  <a:gd name="connsiteY81" fmla="*/ 316487 h 359794"/>
                  <a:gd name="connsiteX82" fmla="*/ 273896 w 511763"/>
                  <a:gd name="connsiteY82" fmla="*/ 316487 h 359794"/>
                  <a:gd name="connsiteX83" fmla="*/ 282357 w 511763"/>
                  <a:gd name="connsiteY83" fmla="*/ 309255 h 359794"/>
                  <a:gd name="connsiteX84" fmla="*/ 282357 w 511763"/>
                  <a:gd name="connsiteY84" fmla="*/ 323153 h 359794"/>
                  <a:gd name="connsiteX85" fmla="*/ 269808 w 511763"/>
                  <a:gd name="connsiteY85" fmla="*/ 350988 h 359794"/>
                  <a:gd name="connsiteX86" fmla="*/ 275111 w 511763"/>
                  <a:gd name="connsiteY86" fmla="*/ 359593 h 359794"/>
                  <a:gd name="connsiteX87" fmla="*/ 281021 w 511763"/>
                  <a:gd name="connsiteY87" fmla="*/ 355472 h 359794"/>
                  <a:gd name="connsiteX88" fmla="*/ 293003 w 511763"/>
                  <a:gd name="connsiteY88" fmla="*/ 322951 h 359794"/>
                  <a:gd name="connsiteX89" fmla="*/ 303609 w 511763"/>
                  <a:gd name="connsiteY89" fmla="*/ 310790 h 359794"/>
                  <a:gd name="connsiteX90" fmla="*/ 316968 w 511763"/>
                  <a:gd name="connsiteY90" fmla="*/ 310790 h 359794"/>
                  <a:gd name="connsiteX91" fmla="*/ 316968 w 511763"/>
                  <a:gd name="connsiteY91" fmla="*/ 310588 h 359794"/>
                  <a:gd name="connsiteX92" fmla="*/ 248312 w 511763"/>
                  <a:gd name="connsiteY92" fmla="*/ 305054 h 359794"/>
                  <a:gd name="connsiteX93" fmla="*/ 254384 w 511763"/>
                  <a:gd name="connsiteY93" fmla="*/ 316042 h 359794"/>
                  <a:gd name="connsiteX94" fmla="*/ 234548 w 511763"/>
                  <a:gd name="connsiteY94" fmla="*/ 321335 h 359794"/>
                  <a:gd name="connsiteX95" fmla="*/ 248312 w 511763"/>
                  <a:gd name="connsiteY95" fmla="*/ 305054 h 359794"/>
                  <a:gd name="connsiteX96" fmla="*/ 259323 w 511763"/>
                  <a:gd name="connsiteY96" fmla="*/ 337212 h 359794"/>
                  <a:gd name="connsiteX97" fmla="*/ 255396 w 511763"/>
                  <a:gd name="connsiteY97" fmla="*/ 337212 h 359794"/>
                  <a:gd name="connsiteX98" fmla="*/ 239689 w 511763"/>
                  <a:gd name="connsiteY98" fmla="*/ 347796 h 359794"/>
                  <a:gd name="connsiteX99" fmla="*/ 231431 w 511763"/>
                  <a:gd name="connsiteY99" fmla="*/ 337212 h 359794"/>
                  <a:gd name="connsiteX100" fmla="*/ 232403 w 511763"/>
                  <a:gd name="connsiteY100" fmla="*/ 328404 h 359794"/>
                  <a:gd name="connsiteX101" fmla="*/ 264626 w 511763"/>
                  <a:gd name="connsiteY101" fmla="*/ 317820 h 359794"/>
                  <a:gd name="connsiteX102" fmla="*/ 254425 w 511763"/>
                  <a:gd name="connsiteY102" fmla="*/ 296449 h 359794"/>
                  <a:gd name="connsiteX103" fmla="*/ 221837 w 511763"/>
                  <a:gd name="connsiteY103" fmla="*/ 344079 h 359794"/>
                  <a:gd name="connsiteX104" fmla="*/ 234022 w 511763"/>
                  <a:gd name="connsiteY104" fmla="*/ 359552 h 359794"/>
                  <a:gd name="connsiteX105" fmla="*/ 259363 w 511763"/>
                  <a:gd name="connsiteY105" fmla="*/ 337212 h 359794"/>
                  <a:gd name="connsiteX106" fmla="*/ 185728 w 511763"/>
                  <a:gd name="connsiteY106" fmla="*/ 305458 h 359794"/>
                  <a:gd name="connsiteX107" fmla="*/ 196334 w 511763"/>
                  <a:gd name="connsiteY107" fmla="*/ 305458 h 359794"/>
                  <a:gd name="connsiteX108" fmla="*/ 179453 w 511763"/>
                  <a:gd name="connsiteY108" fmla="*/ 351715 h 359794"/>
                  <a:gd name="connsiteX109" fmla="*/ 184149 w 511763"/>
                  <a:gd name="connsiteY109" fmla="*/ 359552 h 359794"/>
                  <a:gd name="connsiteX110" fmla="*/ 215967 w 511763"/>
                  <a:gd name="connsiteY110" fmla="*/ 334868 h 359794"/>
                  <a:gd name="connsiteX111" fmla="*/ 213012 w 511763"/>
                  <a:gd name="connsiteY111" fmla="*/ 334868 h 359794"/>
                  <a:gd name="connsiteX112" fmla="*/ 192205 w 511763"/>
                  <a:gd name="connsiteY112" fmla="*/ 348968 h 359794"/>
                  <a:gd name="connsiteX113" fmla="*/ 207709 w 511763"/>
                  <a:gd name="connsiteY113" fmla="*/ 305458 h 359794"/>
                  <a:gd name="connsiteX114" fmla="*/ 223618 w 511763"/>
                  <a:gd name="connsiteY114" fmla="*/ 305458 h 359794"/>
                  <a:gd name="connsiteX115" fmla="*/ 225602 w 511763"/>
                  <a:gd name="connsiteY115" fmla="*/ 298792 h 359794"/>
                  <a:gd name="connsiteX116" fmla="*/ 210098 w 511763"/>
                  <a:gd name="connsiteY116" fmla="*/ 298792 h 359794"/>
                  <a:gd name="connsiteX117" fmla="*/ 216008 w 511763"/>
                  <a:gd name="connsiteY117" fmla="*/ 282148 h 359794"/>
                  <a:gd name="connsiteX118" fmla="*/ 209936 w 511763"/>
                  <a:gd name="connsiteY118" fmla="*/ 282148 h 359794"/>
                  <a:gd name="connsiteX119" fmla="*/ 198925 w 511763"/>
                  <a:gd name="connsiteY119" fmla="*/ 298792 h 359794"/>
                  <a:gd name="connsiteX120" fmla="*/ 185768 w 511763"/>
                  <a:gd name="connsiteY120" fmla="*/ 300570 h 359794"/>
                  <a:gd name="connsiteX121" fmla="*/ 185768 w 511763"/>
                  <a:gd name="connsiteY121" fmla="*/ 305458 h 359794"/>
                  <a:gd name="connsiteX122" fmla="*/ 129378 w 511763"/>
                  <a:gd name="connsiteY122" fmla="*/ 341534 h 359794"/>
                  <a:gd name="connsiteX123" fmla="*/ 154315 w 511763"/>
                  <a:gd name="connsiteY123" fmla="*/ 307841 h 359794"/>
                  <a:gd name="connsiteX124" fmla="*/ 159820 w 511763"/>
                  <a:gd name="connsiteY124" fmla="*/ 308609 h 359794"/>
                  <a:gd name="connsiteX125" fmla="*/ 150590 w 511763"/>
                  <a:gd name="connsiteY125" fmla="*/ 333293 h 359794"/>
                  <a:gd name="connsiteX126" fmla="*/ 133102 w 511763"/>
                  <a:gd name="connsiteY126" fmla="*/ 347594 h 359794"/>
                  <a:gd name="connsiteX127" fmla="*/ 129378 w 511763"/>
                  <a:gd name="connsiteY127" fmla="*/ 341534 h 359794"/>
                  <a:gd name="connsiteX128" fmla="*/ 178279 w 511763"/>
                  <a:gd name="connsiteY128" fmla="*/ 293702 h 359794"/>
                  <a:gd name="connsiteX129" fmla="*/ 173381 w 511763"/>
                  <a:gd name="connsiteY129" fmla="*/ 293298 h 359794"/>
                  <a:gd name="connsiteX130" fmla="*/ 167876 w 511763"/>
                  <a:gd name="connsiteY130" fmla="*/ 298792 h 359794"/>
                  <a:gd name="connsiteX131" fmla="*/ 166904 w 511763"/>
                  <a:gd name="connsiteY131" fmla="*/ 298792 h 359794"/>
                  <a:gd name="connsiteX132" fmla="*/ 118408 w 511763"/>
                  <a:gd name="connsiteY132" fmla="*/ 350745 h 359794"/>
                  <a:gd name="connsiteX133" fmla="*/ 127030 w 511763"/>
                  <a:gd name="connsiteY133" fmla="*/ 359552 h 359794"/>
                  <a:gd name="connsiteX134" fmla="*/ 148242 w 511763"/>
                  <a:gd name="connsiteY134" fmla="*/ 339353 h 359794"/>
                  <a:gd name="connsiteX135" fmla="*/ 147838 w 511763"/>
                  <a:gd name="connsiteY135" fmla="*/ 343069 h 359794"/>
                  <a:gd name="connsiteX136" fmla="*/ 155691 w 511763"/>
                  <a:gd name="connsiteY136" fmla="*/ 359512 h 359794"/>
                  <a:gd name="connsiteX137" fmla="*/ 172572 w 511763"/>
                  <a:gd name="connsiteY137" fmla="*/ 339514 h 359794"/>
                  <a:gd name="connsiteX138" fmla="*/ 169616 w 511763"/>
                  <a:gd name="connsiteY138" fmla="*/ 339514 h 359794"/>
                  <a:gd name="connsiteX139" fmla="*/ 161156 w 511763"/>
                  <a:gd name="connsiteY139" fmla="*/ 346746 h 359794"/>
                  <a:gd name="connsiteX140" fmla="*/ 161156 w 511763"/>
                  <a:gd name="connsiteY140" fmla="*/ 332848 h 359794"/>
                  <a:gd name="connsiteX141" fmla="*/ 178239 w 511763"/>
                  <a:gd name="connsiteY141" fmla="*/ 293661 h 359794"/>
                  <a:gd name="connsiteX142" fmla="*/ 128204 w 511763"/>
                  <a:gd name="connsiteY142" fmla="*/ 310548 h 359794"/>
                  <a:gd name="connsiteX143" fmla="*/ 123508 w 511763"/>
                  <a:gd name="connsiteY143" fmla="*/ 296449 h 359794"/>
                  <a:gd name="connsiteX144" fmla="*/ 106830 w 511763"/>
                  <a:gd name="connsiteY144" fmla="*/ 316648 h 359794"/>
                  <a:gd name="connsiteX145" fmla="*/ 106830 w 511763"/>
                  <a:gd name="connsiteY145" fmla="*/ 308043 h 359794"/>
                  <a:gd name="connsiteX146" fmla="*/ 99179 w 511763"/>
                  <a:gd name="connsiteY146" fmla="*/ 296489 h 359794"/>
                  <a:gd name="connsiteX147" fmla="*/ 82298 w 511763"/>
                  <a:gd name="connsiteY147" fmla="*/ 316487 h 359794"/>
                  <a:gd name="connsiteX148" fmla="*/ 85254 w 511763"/>
                  <a:gd name="connsiteY148" fmla="*/ 316487 h 359794"/>
                  <a:gd name="connsiteX149" fmla="*/ 93714 w 511763"/>
                  <a:gd name="connsiteY149" fmla="*/ 309255 h 359794"/>
                  <a:gd name="connsiteX150" fmla="*/ 93714 w 511763"/>
                  <a:gd name="connsiteY150" fmla="*/ 323153 h 359794"/>
                  <a:gd name="connsiteX151" fmla="*/ 80963 w 511763"/>
                  <a:gd name="connsiteY151" fmla="*/ 351190 h 359794"/>
                  <a:gd name="connsiteX152" fmla="*/ 86266 w 511763"/>
                  <a:gd name="connsiteY152" fmla="*/ 359795 h 359794"/>
                  <a:gd name="connsiteX153" fmla="*/ 92176 w 511763"/>
                  <a:gd name="connsiteY153" fmla="*/ 355674 h 359794"/>
                  <a:gd name="connsiteX154" fmla="*/ 104563 w 511763"/>
                  <a:gd name="connsiteY154" fmla="*/ 322951 h 359794"/>
                  <a:gd name="connsiteX155" fmla="*/ 115169 w 511763"/>
                  <a:gd name="connsiteY155" fmla="*/ 310790 h 359794"/>
                  <a:gd name="connsiteX156" fmla="*/ 128326 w 511763"/>
                  <a:gd name="connsiteY156" fmla="*/ 310790 h 359794"/>
                  <a:gd name="connsiteX157" fmla="*/ 128326 w 511763"/>
                  <a:gd name="connsiteY157" fmla="*/ 310588 h 359794"/>
                  <a:gd name="connsiteX158" fmla="*/ 45906 w 511763"/>
                  <a:gd name="connsiteY158" fmla="*/ 357371 h 359794"/>
                  <a:gd name="connsiteX159" fmla="*/ 47080 w 511763"/>
                  <a:gd name="connsiteY159" fmla="*/ 353856 h 359794"/>
                  <a:gd name="connsiteX160" fmla="*/ 35866 w 511763"/>
                  <a:gd name="connsiteY160" fmla="*/ 334060 h 359794"/>
                  <a:gd name="connsiteX161" fmla="*/ 41777 w 511763"/>
                  <a:gd name="connsiteY161" fmla="*/ 318183 h 359794"/>
                  <a:gd name="connsiteX162" fmla="*/ 54164 w 511763"/>
                  <a:gd name="connsiteY162" fmla="*/ 318183 h 359794"/>
                  <a:gd name="connsiteX163" fmla="*/ 60843 w 511763"/>
                  <a:gd name="connsiteY163" fmla="*/ 329940 h 359794"/>
                  <a:gd name="connsiteX164" fmla="*/ 65377 w 511763"/>
                  <a:gd name="connsiteY164" fmla="*/ 329940 h 359794"/>
                  <a:gd name="connsiteX165" fmla="*/ 75579 w 511763"/>
                  <a:gd name="connsiteY165" fmla="*/ 301903 h 359794"/>
                  <a:gd name="connsiteX166" fmla="*/ 71045 w 511763"/>
                  <a:gd name="connsiteY166" fmla="*/ 301903 h 359794"/>
                  <a:gd name="connsiteX167" fmla="*/ 55743 w 511763"/>
                  <a:gd name="connsiteY167" fmla="*/ 313659 h 359794"/>
                  <a:gd name="connsiteX168" fmla="*/ 43355 w 511763"/>
                  <a:gd name="connsiteY168" fmla="*/ 313659 h 359794"/>
                  <a:gd name="connsiteX169" fmla="*/ 51816 w 511763"/>
                  <a:gd name="connsiteY169" fmla="*/ 290712 h 359794"/>
                  <a:gd name="connsiteX170" fmla="*/ 66754 w 511763"/>
                  <a:gd name="connsiteY170" fmla="*/ 280895 h 359794"/>
                  <a:gd name="connsiteX171" fmla="*/ 69506 w 511763"/>
                  <a:gd name="connsiteY171" fmla="*/ 280895 h 359794"/>
                  <a:gd name="connsiteX172" fmla="*/ 81691 w 511763"/>
                  <a:gd name="connsiteY172" fmla="*/ 295196 h 359794"/>
                  <a:gd name="connsiteX173" fmla="*/ 86023 w 511763"/>
                  <a:gd name="connsiteY173" fmla="*/ 295196 h 359794"/>
                  <a:gd name="connsiteX174" fmla="*/ 89545 w 511763"/>
                  <a:gd name="connsiteY174" fmla="*/ 276168 h 359794"/>
                  <a:gd name="connsiteX175" fmla="*/ 29632 w 511763"/>
                  <a:gd name="connsiteY175" fmla="*/ 276168 h 359794"/>
                  <a:gd name="connsiteX176" fmla="*/ 28458 w 511763"/>
                  <a:gd name="connsiteY176" fmla="*/ 279683 h 359794"/>
                  <a:gd name="connsiteX177" fmla="*/ 36312 w 511763"/>
                  <a:gd name="connsiteY177" fmla="*/ 299479 h 359794"/>
                  <a:gd name="connsiteX178" fmla="*/ 23560 w 511763"/>
                  <a:gd name="connsiteY178" fmla="*/ 334182 h 359794"/>
                  <a:gd name="connsiteX179" fmla="*/ 972 w 511763"/>
                  <a:gd name="connsiteY179" fmla="*/ 353977 h 359794"/>
                  <a:gd name="connsiteX180" fmla="*/ 0 w 511763"/>
                  <a:gd name="connsiteY180" fmla="*/ 357492 h 359794"/>
                  <a:gd name="connsiteX181" fmla="*/ 45946 w 511763"/>
                  <a:gd name="connsiteY181" fmla="*/ 357492 h 359794"/>
                  <a:gd name="connsiteX182" fmla="*/ 45946 w 511763"/>
                  <a:gd name="connsiteY182" fmla="*/ 357290 h 359794"/>
                  <a:gd name="connsiteX183" fmla="*/ 343038 w 511763"/>
                  <a:gd name="connsiteY183" fmla="*/ 169999 h 359794"/>
                  <a:gd name="connsiteX184" fmla="*/ 349110 w 511763"/>
                  <a:gd name="connsiteY184" fmla="*/ 180988 h 359794"/>
                  <a:gd name="connsiteX185" fmla="*/ 329275 w 511763"/>
                  <a:gd name="connsiteY185" fmla="*/ 186280 h 359794"/>
                  <a:gd name="connsiteX186" fmla="*/ 343038 w 511763"/>
                  <a:gd name="connsiteY186" fmla="*/ 169999 h 359794"/>
                  <a:gd name="connsiteX187" fmla="*/ 354049 w 511763"/>
                  <a:gd name="connsiteY187" fmla="*/ 202157 h 359794"/>
                  <a:gd name="connsiteX188" fmla="*/ 350122 w 511763"/>
                  <a:gd name="connsiteY188" fmla="*/ 202157 h 359794"/>
                  <a:gd name="connsiteX189" fmla="*/ 334416 w 511763"/>
                  <a:gd name="connsiteY189" fmla="*/ 212742 h 359794"/>
                  <a:gd name="connsiteX190" fmla="*/ 326157 w 511763"/>
                  <a:gd name="connsiteY190" fmla="*/ 202157 h 359794"/>
                  <a:gd name="connsiteX191" fmla="*/ 327129 w 511763"/>
                  <a:gd name="connsiteY191" fmla="*/ 193350 h 359794"/>
                  <a:gd name="connsiteX192" fmla="*/ 359352 w 511763"/>
                  <a:gd name="connsiteY192" fmla="*/ 182766 h 359794"/>
                  <a:gd name="connsiteX193" fmla="*/ 349151 w 511763"/>
                  <a:gd name="connsiteY193" fmla="*/ 161394 h 359794"/>
                  <a:gd name="connsiteX194" fmla="*/ 316563 w 511763"/>
                  <a:gd name="connsiteY194" fmla="*/ 209025 h 359794"/>
                  <a:gd name="connsiteX195" fmla="*/ 328748 w 511763"/>
                  <a:gd name="connsiteY195" fmla="*/ 224498 h 359794"/>
                  <a:gd name="connsiteX196" fmla="*/ 354090 w 511763"/>
                  <a:gd name="connsiteY196" fmla="*/ 202157 h 359794"/>
                  <a:gd name="connsiteX197" fmla="*/ 348989 w 511763"/>
                  <a:gd name="connsiteY197" fmla="*/ 154325 h 359794"/>
                  <a:gd name="connsiteX198" fmla="*/ 367246 w 511763"/>
                  <a:gd name="connsiteY198" fmla="*/ 137680 h 359794"/>
                  <a:gd name="connsiteX199" fmla="*/ 367246 w 511763"/>
                  <a:gd name="connsiteY199" fmla="*/ 135337 h 359794"/>
                  <a:gd name="connsiteX200" fmla="*/ 355061 w 511763"/>
                  <a:gd name="connsiteY200" fmla="*/ 135337 h 359794"/>
                  <a:gd name="connsiteX201" fmla="*/ 344253 w 511763"/>
                  <a:gd name="connsiteY201" fmla="*/ 154527 h 359794"/>
                  <a:gd name="connsiteX202" fmla="*/ 348948 w 511763"/>
                  <a:gd name="connsiteY202" fmla="*/ 154527 h 359794"/>
                  <a:gd name="connsiteX203" fmla="*/ 348948 w 511763"/>
                  <a:gd name="connsiteY203" fmla="*/ 154325 h 359794"/>
                  <a:gd name="connsiteX204" fmla="*/ 280454 w 511763"/>
                  <a:gd name="connsiteY204" fmla="*/ 170403 h 359794"/>
                  <a:gd name="connsiteX205" fmla="*/ 291060 w 511763"/>
                  <a:gd name="connsiteY205" fmla="*/ 170403 h 359794"/>
                  <a:gd name="connsiteX206" fmla="*/ 274180 w 511763"/>
                  <a:gd name="connsiteY206" fmla="*/ 216660 h 359794"/>
                  <a:gd name="connsiteX207" fmla="*/ 278875 w 511763"/>
                  <a:gd name="connsiteY207" fmla="*/ 224498 h 359794"/>
                  <a:gd name="connsiteX208" fmla="*/ 310694 w 511763"/>
                  <a:gd name="connsiteY208" fmla="*/ 199814 h 359794"/>
                  <a:gd name="connsiteX209" fmla="*/ 307738 w 511763"/>
                  <a:gd name="connsiteY209" fmla="*/ 199814 h 359794"/>
                  <a:gd name="connsiteX210" fmla="*/ 286931 w 511763"/>
                  <a:gd name="connsiteY210" fmla="*/ 213913 h 359794"/>
                  <a:gd name="connsiteX211" fmla="*/ 302435 w 511763"/>
                  <a:gd name="connsiteY211" fmla="*/ 170403 h 359794"/>
                  <a:gd name="connsiteX212" fmla="*/ 318345 w 511763"/>
                  <a:gd name="connsiteY212" fmla="*/ 170403 h 359794"/>
                  <a:gd name="connsiteX213" fmla="*/ 320328 w 511763"/>
                  <a:gd name="connsiteY213" fmla="*/ 163738 h 359794"/>
                  <a:gd name="connsiteX214" fmla="*/ 304824 w 511763"/>
                  <a:gd name="connsiteY214" fmla="*/ 163738 h 359794"/>
                  <a:gd name="connsiteX215" fmla="*/ 310734 w 511763"/>
                  <a:gd name="connsiteY215" fmla="*/ 147093 h 359794"/>
                  <a:gd name="connsiteX216" fmla="*/ 304662 w 511763"/>
                  <a:gd name="connsiteY216" fmla="*/ 147093 h 359794"/>
                  <a:gd name="connsiteX217" fmla="*/ 293651 w 511763"/>
                  <a:gd name="connsiteY217" fmla="*/ 163738 h 359794"/>
                  <a:gd name="connsiteX218" fmla="*/ 280495 w 511763"/>
                  <a:gd name="connsiteY218" fmla="*/ 165717 h 359794"/>
                  <a:gd name="connsiteX219" fmla="*/ 280495 w 511763"/>
                  <a:gd name="connsiteY219" fmla="*/ 170403 h 359794"/>
                  <a:gd name="connsiteX220" fmla="*/ 269443 w 511763"/>
                  <a:gd name="connsiteY220" fmla="*/ 168262 h 359794"/>
                  <a:gd name="connsiteX221" fmla="*/ 265517 w 511763"/>
                  <a:gd name="connsiteY221" fmla="*/ 161597 h 359794"/>
                  <a:gd name="connsiteX222" fmla="*/ 240782 w 511763"/>
                  <a:gd name="connsiteY222" fmla="*/ 181594 h 359794"/>
                  <a:gd name="connsiteX223" fmla="*/ 243738 w 511763"/>
                  <a:gd name="connsiteY223" fmla="*/ 181594 h 359794"/>
                  <a:gd name="connsiteX224" fmla="*/ 256692 w 511763"/>
                  <a:gd name="connsiteY224" fmla="*/ 171777 h 359794"/>
                  <a:gd name="connsiteX225" fmla="*/ 238839 w 511763"/>
                  <a:gd name="connsiteY225" fmla="*/ 218034 h 359794"/>
                  <a:gd name="connsiteX226" fmla="*/ 242766 w 511763"/>
                  <a:gd name="connsiteY226" fmla="*/ 224700 h 359794"/>
                  <a:gd name="connsiteX227" fmla="*/ 266326 w 511763"/>
                  <a:gd name="connsiteY227" fmla="*/ 204702 h 359794"/>
                  <a:gd name="connsiteX228" fmla="*/ 263371 w 511763"/>
                  <a:gd name="connsiteY228" fmla="*/ 204702 h 359794"/>
                  <a:gd name="connsiteX229" fmla="*/ 250417 w 511763"/>
                  <a:gd name="connsiteY229" fmla="*/ 214519 h 359794"/>
                  <a:gd name="connsiteX230" fmla="*/ 269484 w 511763"/>
                  <a:gd name="connsiteY230" fmla="*/ 168262 h 359794"/>
                  <a:gd name="connsiteX231" fmla="*/ 271224 w 511763"/>
                  <a:gd name="connsiteY231" fmla="*/ 149840 h 359794"/>
                  <a:gd name="connsiteX232" fmla="*/ 278471 w 511763"/>
                  <a:gd name="connsiteY232" fmla="*/ 142609 h 359794"/>
                  <a:gd name="connsiteX233" fmla="*/ 271224 w 511763"/>
                  <a:gd name="connsiteY233" fmla="*/ 135377 h 359794"/>
                  <a:gd name="connsiteX234" fmla="*/ 264950 w 511763"/>
                  <a:gd name="connsiteY234" fmla="*/ 138892 h 359794"/>
                  <a:gd name="connsiteX235" fmla="*/ 264950 w 511763"/>
                  <a:gd name="connsiteY235" fmla="*/ 146326 h 359794"/>
                  <a:gd name="connsiteX236" fmla="*/ 271224 w 511763"/>
                  <a:gd name="connsiteY236" fmla="*/ 149840 h 359794"/>
                  <a:gd name="connsiteX237" fmla="*/ 214267 w 511763"/>
                  <a:gd name="connsiteY237" fmla="*/ 214519 h 359794"/>
                  <a:gd name="connsiteX238" fmla="*/ 243738 w 511763"/>
                  <a:gd name="connsiteY238" fmla="*/ 136509 h 359794"/>
                  <a:gd name="connsiteX239" fmla="*/ 242766 w 511763"/>
                  <a:gd name="connsiteY239" fmla="*/ 135135 h 359794"/>
                  <a:gd name="connsiteX240" fmla="*/ 222323 w 511763"/>
                  <a:gd name="connsiteY240" fmla="*/ 137478 h 359794"/>
                  <a:gd name="connsiteX241" fmla="*/ 222323 w 511763"/>
                  <a:gd name="connsiteY241" fmla="*/ 139821 h 359794"/>
                  <a:gd name="connsiteX242" fmla="*/ 226250 w 511763"/>
                  <a:gd name="connsiteY242" fmla="*/ 142771 h 359794"/>
                  <a:gd name="connsiteX243" fmla="*/ 225481 w 511763"/>
                  <a:gd name="connsiteY243" fmla="*/ 156870 h 359794"/>
                  <a:gd name="connsiteX244" fmla="*/ 203094 w 511763"/>
                  <a:gd name="connsiteY244" fmla="*/ 216458 h 359794"/>
                  <a:gd name="connsiteX245" fmla="*/ 207790 w 511763"/>
                  <a:gd name="connsiteY245" fmla="*/ 224296 h 359794"/>
                  <a:gd name="connsiteX246" fmla="*/ 231350 w 511763"/>
                  <a:gd name="connsiteY246" fmla="*/ 204298 h 359794"/>
                  <a:gd name="connsiteX247" fmla="*/ 228395 w 511763"/>
                  <a:gd name="connsiteY247" fmla="*/ 204298 h 359794"/>
                  <a:gd name="connsiteX248" fmla="*/ 214267 w 511763"/>
                  <a:gd name="connsiteY248" fmla="*/ 214479 h 359794"/>
                  <a:gd name="connsiteX249" fmla="*/ 154193 w 511763"/>
                  <a:gd name="connsiteY249" fmla="*/ 206439 h 359794"/>
                  <a:gd name="connsiteX250" fmla="*/ 179130 w 511763"/>
                  <a:gd name="connsiteY250" fmla="*/ 172747 h 359794"/>
                  <a:gd name="connsiteX251" fmla="*/ 184635 w 511763"/>
                  <a:gd name="connsiteY251" fmla="*/ 173514 h 359794"/>
                  <a:gd name="connsiteX252" fmla="*/ 175203 w 511763"/>
                  <a:gd name="connsiteY252" fmla="*/ 198198 h 359794"/>
                  <a:gd name="connsiteX253" fmla="*/ 157715 w 511763"/>
                  <a:gd name="connsiteY253" fmla="*/ 212499 h 359794"/>
                  <a:gd name="connsiteX254" fmla="*/ 154193 w 511763"/>
                  <a:gd name="connsiteY254" fmla="*/ 206439 h 359794"/>
                  <a:gd name="connsiteX255" fmla="*/ 203094 w 511763"/>
                  <a:gd name="connsiteY255" fmla="*/ 158809 h 359794"/>
                  <a:gd name="connsiteX256" fmla="*/ 198196 w 511763"/>
                  <a:gd name="connsiteY256" fmla="*/ 158405 h 359794"/>
                  <a:gd name="connsiteX257" fmla="*/ 192691 w 511763"/>
                  <a:gd name="connsiteY257" fmla="*/ 163899 h 359794"/>
                  <a:gd name="connsiteX258" fmla="*/ 191719 w 511763"/>
                  <a:gd name="connsiteY258" fmla="*/ 163899 h 359794"/>
                  <a:gd name="connsiteX259" fmla="*/ 143223 w 511763"/>
                  <a:gd name="connsiteY259" fmla="*/ 215853 h 359794"/>
                  <a:gd name="connsiteX260" fmla="*/ 151845 w 511763"/>
                  <a:gd name="connsiteY260" fmla="*/ 224659 h 359794"/>
                  <a:gd name="connsiteX261" fmla="*/ 173057 w 511763"/>
                  <a:gd name="connsiteY261" fmla="*/ 204460 h 359794"/>
                  <a:gd name="connsiteX262" fmla="*/ 172653 w 511763"/>
                  <a:gd name="connsiteY262" fmla="*/ 208177 h 359794"/>
                  <a:gd name="connsiteX263" fmla="*/ 180506 w 511763"/>
                  <a:gd name="connsiteY263" fmla="*/ 224619 h 359794"/>
                  <a:gd name="connsiteX264" fmla="*/ 197387 w 511763"/>
                  <a:gd name="connsiteY264" fmla="*/ 204622 h 359794"/>
                  <a:gd name="connsiteX265" fmla="*/ 194431 w 511763"/>
                  <a:gd name="connsiteY265" fmla="*/ 204622 h 359794"/>
                  <a:gd name="connsiteX266" fmla="*/ 185971 w 511763"/>
                  <a:gd name="connsiteY266" fmla="*/ 211853 h 359794"/>
                  <a:gd name="connsiteX267" fmla="*/ 185971 w 511763"/>
                  <a:gd name="connsiteY267" fmla="*/ 198117 h 359794"/>
                  <a:gd name="connsiteX268" fmla="*/ 203054 w 511763"/>
                  <a:gd name="connsiteY268" fmla="*/ 158728 h 359794"/>
                  <a:gd name="connsiteX269" fmla="*/ 89383 w 511763"/>
                  <a:gd name="connsiteY269" fmla="*/ 235810 h 359794"/>
                  <a:gd name="connsiteX270" fmla="*/ 103713 w 511763"/>
                  <a:gd name="connsiteY270" fmla="*/ 222478 h 359794"/>
                  <a:gd name="connsiteX271" fmla="*/ 116262 w 511763"/>
                  <a:gd name="connsiteY271" fmla="*/ 227164 h 359794"/>
                  <a:gd name="connsiteX272" fmla="*/ 128447 w 511763"/>
                  <a:gd name="connsiteY272" fmla="*/ 233830 h 359794"/>
                  <a:gd name="connsiteX273" fmla="*/ 105656 w 511763"/>
                  <a:gd name="connsiteY273" fmla="*/ 243809 h 359794"/>
                  <a:gd name="connsiteX274" fmla="*/ 89342 w 511763"/>
                  <a:gd name="connsiteY274" fmla="*/ 235769 h 359794"/>
                  <a:gd name="connsiteX275" fmla="*/ 113509 w 511763"/>
                  <a:gd name="connsiteY275" fmla="*/ 198319 h 359794"/>
                  <a:gd name="connsiteX276" fmla="*/ 108206 w 511763"/>
                  <a:gd name="connsiteY276" fmla="*/ 191249 h 359794"/>
                  <a:gd name="connsiteX277" fmla="*/ 122537 w 511763"/>
                  <a:gd name="connsiteY277" fmla="*/ 165758 h 359794"/>
                  <a:gd name="connsiteX278" fmla="*/ 127840 w 511763"/>
                  <a:gd name="connsiteY278" fmla="*/ 172827 h 359794"/>
                  <a:gd name="connsiteX279" fmla="*/ 113509 w 511763"/>
                  <a:gd name="connsiteY279" fmla="*/ 198319 h 359794"/>
                  <a:gd name="connsiteX280" fmla="*/ 138648 w 511763"/>
                  <a:gd name="connsiteY280" fmla="*/ 230073 h 359794"/>
                  <a:gd name="connsiteX281" fmla="*/ 121160 w 511763"/>
                  <a:gd name="connsiteY281" fmla="*/ 216741 h 359794"/>
                  <a:gd name="connsiteX282" fmla="*/ 107599 w 511763"/>
                  <a:gd name="connsiteY282" fmla="*/ 210075 h 359794"/>
                  <a:gd name="connsiteX283" fmla="*/ 113509 w 511763"/>
                  <a:gd name="connsiteY283" fmla="*/ 202642 h 359794"/>
                  <a:gd name="connsiteX284" fmla="*/ 138446 w 511763"/>
                  <a:gd name="connsiteY284" fmla="*/ 175979 h 359794"/>
                  <a:gd name="connsiteX285" fmla="*/ 137474 w 511763"/>
                  <a:gd name="connsiteY285" fmla="*/ 170080 h 359794"/>
                  <a:gd name="connsiteX286" fmla="*/ 147878 w 511763"/>
                  <a:gd name="connsiteY286" fmla="*/ 170080 h 359794"/>
                  <a:gd name="connsiteX287" fmla="*/ 149862 w 511763"/>
                  <a:gd name="connsiteY287" fmla="*/ 163414 h 359794"/>
                  <a:gd name="connsiteX288" fmla="*/ 132171 w 511763"/>
                  <a:gd name="connsiteY288" fmla="*/ 163414 h 359794"/>
                  <a:gd name="connsiteX289" fmla="*/ 123549 w 511763"/>
                  <a:gd name="connsiteY289" fmla="*/ 161071 h 359794"/>
                  <a:gd name="connsiteX290" fmla="*/ 97034 w 511763"/>
                  <a:gd name="connsiteY290" fmla="*/ 187735 h 359794"/>
                  <a:gd name="connsiteX291" fmla="*/ 109218 w 511763"/>
                  <a:gd name="connsiteY291" fmla="*/ 202238 h 359794"/>
                  <a:gd name="connsiteX292" fmla="*/ 97438 w 511763"/>
                  <a:gd name="connsiteY292" fmla="*/ 214196 h 359794"/>
                  <a:gd name="connsiteX293" fmla="*/ 100758 w 511763"/>
                  <a:gd name="connsiteY293" fmla="*/ 220660 h 359794"/>
                  <a:gd name="connsiteX294" fmla="*/ 76388 w 511763"/>
                  <a:gd name="connsiteY294" fmla="*/ 239688 h 359794"/>
                  <a:gd name="connsiteX295" fmla="*/ 99543 w 511763"/>
                  <a:gd name="connsiteY295" fmla="*/ 251040 h 359794"/>
                  <a:gd name="connsiteX296" fmla="*/ 138608 w 511763"/>
                  <a:gd name="connsiteY296" fmla="*/ 230073 h 359794"/>
                  <a:gd name="connsiteX297" fmla="*/ 58495 w 511763"/>
                  <a:gd name="connsiteY297" fmla="*/ 183048 h 359794"/>
                  <a:gd name="connsiteX298" fmla="*/ 65175 w 511763"/>
                  <a:gd name="connsiteY298" fmla="*/ 194805 h 359794"/>
                  <a:gd name="connsiteX299" fmla="*/ 69709 w 511763"/>
                  <a:gd name="connsiteY299" fmla="*/ 194805 h 359794"/>
                  <a:gd name="connsiteX300" fmla="*/ 79910 w 511763"/>
                  <a:gd name="connsiteY300" fmla="*/ 166768 h 359794"/>
                  <a:gd name="connsiteX301" fmla="*/ 75376 w 511763"/>
                  <a:gd name="connsiteY301" fmla="*/ 166768 h 359794"/>
                  <a:gd name="connsiteX302" fmla="*/ 60074 w 511763"/>
                  <a:gd name="connsiteY302" fmla="*/ 178524 h 359794"/>
                  <a:gd name="connsiteX303" fmla="*/ 42991 w 511763"/>
                  <a:gd name="connsiteY303" fmla="*/ 178524 h 359794"/>
                  <a:gd name="connsiteX304" fmla="*/ 51452 w 511763"/>
                  <a:gd name="connsiteY304" fmla="*/ 155577 h 359794"/>
                  <a:gd name="connsiteX305" fmla="*/ 66389 w 511763"/>
                  <a:gd name="connsiteY305" fmla="*/ 145760 h 359794"/>
                  <a:gd name="connsiteX306" fmla="*/ 73838 w 511763"/>
                  <a:gd name="connsiteY306" fmla="*/ 145760 h 359794"/>
                  <a:gd name="connsiteX307" fmla="*/ 86023 w 511763"/>
                  <a:gd name="connsiteY307" fmla="*/ 160061 h 359794"/>
                  <a:gd name="connsiteX308" fmla="*/ 90354 w 511763"/>
                  <a:gd name="connsiteY308" fmla="*/ 160061 h 359794"/>
                  <a:gd name="connsiteX309" fmla="*/ 93876 w 511763"/>
                  <a:gd name="connsiteY309" fmla="*/ 141033 h 359794"/>
                  <a:gd name="connsiteX310" fmla="*/ 29673 w 511763"/>
                  <a:gd name="connsiteY310" fmla="*/ 141033 h 359794"/>
                  <a:gd name="connsiteX311" fmla="*/ 28499 w 511763"/>
                  <a:gd name="connsiteY311" fmla="*/ 144548 h 359794"/>
                  <a:gd name="connsiteX312" fmla="*/ 36352 w 511763"/>
                  <a:gd name="connsiteY312" fmla="*/ 164344 h 359794"/>
                  <a:gd name="connsiteX313" fmla="*/ 23601 w 511763"/>
                  <a:gd name="connsiteY313" fmla="*/ 199046 h 359794"/>
                  <a:gd name="connsiteX314" fmla="*/ 1012 w 511763"/>
                  <a:gd name="connsiteY314" fmla="*/ 218842 h 359794"/>
                  <a:gd name="connsiteX315" fmla="*/ 40 w 511763"/>
                  <a:gd name="connsiteY315" fmla="*/ 222357 h 359794"/>
                  <a:gd name="connsiteX316" fmla="*/ 71530 w 511763"/>
                  <a:gd name="connsiteY316" fmla="*/ 222357 h 359794"/>
                  <a:gd name="connsiteX317" fmla="*/ 84282 w 511763"/>
                  <a:gd name="connsiteY317" fmla="*/ 202157 h 359794"/>
                  <a:gd name="connsiteX318" fmla="*/ 79384 w 511763"/>
                  <a:gd name="connsiteY318" fmla="*/ 202157 h 359794"/>
                  <a:gd name="connsiteX319" fmla="*/ 46796 w 511763"/>
                  <a:gd name="connsiteY319" fmla="*/ 217630 h 359794"/>
                  <a:gd name="connsiteX320" fmla="*/ 35785 w 511763"/>
                  <a:gd name="connsiteY320" fmla="*/ 199006 h 359794"/>
                  <a:gd name="connsiteX321" fmla="*/ 41696 w 511763"/>
                  <a:gd name="connsiteY321" fmla="*/ 183129 h 359794"/>
                  <a:gd name="connsiteX322" fmla="*/ 58576 w 511763"/>
                  <a:gd name="connsiteY322" fmla="*/ 183129 h 359794"/>
                  <a:gd name="connsiteX323" fmla="*/ 58576 w 511763"/>
                  <a:gd name="connsiteY323" fmla="*/ 182927 h 359794"/>
                  <a:gd name="connsiteX324" fmla="*/ 67725 w 511763"/>
                  <a:gd name="connsiteY324" fmla="*/ 135216 h 359794"/>
                  <a:gd name="connsiteX325" fmla="*/ 85982 w 511763"/>
                  <a:gd name="connsiteY325" fmla="*/ 121884 h 359794"/>
                  <a:gd name="connsiteX326" fmla="*/ 85982 w 511763"/>
                  <a:gd name="connsiteY326" fmla="*/ 119541 h 359794"/>
                  <a:gd name="connsiteX327" fmla="*/ 73797 w 511763"/>
                  <a:gd name="connsiteY327" fmla="*/ 119541 h 359794"/>
                  <a:gd name="connsiteX328" fmla="*/ 62989 w 511763"/>
                  <a:gd name="connsiteY328" fmla="*/ 135216 h 359794"/>
                  <a:gd name="connsiteX329" fmla="*/ 67685 w 511763"/>
                  <a:gd name="connsiteY329" fmla="*/ 135216 h 359794"/>
                  <a:gd name="connsiteX330" fmla="*/ 340690 w 511763"/>
                  <a:gd name="connsiteY330" fmla="*/ 35066 h 359794"/>
                  <a:gd name="connsiteX331" fmla="*/ 346762 w 511763"/>
                  <a:gd name="connsiteY331" fmla="*/ 46055 h 359794"/>
                  <a:gd name="connsiteX332" fmla="*/ 326927 w 511763"/>
                  <a:gd name="connsiteY332" fmla="*/ 51347 h 359794"/>
                  <a:gd name="connsiteX333" fmla="*/ 340690 w 511763"/>
                  <a:gd name="connsiteY333" fmla="*/ 35066 h 359794"/>
                  <a:gd name="connsiteX334" fmla="*/ 351701 w 511763"/>
                  <a:gd name="connsiteY334" fmla="*/ 67224 h 359794"/>
                  <a:gd name="connsiteX335" fmla="*/ 347774 w 511763"/>
                  <a:gd name="connsiteY335" fmla="*/ 67224 h 359794"/>
                  <a:gd name="connsiteX336" fmla="*/ 332068 w 511763"/>
                  <a:gd name="connsiteY336" fmla="*/ 77809 h 359794"/>
                  <a:gd name="connsiteX337" fmla="*/ 323810 w 511763"/>
                  <a:gd name="connsiteY337" fmla="*/ 67224 h 359794"/>
                  <a:gd name="connsiteX338" fmla="*/ 324781 w 511763"/>
                  <a:gd name="connsiteY338" fmla="*/ 58417 h 359794"/>
                  <a:gd name="connsiteX339" fmla="*/ 357004 w 511763"/>
                  <a:gd name="connsiteY339" fmla="*/ 47833 h 359794"/>
                  <a:gd name="connsiteX340" fmla="*/ 346803 w 511763"/>
                  <a:gd name="connsiteY340" fmla="*/ 26461 h 359794"/>
                  <a:gd name="connsiteX341" fmla="*/ 314215 w 511763"/>
                  <a:gd name="connsiteY341" fmla="*/ 74092 h 359794"/>
                  <a:gd name="connsiteX342" fmla="*/ 326400 w 511763"/>
                  <a:gd name="connsiteY342" fmla="*/ 89565 h 359794"/>
                  <a:gd name="connsiteX343" fmla="*/ 351742 w 511763"/>
                  <a:gd name="connsiteY343" fmla="*/ 67224 h 359794"/>
                  <a:gd name="connsiteX344" fmla="*/ 346641 w 511763"/>
                  <a:gd name="connsiteY344" fmla="*/ 19392 h 359794"/>
                  <a:gd name="connsiteX345" fmla="*/ 364898 w 511763"/>
                  <a:gd name="connsiteY345" fmla="*/ 2747 h 359794"/>
                  <a:gd name="connsiteX346" fmla="*/ 364898 w 511763"/>
                  <a:gd name="connsiteY346" fmla="*/ 404 h 359794"/>
                  <a:gd name="connsiteX347" fmla="*/ 352713 w 511763"/>
                  <a:gd name="connsiteY347" fmla="*/ 404 h 359794"/>
                  <a:gd name="connsiteX348" fmla="*/ 341905 w 511763"/>
                  <a:gd name="connsiteY348" fmla="*/ 19593 h 359794"/>
                  <a:gd name="connsiteX349" fmla="*/ 346600 w 511763"/>
                  <a:gd name="connsiteY349" fmla="*/ 19593 h 359794"/>
                  <a:gd name="connsiteX350" fmla="*/ 346600 w 511763"/>
                  <a:gd name="connsiteY350" fmla="*/ 19392 h 359794"/>
                  <a:gd name="connsiteX351" fmla="*/ 278106 w 511763"/>
                  <a:gd name="connsiteY351" fmla="*/ 35268 h 359794"/>
                  <a:gd name="connsiteX352" fmla="*/ 288915 w 511763"/>
                  <a:gd name="connsiteY352" fmla="*/ 35268 h 359794"/>
                  <a:gd name="connsiteX353" fmla="*/ 272034 w 511763"/>
                  <a:gd name="connsiteY353" fmla="*/ 81525 h 359794"/>
                  <a:gd name="connsiteX354" fmla="*/ 276730 w 511763"/>
                  <a:gd name="connsiteY354" fmla="*/ 89363 h 359794"/>
                  <a:gd name="connsiteX355" fmla="*/ 308548 w 511763"/>
                  <a:gd name="connsiteY355" fmla="*/ 64679 h 359794"/>
                  <a:gd name="connsiteX356" fmla="*/ 305593 w 511763"/>
                  <a:gd name="connsiteY356" fmla="*/ 64679 h 359794"/>
                  <a:gd name="connsiteX357" fmla="*/ 284786 w 511763"/>
                  <a:gd name="connsiteY357" fmla="*/ 78778 h 359794"/>
                  <a:gd name="connsiteX358" fmla="*/ 300290 w 511763"/>
                  <a:gd name="connsiteY358" fmla="*/ 35268 h 359794"/>
                  <a:gd name="connsiteX359" fmla="*/ 316199 w 511763"/>
                  <a:gd name="connsiteY359" fmla="*/ 35268 h 359794"/>
                  <a:gd name="connsiteX360" fmla="*/ 318183 w 511763"/>
                  <a:gd name="connsiteY360" fmla="*/ 28603 h 359794"/>
                  <a:gd name="connsiteX361" fmla="*/ 302678 w 511763"/>
                  <a:gd name="connsiteY361" fmla="*/ 28603 h 359794"/>
                  <a:gd name="connsiteX362" fmla="*/ 308589 w 511763"/>
                  <a:gd name="connsiteY362" fmla="*/ 11958 h 359794"/>
                  <a:gd name="connsiteX363" fmla="*/ 302516 w 511763"/>
                  <a:gd name="connsiteY363" fmla="*/ 11958 h 359794"/>
                  <a:gd name="connsiteX364" fmla="*/ 291506 w 511763"/>
                  <a:gd name="connsiteY364" fmla="*/ 28603 h 359794"/>
                  <a:gd name="connsiteX365" fmla="*/ 278349 w 511763"/>
                  <a:gd name="connsiteY365" fmla="*/ 30380 h 359794"/>
                  <a:gd name="connsiteX366" fmla="*/ 278349 w 511763"/>
                  <a:gd name="connsiteY366" fmla="*/ 35268 h 359794"/>
                  <a:gd name="connsiteX367" fmla="*/ 278147 w 511763"/>
                  <a:gd name="connsiteY367" fmla="*/ 35268 h 359794"/>
                  <a:gd name="connsiteX368" fmla="*/ 272601 w 511763"/>
                  <a:gd name="connsiteY368" fmla="*/ 40561 h 359794"/>
                  <a:gd name="connsiteX369" fmla="*/ 267905 w 511763"/>
                  <a:gd name="connsiteY369" fmla="*/ 26461 h 359794"/>
                  <a:gd name="connsiteX370" fmla="*/ 251227 w 511763"/>
                  <a:gd name="connsiteY370" fmla="*/ 46661 h 359794"/>
                  <a:gd name="connsiteX371" fmla="*/ 251227 w 511763"/>
                  <a:gd name="connsiteY371" fmla="*/ 38056 h 359794"/>
                  <a:gd name="connsiteX372" fmla="*/ 243778 w 511763"/>
                  <a:gd name="connsiteY372" fmla="*/ 26502 h 359794"/>
                  <a:gd name="connsiteX373" fmla="*/ 226695 w 511763"/>
                  <a:gd name="connsiteY373" fmla="*/ 46499 h 359794"/>
                  <a:gd name="connsiteX374" fmla="*/ 229650 w 511763"/>
                  <a:gd name="connsiteY374" fmla="*/ 46499 h 359794"/>
                  <a:gd name="connsiteX375" fmla="*/ 238111 w 511763"/>
                  <a:gd name="connsiteY375" fmla="*/ 39268 h 359794"/>
                  <a:gd name="connsiteX376" fmla="*/ 238111 w 511763"/>
                  <a:gd name="connsiteY376" fmla="*/ 53165 h 359794"/>
                  <a:gd name="connsiteX377" fmla="*/ 225562 w 511763"/>
                  <a:gd name="connsiteY377" fmla="*/ 81000 h 359794"/>
                  <a:gd name="connsiteX378" fmla="*/ 230865 w 511763"/>
                  <a:gd name="connsiteY378" fmla="*/ 89605 h 359794"/>
                  <a:gd name="connsiteX379" fmla="*/ 236775 w 511763"/>
                  <a:gd name="connsiteY379" fmla="*/ 85485 h 359794"/>
                  <a:gd name="connsiteX380" fmla="*/ 249162 w 511763"/>
                  <a:gd name="connsiteY380" fmla="*/ 52963 h 359794"/>
                  <a:gd name="connsiteX381" fmla="*/ 259768 w 511763"/>
                  <a:gd name="connsiteY381" fmla="*/ 40803 h 359794"/>
                  <a:gd name="connsiteX382" fmla="*/ 272722 w 511763"/>
                  <a:gd name="connsiteY382" fmla="*/ 40803 h 359794"/>
                  <a:gd name="connsiteX383" fmla="*/ 272722 w 511763"/>
                  <a:gd name="connsiteY383" fmla="*/ 40601 h 359794"/>
                  <a:gd name="connsiteX384" fmla="*/ 204066 w 511763"/>
                  <a:gd name="connsiteY384" fmla="*/ 35066 h 359794"/>
                  <a:gd name="connsiteX385" fmla="*/ 210138 w 511763"/>
                  <a:gd name="connsiteY385" fmla="*/ 46055 h 359794"/>
                  <a:gd name="connsiteX386" fmla="*/ 190302 w 511763"/>
                  <a:gd name="connsiteY386" fmla="*/ 51347 h 359794"/>
                  <a:gd name="connsiteX387" fmla="*/ 204066 w 511763"/>
                  <a:gd name="connsiteY387" fmla="*/ 35066 h 359794"/>
                  <a:gd name="connsiteX388" fmla="*/ 215077 w 511763"/>
                  <a:gd name="connsiteY388" fmla="*/ 67224 h 359794"/>
                  <a:gd name="connsiteX389" fmla="*/ 211150 w 511763"/>
                  <a:gd name="connsiteY389" fmla="*/ 67224 h 359794"/>
                  <a:gd name="connsiteX390" fmla="*/ 195444 w 511763"/>
                  <a:gd name="connsiteY390" fmla="*/ 77809 h 359794"/>
                  <a:gd name="connsiteX391" fmla="*/ 187185 w 511763"/>
                  <a:gd name="connsiteY391" fmla="*/ 67224 h 359794"/>
                  <a:gd name="connsiteX392" fmla="*/ 188157 w 511763"/>
                  <a:gd name="connsiteY392" fmla="*/ 58417 h 359794"/>
                  <a:gd name="connsiteX393" fmla="*/ 220380 w 511763"/>
                  <a:gd name="connsiteY393" fmla="*/ 47833 h 359794"/>
                  <a:gd name="connsiteX394" fmla="*/ 210179 w 511763"/>
                  <a:gd name="connsiteY394" fmla="*/ 26461 h 359794"/>
                  <a:gd name="connsiteX395" fmla="*/ 177591 w 511763"/>
                  <a:gd name="connsiteY395" fmla="*/ 74092 h 359794"/>
                  <a:gd name="connsiteX396" fmla="*/ 189776 w 511763"/>
                  <a:gd name="connsiteY396" fmla="*/ 89565 h 359794"/>
                  <a:gd name="connsiteX397" fmla="*/ 215117 w 511763"/>
                  <a:gd name="connsiteY397" fmla="*/ 67224 h 359794"/>
                  <a:gd name="connsiteX398" fmla="*/ 140106 w 511763"/>
                  <a:gd name="connsiteY398" fmla="*/ 80152 h 359794"/>
                  <a:gd name="connsiteX399" fmla="*/ 132455 w 511763"/>
                  <a:gd name="connsiteY399" fmla="*/ 74658 h 359794"/>
                  <a:gd name="connsiteX400" fmla="*/ 135612 w 511763"/>
                  <a:gd name="connsiteY400" fmla="*/ 65649 h 359794"/>
                  <a:gd name="connsiteX401" fmla="*/ 140713 w 511763"/>
                  <a:gd name="connsiteY401" fmla="*/ 51913 h 359794"/>
                  <a:gd name="connsiteX402" fmla="*/ 159780 w 511763"/>
                  <a:gd name="connsiteY402" fmla="*/ 38016 h 359794"/>
                  <a:gd name="connsiteX403" fmla="*/ 164880 w 511763"/>
                  <a:gd name="connsiteY403" fmla="*/ 44075 h 359794"/>
                  <a:gd name="connsiteX404" fmla="*/ 140146 w 511763"/>
                  <a:gd name="connsiteY404" fmla="*/ 80152 h 359794"/>
                  <a:gd name="connsiteX405" fmla="*/ 175891 w 511763"/>
                  <a:gd name="connsiteY405" fmla="*/ 39187 h 359794"/>
                  <a:gd name="connsiteX406" fmla="*/ 166864 w 511763"/>
                  <a:gd name="connsiteY406" fmla="*/ 26259 h 359794"/>
                  <a:gd name="connsiteX407" fmla="*/ 143101 w 511763"/>
                  <a:gd name="connsiteY407" fmla="*/ 45651 h 359794"/>
                  <a:gd name="connsiteX408" fmla="*/ 159577 w 511763"/>
                  <a:gd name="connsiteY408" fmla="*/ 1374 h 359794"/>
                  <a:gd name="connsiteX409" fmla="*/ 158606 w 511763"/>
                  <a:gd name="connsiteY409" fmla="*/ 0 h 359794"/>
                  <a:gd name="connsiteX410" fmla="*/ 138163 w 511763"/>
                  <a:gd name="connsiteY410" fmla="*/ 2343 h 359794"/>
                  <a:gd name="connsiteX411" fmla="*/ 138163 w 511763"/>
                  <a:gd name="connsiteY411" fmla="*/ 4686 h 359794"/>
                  <a:gd name="connsiteX412" fmla="*/ 142089 w 511763"/>
                  <a:gd name="connsiteY412" fmla="*/ 7635 h 359794"/>
                  <a:gd name="connsiteX413" fmla="*/ 141320 w 511763"/>
                  <a:gd name="connsiteY413" fmla="*/ 21735 h 359794"/>
                  <a:gd name="connsiteX414" fmla="*/ 123468 w 511763"/>
                  <a:gd name="connsiteY414" fmla="*/ 68557 h 359794"/>
                  <a:gd name="connsiteX415" fmla="*/ 120148 w 511763"/>
                  <a:gd name="connsiteY415" fmla="*/ 78374 h 359794"/>
                  <a:gd name="connsiteX416" fmla="*/ 134479 w 511763"/>
                  <a:gd name="connsiteY416" fmla="*/ 89161 h 359794"/>
                  <a:gd name="connsiteX417" fmla="*/ 175932 w 511763"/>
                  <a:gd name="connsiteY417" fmla="*/ 39187 h 359794"/>
                  <a:gd name="connsiteX418" fmla="*/ 115655 w 511763"/>
                  <a:gd name="connsiteY418" fmla="*/ 33127 h 359794"/>
                  <a:gd name="connsiteX419" fmla="*/ 111728 w 511763"/>
                  <a:gd name="connsiteY419" fmla="*/ 26461 h 359794"/>
                  <a:gd name="connsiteX420" fmla="*/ 86994 w 511763"/>
                  <a:gd name="connsiteY420" fmla="*/ 46459 h 359794"/>
                  <a:gd name="connsiteX421" fmla="*/ 89949 w 511763"/>
                  <a:gd name="connsiteY421" fmla="*/ 46459 h 359794"/>
                  <a:gd name="connsiteX422" fmla="*/ 102903 w 511763"/>
                  <a:gd name="connsiteY422" fmla="*/ 36642 h 359794"/>
                  <a:gd name="connsiteX423" fmla="*/ 85051 w 511763"/>
                  <a:gd name="connsiteY423" fmla="*/ 82899 h 359794"/>
                  <a:gd name="connsiteX424" fmla="*/ 88978 w 511763"/>
                  <a:gd name="connsiteY424" fmla="*/ 89565 h 359794"/>
                  <a:gd name="connsiteX425" fmla="*/ 112538 w 511763"/>
                  <a:gd name="connsiteY425" fmla="*/ 69567 h 359794"/>
                  <a:gd name="connsiteX426" fmla="*/ 109583 w 511763"/>
                  <a:gd name="connsiteY426" fmla="*/ 69567 h 359794"/>
                  <a:gd name="connsiteX427" fmla="*/ 96629 w 511763"/>
                  <a:gd name="connsiteY427" fmla="*/ 79384 h 359794"/>
                  <a:gd name="connsiteX428" fmla="*/ 115695 w 511763"/>
                  <a:gd name="connsiteY428" fmla="*/ 33127 h 359794"/>
                  <a:gd name="connsiteX429" fmla="*/ 117639 w 511763"/>
                  <a:gd name="connsiteY429" fmla="*/ 14705 h 359794"/>
                  <a:gd name="connsiteX430" fmla="*/ 124885 w 511763"/>
                  <a:gd name="connsiteY430" fmla="*/ 7474 h 359794"/>
                  <a:gd name="connsiteX431" fmla="*/ 117639 w 511763"/>
                  <a:gd name="connsiteY431" fmla="*/ 242 h 359794"/>
                  <a:gd name="connsiteX432" fmla="*/ 111364 w 511763"/>
                  <a:gd name="connsiteY432" fmla="*/ 3757 h 359794"/>
                  <a:gd name="connsiteX433" fmla="*/ 111364 w 511763"/>
                  <a:gd name="connsiteY433" fmla="*/ 11191 h 359794"/>
                  <a:gd name="connsiteX434" fmla="*/ 117639 w 511763"/>
                  <a:gd name="connsiteY434" fmla="*/ 14705 h 359794"/>
                  <a:gd name="connsiteX435" fmla="*/ 72259 w 511763"/>
                  <a:gd name="connsiteY435" fmla="*/ 5898 h 359794"/>
                  <a:gd name="connsiteX436" fmla="*/ 29835 w 511763"/>
                  <a:gd name="connsiteY436" fmla="*/ 5898 h 359794"/>
                  <a:gd name="connsiteX437" fmla="*/ 28661 w 511763"/>
                  <a:gd name="connsiteY437" fmla="*/ 9413 h 359794"/>
                  <a:gd name="connsiteX438" fmla="*/ 36514 w 511763"/>
                  <a:gd name="connsiteY438" fmla="*/ 29208 h 359794"/>
                  <a:gd name="connsiteX439" fmla="*/ 23763 w 511763"/>
                  <a:gd name="connsiteY439" fmla="*/ 63911 h 359794"/>
                  <a:gd name="connsiteX440" fmla="*/ 1174 w 511763"/>
                  <a:gd name="connsiteY440" fmla="*/ 83707 h 359794"/>
                  <a:gd name="connsiteX441" fmla="*/ 202 w 511763"/>
                  <a:gd name="connsiteY441" fmla="*/ 87222 h 359794"/>
                  <a:gd name="connsiteX442" fmla="*/ 64608 w 511763"/>
                  <a:gd name="connsiteY442" fmla="*/ 87222 h 359794"/>
                  <a:gd name="connsiteX443" fmla="*/ 78534 w 511763"/>
                  <a:gd name="connsiteY443" fmla="*/ 62336 h 359794"/>
                  <a:gd name="connsiteX444" fmla="*/ 73635 w 511763"/>
                  <a:gd name="connsiteY444" fmla="*/ 62336 h 359794"/>
                  <a:gd name="connsiteX445" fmla="*/ 42020 w 511763"/>
                  <a:gd name="connsiteY445" fmla="*/ 82333 h 359794"/>
                  <a:gd name="connsiteX446" fmla="*/ 35745 w 511763"/>
                  <a:gd name="connsiteY446" fmla="*/ 63709 h 359794"/>
                  <a:gd name="connsiteX447" fmla="*/ 48497 w 511763"/>
                  <a:gd name="connsiteY447" fmla="*/ 29007 h 359794"/>
                  <a:gd name="connsiteX448" fmla="*/ 71085 w 511763"/>
                  <a:gd name="connsiteY448" fmla="*/ 9211 h 359794"/>
                  <a:gd name="connsiteX449" fmla="*/ 72259 w 511763"/>
                  <a:gd name="connsiteY449" fmla="*/ 5898 h 35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511763" h="359794">
                    <a:moveTo>
                      <a:pt x="487556" y="305013"/>
                    </a:moveTo>
                    <a:cubicBezTo>
                      <a:pt x="491888" y="305013"/>
                      <a:pt x="495612" y="308326"/>
                      <a:pt x="493628" y="316002"/>
                    </a:cubicBezTo>
                    <a:lnTo>
                      <a:pt x="473793" y="321294"/>
                    </a:lnTo>
                    <a:cubicBezTo>
                      <a:pt x="476950" y="311881"/>
                      <a:pt x="482820" y="305013"/>
                      <a:pt x="487556" y="305013"/>
                    </a:cubicBezTo>
                    <a:moveTo>
                      <a:pt x="498567" y="337171"/>
                    </a:moveTo>
                    <a:lnTo>
                      <a:pt x="494640" y="337171"/>
                    </a:lnTo>
                    <a:cubicBezTo>
                      <a:pt x="489742" y="343069"/>
                      <a:pt x="484237" y="347756"/>
                      <a:pt x="478934" y="347756"/>
                    </a:cubicBezTo>
                    <a:cubicBezTo>
                      <a:pt x="473631" y="347756"/>
                      <a:pt x="470675" y="344443"/>
                      <a:pt x="470675" y="337171"/>
                    </a:cubicBezTo>
                    <a:cubicBezTo>
                      <a:pt x="470675" y="334222"/>
                      <a:pt x="471080" y="331111"/>
                      <a:pt x="471647" y="328364"/>
                    </a:cubicBezTo>
                    <a:lnTo>
                      <a:pt x="503870" y="317780"/>
                    </a:lnTo>
                    <a:cubicBezTo>
                      <a:pt x="510145" y="302872"/>
                      <a:pt x="502494" y="296408"/>
                      <a:pt x="493669" y="296408"/>
                    </a:cubicBezTo>
                    <a:cubicBezTo>
                      <a:pt x="478367" y="296408"/>
                      <a:pt x="461081" y="323072"/>
                      <a:pt x="461081" y="344039"/>
                    </a:cubicBezTo>
                    <a:cubicBezTo>
                      <a:pt x="461081" y="354017"/>
                      <a:pt x="465777" y="359512"/>
                      <a:pt x="473266" y="359512"/>
                    </a:cubicBezTo>
                    <a:cubicBezTo>
                      <a:pt x="482091" y="359512"/>
                      <a:pt x="491119" y="351068"/>
                      <a:pt x="498608" y="337171"/>
                    </a:cubicBezTo>
                    <a:moveTo>
                      <a:pt x="493507" y="289339"/>
                    </a:moveTo>
                    <a:lnTo>
                      <a:pt x="511764" y="272694"/>
                    </a:lnTo>
                    <a:lnTo>
                      <a:pt x="511764" y="270351"/>
                    </a:lnTo>
                    <a:lnTo>
                      <a:pt x="499579" y="270351"/>
                    </a:lnTo>
                    <a:lnTo>
                      <a:pt x="488771" y="289540"/>
                    </a:lnTo>
                    <a:lnTo>
                      <a:pt x="493466" y="289540"/>
                    </a:lnTo>
                    <a:lnTo>
                      <a:pt x="493466" y="289339"/>
                    </a:lnTo>
                    <a:close/>
                    <a:moveTo>
                      <a:pt x="424972" y="305417"/>
                    </a:moveTo>
                    <a:lnTo>
                      <a:pt x="435578" y="305417"/>
                    </a:lnTo>
                    <a:lnTo>
                      <a:pt x="418698" y="351674"/>
                    </a:lnTo>
                    <a:cubicBezTo>
                      <a:pt x="417119" y="355593"/>
                      <a:pt x="419305" y="359512"/>
                      <a:pt x="423393" y="359512"/>
                    </a:cubicBezTo>
                    <a:cubicBezTo>
                      <a:pt x="435376" y="359512"/>
                      <a:pt x="449706" y="349331"/>
                      <a:pt x="455212" y="334828"/>
                    </a:cubicBezTo>
                    <a:lnTo>
                      <a:pt x="452257" y="334828"/>
                    </a:lnTo>
                    <a:cubicBezTo>
                      <a:pt x="447925" y="340888"/>
                      <a:pt x="438493" y="347554"/>
                      <a:pt x="431449" y="348927"/>
                    </a:cubicBezTo>
                    <a:lnTo>
                      <a:pt x="446953" y="305417"/>
                    </a:lnTo>
                    <a:lnTo>
                      <a:pt x="462863" y="305417"/>
                    </a:lnTo>
                    <a:lnTo>
                      <a:pt x="464846" y="298751"/>
                    </a:lnTo>
                    <a:lnTo>
                      <a:pt x="449342" y="298751"/>
                    </a:lnTo>
                    <a:lnTo>
                      <a:pt x="455252" y="282107"/>
                    </a:lnTo>
                    <a:lnTo>
                      <a:pt x="449180" y="282107"/>
                    </a:lnTo>
                    <a:lnTo>
                      <a:pt x="438169" y="298751"/>
                    </a:lnTo>
                    <a:lnTo>
                      <a:pt x="425013" y="300529"/>
                    </a:lnTo>
                    <a:lnTo>
                      <a:pt x="425013" y="305417"/>
                    </a:lnTo>
                    <a:close/>
                    <a:moveTo>
                      <a:pt x="413961" y="303074"/>
                    </a:moveTo>
                    <a:cubicBezTo>
                      <a:pt x="415338" y="298751"/>
                      <a:pt x="412383" y="296408"/>
                      <a:pt x="410237" y="296408"/>
                    </a:cubicBezTo>
                    <a:cubicBezTo>
                      <a:pt x="401007" y="296408"/>
                      <a:pt x="389794" y="304852"/>
                      <a:pt x="385503" y="316406"/>
                    </a:cubicBezTo>
                    <a:lnTo>
                      <a:pt x="388458" y="316406"/>
                    </a:lnTo>
                    <a:cubicBezTo>
                      <a:pt x="391413" y="312083"/>
                      <a:pt x="396514" y="307397"/>
                      <a:pt x="401412" y="306589"/>
                    </a:cubicBezTo>
                    <a:lnTo>
                      <a:pt x="383560" y="352846"/>
                    </a:lnTo>
                    <a:cubicBezTo>
                      <a:pt x="381981" y="357169"/>
                      <a:pt x="385139" y="359512"/>
                      <a:pt x="387487" y="359512"/>
                    </a:cubicBezTo>
                    <a:cubicBezTo>
                      <a:pt x="396311" y="359512"/>
                      <a:pt x="406715" y="351068"/>
                      <a:pt x="411047" y="339514"/>
                    </a:cubicBezTo>
                    <a:lnTo>
                      <a:pt x="408092" y="339514"/>
                    </a:lnTo>
                    <a:cubicBezTo>
                      <a:pt x="405136" y="343837"/>
                      <a:pt x="400036" y="348523"/>
                      <a:pt x="395138" y="349331"/>
                    </a:cubicBezTo>
                    <a:lnTo>
                      <a:pt x="414002" y="303074"/>
                    </a:lnTo>
                    <a:close/>
                    <a:moveTo>
                      <a:pt x="415742" y="284652"/>
                    </a:moveTo>
                    <a:cubicBezTo>
                      <a:pt x="419669" y="284652"/>
                      <a:pt x="422989" y="281339"/>
                      <a:pt x="422989" y="277421"/>
                    </a:cubicBezTo>
                    <a:cubicBezTo>
                      <a:pt x="422989" y="273502"/>
                      <a:pt x="419669" y="270189"/>
                      <a:pt x="415742" y="270189"/>
                    </a:cubicBezTo>
                    <a:cubicBezTo>
                      <a:pt x="413759" y="270189"/>
                      <a:pt x="412018" y="270957"/>
                      <a:pt x="410642" y="272331"/>
                    </a:cubicBezTo>
                    <a:cubicBezTo>
                      <a:pt x="409265" y="273704"/>
                      <a:pt x="408496" y="275482"/>
                      <a:pt x="408496" y="277421"/>
                    </a:cubicBezTo>
                    <a:cubicBezTo>
                      <a:pt x="408496" y="281542"/>
                      <a:pt x="411654" y="284652"/>
                      <a:pt x="415742" y="284652"/>
                    </a:cubicBezTo>
                    <a:moveTo>
                      <a:pt x="329517" y="309336"/>
                    </a:moveTo>
                    <a:cubicBezTo>
                      <a:pt x="332270" y="309336"/>
                      <a:pt x="333849" y="313659"/>
                      <a:pt x="329517" y="323233"/>
                    </a:cubicBezTo>
                    <a:lnTo>
                      <a:pt x="316968" y="351068"/>
                    </a:lnTo>
                    <a:cubicBezTo>
                      <a:pt x="314620" y="356361"/>
                      <a:pt x="317171" y="359673"/>
                      <a:pt x="322271" y="359673"/>
                    </a:cubicBezTo>
                    <a:cubicBezTo>
                      <a:pt x="325429" y="359673"/>
                      <a:pt x="326805" y="358906"/>
                      <a:pt x="328182" y="355553"/>
                    </a:cubicBezTo>
                    <a:lnTo>
                      <a:pt x="340569" y="323031"/>
                    </a:lnTo>
                    <a:cubicBezTo>
                      <a:pt x="346277" y="315962"/>
                      <a:pt x="356883" y="308528"/>
                      <a:pt x="361579" y="308528"/>
                    </a:cubicBezTo>
                    <a:cubicBezTo>
                      <a:pt x="364898" y="308528"/>
                      <a:pt x="364534" y="311275"/>
                      <a:pt x="362348" y="315598"/>
                    </a:cubicBezTo>
                    <a:lnTo>
                      <a:pt x="343281" y="351836"/>
                    </a:lnTo>
                    <a:cubicBezTo>
                      <a:pt x="341500" y="355351"/>
                      <a:pt x="343888" y="359673"/>
                      <a:pt x="347977" y="359673"/>
                    </a:cubicBezTo>
                    <a:cubicBezTo>
                      <a:pt x="357207" y="359673"/>
                      <a:pt x="368420" y="351230"/>
                      <a:pt x="372711" y="339676"/>
                    </a:cubicBezTo>
                    <a:lnTo>
                      <a:pt x="369391" y="339676"/>
                    </a:lnTo>
                    <a:cubicBezTo>
                      <a:pt x="366436" y="343999"/>
                      <a:pt x="361336" y="348685"/>
                      <a:pt x="356437" y="349493"/>
                    </a:cubicBezTo>
                    <a:lnTo>
                      <a:pt x="372751" y="316568"/>
                    </a:lnTo>
                    <a:cubicBezTo>
                      <a:pt x="374897" y="312447"/>
                      <a:pt x="375909" y="308528"/>
                      <a:pt x="375909" y="305377"/>
                    </a:cubicBezTo>
                    <a:cubicBezTo>
                      <a:pt x="375909" y="300085"/>
                      <a:pt x="372954" y="296570"/>
                      <a:pt x="367286" y="296570"/>
                    </a:cubicBezTo>
                    <a:cubicBezTo>
                      <a:pt x="359231" y="296570"/>
                      <a:pt x="352349" y="305579"/>
                      <a:pt x="342552" y="316770"/>
                    </a:cubicBezTo>
                    <a:lnTo>
                      <a:pt x="342552" y="308165"/>
                    </a:lnTo>
                    <a:cubicBezTo>
                      <a:pt x="342552" y="302105"/>
                      <a:pt x="340569" y="296610"/>
                      <a:pt x="335104" y="296610"/>
                    </a:cubicBezTo>
                    <a:cubicBezTo>
                      <a:pt x="328627" y="296610"/>
                      <a:pt x="322717" y="306791"/>
                      <a:pt x="318021" y="316608"/>
                    </a:cubicBezTo>
                    <a:lnTo>
                      <a:pt x="320976" y="316608"/>
                    </a:lnTo>
                    <a:cubicBezTo>
                      <a:pt x="324295" y="311922"/>
                      <a:pt x="327250" y="309376"/>
                      <a:pt x="329598" y="309376"/>
                    </a:cubicBezTo>
                    <a:moveTo>
                      <a:pt x="316847" y="310548"/>
                    </a:moveTo>
                    <a:cubicBezTo>
                      <a:pt x="318992" y="302913"/>
                      <a:pt x="317818" y="296449"/>
                      <a:pt x="312151" y="296449"/>
                    </a:cubicBezTo>
                    <a:cubicBezTo>
                      <a:pt x="304905" y="296449"/>
                      <a:pt x="302516" y="301337"/>
                      <a:pt x="295473" y="316648"/>
                    </a:cubicBezTo>
                    <a:lnTo>
                      <a:pt x="295473" y="308043"/>
                    </a:lnTo>
                    <a:cubicBezTo>
                      <a:pt x="295473" y="301983"/>
                      <a:pt x="293489" y="296489"/>
                      <a:pt x="288024" y="296489"/>
                    </a:cubicBezTo>
                    <a:cubicBezTo>
                      <a:pt x="281547" y="296489"/>
                      <a:pt x="275637" y="306670"/>
                      <a:pt x="270941" y="316487"/>
                    </a:cubicBezTo>
                    <a:lnTo>
                      <a:pt x="273896" y="316487"/>
                    </a:lnTo>
                    <a:cubicBezTo>
                      <a:pt x="277054" y="311962"/>
                      <a:pt x="279968" y="309255"/>
                      <a:pt x="282357" y="309255"/>
                    </a:cubicBezTo>
                    <a:cubicBezTo>
                      <a:pt x="285109" y="309255"/>
                      <a:pt x="286688" y="313578"/>
                      <a:pt x="282357" y="323153"/>
                    </a:cubicBezTo>
                    <a:lnTo>
                      <a:pt x="269808" y="350988"/>
                    </a:lnTo>
                    <a:cubicBezTo>
                      <a:pt x="267460" y="356280"/>
                      <a:pt x="270010" y="359593"/>
                      <a:pt x="275111" y="359593"/>
                    </a:cubicBezTo>
                    <a:cubicBezTo>
                      <a:pt x="278268" y="359593"/>
                      <a:pt x="279645" y="358825"/>
                      <a:pt x="281021" y="355472"/>
                    </a:cubicBezTo>
                    <a:lnTo>
                      <a:pt x="293003" y="322951"/>
                    </a:lnTo>
                    <a:cubicBezTo>
                      <a:pt x="296525" y="318628"/>
                      <a:pt x="299683" y="314911"/>
                      <a:pt x="303609" y="310790"/>
                    </a:cubicBezTo>
                    <a:lnTo>
                      <a:pt x="316968" y="310790"/>
                    </a:lnTo>
                    <a:lnTo>
                      <a:pt x="316968" y="310588"/>
                    </a:lnTo>
                    <a:close/>
                    <a:moveTo>
                      <a:pt x="248312" y="305054"/>
                    </a:moveTo>
                    <a:cubicBezTo>
                      <a:pt x="252643" y="305054"/>
                      <a:pt x="256368" y="308367"/>
                      <a:pt x="254384" y="316042"/>
                    </a:cubicBezTo>
                    <a:lnTo>
                      <a:pt x="234548" y="321335"/>
                    </a:lnTo>
                    <a:cubicBezTo>
                      <a:pt x="237868" y="311922"/>
                      <a:pt x="243576" y="305054"/>
                      <a:pt x="248312" y="305054"/>
                    </a:cubicBezTo>
                    <a:moveTo>
                      <a:pt x="259323" y="337212"/>
                    </a:moveTo>
                    <a:lnTo>
                      <a:pt x="255396" y="337212"/>
                    </a:lnTo>
                    <a:cubicBezTo>
                      <a:pt x="250498" y="343110"/>
                      <a:pt x="244993" y="347796"/>
                      <a:pt x="239689" y="347796"/>
                    </a:cubicBezTo>
                    <a:cubicBezTo>
                      <a:pt x="234386" y="347796"/>
                      <a:pt x="231431" y="344483"/>
                      <a:pt x="231431" y="337212"/>
                    </a:cubicBezTo>
                    <a:cubicBezTo>
                      <a:pt x="231431" y="334262"/>
                      <a:pt x="231836" y="331152"/>
                      <a:pt x="232403" y="328404"/>
                    </a:cubicBezTo>
                    <a:lnTo>
                      <a:pt x="264626" y="317820"/>
                    </a:lnTo>
                    <a:cubicBezTo>
                      <a:pt x="270901" y="302913"/>
                      <a:pt x="263452" y="296449"/>
                      <a:pt x="254425" y="296449"/>
                    </a:cubicBezTo>
                    <a:cubicBezTo>
                      <a:pt x="239123" y="296449"/>
                      <a:pt x="221837" y="323112"/>
                      <a:pt x="221837" y="344079"/>
                    </a:cubicBezTo>
                    <a:cubicBezTo>
                      <a:pt x="221837" y="354058"/>
                      <a:pt x="226533" y="359552"/>
                      <a:pt x="234022" y="359552"/>
                    </a:cubicBezTo>
                    <a:cubicBezTo>
                      <a:pt x="242847" y="359552"/>
                      <a:pt x="251874" y="351109"/>
                      <a:pt x="259363" y="337212"/>
                    </a:cubicBezTo>
                    <a:moveTo>
                      <a:pt x="185728" y="305458"/>
                    </a:moveTo>
                    <a:lnTo>
                      <a:pt x="196334" y="305458"/>
                    </a:lnTo>
                    <a:lnTo>
                      <a:pt x="179453" y="351715"/>
                    </a:lnTo>
                    <a:cubicBezTo>
                      <a:pt x="177875" y="355634"/>
                      <a:pt x="180061" y="359552"/>
                      <a:pt x="184149" y="359552"/>
                    </a:cubicBezTo>
                    <a:cubicBezTo>
                      <a:pt x="196132" y="359552"/>
                      <a:pt x="210664" y="349372"/>
                      <a:pt x="215967" y="334868"/>
                    </a:cubicBezTo>
                    <a:lnTo>
                      <a:pt x="213012" y="334868"/>
                    </a:lnTo>
                    <a:cubicBezTo>
                      <a:pt x="208681" y="340928"/>
                      <a:pt x="199249" y="347594"/>
                      <a:pt x="192205" y="348968"/>
                    </a:cubicBezTo>
                    <a:lnTo>
                      <a:pt x="207709" y="305458"/>
                    </a:lnTo>
                    <a:lnTo>
                      <a:pt x="223618" y="305458"/>
                    </a:lnTo>
                    <a:lnTo>
                      <a:pt x="225602" y="298792"/>
                    </a:lnTo>
                    <a:lnTo>
                      <a:pt x="210098" y="298792"/>
                    </a:lnTo>
                    <a:lnTo>
                      <a:pt x="216008" y="282148"/>
                    </a:lnTo>
                    <a:lnTo>
                      <a:pt x="209936" y="282148"/>
                    </a:lnTo>
                    <a:lnTo>
                      <a:pt x="198925" y="298792"/>
                    </a:lnTo>
                    <a:lnTo>
                      <a:pt x="185768" y="300570"/>
                    </a:lnTo>
                    <a:lnTo>
                      <a:pt x="185768" y="305458"/>
                    </a:lnTo>
                    <a:close/>
                    <a:moveTo>
                      <a:pt x="129378" y="341534"/>
                    </a:moveTo>
                    <a:cubicBezTo>
                      <a:pt x="129378" y="327233"/>
                      <a:pt x="145287" y="307841"/>
                      <a:pt x="154315" y="307841"/>
                    </a:cubicBezTo>
                    <a:cubicBezTo>
                      <a:pt x="156298" y="307841"/>
                      <a:pt x="158241" y="308043"/>
                      <a:pt x="159820" y="308609"/>
                    </a:cubicBezTo>
                    <a:lnTo>
                      <a:pt x="150590" y="333293"/>
                    </a:lnTo>
                    <a:cubicBezTo>
                      <a:pt x="145287" y="339757"/>
                      <a:pt x="137029" y="347594"/>
                      <a:pt x="133102" y="347594"/>
                    </a:cubicBezTo>
                    <a:cubicBezTo>
                      <a:pt x="130754" y="347594"/>
                      <a:pt x="129378" y="345816"/>
                      <a:pt x="129378" y="341534"/>
                    </a:cubicBezTo>
                    <a:moveTo>
                      <a:pt x="178279" y="293702"/>
                    </a:moveTo>
                    <a:lnTo>
                      <a:pt x="173381" y="293298"/>
                    </a:lnTo>
                    <a:lnTo>
                      <a:pt x="167876" y="298792"/>
                    </a:lnTo>
                    <a:lnTo>
                      <a:pt x="166904" y="298792"/>
                    </a:lnTo>
                    <a:cubicBezTo>
                      <a:pt x="143547" y="298792"/>
                      <a:pt x="118408" y="327798"/>
                      <a:pt x="118408" y="350745"/>
                    </a:cubicBezTo>
                    <a:cubicBezTo>
                      <a:pt x="118408" y="356037"/>
                      <a:pt x="121363" y="359552"/>
                      <a:pt x="127030" y="359552"/>
                    </a:cubicBezTo>
                    <a:cubicBezTo>
                      <a:pt x="133912" y="359552"/>
                      <a:pt x="140591" y="349735"/>
                      <a:pt x="148242" y="339353"/>
                    </a:cubicBezTo>
                    <a:lnTo>
                      <a:pt x="147838" y="343069"/>
                    </a:lnTo>
                    <a:cubicBezTo>
                      <a:pt x="146866" y="353654"/>
                      <a:pt x="150185" y="359512"/>
                      <a:pt x="155691" y="359512"/>
                    </a:cubicBezTo>
                    <a:cubicBezTo>
                      <a:pt x="162168" y="359512"/>
                      <a:pt x="168078" y="349331"/>
                      <a:pt x="172572" y="339514"/>
                    </a:cubicBezTo>
                    <a:lnTo>
                      <a:pt x="169616" y="339514"/>
                    </a:lnTo>
                    <a:cubicBezTo>
                      <a:pt x="166459" y="344039"/>
                      <a:pt x="163544" y="346746"/>
                      <a:pt x="161156" y="346746"/>
                    </a:cubicBezTo>
                    <a:cubicBezTo>
                      <a:pt x="158768" y="346746"/>
                      <a:pt x="157027" y="342221"/>
                      <a:pt x="161156" y="332848"/>
                    </a:cubicBezTo>
                    <a:lnTo>
                      <a:pt x="178239" y="293661"/>
                    </a:lnTo>
                    <a:close/>
                    <a:moveTo>
                      <a:pt x="128204" y="310548"/>
                    </a:moveTo>
                    <a:cubicBezTo>
                      <a:pt x="130350" y="302913"/>
                      <a:pt x="129176" y="296449"/>
                      <a:pt x="123508" y="296449"/>
                    </a:cubicBezTo>
                    <a:cubicBezTo>
                      <a:pt x="116262" y="296449"/>
                      <a:pt x="113874" y="301337"/>
                      <a:pt x="106830" y="316648"/>
                    </a:cubicBezTo>
                    <a:lnTo>
                      <a:pt x="106830" y="308043"/>
                    </a:lnTo>
                    <a:cubicBezTo>
                      <a:pt x="106830" y="301983"/>
                      <a:pt x="104846" y="296489"/>
                      <a:pt x="99179" y="296489"/>
                    </a:cubicBezTo>
                    <a:cubicBezTo>
                      <a:pt x="92702" y="296489"/>
                      <a:pt x="86792" y="306670"/>
                      <a:pt x="82298" y="316487"/>
                    </a:cubicBezTo>
                    <a:lnTo>
                      <a:pt x="85254" y="316487"/>
                    </a:lnTo>
                    <a:cubicBezTo>
                      <a:pt x="88411" y="311962"/>
                      <a:pt x="91326" y="309255"/>
                      <a:pt x="93714" y="309255"/>
                    </a:cubicBezTo>
                    <a:cubicBezTo>
                      <a:pt x="96467" y="309255"/>
                      <a:pt x="98046" y="313578"/>
                      <a:pt x="93714" y="323153"/>
                    </a:cubicBezTo>
                    <a:lnTo>
                      <a:pt x="80963" y="351190"/>
                    </a:lnTo>
                    <a:cubicBezTo>
                      <a:pt x="78615" y="356482"/>
                      <a:pt x="81165" y="359795"/>
                      <a:pt x="86266" y="359795"/>
                    </a:cubicBezTo>
                    <a:cubicBezTo>
                      <a:pt x="89423" y="359795"/>
                      <a:pt x="90799" y="359027"/>
                      <a:pt x="92176" y="355674"/>
                    </a:cubicBezTo>
                    <a:lnTo>
                      <a:pt x="104563" y="322951"/>
                    </a:lnTo>
                    <a:cubicBezTo>
                      <a:pt x="108085" y="318628"/>
                      <a:pt x="111242" y="314911"/>
                      <a:pt x="115169" y="310790"/>
                    </a:cubicBezTo>
                    <a:lnTo>
                      <a:pt x="128326" y="310790"/>
                    </a:lnTo>
                    <a:lnTo>
                      <a:pt x="128326" y="310588"/>
                    </a:lnTo>
                    <a:close/>
                    <a:moveTo>
                      <a:pt x="45906" y="357371"/>
                    </a:moveTo>
                    <a:lnTo>
                      <a:pt x="47080" y="353856"/>
                    </a:lnTo>
                    <a:cubicBezTo>
                      <a:pt x="31575" y="350907"/>
                      <a:pt x="29592" y="350907"/>
                      <a:pt x="35866" y="334060"/>
                    </a:cubicBezTo>
                    <a:lnTo>
                      <a:pt x="41777" y="318183"/>
                    </a:lnTo>
                    <a:lnTo>
                      <a:pt x="54164" y="318183"/>
                    </a:lnTo>
                    <a:cubicBezTo>
                      <a:pt x="61815" y="318183"/>
                      <a:pt x="62017" y="321496"/>
                      <a:pt x="60843" y="329940"/>
                    </a:cubicBezTo>
                    <a:lnTo>
                      <a:pt x="65377" y="329940"/>
                    </a:lnTo>
                    <a:lnTo>
                      <a:pt x="75579" y="301903"/>
                    </a:lnTo>
                    <a:lnTo>
                      <a:pt x="71045" y="301903"/>
                    </a:lnTo>
                    <a:cubicBezTo>
                      <a:pt x="67118" y="308568"/>
                      <a:pt x="64163" y="313659"/>
                      <a:pt x="55743" y="313659"/>
                    </a:cubicBezTo>
                    <a:lnTo>
                      <a:pt x="43355" y="313659"/>
                    </a:lnTo>
                    <a:lnTo>
                      <a:pt x="51816" y="290712"/>
                    </a:lnTo>
                    <a:cubicBezTo>
                      <a:pt x="54771" y="282471"/>
                      <a:pt x="56148" y="280895"/>
                      <a:pt x="66754" y="280895"/>
                    </a:cubicBezTo>
                    <a:lnTo>
                      <a:pt x="69506" y="280895"/>
                    </a:lnTo>
                    <a:cubicBezTo>
                      <a:pt x="80315" y="280895"/>
                      <a:pt x="81691" y="283844"/>
                      <a:pt x="81691" y="295196"/>
                    </a:cubicBezTo>
                    <a:lnTo>
                      <a:pt x="86023" y="295196"/>
                    </a:lnTo>
                    <a:lnTo>
                      <a:pt x="89545" y="276168"/>
                    </a:lnTo>
                    <a:lnTo>
                      <a:pt x="29632" y="276168"/>
                    </a:lnTo>
                    <a:lnTo>
                      <a:pt x="28458" y="279683"/>
                    </a:lnTo>
                    <a:cubicBezTo>
                      <a:pt x="40846" y="282228"/>
                      <a:pt x="42020" y="283400"/>
                      <a:pt x="36312" y="299479"/>
                    </a:cubicBezTo>
                    <a:lnTo>
                      <a:pt x="23560" y="334182"/>
                    </a:lnTo>
                    <a:cubicBezTo>
                      <a:pt x="17650" y="350058"/>
                      <a:pt x="15302" y="351432"/>
                      <a:pt x="972" y="353977"/>
                    </a:cubicBezTo>
                    <a:lnTo>
                      <a:pt x="0" y="357492"/>
                    </a:lnTo>
                    <a:lnTo>
                      <a:pt x="45946" y="357492"/>
                    </a:lnTo>
                    <a:lnTo>
                      <a:pt x="45946" y="357290"/>
                    </a:lnTo>
                    <a:close/>
                    <a:moveTo>
                      <a:pt x="343038" y="169999"/>
                    </a:moveTo>
                    <a:cubicBezTo>
                      <a:pt x="347370" y="169999"/>
                      <a:pt x="351094" y="173312"/>
                      <a:pt x="349110" y="180988"/>
                    </a:cubicBezTo>
                    <a:lnTo>
                      <a:pt x="329275" y="186280"/>
                    </a:lnTo>
                    <a:cubicBezTo>
                      <a:pt x="332432" y="176867"/>
                      <a:pt x="338302" y="169999"/>
                      <a:pt x="343038" y="169999"/>
                    </a:cubicBezTo>
                    <a:moveTo>
                      <a:pt x="354049" y="202157"/>
                    </a:moveTo>
                    <a:lnTo>
                      <a:pt x="350122" y="202157"/>
                    </a:lnTo>
                    <a:cubicBezTo>
                      <a:pt x="345224" y="208056"/>
                      <a:pt x="339719" y="212742"/>
                      <a:pt x="334416" y="212742"/>
                    </a:cubicBezTo>
                    <a:cubicBezTo>
                      <a:pt x="329113" y="212742"/>
                      <a:pt x="326157" y="209429"/>
                      <a:pt x="326157" y="202157"/>
                    </a:cubicBezTo>
                    <a:cubicBezTo>
                      <a:pt x="326157" y="199208"/>
                      <a:pt x="326562" y="196097"/>
                      <a:pt x="327129" y="193350"/>
                    </a:cubicBezTo>
                    <a:lnTo>
                      <a:pt x="359352" y="182766"/>
                    </a:lnTo>
                    <a:cubicBezTo>
                      <a:pt x="365627" y="167858"/>
                      <a:pt x="357976" y="161394"/>
                      <a:pt x="349151" y="161394"/>
                    </a:cubicBezTo>
                    <a:cubicBezTo>
                      <a:pt x="333849" y="161394"/>
                      <a:pt x="316563" y="188058"/>
                      <a:pt x="316563" y="209025"/>
                    </a:cubicBezTo>
                    <a:cubicBezTo>
                      <a:pt x="316563" y="219004"/>
                      <a:pt x="321259" y="224498"/>
                      <a:pt x="328748" y="224498"/>
                    </a:cubicBezTo>
                    <a:cubicBezTo>
                      <a:pt x="337573" y="224700"/>
                      <a:pt x="346600" y="216054"/>
                      <a:pt x="354090" y="202157"/>
                    </a:cubicBezTo>
                    <a:moveTo>
                      <a:pt x="348989" y="154325"/>
                    </a:moveTo>
                    <a:lnTo>
                      <a:pt x="367246" y="137680"/>
                    </a:lnTo>
                    <a:lnTo>
                      <a:pt x="367246" y="135337"/>
                    </a:lnTo>
                    <a:lnTo>
                      <a:pt x="355061" y="135337"/>
                    </a:lnTo>
                    <a:lnTo>
                      <a:pt x="344253" y="154527"/>
                    </a:lnTo>
                    <a:lnTo>
                      <a:pt x="348948" y="154527"/>
                    </a:lnTo>
                    <a:lnTo>
                      <a:pt x="348948" y="154325"/>
                    </a:lnTo>
                    <a:close/>
                    <a:moveTo>
                      <a:pt x="280454" y="170403"/>
                    </a:moveTo>
                    <a:lnTo>
                      <a:pt x="291060" y="170403"/>
                    </a:lnTo>
                    <a:lnTo>
                      <a:pt x="274180" y="216660"/>
                    </a:lnTo>
                    <a:cubicBezTo>
                      <a:pt x="272601" y="220579"/>
                      <a:pt x="274787" y="224498"/>
                      <a:pt x="278875" y="224498"/>
                    </a:cubicBezTo>
                    <a:cubicBezTo>
                      <a:pt x="290858" y="224498"/>
                      <a:pt x="305188" y="214317"/>
                      <a:pt x="310694" y="199814"/>
                    </a:cubicBezTo>
                    <a:lnTo>
                      <a:pt x="307738" y="199814"/>
                    </a:lnTo>
                    <a:cubicBezTo>
                      <a:pt x="303407" y="205874"/>
                      <a:pt x="293975" y="212540"/>
                      <a:pt x="286931" y="213913"/>
                    </a:cubicBezTo>
                    <a:lnTo>
                      <a:pt x="302435" y="170403"/>
                    </a:lnTo>
                    <a:lnTo>
                      <a:pt x="318345" y="170403"/>
                    </a:lnTo>
                    <a:lnTo>
                      <a:pt x="320328" y="163738"/>
                    </a:lnTo>
                    <a:lnTo>
                      <a:pt x="304824" y="163738"/>
                    </a:lnTo>
                    <a:lnTo>
                      <a:pt x="310734" y="147093"/>
                    </a:lnTo>
                    <a:lnTo>
                      <a:pt x="304662" y="147093"/>
                    </a:lnTo>
                    <a:lnTo>
                      <a:pt x="293651" y="163738"/>
                    </a:lnTo>
                    <a:lnTo>
                      <a:pt x="280495" y="165717"/>
                    </a:lnTo>
                    <a:lnTo>
                      <a:pt x="280495" y="170403"/>
                    </a:lnTo>
                    <a:close/>
                    <a:moveTo>
                      <a:pt x="269443" y="168262"/>
                    </a:moveTo>
                    <a:cubicBezTo>
                      <a:pt x="270820" y="163940"/>
                      <a:pt x="267864" y="161597"/>
                      <a:pt x="265517" y="161597"/>
                    </a:cubicBezTo>
                    <a:cubicBezTo>
                      <a:pt x="256287" y="161597"/>
                      <a:pt x="245073" y="170040"/>
                      <a:pt x="240782" y="181594"/>
                    </a:cubicBezTo>
                    <a:lnTo>
                      <a:pt x="243738" y="181594"/>
                    </a:lnTo>
                    <a:cubicBezTo>
                      <a:pt x="246693" y="177271"/>
                      <a:pt x="251793" y="172585"/>
                      <a:pt x="256692" y="171777"/>
                    </a:cubicBezTo>
                    <a:lnTo>
                      <a:pt x="238839" y="218034"/>
                    </a:lnTo>
                    <a:cubicBezTo>
                      <a:pt x="237261" y="222357"/>
                      <a:pt x="240418" y="224700"/>
                      <a:pt x="242766" y="224700"/>
                    </a:cubicBezTo>
                    <a:cubicBezTo>
                      <a:pt x="251591" y="224700"/>
                      <a:pt x="261995" y="216257"/>
                      <a:pt x="266326" y="204702"/>
                    </a:cubicBezTo>
                    <a:lnTo>
                      <a:pt x="263371" y="204702"/>
                    </a:lnTo>
                    <a:cubicBezTo>
                      <a:pt x="260416" y="209025"/>
                      <a:pt x="255315" y="213711"/>
                      <a:pt x="250417" y="214519"/>
                    </a:cubicBezTo>
                    <a:lnTo>
                      <a:pt x="269484" y="168262"/>
                    </a:lnTo>
                    <a:close/>
                    <a:moveTo>
                      <a:pt x="271224" y="149840"/>
                    </a:moveTo>
                    <a:cubicBezTo>
                      <a:pt x="275151" y="149840"/>
                      <a:pt x="278471" y="146528"/>
                      <a:pt x="278471" y="142609"/>
                    </a:cubicBezTo>
                    <a:cubicBezTo>
                      <a:pt x="278471" y="138690"/>
                      <a:pt x="275151" y="135377"/>
                      <a:pt x="271224" y="135377"/>
                    </a:cubicBezTo>
                    <a:cubicBezTo>
                      <a:pt x="268674" y="135377"/>
                      <a:pt x="266326" y="136751"/>
                      <a:pt x="264950" y="138892"/>
                    </a:cubicBezTo>
                    <a:cubicBezTo>
                      <a:pt x="263573" y="141033"/>
                      <a:pt x="263573" y="143982"/>
                      <a:pt x="264950" y="146326"/>
                    </a:cubicBezTo>
                    <a:cubicBezTo>
                      <a:pt x="266326" y="148467"/>
                      <a:pt x="268674" y="150042"/>
                      <a:pt x="271224" y="149840"/>
                    </a:cubicBezTo>
                    <a:moveTo>
                      <a:pt x="214267" y="214519"/>
                    </a:moveTo>
                    <a:lnTo>
                      <a:pt x="243738" y="136509"/>
                    </a:lnTo>
                    <a:lnTo>
                      <a:pt x="242766" y="135135"/>
                    </a:lnTo>
                    <a:lnTo>
                      <a:pt x="222323" y="137478"/>
                    </a:lnTo>
                    <a:lnTo>
                      <a:pt x="222323" y="139821"/>
                    </a:lnTo>
                    <a:lnTo>
                      <a:pt x="226250" y="142771"/>
                    </a:lnTo>
                    <a:cubicBezTo>
                      <a:pt x="229772" y="145518"/>
                      <a:pt x="228598" y="148063"/>
                      <a:pt x="225481" y="156870"/>
                    </a:cubicBezTo>
                    <a:lnTo>
                      <a:pt x="203094" y="216458"/>
                    </a:lnTo>
                    <a:cubicBezTo>
                      <a:pt x="201111" y="219973"/>
                      <a:pt x="203702" y="224296"/>
                      <a:pt x="207790" y="224296"/>
                    </a:cubicBezTo>
                    <a:cubicBezTo>
                      <a:pt x="217020" y="224296"/>
                      <a:pt x="227019" y="215853"/>
                      <a:pt x="231350" y="204298"/>
                    </a:cubicBezTo>
                    <a:lnTo>
                      <a:pt x="228395" y="204298"/>
                    </a:lnTo>
                    <a:cubicBezTo>
                      <a:pt x="225238" y="208823"/>
                      <a:pt x="218963" y="213509"/>
                      <a:pt x="214267" y="214479"/>
                    </a:cubicBezTo>
                    <a:moveTo>
                      <a:pt x="154193" y="206439"/>
                    </a:moveTo>
                    <a:cubicBezTo>
                      <a:pt x="154193" y="192138"/>
                      <a:pt x="170102" y="172747"/>
                      <a:pt x="179130" y="172747"/>
                    </a:cubicBezTo>
                    <a:cubicBezTo>
                      <a:pt x="181113" y="172747"/>
                      <a:pt x="182854" y="172949"/>
                      <a:pt x="184635" y="173514"/>
                    </a:cubicBezTo>
                    <a:lnTo>
                      <a:pt x="175203" y="198198"/>
                    </a:lnTo>
                    <a:cubicBezTo>
                      <a:pt x="169900" y="204662"/>
                      <a:pt x="161642" y="212499"/>
                      <a:pt x="157715" y="212499"/>
                    </a:cubicBezTo>
                    <a:cubicBezTo>
                      <a:pt x="155569" y="212701"/>
                      <a:pt x="154193" y="210722"/>
                      <a:pt x="154193" y="206439"/>
                    </a:cubicBezTo>
                    <a:moveTo>
                      <a:pt x="203094" y="158809"/>
                    </a:moveTo>
                    <a:lnTo>
                      <a:pt x="198196" y="158405"/>
                    </a:lnTo>
                    <a:lnTo>
                      <a:pt x="192691" y="163899"/>
                    </a:lnTo>
                    <a:lnTo>
                      <a:pt x="191719" y="163899"/>
                    </a:lnTo>
                    <a:cubicBezTo>
                      <a:pt x="168362" y="163899"/>
                      <a:pt x="143223" y="192906"/>
                      <a:pt x="143223" y="215853"/>
                    </a:cubicBezTo>
                    <a:cubicBezTo>
                      <a:pt x="143223" y="221145"/>
                      <a:pt x="146178" y="224659"/>
                      <a:pt x="151845" y="224659"/>
                    </a:cubicBezTo>
                    <a:cubicBezTo>
                      <a:pt x="158727" y="224659"/>
                      <a:pt x="165406" y="214843"/>
                      <a:pt x="173057" y="204460"/>
                    </a:cubicBezTo>
                    <a:lnTo>
                      <a:pt x="172653" y="208177"/>
                    </a:lnTo>
                    <a:cubicBezTo>
                      <a:pt x="171681" y="218761"/>
                      <a:pt x="175000" y="224619"/>
                      <a:pt x="180506" y="224619"/>
                    </a:cubicBezTo>
                    <a:cubicBezTo>
                      <a:pt x="186983" y="224619"/>
                      <a:pt x="192893" y="214439"/>
                      <a:pt x="197387" y="204622"/>
                    </a:cubicBezTo>
                    <a:lnTo>
                      <a:pt x="194431" y="204622"/>
                    </a:lnTo>
                    <a:cubicBezTo>
                      <a:pt x="191274" y="209146"/>
                      <a:pt x="188359" y="211853"/>
                      <a:pt x="185971" y="211853"/>
                    </a:cubicBezTo>
                    <a:cubicBezTo>
                      <a:pt x="183582" y="211853"/>
                      <a:pt x="181842" y="207328"/>
                      <a:pt x="185971" y="198117"/>
                    </a:cubicBezTo>
                    <a:lnTo>
                      <a:pt x="203054" y="158728"/>
                    </a:lnTo>
                    <a:close/>
                    <a:moveTo>
                      <a:pt x="89383" y="235810"/>
                    </a:moveTo>
                    <a:cubicBezTo>
                      <a:pt x="89383" y="229750"/>
                      <a:pt x="95293" y="225831"/>
                      <a:pt x="103713" y="222478"/>
                    </a:cubicBezTo>
                    <a:cubicBezTo>
                      <a:pt x="106466" y="223852"/>
                      <a:pt x="110797" y="225427"/>
                      <a:pt x="116262" y="227164"/>
                    </a:cubicBezTo>
                    <a:cubicBezTo>
                      <a:pt x="125087" y="230113"/>
                      <a:pt x="128447" y="231285"/>
                      <a:pt x="128447" y="233830"/>
                    </a:cubicBezTo>
                    <a:cubicBezTo>
                      <a:pt x="128447" y="239526"/>
                      <a:pt x="120391" y="243809"/>
                      <a:pt x="105656" y="243809"/>
                    </a:cubicBezTo>
                    <a:cubicBezTo>
                      <a:pt x="94645" y="244011"/>
                      <a:pt x="89342" y="241667"/>
                      <a:pt x="89342" y="235769"/>
                    </a:cubicBezTo>
                    <a:moveTo>
                      <a:pt x="113509" y="198319"/>
                    </a:moveTo>
                    <a:cubicBezTo>
                      <a:pt x="109583" y="198319"/>
                      <a:pt x="108206" y="195007"/>
                      <a:pt x="108206" y="191249"/>
                    </a:cubicBezTo>
                    <a:cubicBezTo>
                      <a:pt x="108206" y="179695"/>
                      <a:pt x="113712" y="165758"/>
                      <a:pt x="122537" y="165758"/>
                    </a:cubicBezTo>
                    <a:cubicBezTo>
                      <a:pt x="126463" y="165758"/>
                      <a:pt x="127840" y="169070"/>
                      <a:pt x="127840" y="172827"/>
                    </a:cubicBezTo>
                    <a:cubicBezTo>
                      <a:pt x="127840" y="184180"/>
                      <a:pt x="122132" y="198319"/>
                      <a:pt x="113509" y="198319"/>
                    </a:cubicBezTo>
                    <a:moveTo>
                      <a:pt x="138648" y="230073"/>
                    </a:moveTo>
                    <a:cubicBezTo>
                      <a:pt x="138648" y="222640"/>
                      <a:pt x="131969" y="219892"/>
                      <a:pt x="121160" y="216741"/>
                    </a:cubicBezTo>
                    <a:cubicBezTo>
                      <a:pt x="111931" y="213994"/>
                      <a:pt x="107599" y="213227"/>
                      <a:pt x="107599" y="210075"/>
                    </a:cubicBezTo>
                    <a:cubicBezTo>
                      <a:pt x="107599" y="207732"/>
                      <a:pt x="109583" y="204783"/>
                      <a:pt x="113509" y="202642"/>
                    </a:cubicBezTo>
                    <a:cubicBezTo>
                      <a:pt x="128811" y="201874"/>
                      <a:pt x="138446" y="188139"/>
                      <a:pt x="138446" y="175979"/>
                    </a:cubicBezTo>
                    <a:cubicBezTo>
                      <a:pt x="138446" y="173837"/>
                      <a:pt x="138041" y="171858"/>
                      <a:pt x="137474" y="170080"/>
                    </a:cubicBezTo>
                    <a:lnTo>
                      <a:pt x="147878" y="170080"/>
                    </a:lnTo>
                    <a:lnTo>
                      <a:pt x="149862" y="163414"/>
                    </a:lnTo>
                    <a:lnTo>
                      <a:pt x="132171" y="163414"/>
                    </a:lnTo>
                    <a:cubicBezTo>
                      <a:pt x="129823" y="161839"/>
                      <a:pt x="126868" y="161071"/>
                      <a:pt x="123549" y="161071"/>
                    </a:cubicBezTo>
                    <a:cubicBezTo>
                      <a:pt x="107437" y="161071"/>
                      <a:pt x="97034" y="175171"/>
                      <a:pt x="97034" y="187735"/>
                    </a:cubicBezTo>
                    <a:cubicBezTo>
                      <a:pt x="97034" y="195774"/>
                      <a:pt x="101729" y="201268"/>
                      <a:pt x="109218" y="202238"/>
                    </a:cubicBezTo>
                    <a:cubicBezTo>
                      <a:pt x="101770" y="205753"/>
                      <a:pt x="97438" y="209469"/>
                      <a:pt x="97438" y="214196"/>
                    </a:cubicBezTo>
                    <a:cubicBezTo>
                      <a:pt x="97438" y="216943"/>
                      <a:pt x="98410" y="218882"/>
                      <a:pt x="100758" y="220660"/>
                    </a:cubicBezTo>
                    <a:cubicBezTo>
                      <a:pt x="83472" y="225750"/>
                      <a:pt x="76388" y="232214"/>
                      <a:pt x="76388" y="239688"/>
                    </a:cubicBezTo>
                    <a:cubicBezTo>
                      <a:pt x="76388" y="247727"/>
                      <a:pt x="86994" y="251040"/>
                      <a:pt x="99543" y="251040"/>
                    </a:cubicBezTo>
                    <a:cubicBezTo>
                      <a:pt x="120756" y="251242"/>
                      <a:pt x="138608" y="239688"/>
                      <a:pt x="138608" y="230073"/>
                    </a:cubicBezTo>
                    <a:moveTo>
                      <a:pt x="58495" y="183048"/>
                    </a:moveTo>
                    <a:cubicBezTo>
                      <a:pt x="66146" y="183048"/>
                      <a:pt x="66349" y="186361"/>
                      <a:pt x="65175" y="194805"/>
                    </a:cubicBezTo>
                    <a:lnTo>
                      <a:pt x="69709" y="194805"/>
                    </a:lnTo>
                    <a:lnTo>
                      <a:pt x="79910" y="166768"/>
                    </a:lnTo>
                    <a:lnTo>
                      <a:pt x="75376" y="166768"/>
                    </a:lnTo>
                    <a:cubicBezTo>
                      <a:pt x="71449" y="173433"/>
                      <a:pt x="68494" y="178524"/>
                      <a:pt x="60074" y="178524"/>
                    </a:cubicBezTo>
                    <a:lnTo>
                      <a:pt x="42991" y="178524"/>
                    </a:lnTo>
                    <a:lnTo>
                      <a:pt x="51452" y="155577"/>
                    </a:lnTo>
                    <a:cubicBezTo>
                      <a:pt x="54407" y="147336"/>
                      <a:pt x="55986" y="145760"/>
                      <a:pt x="66389" y="145760"/>
                    </a:cubicBezTo>
                    <a:lnTo>
                      <a:pt x="73838" y="145760"/>
                    </a:lnTo>
                    <a:cubicBezTo>
                      <a:pt x="84646" y="145760"/>
                      <a:pt x="86023" y="148709"/>
                      <a:pt x="86023" y="160061"/>
                    </a:cubicBezTo>
                    <a:lnTo>
                      <a:pt x="90354" y="160061"/>
                    </a:lnTo>
                    <a:lnTo>
                      <a:pt x="93876" y="141033"/>
                    </a:lnTo>
                    <a:lnTo>
                      <a:pt x="29673" y="141033"/>
                    </a:lnTo>
                    <a:lnTo>
                      <a:pt x="28499" y="144548"/>
                    </a:lnTo>
                    <a:cubicBezTo>
                      <a:pt x="40886" y="147093"/>
                      <a:pt x="42060" y="148265"/>
                      <a:pt x="36352" y="164344"/>
                    </a:cubicBezTo>
                    <a:lnTo>
                      <a:pt x="23601" y="199046"/>
                    </a:lnTo>
                    <a:cubicBezTo>
                      <a:pt x="17690" y="214923"/>
                      <a:pt x="15342" y="216297"/>
                      <a:pt x="1012" y="218842"/>
                    </a:cubicBezTo>
                    <a:lnTo>
                      <a:pt x="40" y="222357"/>
                    </a:lnTo>
                    <a:lnTo>
                      <a:pt x="71530" y="222357"/>
                    </a:lnTo>
                    <a:lnTo>
                      <a:pt x="84282" y="202157"/>
                    </a:lnTo>
                    <a:lnTo>
                      <a:pt x="79384" y="202157"/>
                    </a:lnTo>
                    <a:cubicBezTo>
                      <a:pt x="71126" y="210399"/>
                      <a:pt x="62705" y="217630"/>
                      <a:pt x="46796" y="217630"/>
                    </a:cubicBezTo>
                    <a:cubicBezTo>
                      <a:pt x="27730" y="217630"/>
                      <a:pt x="29511" y="216660"/>
                      <a:pt x="35785" y="199006"/>
                    </a:cubicBezTo>
                    <a:lnTo>
                      <a:pt x="41696" y="183129"/>
                    </a:lnTo>
                    <a:lnTo>
                      <a:pt x="58576" y="183129"/>
                    </a:lnTo>
                    <a:lnTo>
                      <a:pt x="58576" y="182927"/>
                    </a:lnTo>
                    <a:close/>
                    <a:moveTo>
                      <a:pt x="67725" y="135216"/>
                    </a:moveTo>
                    <a:lnTo>
                      <a:pt x="85982" y="121884"/>
                    </a:lnTo>
                    <a:lnTo>
                      <a:pt x="85982" y="119541"/>
                    </a:lnTo>
                    <a:lnTo>
                      <a:pt x="73797" y="119541"/>
                    </a:lnTo>
                    <a:lnTo>
                      <a:pt x="62989" y="135216"/>
                    </a:lnTo>
                    <a:lnTo>
                      <a:pt x="67685" y="135216"/>
                    </a:lnTo>
                    <a:close/>
                    <a:moveTo>
                      <a:pt x="340690" y="35066"/>
                    </a:moveTo>
                    <a:cubicBezTo>
                      <a:pt x="345022" y="35066"/>
                      <a:pt x="348746" y="38379"/>
                      <a:pt x="346762" y="46055"/>
                    </a:cubicBezTo>
                    <a:lnTo>
                      <a:pt x="326927" y="51347"/>
                    </a:lnTo>
                    <a:cubicBezTo>
                      <a:pt x="330084" y="41732"/>
                      <a:pt x="335954" y="35066"/>
                      <a:pt x="340690" y="35066"/>
                    </a:cubicBezTo>
                    <a:moveTo>
                      <a:pt x="351701" y="67224"/>
                    </a:moveTo>
                    <a:lnTo>
                      <a:pt x="347774" y="67224"/>
                    </a:lnTo>
                    <a:cubicBezTo>
                      <a:pt x="342876" y="73122"/>
                      <a:pt x="337371" y="77809"/>
                      <a:pt x="332068" y="77809"/>
                    </a:cubicBezTo>
                    <a:cubicBezTo>
                      <a:pt x="326765" y="77809"/>
                      <a:pt x="323810" y="74496"/>
                      <a:pt x="323810" y="67224"/>
                    </a:cubicBezTo>
                    <a:cubicBezTo>
                      <a:pt x="323810" y="64275"/>
                      <a:pt x="324214" y="61164"/>
                      <a:pt x="324781" y="58417"/>
                    </a:cubicBezTo>
                    <a:lnTo>
                      <a:pt x="357004" y="47833"/>
                    </a:lnTo>
                    <a:cubicBezTo>
                      <a:pt x="363279" y="32925"/>
                      <a:pt x="355628" y="26461"/>
                      <a:pt x="346803" y="26461"/>
                    </a:cubicBezTo>
                    <a:cubicBezTo>
                      <a:pt x="331501" y="26461"/>
                      <a:pt x="314215" y="53125"/>
                      <a:pt x="314215" y="74092"/>
                    </a:cubicBezTo>
                    <a:cubicBezTo>
                      <a:pt x="314215" y="84071"/>
                      <a:pt x="318911" y="89565"/>
                      <a:pt x="326400" y="89565"/>
                    </a:cubicBezTo>
                    <a:cubicBezTo>
                      <a:pt x="335225" y="89565"/>
                      <a:pt x="344253" y="81121"/>
                      <a:pt x="351742" y="67224"/>
                    </a:cubicBezTo>
                    <a:moveTo>
                      <a:pt x="346641" y="19392"/>
                    </a:moveTo>
                    <a:lnTo>
                      <a:pt x="364898" y="2747"/>
                    </a:lnTo>
                    <a:lnTo>
                      <a:pt x="364898" y="404"/>
                    </a:lnTo>
                    <a:lnTo>
                      <a:pt x="352713" y="404"/>
                    </a:lnTo>
                    <a:lnTo>
                      <a:pt x="341905" y="19593"/>
                    </a:lnTo>
                    <a:lnTo>
                      <a:pt x="346600" y="19593"/>
                    </a:lnTo>
                    <a:lnTo>
                      <a:pt x="346600" y="19392"/>
                    </a:lnTo>
                    <a:close/>
                    <a:moveTo>
                      <a:pt x="278106" y="35268"/>
                    </a:moveTo>
                    <a:lnTo>
                      <a:pt x="288915" y="35268"/>
                    </a:lnTo>
                    <a:lnTo>
                      <a:pt x="272034" y="81525"/>
                    </a:lnTo>
                    <a:cubicBezTo>
                      <a:pt x="270455" y="85444"/>
                      <a:pt x="272641" y="89363"/>
                      <a:pt x="276730" y="89363"/>
                    </a:cubicBezTo>
                    <a:cubicBezTo>
                      <a:pt x="288712" y="89363"/>
                      <a:pt x="303245" y="79182"/>
                      <a:pt x="308548" y="64679"/>
                    </a:cubicBezTo>
                    <a:lnTo>
                      <a:pt x="305593" y="64679"/>
                    </a:lnTo>
                    <a:cubicBezTo>
                      <a:pt x="301262" y="70739"/>
                      <a:pt x="291829" y="77405"/>
                      <a:pt x="284786" y="78778"/>
                    </a:cubicBezTo>
                    <a:lnTo>
                      <a:pt x="300290" y="35268"/>
                    </a:lnTo>
                    <a:lnTo>
                      <a:pt x="316199" y="35268"/>
                    </a:lnTo>
                    <a:lnTo>
                      <a:pt x="318183" y="28603"/>
                    </a:lnTo>
                    <a:lnTo>
                      <a:pt x="302678" y="28603"/>
                    </a:lnTo>
                    <a:lnTo>
                      <a:pt x="308589" y="11958"/>
                    </a:lnTo>
                    <a:lnTo>
                      <a:pt x="302516" y="11958"/>
                    </a:lnTo>
                    <a:lnTo>
                      <a:pt x="291506" y="28603"/>
                    </a:lnTo>
                    <a:lnTo>
                      <a:pt x="278349" y="30380"/>
                    </a:lnTo>
                    <a:lnTo>
                      <a:pt x="278349" y="35268"/>
                    </a:lnTo>
                    <a:lnTo>
                      <a:pt x="278147" y="35268"/>
                    </a:lnTo>
                    <a:close/>
                    <a:moveTo>
                      <a:pt x="272601" y="40561"/>
                    </a:moveTo>
                    <a:cubicBezTo>
                      <a:pt x="274746" y="32925"/>
                      <a:pt x="273572" y="26461"/>
                      <a:pt x="267905" y="26461"/>
                    </a:cubicBezTo>
                    <a:cubicBezTo>
                      <a:pt x="260659" y="26461"/>
                      <a:pt x="258270" y="31350"/>
                      <a:pt x="251227" y="46661"/>
                    </a:cubicBezTo>
                    <a:lnTo>
                      <a:pt x="251227" y="38056"/>
                    </a:lnTo>
                    <a:cubicBezTo>
                      <a:pt x="251227" y="31996"/>
                      <a:pt x="249243" y="26502"/>
                      <a:pt x="243778" y="26502"/>
                    </a:cubicBezTo>
                    <a:cubicBezTo>
                      <a:pt x="237301" y="26502"/>
                      <a:pt x="231391" y="36682"/>
                      <a:pt x="226695" y="46499"/>
                    </a:cubicBezTo>
                    <a:lnTo>
                      <a:pt x="229650" y="46499"/>
                    </a:lnTo>
                    <a:cubicBezTo>
                      <a:pt x="232808" y="41975"/>
                      <a:pt x="235722" y="39268"/>
                      <a:pt x="238111" y="39268"/>
                    </a:cubicBezTo>
                    <a:cubicBezTo>
                      <a:pt x="240863" y="39268"/>
                      <a:pt x="242442" y="43591"/>
                      <a:pt x="238111" y="53165"/>
                    </a:cubicBezTo>
                    <a:lnTo>
                      <a:pt x="225562" y="81000"/>
                    </a:lnTo>
                    <a:cubicBezTo>
                      <a:pt x="223214" y="86292"/>
                      <a:pt x="225764" y="89605"/>
                      <a:pt x="230865" y="89605"/>
                    </a:cubicBezTo>
                    <a:cubicBezTo>
                      <a:pt x="234022" y="89605"/>
                      <a:pt x="235398" y="88838"/>
                      <a:pt x="236775" y="85485"/>
                    </a:cubicBezTo>
                    <a:lnTo>
                      <a:pt x="249162" y="52963"/>
                    </a:lnTo>
                    <a:cubicBezTo>
                      <a:pt x="252684" y="48640"/>
                      <a:pt x="255842" y="44924"/>
                      <a:pt x="259768" y="40803"/>
                    </a:cubicBezTo>
                    <a:lnTo>
                      <a:pt x="272722" y="40803"/>
                    </a:lnTo>
                    <a:lnTo>
                      <a:pt x="272722" y="40601"/>
                    </a:lnTo>
                    <a:close/>
                    <a:moveTo>
                      <a:pt x="204066" y="35066"/>
                    </a:moveTo>
                    <a:cubicBezTo>
                      <a:pt x="208397" y="35066"/>
                      <a:pt x="212122" y="38379"/>
                      <a:pt x="210138" y="46055"/>
                    </a:cubicBezTo>
                    <a:lnTo>
                      <a:pt x="190302" y="51347"/>
                    </a:lnTo>
                    <a:cubicBezTo>
                      <a:pt x="193460" y="41732"/>
                      <a:pt x="199330" y="35066"/>
                      <a:pt x="204066" y="35066"/>
                    </a:cubicBezTo>
                    <a:moveTo>
                      <a:pt x="215077" y="67224"/>
                    </a:moveTo>
                    <a:lnTo>
                      <a:pt x="211150" y="67224"/>
                    </a:lnTo>
                    <a:cubicBezTo>
                      <a:pt x="206252" y="73122"/>
                      <a:pt x="200747" y="77809"/>
                      <a:pt x="195444" y="77809"/>
                    </a:cubicBezTo>
                    <a:cubicBezTo>
                      <a:pt x="190140" y="77809"/>
                      <a:pt x="187185" y="74496"/>
                      <a:pt x="187185" y="67224"/>
                    </a:cubicBezTo>
                    <a:cubicBezTo>
                      <a:pt x="187185" y="64275"/>
                      <a:pt x="187590" y="61164"/>
                      <a:pt x="188157" y="58417"/>
                    </a:cubicBezTo>
                    <a:lnTo>
                      <a:pt x="220380" y="47833"/>
                    </a:lnTo>
                    <a:cubicBezTo>
                      <a:pt x="226655" y="32925"/>
                      <a:pt x="219206" y="26461"/>
                      <a:pt x="210179" y="26461"/>
                    </a:cubicBezTo>
                    <a:cubicBezTo>
                      <a:pt x="194877" y="26461"/>
                      <a:pt x="177591" y="53125"/>
                      <a:pt x="177591" y="74092"/>
                    </a:cubicBezTo>
                    <a:cubicBezTo>
                      <a:pt x="177591" y="84071"/>
                      <a:pt x="182287" y="89565"/>
                      <a:pt x="189776" y="89565"/>
                    </a:cubicBezTo>
                    <a:cubicBezTo>
                      <a:pt x="198601" y="89565"/>
                      <a:pt x="207628" y="81121"/>
                      <a:pt x="215117" y="67224"/>
                    </a:cubicBezTo>
                    <a:moveTo>
                      <a:pt x="140106" y="80152"/>
                    </a:moveTo>
                    <a:cubicBezTo>
                      <a:pt x="136948" y="80152"/>
                      <a:pt x="132455" y="77203"/>
                      <a:pt x="132455" y="74658"/>
                    </a:cubicBezTo>
                    <a:cubicBezTo>
                      <a:pt x="132455" y="73890"/>
                      <a:pt x="133831" y="70133"/>
                      <a:pt x="135612" y="65649"/>
                    </a:cubicBezTo>
                    <a:lnTo>
                      <a:pt x="140713" y="51913"/>
                    </a:lnTo>
                    <a:cubicBezTo>
                      <a:pt x="146218" y="45247"/>
                      <a:pt x="154841" y="38016"/>
                      <a:pt x="159780" y="38016"/>
                    </a:cubicBezTo>
                    <a:cubicBezTo>
                      <a:pt x="162735" y="38016"/>
                      <a:pt x="164880" y="39995"/>
                      <a:pt x="164880" y="44075"/>
                    </a:cubicBezTo>
                    <a:cubicBezTo>
                      <a:pt x="164678" y="57003"/>
                      <a:pt x="152898" y="80152"/>
                      <a:pt x="140146" y="80152"/>
                    </a:cubicBezTo>
                    <a:moveTo>
                      <a:pt x="175891" y="39187"/>
                    </a:moveTo>
                    <a:cubicBezTo>
                      <a:pt x="175891" y="29774"/>
                      <a:pt x="173543" y="26259"/>
                      <a:pt x="166864" y="26259"/>
                    </a:cubicBezTo>
                    <a:cubicBezTo>
                      <a:pt x="158606" y="26259"/>
                      <a:pt x="150955" y="35066"/>
                      <a:pt x="143101" y="45651"/>
                    </a:cubicBezTo>
                    <a:lnTo>
                      <a:pt x="159577" y="1374"/>
                    </a:lnTo>
                    <a:lnTo>
                      <a:pt x="158606" y="0"/>
                    </a:lnTo>
                    <a:lnTo>
                      <a:pt x="138163" y="2343"/>
                    </a:lnTo>
                    <a:lnTo>
                      <a:pt x="138163" y="4686"/>
                    </a:lnTo>
                    <a:lnTo>
                      <a:pt x="142089" y="7635"/>
                    </a:lnTo>
                    <a:cubicBezTo>
                      <a:pt x="145611" y="10382"/>
                      <a:pt x="144437" y="13130"/>
                      <a:pt x="141320" y="21735"/>
                    </a:cubicBezTo>
                    <a:lnTo>
                      <a:pt x="123468" y="68557"/>
                    </a:lnTo>
                    <a:cubicBezTo>
                      <a:pt x="121889" y="72476"/>
                      <a:pt x="120148" y="77162"/>
                      <a:pt x="120148" y="78374"/>
                    </a:cubicBezTo>
                    <a:cubicBezTo>
                      <a:pt x="120148" y="83869"/>
                      <a:pt x="127597" y="89161"/>
                      <a:pt x="134479" y="89161"/>
                    </a:cubicBezTo>
                    <a:cubicBezTo>
                      <a:pt x="149983" y="89565"/>
                      <a:pt x="175932" y="61124"/>
                      <a:pt x="175932" y="39187"/>
                    </a:cubicBezTo>
                    <a:moveTo>
                      <a:pt x="115655" y="33127"/>
                    </a:moveTo>
                    <a:cubicBezTo>
                      <a:pt x="116829" y="28804"/>
                      <a:pt x="114076" y="26461"/>
                      <a:pt x="111728" y="26461"/>
                    </a:cubicBezTo>
                    <a:cubicBezTo>
                      <a:pt x="102499" y="26461"/>
                      <a:pt x="91285" y="34905"/>
                      <a:pt x="86994" y="46459"/>
                    </a:cubicBezTo>
                    <a:lnTo>
                      <a:pt x="89949" y="46459"/>
                    </a:lnTo>
                    <a:cubicBezTo>
                      <a:pt x="92904" y="42136"/>
                      <a:pt x="98005" y="37450"/>
                      <a:pt x="102903" y="36642"/>
                    </a:cubicBezTo>
                    <a:lnTo>
                      <a:pt x="85051" y="82899"/>
                    </a:lnTo>
                    <a:cubicBezTo>
                      <a:pt x="83472" y="87222"/>
                      <a:pt x="86630" y="89565"/>
                      <a:pt x="88978" y="89565"/>
                    </a:cubicBezTo>
                    <a:cubicBezTo>
                      <a:pt x="97803" y="89565"/>
                      <a:pt x="108206" y="81121"/>
                      <a:pt x="112538" y="69567"/>
                    </a:cubicBezTo>
                    <a:lnTo>
                      <a:pt x="109583" y="69567"/>
                    </a:lnTo>
                    <a:cubicBezTo>
                      <a:pt x="106628" y="73890"/>
                      <a:pt x="101527" y="78576"/>
                      <a:pt x="96629" y="79384"/>
                    </a:cubicBezTo>
                    <a:lnTo>
                      <a:pt x="115695" y="33127"/>
                    </a:lnTo>
                    <a:close/>
                    <a:moveTo>
                      <a:pt x="117639" y="14705"/>
                    </a:moveTo>
                    <a:cubicBezTo>
                      <a:pt x="121565" y="14705"/>
                      <a:pt x="124885" y="11392"/>
                      <a:pt x="124885" y="7474"/>
                    </a:cubicBezTo>
                    <a:cubicBezTo>
                      <a:pt x="124885" y="3555"/>
                      <a:pt x="121565" y="242"/>
                      <a:pt x="117639" y="242"/>
                    </a:cubicBezTo>
                    <a:cubicBezTo>
                      <a:pt x="115088" y="242"/>
                      <a:pt x="112740" y="1616"/>
                      <a:pt x="111364" y="3757"/>
                    </a:cubicBezTo>
                    <a:cubicBezTo>
                      <a:pt x="109988" y="5898"/>
                      <a:pt x="109988" y="8847"/>
                      <a:pt x="111364" y="11191"/>
                    </a:cubicBezTo>
                    <a:cubicBezTo>
                      <a:pt x="112740" y="13332"/>
                      <a:pt x="115088" y="14907"/>
                      <a:pt x="117639" y="14705"/>
                    </a:cubicBezTo>
                    <a:moveTo>
                      <a:pt x="72259" y="5898"/>
                    </a:moveTo>
                    <a:lnTo>
                      <a:pt x="29835" y="5898"/>
                    </a:lnTo>
                    <a:lnTo>
                      <a:pt x="28661" y="9413"/>
                    </a:lnTo>
                    <a:cubicBezTo>
                      <a:pt x="41048" y="11958"/>
                      <a:pt x="42222" y="13130"/>
                      <a:pt x="36514" y="29208"/>
                    </a:cubicBezTo>
                    <a:lnTo>
                      <a:pt x="23763" y="63911"/>
                    </a:lnTo>
                    <a:cubicBezTo>
                      <a:pt x="17852" y="79788"/>
                      <a:pt x="15504" y="81162"/>
                      <a:pt x="1174" y="83707"/>
                    </a:cubicBezTo>
                    <a:lnTo>
                      <a:pt x="202" y="87222"/>
                    </a:lnTo>
                    <a:lnTo>
                      <a:pt x="64608" y="87222"/>
                    </a:lnTo>
                    <a:lnTo>
                      <a:pt x="78534" y="62336"/>
                    </a:lnTo>
                    <a:lnTo>
                      <a:pt x="73635" y="62336"/>
                    </a:lnTo>
                    <a:cubicBezTo>
                      <a:pt x="65580" y="71143"/>
                      <a:pt x="56350" y="82333"/>
                      <a:pt x="42020" y="82333"/>
                    </a:cubicBezTo>
                    <a:cubicBezTo>
                      <a:pt x="31211" y="82333"/>
                      <a:pt x="29632" y="80354"/>
                      <a:pt x="35745" y="63709"/>
                    </a:cubicBezTo>
                    <a:lnTo>
                      <a:pt x="48497" y="29007"/>
                    </a:lnTo>
                    <a:cubicBezTo>
                      <a:pt x="54407" y="13130"/>
                      <a:pt x="56755" y="11756"/>
                      <a:pt x="71085" y="9211"/>
                    </a:cubicBezTo>
                    <a:lnTo>
                      <a:pt x="72259" y="5898"/>
                    </a:lnTo>
                    <a:close/>
                  </a:path>
                </a:pathLst>
              </a:custGeom>
              <a:solidFill>
                <a:srgbClr val="000000"/>
              </a:solidFill>
              <a:ln w="0" cap="flat">
                <a:noFill/>
                <a:prstDash val="solid"/>
                <a:miter/>
              </a:ln>
            </p:spPr>
            <p:txBody>
              <a:bodyPr rtlCol="0" anchor="ctr"/>
              <a:lstStyle/>
              <a:p>
                <a:endParaRPr lang="fr-FR"/>
              </a:p>
            </p:txBody>
          </p:sp>
        </p:grpSp>
        <p:sp>
          <p:nvSpPr>
            <p:cNvPr id="12" name="Forme libre 11">
              <a:extLst>
                <a:ext uri="{FF2B5EF4-FFF2-40B4-BE49-F238E27FC236}">
                  <a16:creationId xmlns:a16="http://schemas.microsoft.com/office/drawing/2014/main" id="{D741DBD0-4E76-8CEB-D6F3-7847F9CE7667}"/>
                </a:ext>
              </a:extLst>
            </p:cNvPr>
            <p:cNvSpPr/>
            <p:nvPr/>
          </p:nvSpPr>
          <p:spPr>
            <a:xfrm>
              <a:off x="6094193" y="-1064437"/>
              <a:ext cx="1711709" cy="633215"/>
            </a:xfrm>
            <a:custGeom>
              <a:avLst/>
              <a:gdLst>
                <a:gd name="connsiteX0" fmla="*/ 39550 w 1711709"/>
                <a:gd name="connsiteY0" fmla="*/ 498120 h 633215"/>
                <a:gd name="connsiteX1" fmla="*/ 39550 w 1711709"/>
                <a:gd name="connsiteY1" fmla="*/ 599280 h 633215"/>
                <a:gd name="connsiteX2" fmla="*/ 72097 w 1711709"/>
                <a:gd name="connsiteY2" fmla="*/ 599280 h 633215"/>
                <a:gd name="connsiteX3" fmla="*/ 119743 w 1711709"/>
                <a:gd name="connsiteY3" fmla="*/ 548700 h 633215"/>
                <a:gd name="connsiteX4" fmla="*/ 72097 w 1711709"/>
                <a:gd name="connsiteY4" fmla="*/ 498120 h 633215"/>
                <a:gd name="connsiteX5" fmla="*/ 943537 w 1711709"/>
                <a:gd name="connsiteY5" fmla="*/ 497393 h 633215"/>
                <a:gd name="connsiteX6" fmla="*/ 943537 w 1711709"/>
                <a:gd name="connsiteY6" fmla="*/ 545428 h 633215"/>
                <a:gd name="connsiteX7" fmla="*/ 943537 w 1711709"/>
                <a:gd name="connsiteY7" fmla="*/ 545468 h 633215"/>
                <a:gd name="connsiteX8" fmla="*/ 976529 w 1711709"/>
                <a:gd name="connsiteY8" fmla="*/ 545468 h 633215"/>
                <a:gd name="connsiteX9" fmla="*/ 998632 w 1711709"/>
                <a:gd name="connsiteY9" fmla="*/ 521309 h 633215"/>
                <a:gd name="connsiteX10" fmla="*/ 976529 w 1711709"/>
                <a:gd name="connsiteY10" fmla="*/ 497393 h 633215"/>
                <a:gd name="connsiteX11" fmla="*/ 1234962 w 1711709"/>
                <a:gd name="connsiteY11" fmla="*/ 467538 h 633215"/>
                <a:gd name="connsiteX12" fmla="*/ 1267063 w 1711709"/>
                <a:gd name="connsiteY12" fmla="*/ 467538 h 633215"/>
                <a:gd name="connsiteX13" fmla="*/ 1267063 w 1711709"/>
                <a:gd name="connsiteY13" fmla="*/ 629942 h 633215"/>
                <a:gd name="connsiteX14" fmla="*/ 1234962 w 1711709"/>
                <a:gd name="connsiteY14" fmla="*/ 629942 h 633215"/>
                <a:gd name="connsiteX15" fmla="*/ 911435 w 1711709"/>
                <a:gd name="connsiteY15" fmla="*/ 467538 h 633215"/>
                <a:gd name="connsiteX16" fmla="*/ 976529 w 1711709"/>
                <a:gd name="connsiteY16" fmla="*/ 467538 h 633215"/>
                <a:gd name="connsiteX17" fmla="*/ 1030693 w 1711709"/>
                <a:gd name="connsiteY17" fmla="*/ 521350 h 633215"/>
                <a:gd name="connsiteX18" fmla="*/ 999320 w 1711709"/>
                <a:gd name="connsiteY18" fmla="*/ 568657 h 633215"/>
                <a:gd name="connsiteX19" fmla="*/ 1035348 w 1711709"/>
                <a:gd name="connsiteY19" fmla="*/ 629902 h 633215"/>
                <a:gd name="connsiteX20" fmla="*/ 1000696 w 1711709"/>
                <a:gd name="connsiteY20" fmla="*/ 629902 h 633215"/>
                <a:gd name="connsiteX21" fmla="*/ 967930 w 1711709"/>
                <a:gd name="connsiteY21" fmla="*/ 573545 h 633215"/>
                <a:gd name="connsiteX22" fmla="*/ 967947 w 1711709"/>
                <a:gd name="connsiteY22" fmla="*/ 573545 h 633215"/>
                <a:gd name="connsiteX23" fmla="*/ 967907 w 1711709"/>
                <a:gd name="connsiteY23" fmla="*/ 573505 h 633215"/>
                <a:gd name="connsiteX24" fmla="*/ 967930 w 1711709"/>
                <a:gd name="connsiteY24" fmla="*/ 573545 h 633215"/>
                <a:gd name="connsiteX25" fmla="*/ 943537 w 1711709"/>
                <a:gd name="connsiteY25" fmla="*/ 573545 h 633215"/>
                <a:gd name="connsiteX26" fmla="*/ 943537 w 1711709"/>
                <a:gd name="connsiteY26" fmla="*/ 629942 h 633215"/>
                <a:gd name="connsiteX27" fmla="*/ 911435 w 1711709"/>
                <a:gd name="connsiteY27" fmla="*/ 629942 h 633215"/>
                <a:gd name="connsiteX28" fmla="*/ 631629 w 1711709"/>
                <a:gd name="connsiteY28" fmla="*/ 467538 h 633215"/>
                <a:gd name="connsiteX29" fmla="*/ 656039 w 1711709"/>
                <a:gd name="connsiteY29" fmla="*/ 467538 h 633215"/>
                <a:gd name="connsiteX30" fmla="*/ 725788 w 1711709"/>
                <a:gd name="connsiteY30" fmla="*/ 566597 h 633215"/>
                <a:gd name="connsiteX31" fmla="*/ 725788 w 1711709"/>
                <a:gd name="connsiteY31" fmla="*/ 467538 h 633215"/>
                <a:gd name="connsiteX32" fmla="*/ 757890 w 1711709"/>
                <a:gd name="connsiteY32" fmla="*/ 467538 h 633215"/>
                <a:gd name="connsiteX33" fmla="*/ 757890 w 1711709"/>
                <a:gd name="connsiteY33" fmla="*/ 629942 h 633215"/>
                <a:gd name="connsiteX34" fmla="*/ 733480 w 1711709"/>
                <a:gd name="connsiteY34" fmla="*/ 629942 h 633215"/>
                <a:gd name="connsiteX35" fmla="*/ 663731 w 1711709"/>
                <a:gd name="connsiteY35" fmla="*/ 530641 h 633215"/>
                <a:gd name="connsiteX36" fmla="*/ 663731 w 1711709"/>
                <a:gd name="connsiteY36" fmla="*/ 629942 h 633215"/>
                <a:gd name="connsiteX37" fmla="*/ 631629 w 1711709"/>
                <a:gd name="connsiteY37" fmla="*/ 629942 h 633215"/>
                <a:gd name="connsiteX38" fmla="*/ 1297343 w 1711709"/>
                <a:gd name="connsiteY38" fmla="*/ 467498 h 633215"/>
                <a:gd name="connsiteX39" fmla="*/ 1396846 w 1711709"/>
                <a:gd name="connsiteY39" fmla="*/ 467498 h 633215"/>
                <a:gd name="connsiteX40" fmla="*/ 1396846 w 1711709"/>
                <a:gd name="connsiteY40" fmla="*/ 498120 h 633215"/>
                <a:gd name="connsiteX41" fmla="*/ 1329444 w 1711709"/>
                <a:gd name="connsiteY41" fmla="*/ 498120 h 633215"/>
                <a:gd name="connsiteX42" fmla="*/ 1329444 w 1711709"/>
                <a:gd name="connsiteY42" fmla="*/ 532702 h 633215"/>
                <a:gd name="connsiteX43" fmla="*/ 1391057 w 1711709"/>
                <a:gd name="connsiteY43" fmla="*/ 532702 h 633215"/>
                <a:gd name="connsiteX44" fmla="*/ 1391057 w 1711709"/>
                <a:gd name="connsiteY44" fmla="*/ 562840 h 633215"/>
                <a:gd name="connsiteX45" fmla="*/ 1329444 w 1711709"/>
                <a:gd name="connsiteY45" fmla="*/ 562840 h 633215"/>
                <a:gd name="connsiteX46" fmla="*/ 1329444 w 1711709"/>
                <a:gd name="connsiteY46" fmla="*/ 599280 h 633215"/>
                <a:gd name="connsiteX47" fmla="*/ 1397979 w 1711709"/>
                <a:gd name="connsiteY47" fmla="*/ 599280 h 633215"/>
                <a:gd name="connsiteX48" fmla="*/ 1397979 w 1711709"/>
                <a:gd name="connsiteY48" fmla="*/ 629903 h 633215"/>
                <a:gd name="connsiteX49" fmla="*/ 1297343 w 1711709"/>
                <a:gd name="connsiteY49" fmla="*/ 629903 h 633215"/>
                <a:gd name="connsiteX50" fmla="*/ 788211 w 1711709"/>
                <a:gd name="connsiteY50" fmla="*/ 467498 h 633215"/>
                <a:gd name="connsiteX51" fmla="*/ 887714 w 1711709"/>
                <a:gd name="connsiteY51" fmla="*/ 467498 h 633215"/>
                <a:gd name="connsiteX52" fmla="*/ 887714 w 1711709"/>
                <a:gd name="connsiteY52" fmla="*/ 498120 h 633215"/>
                <a:gd name="connsiteX53" fmla="*/ 820312 w 1711709"/>
                <a:gd name="connsiteY53" fmla="*/ 498120 h 633215"/>
                <a:gd name="connsiteX54" fmla="*/ 820312 w 1711709"/>
                <a:gd name="connsiteY54" fmla="*/ 532702 h 633215"/>
                <a:gd name="connsiteX55" fmla="*/ 881925 w 1711709"/>
                <a:gd name="connsiteY55" fmla="*/ 532702 h 633215"/>
                <a:gd name="connsiteX56" fmla="*/ 881925 w 1711709"/>
                <a:gd name="connsiteY56" fmla="*/ 562840 h 633215"/>
                <a:gd name="connsiteX57" fmla="*/ 820312 w 1711709"/>
                <a:gd name="connsiteY57" fmla="*/ 562840 h 633215"/>
                <a:gd name="connsiteX58" fmla="*/ 820312 w 1711709"/>
                <a:gd name="connsiteY58" fmla="*/ 599280 h 633215"/>
                <a:gd name="connsiteX59" fmla="*/ 888847 w 1711709"/>
                <a:gd name="connsiteY59" fmla="*/ 599280 h 633215"/>
                <a:gd name="connsiteX60" fmla="*/ 888847 w 1711709"/>
                <a:gd name="connsiteY60" fmla="*/ 629903 h 633215"/>
                <a:gd name="connsiteX61" fmla="*/ 788211 w 1711709"/>
                <a:gd name="connsiteY61" fmla="*/ 629903 h 633215"/>
                <a:gd name="connsiteX62" fmla="*/ 508445 w 1711709"/>
                <a:gd name="connsiteY62" fmla="*/ 467498 h 633215"/>
                <a:gd name="connsiteX63" fmla="*/ 607948 w 1711709"/>
                <a:gd name="connsiteY63" fmla="*/ 467498 h 633215"/>
                <a:gd name="connsiteX64" fmla="*/ 607948 w 1711709"/>
                <a:gd name="connsiteY64" fmla="*/ 498120 h 633215"/>
                <a:gd name="connsiteX65" fmla="*/ 540546 w 1711709"/>
                <a:gd name="connsiteY65" fmla="*/ 498120 h 633215"/>
                <a:gd name="connsiteX66" fmla="*/ 540546 w 1711709"/>
                <a:gd name="connsiteY66" fmla="*/ 532702 h 633215"/>
                <a:gd name="connsiteX67" fmla="*/ 602159 w 1711709"/>
                <a:gd name="connsiteY67" fmla="*/ 532702 h 633215"/>
                <a:gd name="connsiteX68" fmla="*/ 602159 w 1711709"/>
                <a:gd name="connsiteY68" fmla="*/ 562840 h 633215"/>
                <a:gd name="connsiteX69" fmla="*/ 540546 w 1711709"/>
                <a:gd name="connsiteY69" fmla="*/ 562840 h 633215"/>
                <a:gd name="connsiteX70" fmla="*/ 540546 w 1711709"/>
                <a:gd name="connsiteY70" fmla="*/ 599280 h 633215"/>
                <a:gd name="connsiteX71" fmla="*/ 609081 w 1711709"/>
                <a:gd name="connsiteY71" fmla="*/ 599280 h 633215"/>
                <a:gd name="connsiteX72" fmla="*/ 609081 w 1711709"/>
                <a:gd name="connsiteY72" fmla="*/ 629902 h 633215"/>
                <a:gd name="connsiteX73" fmla="*/ 508445 w 1711709"/>
                <a:gd name="connsiteY73" fmla="*/ 629902 h 633215"/>
                <a:gd name="connsiteX74" fmla="*/ 354656 w 1711709"/>
                <a:gd name="connsiteY74" fmla="*/ 467498 h 633215"/>
                <a:gd name="connsiteX75" fmla="*/ 386757 w 1711709"/>
                <a:gd name="connsiteY75" fmla="*/ 467498 h 633215"/>
                <a:gd name="connsiteX76" fmla="*/ 386757 w 1711709"/>
                <a:gd name="connsiteY76" fmla="*/ 599280 h 633215"/>
                <a:gd name="connsiteX77" fmla="*/ 448815 w 1711709"/>
                <a:gd name="connsiteY77" fmla="*/ 599280 h 633215"/>
                <a:gd name="connsiteX78" fmla="*/ 448815 w 1711709"/>
                <a:gd name="connsiteY78" fmla="*/ 629903 h 633215"/>
                <a:gd name="connsiteX79" fmla="*/ 354656 w 1711709"/>
                <a:gd name="connsiteY79" fmla="*/ 629903 h 633215"/>
                <a:gd name="connsiteX80" fmla="*/ 173300 w 1711709"/>
                <a:gd name="connsiteY80" fmla="*/ 467498 h 633215"/>
                <a:gd name="connsiteX81" fmla="*/ 272803 w 1711709"/>
                <a:gd name="connsiteY81" fmla="*/ 467498 h 633215"/>
                <a:gd name="connsiteX82" fmla="*/ 272803 w 1711709"/>
                <a:gd name="connsiteY82" fmla="*/ 498120 h 633215"/>
                <a:gd name="connsiteX83" fmla="*/ 205401 w 1711709"/>
                <a:gd name="connsiteY83" fmla="*/ 498120 h 633215"/>
                <a:gd name="connsiteX84" fmla="*/ 205401 w 1711709"/>
                <a:gd name="connsiteY84" fmla="*/ 532702 h 633215"/>
                <a:gd name="connsiteX85" fmla="*/ 267014 w 1711709"/>
                <a:gd name="connsiteY85" fmla="*/ 532702 h 633215"/>
                <a:gd name="connsiteX86" fmla="*/ 267014 w 1711709"/>
                <a:gd name="connsiteY86" fmla="*/ 562840 h 633215"/>
                <a:gd name="connsiteX87" fmla="*/ 205401 w 1711709"/>
                <a:gd name="connsiteY87" fmla="*/ 562840 h 633215"/>
                <a:gd name="connsiteX88" fmla="*/ 205401 w 1711709"/>
                <a:gd name="connsiteY88" fmla="*/ 599280 h 633215"/>
                <a:gd name="connsiteX89" fmla="*/ 273936 w 1711709"/>
                <a:gd name="connsiteY89" fmla="*/ 599280 h 633215"/>
                <a:gd name="connsiteX90" fmla="*/ 273936 w 1711709"/>
                <a:gd name="connsiteY90" fmla="*/ 629903 h 633215"/>
                <a:gd name="connsiteX91" fmla="*/ 173300 w 1711709"/>
                <a:gd name="connsiteY91" fmla="*/ 629903 h 633215"/>
                <a:gd name="connsiteX92" fmla="*/ 7408 w 1711709"/>
                <a:gd name="connsiteY92" fmla="*/ 467498 h 633215"/>
                <a:gd name="connsiteX93" fmla="*/ 72056 w 1711709"/>
                <a:gd name="connsiteY93" fmla="*/ 467498 h 633215"/>
                <a:gd name="connsiteX94" fmla="*/ 150428 w 1711709"/>
                <a:gd name="connsiteY94" fmla="*/ 548700 h 633215"/>
                <a:gd name="connsiteX95" fmla="*/ 72056 w 1711709"/>
                <a:gd name="connsiteY95" fmla="*/ 629903 h 633215"/>
                <a:gd name="connsiteX96" fmla="*/ 7408 w 1711709"/>
                <a:gd name="connsiteY96" fmla="*/ 629903 h 633215"/>
                <a:gd name="connsiteX97" fmla="*/ 449301 w 1711709"/>
                <a:gd name="connsiteY97" fmla="*/ 467256 h 633215"/>
                <a:gd name="connsiteX98" fmla="*/ 481848 w 1711709"/>
                <a:gd name="connsiteY98" fmla="*/ 467256 h 633215"/>
                <a:gd name="connsiteX99" fmla="*/ 464441 w 1711709"/>
                <a:gd name="connsiteY99" fmla="*/ 531773 h 633215"/>
                <a:gd name="connsiteX100" fmla="*/ 440031 w 1711709"/>
                <a:gd name="connsiteY100" fmla="*/ 531773 h 633215"/>
                <a:gd name="connsiteX101" fmla="*/ 1130318 w 1711709"/>
                <a:gd name="connsiteY101" fmla="*/ 464306 h 633215"/>
                <a:gd name="connsiteX102" fmla="*/ 1201241 w 1711709"/>
                <a:gd name="connsiteY102" fmla="*/ 502120 h 633215"/>
                <a:gd name="connsiteX103" fmla="*/ 1173795 w 1711709"/>
                <a:gd name="connsiteY103" fmla="*/ 517916 h 633215"/>
                <a:gd name="connsiteX104" fmla="*/ 1130075 w 1711709"/>
                <a:gd name="connsiteY104" fmla="*/ 495413 h 633215"/>
                <a:gd name="connsiteX105" fmla="*/ 1076842 w 1711709"/>
                <a:gd name="connsiteY105" fmla="*/ 549023 h 633215"/>
                <a:gd name="connsiteX106" fmla="*/ 1132382 w 1711709"/>
                <a:gd name="connsiteY106" fmla="*/ 601946 h 633215"/>
                <a:gd name="connsiteX107" fmla="*/ 1179786 w 1711709"/>
                <a:gd name="connsiteY107" fmla="*/ 571081 h 633215"/>
                <a:gd name="connsiteX108" fmla="*/ 1130520 w 1711709"/>
                <a:gd name="connsiteY108" fmla="*/ 571081 h 633215"/>
                <a:gd name="connsiteX109" fmla="*/ 1130520 w 1711709"/>
                <a:gd name="connsiteY109" fmla="*/ 542802 h 633215"/>
                <a:gd name="connsiteX110" fmla="*/ 1212130 w 1711709"/>
                <a:gd name="connsiteY110" fmla="*/ 542802 h 633215"/>
                <a:gd name="connsiteX111" fmla="*/ 1212130 w 1711709"/>
                <a:gd name="connsiteY111" fmla="*/ 555244 h 633215"/>
                <a:gd name="connsiteX112" fmla="*/ 1132139 w 1711709"/>
                <a:gd name="connsiteY112" fmla="*/ 633215 h 633215"/>
                <a:gd name="connsiteX113" fmla="*/ 1044983 w 1711709"/>
                <a:gd name="connsiteY113" fmla="*/ 548983 h 633215"/>
                <a:gd name="connsiteX114" fmla="*/ 1130318 w 1711709"/>
                <a:gd name="connsiteY114" fmla="*/ 464306 h 633215"/>
                <a:gd name="connsiteX115" fmla="*/ 558156 w 1711709"/>
                <a:gd name="connsiteY115" fmla="*/ 421079 h 633215"/>
                <a:gd name="connsiteX116" fmla="*/ 594184 w 1711709"/>
                <a:gd name="connsiteY116" fmla="*/ 421079 h 633215"/>
                <a:gd name="connsiteX117" fmla="*/ 568397 w 1711709"/>
                <a:gd name="connsiteY117" fmla="*/ 452873 h 633215"/>
                <a:gd name="connsiteX118" fmla="*/ 539575 w 1711709"/>
                <a:gd name="connsiteY118" fmla="*/ 452873 h 633215"/>
                <a:gd name="connsiteX119" fmla="*/ 1132382 w 1711709"/>
                <a:gd name="connsiteY119" fmla="*/ 272249 h 633215"/>
                <a:gd name="connsiteX120" fmla="*/ 1110077 w 1711709"/>
                <a:gd name="connsiteY120" fmla="*/ 338625 h 633215"/>
                <a:gd name="connsiteX121" fmla="*/ 1154687 w 1711709"/>
                <a:gd name="connsiteY121" fmla="*/ 338625 h 633215"/>
                <a:gd name="connsiteX122" fmla="*/ 39550 w 1711709"/>
                <a:gd name="connsiteY122" fmla="*/ 266028 h 633215"/>
                <a:gd name="connsiteX123" fmla="*/ 39550 w 1711709"/>
                <a:gd name="connsiteY123" fmla="*/ 367187 h 633215"/>
                <a:gd name="connsiteX124" fmla="*/ 72097 w 1711709"/>
                <a:gd name="connsiteY124" fmla="*/ 367187 h 633215"/>
                <a:gd name="connsiteX125" fmla="*/ 119743 w 1711709"/>
                <a:gd name="connsiteY125" fmla="*/ 316607 h 633215"/>
                <a:gd name="connsiteX126" fmla="*/ 72097 w 1711709"/>
                <a:gd name="connsiteY126" fmla="*/ 266028 h 633215"/>
                <a:gd name="connsiteX127" fmla="*/ 386757 w 1711709"/>
                <a:gd name="connsiteY127" fmla="*/ 265260 h 633215"/>
                <a:gd name="connsiteX128" fmla="*/ 386757 w 1711709"/>
                <a:gd name="connsiteY128" fmla="*/ 313295 h 633215"/>
                <a:gd name="connsiteX129" fmla="*/ 386757 w 1711709"/>
                <a:gd name="connsiteY129" fmla="*/ 313335 h 633215"/>
                <a:gd name="connsiteX130" fmla="*/ 419750 w 1711709"/>
                <a:gd name="connsiteY130" fmla="*/ 313335 h 633215"/>
                <a:gd name="connsiteX131" fmla="*/ 441812 w 1711709"/>
                <a:gd name="connsiteY131" fmla="*/ 289176 h 633215"/>
                <a:gd name="connsiteX132" fmla="*/ 419750 w 1711709"/>
                <a:gd name="connsiteY132" fmla="*/ 265260 h 633215"/>
                <a:gd name="connsiteX133" fmla="*/ 1478253 w 1711709"/>
                <a:gd name="connsiteY133" fmla="*/ 263240 h 633215"/>
                <a:gd name="connsiteX134" fmla="*/ 1425709 w 1711709"/>
                <a:gd name="connsiteY134" fmla="*/ 316607 h 633215"/>
                <a:gd name="connsiteX135" fmla="*/ 1478253 w 1711709"/>
                <a:gd name="connsiteY135" fmla="*/ 369772 h 633215"/>
                <a:gd name="connsiteX136" fmla="*/ 1530798 w 1711709"/>
                <a:gd name="connsiteY136" fmla="*/ 316607 h 633215"/>
                <a:gd name="connsiteX137" fmla="*/ 1478253 w 1711709"/>
                <a:gd name="connsiteY137" fmla="*/ 263240 h 633215"/>
                <a:gd name="connsiteX138" fmla="*/ 497514 w 1711709"/>
                <a:gd name="connsiteY138" fmla="*/ 235406 h 633215"/>
                <a:gd name="connsiteX139" fmla="*/ 597017 w 1711709"/>
                <a:gd name="connsiteY139" fmla="*/ 235406 h 633215"/>
                <a:gd name="connsiteX140" fmla="*/ 597017 w 1711709"/>
                <a:gd name="connsiteY140" fmla="*/ 266028 h 633215"/>
                <a:gd name="connsiteX141" fmla="*/ 529616 w 1711709"/>
                <a:gd name="connsiteY141" fmla="*/ 266028 h 633215"/>
                <a:gd name="connsiteX142" fmla="*/ 529616 w 1711709"/>
                <a:gd name="connsiteY142" fmla="*/ 300610 h 633215"/>
                <a:gd name="connsiteX143" fmla="*/ 591228 w 1711709"/>
                <a:gd name="connsiteY143" fmla="*/ 300610 h 633215"/>
                <a:gd name="connsiteX144" fmla="*/ 591228 w 1711709"/>
                <a:gd name="connsiteY144" fmla="*/ 330748 h 633215"/>
                <a:gd name="connsiteX145" fmla="*/ 529616 w 1711709"/>
                <a:gd name="connsiteY145" fmla="*/ 330748 h 633215"/>
                <a:gd name="connsiteX146" fmla="*/ 529616 w 1711709"/>
                <a:gd name="connsiteY146" fmla="*/ 367188 h 633215"/>
                <a:gd name="connsiteX147" fmla="*/ 598150 w 1711709"/>
                <a:gd name="connsiteY147" fmla="*/ 367188 h 633215"/>
                <a:gd name="connsiteX148" fmla="*/ 598150 w 1711709"/>
                <a:gd name="connsiteY148" fmla="*/ 397810 h 633215"/>
                <a:gd name="connsiteX149" fmla="*/ 497514 w 1711709"/>
                <a:gd name="connsiteY149" fmla="*/ 397810 h 633215"/>
                <a:gd name="connsiteX150" fmla="*/ 1585448 w 1711709"/>
                <a:gd name="connsiteY150" fmla="*/ 235405 h 633215"/>
                <a:gd name="connsiteX151" fmla="*/ 1609858 w 1711709"/>
                <a:gd name="connsiteY151" fmla="*/ 235405 h 633215"/>
                <a:gd name="connsiteX152" fmla="*/ 1679607 w 1711709"/>
                <a:gd name="connsiteY152" fmla="*/ 334464 h 633215"/>
                <a:gd name="connsiteX153" fmla="*/ 1679607 w 1711709"/>
                <a:gd name="connsiteY153" fmla="*/ 235405 h 633215"/>
                <a:gd name="connsiteX154" fmla="*/ 1711709 w 1711709"/>
                <a:gd name="connsiteY154" fmla="*/ 235405 h 633215"/>
                <a:gd name="connsiteX155" fmla="*/ 1711709 w 1711709"/>
                <a:gd name="connsiteY155" fmla="*/ 397810 h 633215"/>
                <a:gd name="connsiteX156" fmla="*/ 1687299 w 1711709"/>
                <a:gd name="connsiteY156" fmla="*/ 397810 h 633215"/>
                <a:gd name="connsiteX157" fmla="*/ 1617550 w 1711709"/>
                <a:gd name="connsiteY157" fmla="*/ 298509 h 633215"/>
                <a:gd name="connsiteX158" fmla="*/ 1617550 w 1711709"/>
                <a:gd name="connsiteY158" fmla="*/ 397810 h 633215"/>
                <a:gd name="connsiteX159" fmla="*/ 1585448 w 1711709"/>
                <a:gd name="connsiteY159" fmla="*/ 397810 h 633215"/>
                <a:gd name="connsiteX160" fmla="*/ 1338917 w 1711709"/>
                <a:gd name="connsiteY160" fmla="*/ 235405 h 633215"/>
                <a:gd name="connsiteX161" fmla="*/ 1371019 w 1711709"/>
                <a:gd name="connsiteY161" fmla="*/ 235405 h 633215"/>
                <a:gd name="connsiteX162" fmla="*/ 1371019 w 1711709"/>
                <a:gd name="connsiteY162" fmla="*/ 397810 h 633215"/>
                <a:gd name="connsiteX163" fmla="*/ 1338917 w 1711709"/>
                <a:gd name="connsiteY163" fmla="*/ 397810 h 633215"/>
                <a:gd name="connsiteX164" fmla="*/ 1201200 w 1711709"/>
                <a:gd name="connsiteY164" fmla="*/ 235405 h 633215"/>
                <a:gd name="connsiteX165" fmla="*/ 1320943 w 1711709"/>
                <a:gd name="connsiteY165" fmla="*/ 235405 h 633215"/>
                <a:gd name="connsiteX166" fmla="*/ 1320943 w 1711709"/>
                <a:gd name="connsiteY166" fmla="*/ 266028 h 633215"/>
                <a:gd name="connsiteX167" fmla="*/ 1277021 w 1711709"/>
                <a:gd name="connsiteY167" fmla="*/ 266028 h 633215"/>
                <a:gd name="connsiteX168" fmla="*/ 1277021 w 1711709"/>
                <a:gd name="connsiteY168" fmla="*/ 397810 h 633215"/>
                <a:gd name="connsiteX169" fmla="*/ 1244919 w 1711709"/>
                <a:gd name="connsiteY169" fmla="*/ 397810 h 633215"/>
                <a:gd name="connsiteX170" fmla="*/ 1244919 w 1711709"/>
                <a:gd name="connsiteY170" fmla="*/ 266028 h 633215"/>
                <a:gd name="connsiteX171" fmla="*/ 1201200 w 1711709"/>
                <a:gd name="connsiteY171" fmla="*/ 266028 h 633215"/>
                <a:gd name="connsiteX172" fmla="*/ 1112384 w 1711709"/>
                <a:gd name="connsiteY172" fmla="*/ 235405 h 633215"/>
                <a:gd name="connsiteX173" fmla="*/ 1152137 w 1711709"/>
                <a:gd name="connsiteY173" fmla="*/ 235405 h 633215"/>
                <a:gd name="connsiteX174" fmla="*/ 1209336 w 1711709"/>
                <a:gd name="connsiteY174" fmla="*/ 397810 h 633215"/>
                <a:gd name="connsiteX175" fmla="*/ 1174482 w 1711709"/>
                <a:gd name="connsiteY175" fmla="*/ 397810 h 633215"/>
                <a:gd name="connsiteX176" fmla="*/ 1164726 w 1711709"/>
                <a:gd name="connsiteY176" fmla="*/ 368561 h 633215"/>
                <a:gd name="connsiteX177" fmla="*/ 1164686 w 1711709"/>
                <a:gd name="connsiteY177" fmla="*/ 368561 h 633215"/>
                <a:gd name="connsiteX178" fmla="*/ 1099835 w 1711709"/>
                <a:gd name="connsiteY178" fmla="*/ 368561 h 633215"/>
                <a:gd name="connsiteX179" fmla="*/ 1090079 w 1711709"/>
                <a:gd name="connsiteY179" fmla="*/ 397810 h 633215"/>
                <a:gd name="connsiteX180" fmla="*/ 1055427 w 1711709"/>
                <a:gd name="connsiteY180" fmla="*/ 397810 h 633215"/>
                <a:gd name="connsiteX181" fmla="*/ 952847 w 1711709"/>
                <a:gd name="connsiteY181" fmla="*/ 235405 h 633215"/>
                <a:gd name="connsiteX182" fmla="*/ 984949 w 1711709"/>
                <a:gd name="connsiteY182" fmla="*/ 235405 h 633215"/>
                <a:gd name="connsiteX183" fmla="*/ 984949 w 1711709"/>
                <a:gd name="connsiteY183" fmla="*/ 367187 h 633215"/>
                <a:gd name="connsiteX184" fmla="*/ 1047006 w 1711709"/>
                <a:gd name="connsiteY184" fmla="*/ 367187 h 633215"/>
                <a:gd name="connsiteX185" fmla="*/ 1047006 w 1711709"/>
                <a:gd name="connsiteY185" fmla="*/ 397810 h 633215"/>
                <a:gd name="connsiteX186" fmla="*/ 952847 w 1711709"/>
                <a:gd name="connsiteY186" fmla="*/ 397810 h 633215"/>
                <a:gd name="connsiteX187" fmla="*/ 799626 w 1711709"/>
                <a:gd name="connsiteY187" fmla="*/ 235405 h 633215"/>
                <a:gd name="connsiteX188" fmla="*/ 831485 w 1711709"/>
                <a:gd name="connsiteY188" fmla="*/ 235405 h 633215"/>
                <a:gd name="connsiteX189" fmla="*/ 831485 w 1711709"/>
                <a:gd name="connsiteY189" fmla="*/ 342140 h 633215"/>
                <a:gd name="connsiteX190" fmla="*/ 861684 w 1711709"/>
                <a:gd name="connsiteY190" fmla="*/ 369773 h 633215"/>
                <a:gd name="connsiteX191" fmla="*/ 891883 w 1711709"/>
                <a:gd name="connsiteY191" fmla="*/ 342140 h 633215"/>
                <a:gd name="connsiteX192" fmla="*/ 891883 w 1711709"/>
                <a:gd name="connsiteY192" fmla="*/ 235405 h 633215"/>
                <a:gd name="connsiteX193" fmla="*/ 923984 w 1711709"/>
                <a:gd name="connsiteY193" fmla="*/ 235405 h 633215"/>
                <a:gd name="connsiteX194" fmla="*/ 923984 w 1711709"/>
                <a:gd name="connsiteY194" fmla="*/ 344685 h 633215"/>
                <a:gd name="connsiteX195" fmla="*/ 861684 w 1711709"/>
                <a:gd name="connsiteY195" fmla="*/ 401082 h 633215"/>
                <a:gd name="connsiteX196" fmla="*/ 799626 w 1711709"/>
                <a:gd name="connsiteY196" fmla="*/ 344685 h 633215"/>
                <a:gd name="connsiteX197" fmla="*/ 354656 w 1711709"/>
                <a:gd name="connsiteY197" fmla="*/ 235405 h 633215"/>
                <a:gd name="connsiteX198" fmla="*/ 419750 w 1711709"/>
                <a:gd name="connsiteY198" fmla="*/ 235405 h 633215"/>
                <a:gd name="connsiteX199" fmla="*/ 473914 w 1711709"/>
                <a:gd name="connsiteY199" fmla="*/ 289217 h 633215"/>
                <a:gd name="connsiteX200" fmla="*/ 442541 w 1711709"/>
                <a:gd name="connsiteY200" fmla="*/ 336524 h 633215"/>
                <a:gd name="connsiteX201" fmla="*/ 478569 w 1711709"/>
                <a:gd name="connsiteY201" fmla="*/ 397769 h 633215"/>
                <a:gd name="connsiteX202" fmla="*/ 443917 w 1711709"/>
                <a:gd name="connsiteY202" fmla="*/ 397769 h 633215"/>
                <a:gd name="connsiteX203" fmla="*/ 411150 w 1711709"/>
                <a:gd name="connsiteY203" fmla="*/ 341412 h 633215"/>
                <a:gd name="connsiteX204" fmla="*/ 411168 w 1711709"/>
                <a:gd name="connsiteY204" fmla="*/ 341412 h 633215"/>
                <a:gd name="connsiteX205" fmla="*/ 411127 w 1711709"/>
                <a:gd name="connsiteY205" fmla="*/ 341372 h 633215"/>
                <a:gd name="connsiteX206" fmla="*/ 411150 w 1711709"/>
                <a:gd name="connsiteY206" fmla="*/ 341412 h 633215"/>
                <a:gd name="connsiteX207" fmla="*/ 386757 w 1711709"/>
                <a:gd name="connsiteY207" fmla="*/ 341412 h 633215"/>
                <a:gd name="connsiteX208" fmla="*/ 386757 w 1711709"/>
                <a:gd name="connsiteY208" fmla="*/ 397810 h 633215"/>
                <a:gd name="connsiteX209" fmla="*/ 354656 w 1711709"/>
                <a:gd name="connsiteY209" fmla="*/ 397810 h 633215"/>
                <a:gd name="connsiteX210" fmla="*/ 173300 w 1711709"/>
                <a:gd name="connsiteY210" fmla="*/ 235405 h 633215"/>
                <a:gd name="connsiteX211" fmla="*/ 272803 w 1711709"/>
                <a:gd name="connsiteY211" fmla="*/ 235405 h 633215"/>
                <a:gd name="connsiteX212" fmla="*/ 272803 w 1711709"/>
                <a:gd name="connsiteY212" fmla="*/ 266028 h 633215"/>
                <a:gd name="connsiteX213" fmla="*/ 205401 w 1711709"/>
                <a:gd name="connsiteY213" fmla="*/ 266028 h 633215"/>
                <a:gd name="connsiteX214" fmla="*/ 205401 w 1711709"/>
                <a:gd name="connsiteY214" fmla="*/ 300609 h 633215"/>
                <a:gd name="connsiteX215" fmla="*/ 267014 w 1711709"/>
                <a:gd name="connsiteY215" fmla="*/ 300609 h 633215"/>
                <a:gd name="connsiteX216" fmla="*/ 267014 w 1711709"/>
                <a:gd name="connsiteY216" fmla="*/ 330747 h 633215"/>
                <a:gd name="connsiteX217" fmla="*/ 205401 w 1711709"/>
                <a:gd name="connsiteY217" fmla="*/ 330747 h 633215"/>
                <a:gd name="connsiteX218" fmla="*/ 205401 w 1711709"/>
                <a:gd name="connsiteY218" fmla="*/ 367187 h 633215"/>
                <a:gd name="connsiteX219" fmla="*/ 273936 w 1711709"/>
                <a:gd name="connsiteY219" fmla="*/ 367187 h 633215"/>
                <a:gd name="connsiteX220" fmla="*/ 273936 w 1711709"/>
                <a:gd name="connsiteY220" fmla="*/ 397810 h 633215"/>
                <a:gd name="connsiteX221" fmla="*/ 173300 w 1711709"/>
                <a:gd name="connsiteY221" fmla="*/ 397810 h 633215"/>
                <a:gd name="connsiteX222" fmla="*/ 7408 w 1711709"/>
                <a:gd name="connsiteY222" fmla="*/ 235405 h 633215"/>
                <a:gd name="connsiteX223" fmla="*/ 72056 w 1711709"/>
                <a:gd name="connsiteY223" fmla="*/ 235405 h 633215"/>
                <a:gd name="connsiteX224" fmla="*/ 150428 w 1711709"/>
                <a:gd name="connsiteY224" fmla="*/ 316607 h 633215"/>
                <a:gd name="connsiteX225" fmla="*/ 72056 w 1711709"/>
                <a:gd name="connsiteY225" fmla="*/ 397810 h 633215"/>
                <a:gd name="connsiteX226" fmla="*/ 7408 w 1711709"/>
                <a:gd name="connsiteY226" fmla="*/ 397810 h 633215"/>
                <a:gd name="connsiteX227" fmla="*/ 1478213 w 1711709"/>
                <a:gd name="connsiteY227" fmla="*/ 232173 h 633215"/>
                <a:gd name="connsiteX228" fmla="*/ 1562859 w 1711709"/>
                <a:gd name="connsiteY228" fmla="*/ 316607 h 633215"/>
                <a:gd name="connsiteX229" fmla="*/ 1478213 w 1711709"/>
                <a:gd name="connsiteY229" fmla="*/ 401082 h 633215"/>
                <a:gd name="connsiteX230" fmla="*/ 1393850 w 1711709"/>
                <a:gd name="connsiteY230" fmla="*/ 316607 h 633215"/>
                <a:gd name="connsiteX231" fmla="*/ 1478213 w 1711709"/>
                <a:gd name="connsiteY231" fmla="*/ 232173 h 633215"/>
                <a:gd name="connsiteX232" fmla="*/ 697492 w 1711709"/>
                <a:gd name="connsiteY232" fmla="*/ 232173 h 633215"/>
                <a:gd name="connsiteX233" fmla="*/ 768416 w 1711709"/>
                <a:gd name="connsiteY233" fmla="*/ 269987 h 633215"/>
                <a:gd name="connsiteX234" fmla="*/ 740969 w 1711709"/>
                <a:gd name="connsiteY234" fmla="*/ 285783 h 633215"/>
                <a:gd name="connsiteX235" fmla="*/ 697249 w 1711709"/>
                <a:gd name="connsiteY235" fmla="*/ 263280 h 633215"/>
                <a:gd name="connsiteX236" fmla="*/ 644017 w 1711709"/>
                <a:gd name="connsiteY236" fmla="*/ 316890 h 633215"/>
                <a:gd name="connsiteX237" fmla="*/ 699557 w 1711709"/>
                <a:gd name="connsiteY237" fmla="*/ 369813 h 633215"/>
                <a:gd name="connsiteX238" fmla="*/ 746960 w 1711709"/>
                <a:gd name="connsiteY238" fmla="*/ 338948 h 633215"/>
                <a:gd name="connsiteX239" fmla="*/ 697695 w 1711709"/>
                <a:gd name="connsiteY239" fmla="*/ 338948 h 633215"/>
                <a:gd name="connsiteX240" fmla="*/ 697695 w 1711709"/>
                <a:gd name="connsiteY240" fmla="*/ 310668 h 633215"/>
                <a:gd name="connsiteX241" fmla="*/ 779305 w 1711709"/>
                <a:gd name="connsiteY241" fmla="*/ 310668 h 633215"/>
                <a:gd name="connsiteX242" fmla="*/ 779305 w 1711709"/>
                <a:gd name="connsiteY242" fmla="*/ 323111 h 633215"/>
                <a:gd name="connsiteX243" fmla="*/ 699314 w 1711709"/>
                <a:gd name="connsiteY243" fmla="*/ 401082 h 633215"/>
                <a:gd name="connsiteX244" fmla="*/ 612158 w 1711709"/>
                <a:gd name="connsiteY244" fmla="*/ 316850 h 633215"/>
                <a:gd name="connsiteX245" fmla="*/ 697492 w 1711709"/>
                <a:gd name="connsiteY245" fmla="*/ 232173 h 633215"/>
                <a:gd name="connsiteX246" fmla="*/ 547225 w 1711709"/>
                <a:gd name="connsiteY246" fmla="*/ 188987 h 633215"/>
                <a:gd name="connsiteX247" fmla="*/ 583254 w 1711709"/>
                <a:gd name="connsiteY247" fmla="*/ 188987 h 633215"/>
                <a:gd name="connsiteX248" fmla="*/ 557467 w 1711709"/>
                <a:gd name="connsiteY248" fmla="*/ 220781 h 633215"/>
                <a:gd name="connsiteX249" fmla="*/ 528644 w 1711709"/>
                <a:gd name="connsiteY249" fmla="*/ 220781 h 633215"/>
                <a:gd name="connsiteX250" fmla="*/ 0 w 1711709"/>
                <a:gd name="connsiteY250" fmla="*/ 84475 h 633215"/>
                <a:gd name="connsiteX251" fmla="*/ 4 w 1711709"/>
                <a:gd name="connsiteY251" fmla="*/ 84495 h 633215"/>
                <a:gd name="connsiteX252" fmla="*/ 0 w 1711709"/>
                <a:gd name="connsiteY252" fmla="*/ 84516 h 633215"/>
                <a:gd name="connsiteX253" fmla="*/ 1200309 w 1711709"/>
                <a:gd name="connsiteY253" fmla="*/ 31148 h 633215"/>
                <a:gd name="connsiteX254" fmla="*/ 1147765 w 1711709"/>
                <a:gd name="connsiteY254" fmla="*/ 84516 h 633215"/>
                <a:gd name="connsiteX255" fmla="*/ 1200309 w 1711709"/>
                <a:gd name="connsiteY255" fmla="*/ 137640 h 633215"/>
                <a:gd name="connsiteX256" fmla="*/ 1252854 w 1711709"/>
                <a:gd name="connsiteY256" fmla="*/ 84516 h 633215"/>
                <a:gd name="connsiteX257" fmla="*/ 1200309 w 1711709"/>
                <a:gd name="connsiteY257" fmla="*/ 31148 h 633215"/>
                <a:gd name="connsiteX258" fmla="*/ 249769 w 1711709"/>
                <a:gd name="connsiteY258" fmla="*/ 31148 h 633215"/>
                <a:gd name="connsiteX259" fmla="*/ 197225 w 1711709"/>
                <a:gd name="connsiteY259" fmla="*/ 84516 h 633215"/>
                <a:gd name="connsiteX260" fmla="*/ 249769 w 1711709"/>
                <a:gd name="connsiteY260" fmla="*/ 137640 h 633215"/>
                <a:gd name="connsiteX261" fmla="*/ 302314 w 1711709"/>
                <a:gd name="connsiteY261" fmla="*/ 84516 h 633215"/>
                <a:gd name="connsiteX262" fmla="*/ 249769 w 1711709"/>
                <a:gd name="connsiteY262" fmla="*/ 31148 h 633215"/>
                <a:gd name="connsiteX263" fmla="*/ 1307504 w 1711709"/>
                <a:gd name="connsiteY263" fmla="*/ 3313 h 633215"/>
                <a:gd name="connsiteX264" fmla="*/ 1331914 w 1711709"/>
                <a:gd name="connsiteY264" fmla="*/ 3313 h 633215"/>
                <a:gd name="connsiteX265" fmla="*/ 1401663 w 1711709"/>
                <a:gd name="connsiteY265" fmla="*/ 102372 h 633215"/>
                <a:gd name="connsiteX266" fmla="*/ 1401663 w 1711709"/>
                <a:gd name="connsiteY266" fmla="*/ 3313 h 633215"/>
                <a:gd name="connsiteX267" fmla="*/ 1433765 w 1711709"/>
                <a:gd name="connsiteY267" fmla="*/ 3313 h 633215"/>
                <a:gd name="connsiteX268" fmla="*/ 1433765 w 1711709"/>
                <a:gd name="connsiteY268" fmla="*/ 165717 h 633215"/>
                <a:gd name="connsiteX269" fmla="*/ 1409355 w 1711709"/>
                <a:gd name="connsiteY269" fmla="*/ 165717 h 633215"/>
                <a:gd name="connsiteX270" fmla="*/ 1339606 w 1711709"/>
                <a:gd name="connsiteY270" fmla="*/ 66416 h 633215"/>
                <a:gd name="connsiteX271" fmla="*/ 1339606 w 1711709"/>
                <a:gd name="connsiteY271" fmla="*/ 165717 h 633215"/>
                <a:gd name="connsiteX272" fmla="*/ 1307504 w 1711709"/>
                <a:gd name="connsiteY272" fmla="*/ 165717 h 633215"/>
                <a:gd name="connsiteX273" fmla="*/ 1060973 w 1711709"/>
                <a:gd name="connsiteY273" fmla="*/ 3313 h 633215"/>
                <a:gd name="connsiteX274" fmla="*/ 1093074 w 1711709"/>
                <a:gd name="connsiteY274" fmla="*/ 3313 h 633215"/>
                <a:gd name="connsiteX275" fmla="*/ 1093074 w 1711709"/>
                <a:gd name="connsiteY275" fmla="*/ 165717 h 633215"/>
                <a:gd name="connsiteX276" fmla="*/ 1060973 w 1711709"/>
                <a:gd name="connsiteY276" fmla="*/ 165717 h 633215"/>
                <a:gd name="connsiteX277" fmla="*/ 736071 w 1711709"/>
                <a:gd name="connsiteY277" fmla="*/ 3313 h 633215"/>
                <a:gd name="connsiteX278" fmla="*/ 768172 w 1711709"/>
                <a:gd name="connsiteY278" fmla="*/ 3313 h 633215"/>
                <a:gd name="connsiteX279" fmla="*/ 768172 w 1711709"/>
                <a:gd name="connsiteY279" fmla="*/ 165717 h 633215"/>
                <a:gd name="connsiteX280" fmla="*/ 736071 w 1711709"/>
                <a:gd name="connsiteY280" fmla="*/ 165717 h 633215"/>
                <a:gd name="connsiteX281" fmla="*/ 546537 w 1711709"/>
                <a:gd name="connsiteY281" fmla="*/ 3313 h 633215"/>
                <a:gd name="connsiteX282" fmla="*/ 579529 w 1711709"/>
                <a:gd name="connsiteY282" fmla="*/ 3313 h 633215"/>
                <a:gd name="connsiteX283" fmla="*/ 626245 w 1711709"/>
                <a:gd name="connsiteY283" fmla="*/ 80112 h 633215"/>
                <a:gd name="connsiteX284" fmla="*/ 672758 w 1711709"/>
                <a:gd name="connsiteY284" fmla="*/ 3313 h 633215"/>
                <a:gd name="connsiteX285" fmla="*/ 705791 w 1711709"/>
                <a:gd name="connsiteY285" fmla="*/ 3313 h 633215"/>
                <a:gd name="connsiteX286" fmla="*/ 705791 w 1711709"/>
                <a:gd name="connsiteY286" fmla="*/ 165717 h 633215"/>
                <a:gd name="connsiteX287" fmla="*/ 673932 w 1711709"/>
                <a:gd name="connsiteY287" fmla="*/ 165717 h 633215"/>
                <a:gd name="connsiteX288" fmla="*/ 673932 w 1711709"/>
                <a:gd name="connsiteY288" fmla="*/ 60397 h 633215"/>
                <a:gd name="connsiteX289" fmla="*/ 628147 w 1711709"/>
                <a:gd name="connsiteY289" fmla="*/ 135782 h 633215"/>
                <a:gd name="connsiteX290" fmla="*/ 624423 w 1711709"/>
                <a:gd name="connsiteY290" fmla="*/ 135782 h 633215"/>
                <a:gd name="connsiteX291" fmla="*/ 578639 w 1711709"/>
                <a:gd name="connsiteY291" fmla="*/ 60599 h 633215"/>
                <a:gd name="connsiteX292" fmla="*/ 578639 w 1711709"/>
                <a:gd name="connsiteY292" fmla="*/ 165717 h 633215"/>
                <a:gd name="connsiteX293" fmla="*/ 546537 w 1711709"/>
                <a:gd name="connsiteY293" fmla="*/ 165717 h 633215"/>
                <a:gd name="connsiteX294" fmla="*/ 357004 w 1711709"/>
                <a:gd name="connsiteY294" fmla="*/ 3313 h 633215"/>
                <a:gd name="connsiteX295" fmla="*/ 389996 w 1711709"/>
                <a:gd name="connsiteY295" fmla="*/ 3313 h 633215"/>
                <a:gd name="connsiteX296" fmla="*/ 436752 w 1711709"/>
                <a:gd name="connsiteY296" fmla="*/ 80112 h 633215"/>
                <a:gd name="connsiteX297" fmla="*/ 483224 w 1711709"/>
                <a:gd name="connsiteY297" fmla="*/ 3313 h 633215"/>
                <a:gd name="connsiteX298" fmla="*/ 516257 w 1711709"/>
                <a:gd name="connsiteY298" fmla="*/ 3313 h 633215"/>
                <a:gd name="connsiteX299" fmla="*/ 516257 w 1711709"/>
                <a:gd name="connsiteY299" fmla="*/ 165717 h 633215"/>
                <a:gd name="connsiteX300" fmla="*/ 484398 w 1711709"/>
                <a:gd name="connsiteY300" fmla="*/ 165717 h 633215"/>
                <a:gd name="connsiteX301" fmla="*/ 484398 w 1711709"/>
                <a:gd name="connsiteY301" fmla="*/ 60397 h 633215"/>
                <a:gd name="connsiteX302" fmla="*/ 438614 w 1711709"/>
                <a:gd name="connsiteY302" fmla="*/ 135782 h 633215"/>
                <a:gd name="connsiteX303" fmla="*/ 434890 w 1711709"/>
                <a:gd name="connsiteY303" fmla="*/ 135782 h 633215"/>
                <a:gd name="connsiteX304" fmla="*/ 389105 w 1711709"/>
                <a:gd name="connsiteY304" fmla="*/ 60599 h 633215"/>
                <a:gd name="connsiteX305" fmla="*/ 389105 w 1711709"/>
                <a:gd name="connsiteY305" fmla="*/ 165717 h 633215"/>
                <a:gd name="connsiteX306" fmla="*/ 357004 w 1711709"/>
                <a:gd name="connsiteY306" fmla="*/ 165717 h 633215"/>
                <a:gd name="connsiteX307" fmla="*/ 1200269 w 1711709"/>
                <a:gd name="connsiteY307" fmla="*/ 41 h 633215"/>
                <a:gd name="connsiteX308" fmla="*/ 1284875 w 1711709"/>
                <a:gd name="connsiteY308" fmla="*/ 84516 h 633215"/>
                <a:gd name="connsiteX309" fmla="*/ 1200269 w 1711709"/>
                <a:gd name="connsiteY309" fmla="*/ 168990 h 633215"/>
                <a:gd name="connsiteX310" fmla="*/ 1115906 w 1711709"/>
                <a:gd name="connsiteY310" fmla="*/ 84516 h 633215"/>
                <a:gd name="connsiteX311" fmla="*/ 1200269 w 1711709"/>
                <a:gd name="connsiteY311" fmla="*/ 41 h 633215"/>
                <a:gd name="connsiteX312" fmla="*/ 249729 w 1711709"/>
                <a:gd name="connsiteY312" fmla="*/ 41 h 633215"/>
                <a:gd name="connsiteX313" fmla="*/ 334335 w 1711709"/>
                <a:gd name="connsiteY313" fmla="*/ 84516 h 633215"/>
                <a:gd name="connsiteX314" fmla="*/ 249729 w 1711709"/>
                <a:gd name="connsiteY314" fmla="*/ 168990 h 633215"/>
                <a:gd name="connsiteX315" fmla="*/ 165366 w 1711709"/>
                <a:gd name="connsiteY315" fmla="*/ 84516 h 633215"/>
                <a:gd name="connsiteX316" fmla="*/ 249729 w 1711709"/>
                <a:gd name="connsiteY316" fmla="*/ 41 h 633215"/>
                <a:gd name="connsiteX317" fmla="*/ 84606 w 1711709"/>
                <a:gd name="connsiteY317" fmla="*/ 41 h 633215"/>
                <a:gd name="connsiteX318" fmla="*/ 154598 w 1711709"/>
                <a:gd name="connsiteY318" fmla="*/ 38339 h 633215"/>
                <a:gd name="connsiteX319" fmla="*/ 126909 w 1711709"/>
                <a:gd name="connsiteY319" fmla="*/ 54337 h 633215"/>
                <a:gd name="connsiteX320" fmla="*/ 84606 w 1711709"/>
                <a:gd name="connsiteY320" fmla="*/ 31148 h 633215"/>
                <a:gd name="connsiteX321" fmla="*/ 31819 w 1711709"/>
                <a:gd name="connsiteY321" fmla="*/ 84516 h 633215"/>
                <a:gd name="connsiteX322" fmla="*/ 84606 w 1711709"/>
                <a:gd name="connsiteY322" fmla="*/ 137640 h 633215"/>
                <a:gd name="connsiteX323" fmla="*/ 126909 w 1711709"/>
                <a:gd name="connsiteY323" fmla="*/ 114653 h 633215"/>
                <a:gd name="connsiteX324" fmla="*/ 154598 w 1711709"/>
                <a:gd name="connsiteY324" fmla="*/ 130651 h 633215"/>
                <a:gd name="connsiteX325" fmla="*/ 84606 w 1711709"/>
                <a:gd name="connsiteY325" fmla="*/ 168950 h 633215"/>
                <a:gd name="connsiteX326" fmla="*/ 6286 w 1711709"/>
                <a:gd name="connsiteY326" fmla="*/ 117649 h 633215"/>
                <a:gd name="connsiteX327" fmla="*/ 4 w 1711709"/>
                <a:gd name="connsiteY327" fmla="*/ 84495 h 633215"/>
                <a:gd name="connsiteX328" fmla="*/ 6292 w 1711709"/>
                <a:gd name="connsiteY328" fmla="*/ 51257 h 633215"/>
                <a:gd name="connsiteX329" fmla="*/ 84606 w 1711709"/>
                <a:gd name="connsiteY329" fmla="*/ 41 h 633215"/>
                <a:gd name="connsiteX330" fmla="*/ 978432 w 1711709"/>
                <a:gd name="connsiteY330" fmla="*/ 0 h 633215"/>
                <a:gd name="connsiteX331" fmla="*/ 1036563 w 1711709"/>
                <a:gd name="connsiteY331" fmla="*/ 36440 h 633215"/>
                <a:gd name="connsiteX332" fmla="*/ 1009602 w 1711709"/>
                <a:gd name="connsiteY332" fmla="*/ 51994 h 633215"/>
                <a:gd name="connsiteX333" fmla="*/ 978432 w 1711709"/>
                <a:gd name="connsiteY333" fmla="*/ 31107 h 633215"/>
                <a:gd name="connsiteX334" fmla="*/ 957058 w 1711709"/>
                <a:gd name="connsiteY334" fmla="*/ 47348 h 633215"/>
                <a:gd name="connsiteX335" fmla="*/ 987986 w 1711709"/>
                <a:gd name="connsiteY335" fmla="*/ 70093 h 633215"/>
                <a:gd name="connsiteX336" fmla="*/ 1041259 w 1711709"/>
                <a:gd name="connsiteY336" fmla="*/ 119985 h 633215"/>
                <a:gd name="connsiteX337" fmla="*/ 982197 w 1711709"/>
                <a:gd name="connsiteY337" fmla="*/ 168949 h 633215"/>
                <a:gd name="connsiteX338" fmla="*/ 918277 w 1711709"/>
                <a:gd name="connsiteY338" fmla="*/ 128792 h 633215"/>
                <a:gd name="connsiteX339" fmla="*/ 918196 w 1711709"/>
                <a:gd name="connsiteY339" fmla="*/ 128833 h 633215"/>
                <a:gd name="connsiteX340" fmla="*/ 945642 w 1711709"/>
                <a:gd name="connsiteY340" fmla="*/ 112794 h 633215"/>
                <a:gd name="connsiteX341" fmla="*/ 983088 w 1711709"/>
                <a:gd name="connsiteY341" fmla="*/ 137640 h 633215"/>
                <a:gd name="connsiteX342" fmla="*/ 1009117 w 1711709"/>
                <a:gd name="connsiteY342" fmla="*/ 120470 h 633215"/>
                <a:gd name="connsiteX343" fmla="*/ 974020 w 1711709"/>
                <a:gd name="connsiteY343" fmla="*/ 96796 h 633215"/>
                <a:gd name="connsiteX344" fmla="*/ 924956 w 1711709"/>
                <a:gd name="connsiteY344" fmla="*/ 48277 h 633215"/>
                <a:gd name="connsiteX345" fmla="*/ 978432 w 1711709"/>
                <a:gd name="connsiteY345" fmla="*/ 0 h 633215"/>
                <a:gd name="connsiteX346" fmla="*/ 847718 w 1711709"/>
                <a:gd name="connsiteY346" fmla="*/ 0 h 633215"/>
                <a:gd name="connsiteX347" fmla="*/ 905849 w 1711709"/>
                <a:gd name="connsiteY347" fmla="*/ 36440 h 633215"/>
                <a:gd name="connsiteX348" fmla="*/ 878889 w 1711709"/>
                <a:gd name="connsiteY348" fmla="*/ 51994 h 633215"/>
                <a:gd name="connsiteX349" fmla="*/ 847718 w 1711709"/>
                <a:gd name="connsiteY349" fmla="*/ 31107 h 633215"/>
                <a:gd name="connsiteX350" fmla="*/ 826344 w 1711709"/>
                <a:gd name="connsiteY350" fmla="*/ 47348 h 633215"/>
                <a:gd name="connsiteX351" fmla="*/ 857272 w 1711709"/>
                <a:gd name="connsiteY351" fmla="*/ 70093 h 633215"/>
                <a:gd name="connsiteX352" fmla="*/ 910545 w 1711709"/>
                <a:gd name="connsiteY352" fmla="*/ 119985 h 633215"/>
                <a:gd name="connsiteX353" fmla="*/ 851483 w 1711709"/>
                <a:gd name="connsiteY353" fmla="*/ 168949 h 633215"/>
                <a:gd name="connsiteX354" fmla="*/ 787563 w 1711709"/>
                <a:gd name="connsiteY354" fmla="*/ 128792 h 633215"/>
                <a:gd name="connsiteX355" fmla="*/ 787482 w 1711709"/>
                <a:gd name="connsiteY355" fmla="*/ 128833 h 633215"/>
                <a:gd name="connsiteX356" fmla="*/ 814928 w 1711709"/>
                <a:gd name="connsiteY356" fmla="*/ 112794 h 633215"/>
                <a:gd name="connsiteX357" fmla="*/ 852374 w 1711709"/>
                <a:gd name="connsiteY357" fmla="*/ 137640 h 633215"/>
                <a:gd name="connsiteX358" fmla="*/ 878403 w 1711709"/>
                <a:gd name="connsiteY358" fmla="*/ 120470 h 633215"/>
                <a:gd name="connsiteX359" fmla="*/ 843306 w 1711709"/>
                <a:gd name="connsiteY359" fmla="*/ 96796 h 633215"/>
                <a:gd name="connsiteX360" fmla="*/ 794243 w 1711709"/>
                <a:gd name="connsiteY360" fmla="*/ 48277 h 633215"/>
                <a:gd name="connsiteX361" fmla="*/ 847718 w 1711709"/>
                <a:gd name="connsiteY361" fmla="*/ 0 h 63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1711709" h="633215">
                  <a:moveTo>
                    <a:pt x="39550" y="498120"/>
                  </a:moveTo>
                  <a:lnTo>
                    <a:pt x="39550" y="599280"/>
                  </a:lnTo>
                  <a:lnTo>
                    <a:pt x="72097" y="599280"/>
                  </a:lnTo>
                  <a:cubicBezTo>
                    <a:pt x="100231" y="599280"/>
                    <a:pt x="119743" y="578636"/>
                    <a:pt x="119743" y="548700"/>
                  </a:cubicBezTo>
                  <a:cubicBezTo>
                    <a:pt x="119743" y="518765"/>
                    <a:pt x="100191" y="498120"/>
                    <a:pt x="72097" y="498120"/>
                  </a:cubicBezTo>
                  <a:close/>
                  <a:moveTo>
                    <a:pt x="943537" y="497393"/>
                  </a:moveTo>
                  <a:lnTo>
                    <a:pt x="943537" y="545428"/>
                  </a:lnTo>
                  <a:lnTo>
                    <a:pt x="943537" y="545468"/>
                  </a:lnTo>
                  <a:lnTo>
                    <a:pt x="976529" y="545468"/>
                  </a:lnTo>
                  <a:cubicBezTo>
                    <a:pt x="988633" y="545468"/>
                    <a:pt x="998632" y="534803"/>
                    <a:pt x="998632" y="521309"/>
                  </a:cubicBezTo>
                  <a:cubicBezTo>
                    <a:pt x="998632" y="507816"/>
                    <a:pt x="988633" y="497393"/>
                    <a:pt x="976529" y="497393"/>
                  </a:cubicBezTo>
                  <a:close/>
                  <a:moveTo>
                    <a:pt x="1234962" y="467538"/>
                  </a:moveTo>
                  <a:lnTo>
                    <a:pt x="1267063" y="467538"/>
                  </a:lnTo>
                  <a:lnTo>
                    <a:pt x="1267063" y="629942"/>
                  </a:lnTo>
                  <a:lnTo>
                    <a:pt x="1234962" y="629942"/>
                  </a:lnTo>
                  <a:close/>
                  <a:moveTo>
                    <a:pt x="911435" y="467538"/>
                  </a:moveTo>
                  <a:lnTo>
                    <a:pt x="976529" y="467538"/>
                  </a:lnTo>
                  <a:cubicBezTo>
                    <a:pt x="1006525" y="467538"/>
                    <a:pt x="1030693" y="491656"/>
                    <a:pt x="1030693" y="521350"/>
                  </a:cubicBezTo>
                  <a:cubicBezTo>
                    <a:pt x="1030693" y="541792"/>
                    <a:pt x="1017941" y="560092"/>
                    <a:pt x="999320" y="568657"/>
                  </a:cubicBezTo>
                  <a:lnTo>
                    <a:pt x="1035348" y="629902"/>
                  </a:lnTo>
                  <a:lnTo>
                    <a:pt x="1000696" y="629902"/>
                  </a:lnTo>
                  <a:lnTo>
                    <a:pt x="967930" y="573545"/>
                  </a:lnTo>
                  <a:lnTo>
                    <a:pt x="967947" y="573545"/>
                  </a:lnTo>
                  <a:lnTo>
                    <a:pt x="967907" y="573505"/>
                  </a:lnTo>
                  <a:lnTo>
                    <a:pt x="967930" y="573545"/>
                  </a:lnTo>
                  <a:lnTo>
                    <a:pt x="943537" y="573545"/>
                  </a:lnTo>
                  <a:lnTo>
                    <a:pt x="943537" y="629942"/>
                  </a:lnTo>
                  <a:lnTo>
                    <a:pt x="911435" y="629942"/>
                  </a:lnTo>
                  <a:close/>
                  <a:moveTo>
                    <a:pt x="631629" y="467538"/>
                  </a:moveTo>
                  <a:lnTo>
                    <a:pt x="656039" y="467538"/>
                  </a:lnTo>
                  <a:lnTo>
                    <a:pt x="725788" y="566597"/>
                  </a:lnTo>
                  <a:lnTo>
                    <a:pt x="725788" y="467538"/>
                  </a:lnTo>
                  <a:lnTo>
                    <a:pt x="757890" y="467538"/>
                  </a:lnTo>
                  <a:lnTo>
                    <a:pt x="757890" y="629942"/>
                  </a:lnTo>
                  <a:lnTo>
                    <a:pt x="733480" y="629942"/>
                  </a:lnTo>
                  <a:lnTo>
                    <a:pt x="663731" y="530641"/>
                  </a:lnTo>
                  <a:lnTo>
                    <a:pt x="663731" y="629942"/>
                  </a:lnTo>
                  <a:lnTo>
                    <a:pt x="631629" y="629942"/>
                  </a:lnTo>
                  <a:close/>
                  <a:moveTo>
                    <a:pt x="1297343" y="467498"/>
                  </a:moveTo>
                  <a:lnTo>
                    <a:pt x="1396846" y="467498"/>
                  </a:lnTo>
                  <a:lnTo>
                    <a:pt x="1396846" y="498120"/>
                  </a:lnTo>
                  <a:lnTo>
                    <a:pt x="1329444" y="498120"/>
                  </a:lnTo>
                  <a:lnTo>
                    <a:pt x="1329444" y="532702"/>
                  </a:lnTo>
                  <a:lnTo>
                    <a:pt x="1391057" y="532702"/>
                  </a:lnTo>
                  <a:lnTo>
                    <a:pt x="1391057" y="562840"/>
                  </a:lnTo>
                  <a:lnTo>
                    <a:pt x="1329444" y="562840"/>
                  </a:lnTo>
                  <a:lnTo>
                    <a:pt x="1329444" y="599280"/>
                  </a:lnTo>
                  <a:lnTo>
                    <a:pt x="1397979" y="599280"/>
                  </a:lnTo>
                  <a:lnTo>
                    <a:pt x="1397979" y="629903"/>
                  </a:lnTo>
                  <a:lnTo>
                    <a:pt x="1297343" y="629903"/>
                  </a:lnTo>
                  <a:close/>
                  <a:moveTo>
                    <a:pt x="788211" y="467498"/>
                  </a:moveTo>
                  <a:lnTo>
                    <a:pt x="887714" y="467498"/>
                  </a:lnTo>
                  <a:lnTo>
                    <a:pt x="887714" y="498120"/>
                  </a:lnTo>
                  <a:lnTo>
                    <a:pt x="820312" y="498120"/>
                  </a:lnTo>
                  <a:lnTo>
                    <a:pt x="820312" y="532702"/>
                  </a:lnTo>
                  <a:lnTo>
                    <a:pt x="881925" y="532702"/>
                  </a:lnTo>
                  <a:lnTo>
                    <a:pt x="881925" y="562840"/>
                  </a:lnTo>
                  <a:lnTo>
                    <a:pt x="820312" y="562840"/>
                  </a:lnTo>
                  <a:lnTo>
                    <a:pt x="820312" y="599280"/>
                  </a:lnTo>
                  <a:lnTo>
                    <a:pt x="888847" y="599280"/>
                  </a:lnTo>
                  <a:lnTo>
                    <a:pt x="888847" y="629903"/>
                  </a:lnTo>
                  <a:lnTo>
                    <a:pt x="788211" y="629903"/>
                  </a:lnTo>
                  <a:close/>
                  <a:moveTo>
                    <a:pt x="508445" y="467498"/>
                  </a:moveTo>
                  <a:lnTo>
                    <a:pt x="607948" y="467498"/>
                  </a:lnTo>
                  <a:lnTo>
                    <a:pt x="607948" y="498120"/>
                  </a:lnTo>
                  <a:lnTo>
                    <a:pt x="540546" y="498120"/>
                  </a:lnTo>
                  <a:lnTo>
                    <a:pt x="540546" y="532702"/>
                  </a:lnTo>
                  <a:lnTo>
                    <a:pt x="602159" y="532702"/>
                  </a:lnTo>
                  <a:lnTo>
                    <a:pt x="602159" y="562840"/>
                  </a:lnTo>
                  <a:lnTo>
                    <a:pt x="540546" y="562840"/>
                  </a:lnTo>
                  <a:lnTo>
                    <a:pt x="540546" y="599280"/>
                  </a:lnTo>
                  <a:lnTo>
                    <a:pt x="609081" y="599280"/>
                  </a:lnTo>
                  <a:lnTo>
                    <a:pt x="609081" y="629902"/>
                  </a:lnTo>
                  <a:lnTo>
                    <a:pt x="508445" y="629902"/>
                  </a:lnTo>
                  <a:close/>
                  <a:moveTo>
                    <a:pt x="354656" y="467498"/>
                  </a:moveTo>
                  <a:lnTo>
                    <a:pt x="386757" y="467498"/>
                  </a:lnTo>
                  <a:lnTo>
                    <a:pt x="386757" y="599280"/>
                  </a:lnTo>
                  <a:lnTo>
                    <a:pt x="448815" y="599280"/>
                  </a:lnTo>
                  <a:lnTo>
                    <a:pt x="448815" y="629903"/>
                  </a:lnTo>
                  <a:lnTo>
                    <a:pt x="354656" y="629903"/>
                  </a:lnTo>
                  <a:close/>
                  <a:moveTo>
                    <a:pt x="173300" y="467498"/>
                  </a:moveTo>
                  <a:lnTo>
                    <a:pt x="272803" y="467498"/>
                  </a:lnTo>
                  <a:lnTo>
                    <a:pt x="272803" y="498120"/>
                  </a:lnTo>
                  <a:lnTo>
                    <a:pt x="205401" y="498120"/>
                  </a:lnTo>
                  <a:lnTo>
                    <a:pt x="205401" y="532702"/>
                  </a:lnTo>
                  <a:lnTo>
                    <a:pt x="267014" y="532702"/>
                  </a:lnTo>
                  <a:lnTo>
                    <a:pt x="267014" y="562840"/>
                  </a:lnTo>
                  <a:lnTo>
                    <a:pt x="205401" y="562840"/>
                  </a:lnTo>
                  <a:lnTo>
                    <a:pt x="205401" y="599280"/>
                  </a:lnTo>
                  <a:lnTo>
                    <a:pt x="273936" y="599280"/>
                  </a:lnTo>
                  <a:lnTo>
                    <a:pt x="273936" y="629903"/>
                  </a:lnTo>
                  <a:lnTo>
                    <a:pt x="173300" y="629903"/>
                  </a:lnTo>
                  <a:close/>
                  <a:moveTo>
                    <a:pt x="7408" y="467498"/>
                  </a:moveTo>
                  <a:lnTo>
                    <a:pt x="72056" y="467498"/>
                  </a:lnTo>
                  <a:cubicBezTo>
                    <a:pt x="116909" y="467498"/>
                    <a:pt x="150428" y="503009"/>
                    <a:pt x="150428" y="548700"/>
                  </a:cubicBezTo>
                  <a:cubicBezTo>
                    <a:pt x="150428" y="594432"/>
                    <a:pt x="116909" y="629903"/>
                    <a:pt x="72056" y="629903"/>
                  </a:cubicBezTo>
                  <a:lnTo>
                    <a:pt x="7408" y="629903"/>
                  </a:lnTo>
                  <a:close/>
                  <a:moveTo>
                    <a:pt x="449301" y="467256"/>
                  </a:moveTo>
                  <a:lnTo>
                    <a:pt x="481848" y="467256"/>
                  </a:lnTo>
                  <a:lnTo>
                    <a:pt x="464441" y="531773"/>
                  </a:lnTo>
                  <a:lnTo>
                    <a:pt x="440031" y="531773"/>
                  </a:lnTo>
                  <a:close/>
                  <a:moveTo>
                    <a:pt x="1130318" y="464306"/>
                  </a:moveTo>
                  <a:cubicBezTo>
                    <a:pt x="1161246" y="464306"/>
                    <a:pt x="1187518" y="479860"/>
                    <a:pt x="1201241" y="502120"/>
                  </a:cubicBezTo>
                  <a:lnTo>
                    <a:pt x="1173795" y="517916"/>
                  </a:lnTo>
                  <a:cubicBezTo>
                    <a:pt x="1166346" y="504907"/>
                    <a:pt x="1149830" y="495413"/>
                    <a:pt x="1130075" y="495413"/>
                  </a:cubicBezTo>
                  <a:cubicBezTo>
                    <a:pt x="1099147" y="495413"/>
                    <a:pt x="1076842" y="518158"/>
                    <a:pt x="1076842" y="549023"/>
                  </a:cubicBezTo>
                  <a:cubicBezTo>
                    <a:pt x="1076842" y="579888"/>
                    <a:pt x="1098459" y="601946"/>
                    <a:pt x="1132382" y="601946"/>
                  </a:cubicBezTo>
                  <a:cubicBezTo>
                    <a:pt x="1157966" y="601946"/>
                    <a:pt x="1174240" y="589624"/>
                    <a:pt x="1179786" y="571081"/>
                  </a:cubicBezTo>
                  <a:lnTo>
                    <a:pt x="1130520" y="571081"/>
                  </a:lnTo>
                  <a:lnTo>
                    <a:pt x="1130520" y="542802"/>
                  </a:lnTo>
                  <a:lnTo>
                    <a:pt x="1212130" y="542802"/>
                  </a:lnTo>
                  <a:lnTo>
                    <a:pt x="1212130" y="555244"/>
                  </a:lnTo>
                  <a:cubicBezTo>
                    <a:pt x="1212130" y="602107"/>
                    <a:pt x="1178895" y="633215"/>
                    <a:pt x="1132139" y="633215"/>
                  </a:cubicBezTo>
                  <a:cubicBezTo>
                    <a:pt x="1081255" y="633215"/>
                    <a:pt x="1044983" y="595401"/>
                    <a:pt x="1044983" y="548983"/>
                  </a:cubicBezTo>
                  <a:cubicBezTo>
                    <a:pt x="1044983" y="502564"/>
                    <a:pt x="1081700" y="464306"/>
                    <a:pt x="1130318" y="464306"/>
                  </a:cubicBezTo>
                  <a:close/>
                  <a:moveTo>
                    <a:pt x="558156" y="421079"/>
                  </a:moveTo>
                  <a:lnTo>
                    <a:pt x="594184" y="421079"/>
                  </a:lnTo>
                  <a:lnTo>
                    <a:pt x="568397" y="452873"/>
                  </a:lnTo>
                  <a:lnTo>
                    <a:pt x="539575" y="452873"/>
                  </a:lnTo>
                  <a:close/>
                  <a:moveTo>
                    <a:pt x="1132382" y="272249"/>
                  </a:moveTo>
                  <a:lnTo>
                    <a:pt x="1110077" y="338625"/>
                  </a:lnTo>
                  <a:lnTo>
                    <a:pt x="1154687" y="338625"/>
                  </a:lnTo>
                  <a:close/>
                  <a:moveTo>
                    <a:pt x="39550" y="266028"/>
                  </a:moveTo>
                  <a:lnTo>
                    <a:pt x="39550" y="367187"/>
                  </a:lnTo>
                  <a:lnTo>
                    <a:pt x="72097" y="367187"/>
                  </a:lnTo>
                  <a:cubicBezTo>
                    <a:pt x="100231" y="367187"/>
                    <a:pt x="119743" y="346543"/>
                    <a:pt x="119743" y="316607"/>
                  </a:cubicBezTo>
                  <a:cubicBezTo>
                    <a:pt x="119743" y="286672"/>
                    <a:pt x="100191" y="266028"/>
                    <a:pt x="72097" y="266028"/>
                  </a:cubicBezTo>
                  <a:close/>
                  <a:moveTo>
                    <a:pt x="386757" y="265260"/>
                  </a:moveTo>
                  <a:lnTo>
                    <a:pt x="386757" y="313295"/>
                  </a:lnTo>
                  <a:lnTo>
                    <a:pt x="386757" y="313335"/>
                  </a:lnTo>
                  <a:lnTo>
                    <a:pt x="419750" y="313335"/>
                  </a:lnTo>
                  <a:cubicBezTo>
                    <a:pt x="431854" y="313335"/>
                    <a:pt x="441812" y="302670"/>
                    <a:pt x="441812" y="289176"/>
                  </a:cubicBezTo>
                  <a:cubicBezTo>
                    <a:pt x="441812" y="275683"/>
                    <a:pt x="431813" y="265260"/>
                    <a:pt x="419750" y="265260"/>
                  </a:cubicBezTo>
                  <a:close/>
                  <a:moveTo>
                    <a:pt x="1478253" y="263240"/>
                  </a:moveTo>
                  <a:cubicBezTo>
                    <a:pt x="1448742" y="263240"/>
                    <a:pt x="1425709" y="285298"/>
                    <a:pt x="1425709" y="316607"/>
                  </a:cubicBezTo>
                  <a:cubicBezTo>
                    <a:pt x="1425709" y="347916"/>
                    <a:pt x="1448742" y="369772"/>
                    <a:pt x="1478253" y="369772"/>
                  </a:cubicBezTo>
                  <a:cubicBezTo>
                    <a:pt x="1507764" y="369772"/>
                    <a:pt x="1530798" y="347755"/>
                    <a:pt x="1530798" y="316607"/>
                  </a:cubicBezTo>
                  <a:cubicBezTo>
                    <a:pt x="1530798" y="285298"/>
                    <a:pt x="1507764" y="263240"/>
                    <a:pt x="1478253" y="263240"/>
                  </a:cubicBezTo>
                  <a:close/>
                  <a:moveTo>
                    <a:pt x="497514" y="235406"/>
                  </a:moveTo>
                  <a:lnTo>
                    <a:pt x="597017" y="235406"/>
                  </a:lnTo>
                  <a:lnTo>
                    <a:pt x="597017" y="266028"/>
                  </a:lnTo>
                  <a:lnTo>
                    <a:pt x="529616" y="266028"/>
                  </a:lnTo>
                  <a:lnTo>
                    <a:pt x="529616" y="300610"/>
                  </a:lnTo>
                  <a:lnTo>
                    <a:pt x="591228" y="300610"/>
                  </a:lnTo>
                  <a:lnTo>
                    <a:pt x="591228" y="330748"/>
                  </a:lnTo>
                  <a:lnTo>
                    <a:pt x="529616" y="330748"/>
                  </a:lnTo>
                  <a:lnTo>
                    <a:pt x="529616" y="367188"/>
                  </a:lnTo>
                  <a:lnTo>
                    <a:pt x="598150" y="367188"/>
                  </a:lnTo>
                  <a:lnTo>
                    <a:pt x="598150" y="397810"/>
                  </a:lnTo>
                  <a:lnTo>
                    <a:pt x="497514" y="397810"/>
                  </a:lnTo>
                  <a:close/>
                  <a:moveTo>
                    <a:pt x="1585448" y="235405"/>
                  </a:moveTo>
                  <a:lnTo>
                    <a:pt x="1609858" y="235405"/>
                  </a:lnTo>
                  <a:lnTo>
                    <a:pt x="1679607" y="334464"/>
                  </a:lnTo>
                  <a:lnTo>
                    <a:pt x="1679607" y="235405"/>
                  </a:lnTo>
                  <a:lnTo>
                    <a:pt x="1711709" y="235405"/>
                  </a:lnTo>
                  <a:lnTo>
                    <a:pt x="1711709" y="397810"/>
                  </a:lnTo>
                  <a:lnTo>
                    <a:pt x="1687299" y="397810"/>
                  </a:lnTo>
                  <a:lnTo>
                    <a:pt x="1617550" y="298509"/>
                  </a:lnTo>
                  <a:lnTo>
                    <a:pt x="1617550" y="397810"/>
                  </a:lnTo>
                  <a:lnTo>
                    <a:pt x="1585448" y="397810"/>
                  </a:lnTo>
                  <a:close/>
                  <a:moveTo>
                    <a:pt x="1338917" y="235405"/>
                  </a:moveTo>
                  <a:lnTo>
                    <a:pt x="1371019" y="235405"/>
                  </a:lnTo>
                  <a:lnTo>
                    <a:pt x="1371019" y="397810"/>
                  </a:lnTo>
                  <a:lnTo>
                    <a:pt x="1338917" y="397810"/>
                  </a:lnTo>
                  <a:close/>
                  <a:moveTo>
                    <a:pt x="1201200" y="235405"/>
                  </a:moveTo>
                  <a:lnTo>
                    <a:pt x="1320943" y="235405"/>
                  </a:lnTo>
                  <a:lnTo>
                    <a:pt x="1320943" y="266028"/>
                  </a:lnTo>
                  <a:lnTo>
                    <a:pt x="1277021" y="266028"/>
                  </a:lnTo>
                  <a:lnTo>
                    <a:pt x="1277021" y="397810"/>
                  </a:lnTo>
                  <a:lnTo>
                    <a:pt x="1244919" y="397810"/>
                  </a:lnTo>
                  <a:lnTo>
                    <a:pt x="1244919" y="266028"/>
                  </a:lnTo>
                  <a:lnTo>
                    <a:pt x="1201200" y="266028"/>
                  </a:lnTo>
                  <a:close/>
                  <a:moveTo>
                    <a:pt x="1112384" y="235405"/>
                  </a:moveTo>
                  <a:lnTo>
                    <a:pt x="1152137" y="235405"/>
                  </a:lnTo>
                  <a:lnTo>
                    <a:pt x="1209336" y="397810"/>
                  </a:lnTo>
                  <a:lnTo>
                    <a:pt x="1174482" y="397810"/>
                  </a:lnTo>
                  <a:lnTo>
                    <a:pt x="1164726" y="368561"/>
                  </a:lnTo>
                  <a:lnTo>
                    <a:pt x="1164686" y="368561"/>
                  </a:lnTo>
                  <a:lnTo>
                    <a:pt x="1099835" y="368561"/>
                  </a:lnTo>
                  <a:lnTo>
                    <a:pt x="1090079" y="397810"/>
                  </a:lnTo>
                  <a:lnTo>
                    <a:pt x="1055427" y="397810"/>
                  </a:lnTo>
                  <a:close/>
                  <a:moveTo>
                    <a:pt x="952847" y="235405"/>
                  </a:moveTo>
                  <a:lnTo>
                    <a:pt x="984949" y="235405"/>
                  </a:lnTo>
                  <a:lnTo>
                    <a:pt x="984949" y="367187"/>
                  </a:lnTo>
                  <a:lnTo>
                    <a:pt x="1047006" y="367187"/>
                  </a:lnTo>
                  <a:lnTo>
                    <a:pt x="1047006" y="397810"/>
                  </a:lnTo>
                  <a:lnTo>
                    <a:pt x="952847" y="397810"/>
                  </a:lnTo>
                  <a:close/>
                  <a:moveTo>
                    <a:pt x="799626" y="235405"/>
                  </a:moveTo>
                  <a:lnTo>
                    <a:pt x="831485" y="235405"/>
                  </a:lnTo>
                  <a:lnTo>
                    <a:pt x="831485" y="342140"/>
                  </a:lnTo>
                  <a:cubicBezTo>
                    <a:pt x="831485" y="357936"/>
                    <a:pt x="839824" y="369773"/>
                    <a:pt x="861684" y="369773"/>
                  </a:cubicBezTo>
                  <a:cubicBezTo>
                    <a:pt x="883544" y="369773"/>
                    <a:pt x="891883" y="357936"/>
                    <a:pt x="891883" y="342140"/>
                  </a:cubicBezTo>
                  <a:lnTo>
                    <a:pt x="891883" y="235405"/>
                  </a:lnTo>
                  <a:lnTo>
                    <a:pt x="923984" y="235405"/>
                  </a:lnTo>
                  <a:lnTo>
                    <a:pt x="923984" y="344685"/>
                  </a:lnTo>
                  <a:cubicBezTo>
                    <a:pt x="923984" y="379711"/>
                    <a:pt x="897469" y="401082"/>
                    <a:pt x="861684" y="401082"/>
                  </a:cubicBezTo>
                  <a:cubicBezTo>
                    <a:pt x="825898" y="401082"/>
                    <a:pt x="799626" y="379711"/>
                    <a:pt x="799626" y="344685"/>
                  </a:cubicBezTo>
                  <a:close/>
                  <a:moveTo>
                    <a:pt x="354656" y="235405"/>
                  </a:moveTo>
                  <a:lnTo>
                    <a:pt x="419750" y="235405"/>
                  </a:lnTo>
                  <a:cubicBezTo>
                    <a:pt x="449746" y="235405"/>
                    <a:pt x="473914" y="259523"/>
                    <a:pt x="473914" y="289217"/>
                  </a:cubicBezTo>
                  <a:cubicBezTo>
                    <a:pt x="473914" y="309659"/>
                    <a:pt x="461162" y="327959"/>
                    <a:pt x="442541" y="336524"/>
                  </a:cubicBezTo>
                  <a:lnTo>
                    <a:pt x="478569" y="397769"/>
                  </a:lnTo>
                  <a:lnTo>
                    <a:pt x="443917" y="397769"/>
                  </a:lnTo>
                  <a:lnTo>
                    <a:pt x="411150" y="341412"/>
                  </a:lnTo>
                  <a:lnTo>
                    <a:pt x="411168" y="341412"/>
                  </a:lnTo>
                  <a:lnTo>
                    <a:pt x="411127" y="341372"/>
                  </a:lnTo>
                  <a:lnTo>
                    <a:pt x="411150" y="341412"/>
                  </a:lnTo>
                  <a:lnTo>
                    <a:pt x="386757" y="341412"/>
                  </a:lnTo>
                  <a:lnTo>
                    <a:pt x="386757" y="397810"/>
                  </a:lnTo>
                  <a:lnTo>
                    <a:pt x="354656" y="397810"/>
                  </a:lnTo>
                  <a:close/>
                  <a:moveTo>
                    <a:pt x="173300" y="235405"/>
                  </a:moveTo>
                  <a:lnTo>
                    <a:pt x="272803" y="235405"/>
                  </a:lnTo>
                  <a:lnTo>
                    <a:pt x="272803" y="266028"/>
                  </a:lnTo>
                  <a:lnTo>
                    <a:pt x="205401" y="266028"/>
                  </a:lnTo>
                  <a:lnTo>
                    <a:pt x="205401" y="300609"/>
                  </a:lnTo>
                  <a:lnTo>
                    <a:pt x="267014" y="300609"/>
                  </a:lnTo>
                  <a:lnTo>
                    <a:pt x="267014" y="330747"/>
                  </a:lnTo>
                  <a:lnTo>
                    <a:pt x="205401" y="330747"/>
                  </a:lnTo>
                  <a:lnTo>
                    <a:pt x="205401" y="367187"/>
                  </a:lnTo>
                  <a:lnTo>
                    <a:pt x="273936" y="367187"/>
                  </a:lnTo>
                  <a:lnTo>
                    <a:pt x="273936" y="397810"/>
                  </a:lnTo>
                  <a:lnTo>
                    <a:pt x="173300" y="397810"/>
                  </a:lnTo>
                  <a:close/>
                  <a:moveTo>
                    <a:pt x="7408" y="235405"/>
                  </a:moveTo>
                  <a:lnTo>
                    <a:pt x="72056" y="235405"/>
                  </a:lnTo>
                  <a:cubicBezTo>
                    <a:pt x="116909" y="235405"/>
                    <a:pt x="150428" y="270916"/>
                    <a:pt x="150428" y="316607"/>
                  </a:cubicBezTo>
                  <a:cubicBezTo>
                    <a:pt x="150428" y="362339"/>
                    <a:pt x="116909" y="397810"/>
                    <a:pt x="72056" y="397810"/>
                  </a:cubicBezTo>
                  <a:lnTo>
                    <a:pt x="7408" y="397810"/>
                  </a:lnTo>
                  <a:close/>
                  <a:moveTo>
                    <a:pt x="1478213" y="232173"/>
                  </a:moveTo>
                  <a:cubicBezTo>
                    <a:pt x="1525171" y="232173"/>
                    <a:pt x="1562859" y="269057"/>
                    <a:pt x="1562859" y="316607"/>
                  </a:cubicBezTo>
                  <a:cubicBezTo>
                    <a:pt x="1562859" y="364157"/>
                    <a:pt x="1525171" y="401082"/>
                    <a:pt x="1478213" y="401082"/>
                  </a:cubicBezTo>
                  <a:cubicBezTo>
                    <a:pt x="1431255" y="401082"/>
                    <a:pt x="1393850" y="363955"/>
                    <a:pt x="1393850" y="316607"/>
                  </a:cubicBezTo>
                  <a:cubicBezTo>
                    <a:pt x="1393850" y="269057"/>
                    <a:pt x="1431255" y="232173"/>
                    <a:pt x="1478213" y="232173"/>
                  </a:cubicBezTo>
                  <a:close/>
                  <a:moveTo>
                    <a:pt x="697492" y="232173"/>
                  </a:moveTo>
                  <a:cubicBezTo>
                    <a:pt x="728420" y="232173"/>
                    <a:pt x="754692" y="247727"/>
                    <a:pt x="768416" y="269987"/>
                  </a:cubicBezTo>
                  <a:lnTo>
                    <a:pt x="740969" y="285783"/>
                  </a:lnTo>
                  <a:cubicBezTo>
                    <a:pt x="733521" y="272774"/>
                    <a:pt x="717004" y="263280"/>
                    <a:pt x="697249" y="263280"/>
                  </a:cubicBezTo>
                  <a:cubicBezTo>
                    <a:pt x="666322" y="263280"/>
                    <a:pt x="644017" y="286025"/>
                    <a:pt x="644017" y="316890"/>
                  </a:cubicBezTo>
                  <a:cubicBezTo>
                    <a:pt x="644017" y="347755"/>
                    <a:pt x="665634" y="369813"/>
                    <a:pt x="699557" y="369813"/>
                  </a:cubicBezTo>
                  <a:cubicBezTo>
                    <a:pt x="725141" y="369813"/>
                    <a:pt x="741414" y="357491"/>
                    <a:pt x="746960" y="338948"/>
                  </a:cubicBezTo>
                  <a:lnTo>
                    <a:pt x="697695" y="338948"/>
                  </a:lnTo>
                  <a:lnTo>
                    <a:pt x="697695" y="310668"/>
                  </a:lnTo>
                  <a:lnTo>
                    <a:pt x="779305" y="310668"/>
                  </a:lnTo>
                  <a:lnTo>
                    <a:pt x="779305" y="323111"/>
                  </a:lnTo>
                  <a:cubicBezTo>
                    <a:pt x="779305" y="369974"/>
                    <a:pt x="746070" y="401082"/>
                    <a:pt x="699314" y="401082"/>
                  </a:cubicBezTo>
                  <a:cubicBezTo>
                    <a:pt x="648429" y="401082"/>
                    <a:pt x="612158" y="363268"/>
                    <a:pt x="612158" y="316850"/>
                  </a:cubicBezTo>
                  <a:cubicBezTo>
                    <a:pt x="612158" y="270431"/>
                    <a:pt x="648874" y="232173"/>
                    <a:pt x="697492" y="232173"/>
                  </a:cubicBezTo>
                  <a:close/>
                  <a:moveTo>
                    <a:pt x="547225" y="188987"/>
                  </a:moveTo>
                  <a:lnTo>
                    <a:pt x="583254" y="188987"/>
                  </a:lnTo>
                  <a:lnTo>
                    <a:pt x="557467" y="220781"/>
                  </a:lnTo>
                  <a:lnTo>
                    <a:pt x="528644" y="220781"/>
                  </a:lnTo>
                  <a:close/>
                  <a:moveTo>
                    <a:pt x="0" y="84475"/>
                  </a:moveTo>
                  <a:lnTo>
                    <a:pt x="4" y="84495"/>
                  </a:lnTo>
                  <a:lnTo>
                    <a:pt x="0" y="84516"/>
                  </a:lnTo>
                  <a:close/>
                  <a:moveTo>
                    <a:pt x="1200309" y="31148"/>
                  </a:moveTo>
                  <a:cubicBezTo>
                    <a:pt x="1170799" y="31148"/>
                    <a:pt x="1147765" y="53206"/>
                    <a:pt x="1147765" y="84516"/>
                  </a:cubicBezTo>
                  <a:cubicBezTo>
                    <a:pt x="1147765" y="115825"/>
                    <a:pt x="1170799" y="137640"/>
                    <a:pt x="1200309" y="137640"/>
                  </a:cubicBezTo>
                  <a:cubicBezTo>
                    <a:pt x="1229820" y="137640"/>
                    <a:pt x="1252854" y="115582"/>
                    <a:pt x="1252854" y="84516"/>
                  </a:cubicBezTo>
                  <a:cubicBezTo>
                    <a:pt x="1252854" y="53206"/>
                    <a:pt x="1229820" y="31148"/>
                    <a:pt x="1200309" y="31148"/>
                  </a:cubicBezTo>
                  <a:close/>
                  <a:moveTo>
                    <a:pt x="249769" y="31148"/>
                  </a:moveTo>
                  <a:cubicBezTo>
                    <a:pt x="220258" y="31148"/>
                    <a:pt x="197225" y="53206"/>
                    <a:pt x="197225" y="84516"/>
                  </a:cubicBezTo>
                  <a:cubicBezTo>
                    <a:pt x="197225" y="115825"/>
                    <a:pt x="220258" y="137640"/>
                    <a:pt x="249769" y="137640"/>
                  </a:cubicBezTo>
                  <a:cubicBezTo>
                    <a:pt x="279280" y="137640"/>
                    <a:pt x="302314" y="115582"/>
                    <a:pt x="302314" y="84516"/>
                  </a:cubicBezTo>
                  <a:cubicBezTo>
                    <a:pt x="302314" y="53206"/>
                    <a:pt x="279280" y="31148"/>
                    <a:pt x="249769" y="31148"/>
                  </a:cubicBezTo>
                  <a:close/>
                  <a:moveTo>
                    <a:pt x="1307504" y="3313"/>
                  </a:moveTo>
                  <a:lnTo>
                    <a:pt x="1331914" y="3313"/>
                  </a:lnTo>
                  <a:lnTo>
                    <a:pt x="1401663" y="102372"/>
                  </a:lnTo>
                  <a:lnTo>
                    <a:pt x="1401663" y="3313"/>
                  </a:lnTo>
                  <a:lnTo>
                    <a:pt x="1433765" y="3313"/>
                  </a:lnTo>
                  <a:lnTo>
                    <a:pt x="1433765" y="165717"/>
                  </a:lnTo>
                  <a:lnTo>
                    <a:pt x="1409355" y="165717"/>
                  </a:lnTo>
                  <a:lnTo>
                    <a:pt x="1339606" y="66416"/>
                  </a:lnTo>
                  <a:lnTo>
                    <a:pt x="1339606" y="165717"/>
                  </a:lnTo>
                  <a:lnTo>
                    <a:pt x="1307504" y="165717"/>
                  </a:lnTo>
                  <a:close/>
                  <a:moveTo>
                    <a:pt x="1060973" y="3313"/>
                  </a:moveTo>
                  <a:lnTo>
                    <a:pt x="1093074" y="3313"/>
                  </a:lnTo>
                  <a:lnTo>
                    <a:pt x="1093074" y="165717"/>
                  </a:lnTo>
                  <a:lnTo>
                    <a:pt x="1060973" y="165717"/>
                  </a:lnTo>
                  <a:close/>
                  <a:moveTo>
                    <a:pt x="736071" y="3313"/>
                  </a:moveTo>
                  <a:lnTo>
                    <a:pt x="768172" y="3313"/>
                  </a:lnTo>
                  <a:lnTo>
                    <a:pt x="768172" y="165717"/>
                  </a:lnTo>
                  <a:lnTo>
                    <a:pt x="736071" y="165717"/>
                  </a:lnTo>
                  <a:close/>
                  <a:moveTo>
                    <a:pt x="546537" y="3313"/>
                  </a:moveTo>
                  <a:lnTo>
                    <a:pt x="579529" y="3313"/>
                  </a:lnTo>
                  <a:lnTo>
                    <a:pt x="626245" y="80112"/>
                  </a:lnTo>
                  <a:lnTo>
                    <a:pt x="672758" y="3313"/>
                  </a:lnTo>
                  <a:lnTo>
                    <a:pt x="705791" y="3313"/>
                  </a:lnTo>
                  <a:lnTo>
                    <a:pt x="705791" y="165717"/>
                  </a:lnTo>
                  <a:lnTo>
                    <a:pt x="673932" y="165717"/>
                  </a:lnTo>
                  <a:lnTo>
                    <a:pt x="673932" y="60397"/>
                  </a:lnTo>
                  <a:lnTo>
                    <a:pt x="628147" y="135782"/>
                  </a:lnTo>
                  <a:lnTo>
                    <a:pt x="624423" y="135782"/>
                  </a:lnTo>
                  <a:lnTo>
                    <a:pt x="578639" y="60599"/>
                  </a:lnTo>
                  <a:lnTo>
                    <a:pt x="578639" y="165717"/>
                  </a:lnTo>
                  <a:lnTo>
                    <a:pt x="546537" y="165717"/>
                  </a:lnTo>
                  <a:close/>
                  <a:moveTo>
                    <a:pt x="357004" y="3313"/>
                  </a:moveTo>
                  <a:lnTo>
                    <a:pt x="389996" y="3313"/>
                  </a:lnTo>
                  <a:lnTo>
                    <a:pt x="436752" y="80112"/>
                  </a:lnTo>
                  <a:lnTo>
                    <a:pt x="483224" y="3313"/>
                  </a:lnTo>
                  <a:lnTo>
                    <a:pt x="516257" y="3313"/>
                  </a:lnTo>
                  <a:lnTo>
                    <a:pt x="516257" y="165717"/>
                  </a:lnTo>
                  <a:lnTo>
                    <a:pt x="484398" y="165717"/>
                  </a:lnTo>
                  <a:lnTo>
                    <a:pt x="484398" y="60397"/>
                  </a:lnTo>
                  <a:lnTo>
                    <a:pt x="438614" y="135782"/>
                  </a:lnTo>
                  <a:lnTo>
                    <a:pt x="434890" y="135782"/>
                  </a:lnTo>
                  <a:lnTo>
                    <a:pt x="389105" y="60599"/>
                  </a:lnTo>
                  <a:lnTo>
                    <a:pt x="389105" y="165717"/>
                  </a:lnTo>
                  <a:lnTo>
                    <a:pt x="357004" y="165717"/>
                  </a:lnTo>
                  <a:close/>
                  <a:moveTo>
                    <a:pt x="1200269" y="41"/>
                  </a:moveTo>
                  <a:cubicBezTo>
                    <a:pt x="1247227" y="41"/>
                    <a:pt x="1284875" y="36925"/>
                    <a:pt x="1284875" y="84516"/>
                  </a:cubicBezTo>
                  <a:cubicBezTo>
                    <a:pt x="1284875" y="132106"/>
                    <a:pt x="1247227" y="168990"/>
                    <a:pt x="1200269" y="168990"/>
                  </a:cubicBezTo>
                  <a:cubicBezTo>
                    <a:pt x="1153311" y="168990"/>
                    <a:pt x="1115906" y="131863"/>
                    <a:pt x="1115906" y="84516"/>
                  </a:cubicBezTo>
                  <a:cubicBezTo>
                    <a:pt x="1115906" y="36966"/>
                    <a:pt x="1153311" y="41"/>
                    <a:pt x="1200269" y="41"/>
                  </a:cubicBezTo>
                  <a:close/>
                  <a:moveTo>
                    <a:pt x="249729" y="41"/>
                  </a:moveTo>
                  <a:cubicBezTo>
                    <a:pt x="296687" y="41"/>
                    <a:pt x="334335" y="36925"/>
                    <a:pt x="334335" y="84516"/>
                  </a:cubicBezTo>
                  <a:cubicBezTo>
                    <a:pt x="334335" y="132106"/>
                    <a:pt x="296687" y="168990"/>
                    <a:pt x="249729" y="168990"/>
                  </a:cubicBezTo>
                  <a:cubicBezTo>
                    <a:pt x="202771" y="168990"/>
                    <a:pt x="165366" y="131863"/>
                    <a:pt x="165366" y="84516"/>
                  </a:cubicBezTo>
                  <a:cubicBezTo>
                    <a:pt x="165366" y="36966"/>
                    <a:pt x="202771" y="41"/>
                    <a:pt x="249729" y="41"/>
                  </a:cubicBezTo>
                  <a:close/>
                  <a:moveTo>
                    <a:pt x="84606" y="41"/>
                  </a:moveTo>
                  <a:cubicBezTo>
                    <a:pt x="114360" y="41"/>
                    <a:pt x="140632" y="15110"/>
                    <a:pt x="154598" y="38339"/>
                  </a:cubicBezTo>
                  <a:lnTo>
                    <a:pt x="126909" y="54337"/>
                  </a:lnTo>
                  <a:cubicBezTo>
                    <a:pt x="119015" y="39955"/>
                    <a:pt x="103187" y="31148"/>
                    <a:pt x="84606" y="31148"/>
                  </a:cubicBezTo>
                  <a:cubicBezTo>
                    <a:pt x="52747" y="31148"/>
                    <a:pt x="31819" y="53206"/>
                    <a:pt x="31819" y="84516"/>
                  </a:cubicBezTo>
                  <a:cubicBezTo>
                    <a:pt x="31819" y="115825"/>
                    <a:pt x="52747" y="137640"/>
                    <a:pt x="84606" y="137640"/>
                  </a:cubicBezTo>
                  <a:cubicBezTo>
                    <a:pt x="103187" y="137640"/>
                    <a:pt x="119258" y="128833"/>
                    <a:pt x="126909" y="114653"/>
                  </a:cubicBezTo>
                  <a:lnTo>
                    <a:pt x="154598" y="130651"/>
                  </a:lnTo>
                  <a:cubicBezTo>
                    <a:pt x="140875" y="153841"/>
                    <a:pt x="114603" y="168950"/>
                    <a:pt x="84606" y="168950"/>
                  </a:cubicBezTo>
                  <a:cubicBezTo>
                    <a:pt x="47626" y="168950"/>
                    <a:pt x="18525" y="148066"/>
                    <a:pt x="6286" y="117649"/>
                  </a:cubicBezTo>
                  <a:lnTo>
                    <a:pt x="4" y="84495"/>
                  </a:lnTo>
                  <a:lnTo>
                    <a:pt x="6292" y="51257"/>
                  </a:lnTo>
                  <a:cubicBezTo>
                    <a:pt x="18541" y="20811"/>
                    <a:pt x="47657" y="41"/>
                    <a:pt x="84606" y="41"/>
                  </a:cubicBezTo>
                  <a:close/>
                  <a:moveTo>
                    <a:pt x="978432" y="0"/>
                  </a:moveTo>
                  <a:cubicBezTo>
                    <a:pt x="1006324" y="0"/>
                    <a:pt x="1025633" y="13695"/>
                    <a:pt x="1036563" y="36440"/>
                  </a:cubicBezTo>
                  <a:lnTo>
                    <a:pt x="1009602" y="51994"/>
                  </a:lnTo>
                  <a:cubicBezTo>
                    <a:pt x="1003814" y="39712"/>
                    <a:pt x="994948" y="31107"/>
                    <a:pt x="978432" y="31107"/>
                  </a:cubicBezTo>
                  <a:cubicBezTo>
                    <a:pt x="964952" y="31107"/>
                    <a:pt x="957058" y="38056"/>
                    <a:pt x="957058" y="47348"/>
                  </a:cubicBezTo>
                  <a:cubicBezTo>
                    <a:pt x="957058" y="57326"/>
                    <a:pt x="963333" y="62659"/>
                    <a:pt x="987986" y="70093"/>
                  </a:cubicBezTo>
                  <a:cubicBezTo>
                    <a:pt x="1013772" y="78213"/>
                    <a:pt x="1041259" y="86777"/>
                    <a:pt x="1041259" y="119985"/>
                  </a:cubicBezTo>
                  <a:cubicBezTo>
                    <a:pt x="1041259" y="150366"/>
                    <a:pt x="1016849" y="168949"/>
                    <a:pt x="982197" y="168949"/>
                  </a:cubicBezTo>
                  <a:cubicBezTo>
                    <a:pt x="947545" y="168949"/>
                    <a:pt x="927102" y="152911"/>
                    <a:pt x="918277" y="128792"/>
                  </a:cubicBezTo>
                  <a:lnTo>
                    <a:pt x="918196" y="128833"/>
                  </a:lnTo>
                  <a:lnTo>
                    <a:pt x="945642" y="112794"/>
                  </a:lnTo>
                  <a:cubicBezTo>
                    <a:pt x="951431" y="127863"/>
                    <a:pt x="962847" y="137640"/>
                    <a:pt x="983088" y="137640"/>
                  </a:cubicBezTo>
                  <a:cubicBezTo>
                    <a:pt x="1003328" y="137640"/>
                    <a:pt x="1009117" y="129520"/>
                    <a:pt x="1009117" y="120470"/>
                  </a:cubicBezTo>
                  <a:cubicBezTo>
                    <a:pt x="1009117" y="108391"/>
                    <a:pt x="998187" y="103745"/>
                    <a:pt x="974020" y="96796"/>
                  </a:cubicBezTo>
                  <a:cubicBezTo>
                    <a:pt x="949124" y="89605"/>
                    <a:pt x="924956" y="79142"/>
                    <a:pt x="924956" y="48277"/>
                  </a:cubicBezTo>
                  <a:cubicBezTo>
                    <a:pt x="924956" y="17412"/>
                    <a:pt x="950540" y="0"/>
                    <a:pt x="978432" y="0"/>
                  </a:cubicBezTo>
                  <a:close/>
                  <a:moveTo>
                    <a:pt x="847718" y="0"/>
                  </a:moveTo>
                  <a:cubicBezTo>
                    <a:pt x="875650" y="0"/>
                    <a:pt x="894919" y="13695"/>
                    <a:pt x="905849" y="36440"/>
                  </a:cubicBezTo>
                  <a:lnTo>
                    <a:pt x="878889" y="51994"/>
                  </a:lnTo>
                  <a:cubicBezTo>
                    <a:pt x="873100" y="39712"/>
                    <a:pt x="864234" y="31107"/>
                    <a:pt x="847718" y="31107"/>
                  </a:cubicBezTo>
                  <a:cubicBezTo>
                    <a:pt x="834238" y="31107"/>
                    <a:pt x="826344" y="38056"/>
                    <a:pt x="826344" y="47348"/>
                  </a:cubicBezTo>
                  <a:cubicBezTo>
                    <a:pt x="826344" y="57326"/>
                    <a:pt x="832619" y="62659"/>
                    <a:pt x="857272" y="70093"/>
                  </a:cubicBezTo>
                  <a:cubicBezTo>
                    <a:pt x="883099" y="78213"/>
                    <a:pt x="910545" y="86777"/>
                    <a:pt x="910545" y="119985"/>
                  </a:cubicBezTo>
                  <a:cubicBezTo>
                    <a:pt x="910545" y="150366"/>
                    <a:pt x="886135" y="168949"/>
                    <a:pt x="851483" y="168949"/>
                  </a:cubicBezTo>
                  <a:cubicBezTo>
                    <a:pt x="816831" y="168949"/>
                    <a:pt x="796388" y="152911"/>
                    <a:pt x="787563" y="128792"/>
                  </a:cubicBezTo>
                  <a:lnTo>
                    <a:pt x="787482" y="128833"/>
                  </a:lnTo>
                  <a:lnTo>
                    <a:pt x="814928" y="112794"/>
                  </a:lnTo>
                  <a:cubicBezTo>
                    <a:pt x="820717" y="127863"/>
                    <a:pt x="832133" y="137640"/>
                    <a:pt x="852374" y="137640"/>
                  </a:cubicBezTo>
                  <a:cubicBezTo>
                    <a:pt x="872614" y="137640"/>
                    <a:pt x="878403" y="129520"/>
                    <a:pt x="878403" y="120470"/>
                  </a:cubicBezTo>
                  <a:cubicBezTo>
                    <a:pt x="878403" y="108391"/>
                    <a:pt x="867473" y="103745"/>
                    <a:pt x="843306" y="96796"/>
                  </a:cubicBezTo>
                  <a:cubicBezTo>
                    <a:pt x="818410" y="89605"/>
                    <a:pt x="794243" y="79142"/>
                    <a:pt x="794243" y="48277"/>
                  </a:cubicBezTo>
                  <a:cubicBezTo>
                    <a:pt x="794243" y="17412"/>
                    <a:pt x="819786" y="0"/>
                    <a:pt x="847718" y="0"/>
                  </a:cubicBezTo>
                  <a:close/>
                </a:path>
              </a:pathLst>
            </a:custGeom>
            <a:solidFill>
              <a:srgbClr val="000000"/>
            </a:solidFill>
            <a:ln w="0" cap="flat">
              <a:noFill/>
              <a:prstDash val="solid"/>
              <a:miter/>
            </a:ln>
          </p:spPr>
          <p:txBody>
            <a:bodyPr rtlCol="0" anchor="ctr"/>
            <a:lstStyle/>
            <a:p>
              <a:endParaRPr lang="fr-FR"/>
            </a:p>
          </p:txBody>
        </p:sp>
        <p:sp>
          <p:nvSpPr>
            <p:cNvPr id="13" name="Forme libre 12">
              <a:extLst>
                <a:ext uri="{FF2B5EF4-FFF2-40B4-BE49-F238E27FC236}">
                  <a16:creationId xmlns:a16="http://schemas.microsoft.com/office/drawing/2014/main" id="{35C8A395-527C-74F2-F0A8-20A750DF66C8}"/>
                </a:ext>
              </a:extLst>
            </p:cNvPr>
            <p:cNvSpPr/>
            <p:nvPr/>
          </p:nvSpPr>
          <p:spPr>
            <a:xfrm>
              <a:off x="2564673" y="-1568456"/>
              <a:ext cx="3334562" cy="1157273"/>
            </a:xfrm>
            <a:custGeom>
              <a:avLst/>
              <a:gdLst>
                <a:gd name="connsiteX0" fmla="*/ 2864494 w 3334562"/>
                <a:gd name="connsiteY0" fmla="*/ 930271 h 1157273"/>
                <a:gd name="connsiteX1" fmla="*/ 2474943 w 3334562"/>
                <a:gd name="connsiteY1" fmla="*/ 735426 h 1157273"/>
                <a:gd name="connsiteX2" fmla="*/ 3334562 w 3334562"/>
                <a:gd name="connsiteY2" fmla="*/ 587363 h 1157273"/>
                <a:gd name="connsiteX3" fmla="*/ 3326426 w 3334562"/>
                <a:gd name="connsiteY3" fmla="*/ 488870 h 1157273"/>
                <a:gd name="connsiteX4" fmla="*/ 2685891 w 3334562"/>
                <a:gd name="connsiteY4" fmla="*/ 13211 h 1157273"/>
                <a:gd name="connsiteX5" fmla="*/ 2204528 w 3334562"/>
                <a:gd name="connsiteY5" fmla="*/ 586676 h 1157273"/>
                <a:gd name="connsiteX6" fmla="*/ 2070414 w 3334562"/>
                <a:gd name="connsiteY6" fmla="*/ 609784 h 1157273"/>
                <a:gd name="connsiteX7" fmla="*/ 2101746 w 3334562"/>
                <a:gd name="connsiteY7" fmla="*/ 790975 h 1157273"/>
                <a:gd name="connsiteX8" fmla="*/ 2235739 w 3334562"/>
                <a:gd name="connsiteY8" fmla="*/ 767907 h 1157273"/>
                <a:gd name="connsiteX9" fmla="*/ 2899227 w 3334562"/>
                <a:gd name="connsiteY9" fmla="*/ 1144023 h 1157273"/>
                <a:gd name="connsiteX10" fmla="*/ 3331607 w 3334562"/>
                <a:gd name="connsiteY10" fmla="*/ 827617 h 1157273"/>
                <a:gd name="connsiteX11" fmla="*/ 3120012 w 3334562"/>
                <a:gd name="connsiteY11" fmla="*/ 748636 h 1157273"/>
                <a:gd name="connsiteX12" fmla="*/ 2864494 w 3334562"/>
                <a:gd name="connsiteY12" fmla="*/ 930271 h 1157273"/>
                <a:gd name="connsiteX13" fmla="*/ 2720259 w 3334562"/>
                <a:gd name="connsiteY13" fmla="*/ 224862 h 1157273"/>
                <a:gd name="connsiteX14" fmla="*/ 3074956 w 3334562"/>
                <a:gd name="connsiteY14" fmla="*/ 436795 h 1157273"/>
                <a:gd name="connsiteX15" fmla="*/ 2439967 w 3334562"/>
                <a:gd name="connsiteY15" fmla="*/ 546156 h 1157273"/>
                <a:gd name="connsiteX16" fmla="*/ 2720259 w 3334562"/>
                <a:gd name="connsiteY16" fmla="*/ 224862 h 1157273"/>
                <a:gd name="connsiteX17" fmla="*/ 218194 w 3334562"/>
                <a:gd name="connsiteY17" fmla="*/ 578637 h 1157273"/>
                <a:gd name="connsiteX18" fmla="*/ 579773 w 3334562"/>
                <a:gd name="connsiteY18" fmla="*/ 942673 h 1157273"/>
                <a:gd name="connsiteX19" fmla="*/ 869699 w 3334562"/>
                <a:gd name="connsiteY19" fmla="*/ 785278 h 1157273"/>
                <a:gd name="connsiteX20" fmla="*/ 1059273 w 3334562"/>
                <a:gd name="connsiteY20" fmla="*/ 894962 h 1157273"/>
                <a:gd name="connsiteX21" fmla="*/ 579813 w 3334562"/>
                <a:gd name="connsiteY21" fmla="*/ 1157274 h 1157273"/>
                <a:gd name="connsiteX22" fmla="*/ 0 w 3334562"/>
                <a:gd name="connsiteY22" fmla="*/ 578637 h 1157273"/>
                <a:gd name="connsiteX23" fmla="*/ 579813 w 3334562"/>
                <a:gd name="connsiteY23" fmla="*/ 0 h 1157273"/>
                <a:gd name="connsiteX24" fmla="*/ 1059273 w 3334562"/>
                <a:gd name="connsiteY24" fmla="*/ 262312 h 1157273"/>
                <a:gd name="connsiteX25" fmla="*/ 869699 w 3334562"/>
                <a:gd name="connsiteY25" fmla="*/ 371995 h 1157273"/>
                <a:gd name="connsiteX26" fmla="*/ 579773 w 3334562"/>
                <a:gd name="connsiteY26" fmla="*/ 213025 h 1157273"/>
                <a:gd name="connsiteX27" fmla="*/ 218194 w 3334562"/>
                <a:gd name="connsiteY27" fmla="*/ 578637 h 1157273"/>
                <a:gd name="connsiteX28" fmla="*/ 2011797 w 3334562"/>
                <a:gd name="connsiteY28" fmla="*/ 391064 h 1157273"/>
                <a:gd name="connsiteX29" fmla="*/ 1640665 w 3334562"/>
                <a:gd name="connsiteY29" fmla="*/ 22260 h 1157273"/>
                <a:gd name="connsiteX30" fmla="*/ 1194642 w 3334562"/>
                <a:gd name="connsiteY30" fmla="*/ 22260 h 1157273"/>
                <a:gd name="connsiteX31" fmla="*/ 1194642 w 3334562"/>
                <a:gd name="connsiteY31" fmla="*/ 1135014 h 1157273"/>
                <a:gd name="connsiteX32" fmla="*/ 1414455 w 3334562"/>
                <a:gd name="connsiteY32" fmla="*/ 1135014 h 1157273"/>
                <a:gd name="connsiteX33" fmla="*/ 1414455 w 3334562"/>
                <a:gd name="connsiteY33" fmla="*/ 748717 h 1157273"/>
                <a:gd name="connsiteX34" fmla="*/ 1581724 w 3334562"/>
                <a:gd name="connsiteY34" fmla="*/ 748717 h 1157273"/>
                <a:gd name="connsiteX35" fmla="*/ 1806314 w 3334562"/>
                <a:gd name="connsiteY35" fmla="*/ 1135014 h 1157273"/>
                <a:gd name="connsiteX36" fmla="*/ 2043656 w 3334562"/>
                <a:gd name="connsiteY36" fmla="*/ 1135014 h 1157273"/>
                <a:gd name="connsiteX37" fmla="*/ 1796760 w 3334562"/>
                <a:gd name="connsiteY37" fmla="*/ 715347 h 1157273"/>
                <a:gd name="connsiteX38" fmla="*/ 2011797 w 3334562"/>
                <a:gd name="connsiteY38" fmla="*/ 391064 h 1157273"/>
                <a:gd name="connsiteX39" fmla="*/ 1640665 w 3334562"/>
                <a:gd name="connsiteY39" fmla="*/ 556377 h 1157273"/>
                <a:gd name="connsiteX40" fmla="*/ 1414455 w 3334562"/>
                <a:gd name="connsiteY40" fmla="*/ 556377 h 1157273"/>
                <a:gd name="connsiteX41" fmla="*/ 1414455 w 3334562"/>
                <a:gd name="connsiteY41" fmla="*/ 227326 h 1157273"/>
                <a:gd name="connsiteX42" fmla="*/ 1640665 w 3334562"/>
                <a:gd name="connsiteY42" fmla="*/ 227326 h 1157273"/>
                <a:gd name="connsiteX43" fmla="*/ 1791983 w 3334562"/>
                <a:gd name="connsiteY43" fmla="*/ 391064 h 1157273"/>
                <a:gd name="connsiteX44" fmla="*/ 1640665 w 3334562"/>
                <a:gd name="connsiteY44" fmla="*/ 556377 h 11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34562" h="1157273">
                  <a:moveTo>
                    <a:pt x="2864494" y="930271"/>
                  </a:moveTo>
                  <a:cubicBezTo>
                    <a:pt x="2691720" y="960045"/>
                    <a:pt x="2540725" y="897265"/>
                    <a:pt x="2474943" y="735426"/>
                  </a:cubicBezTo>
                  <a:lnTo>
                    <a:pt x="3334562" y="587363"/>
                  </a:lnTo>
                  <a:cubicBezTo>
                    <a:pt x="3333671" y="556458"/>
                    <a:pt x="3332012" y="521189"/>
                    <a:pt x="3326426" y="488870"/>
                  </a:cubicBezTo>
                  <a:cubicBezTo>
                    <a:pt x="3272747" y="178483"/>
                    <a:pt x="3007717" y="-42217"/>
                    <a:pt x="2685891" y="13211"/>
                  </a:cubicBezTo>
                  <a:cubicBezTo>
                    <a:pt x="2379650" y="65972"/>
                    <a:pt x="2196513" y="305700"/>
                    <a:pt x="2204528" y="586676"/>
                  </a:cubicBezTo>
                  <a:lnTo>
                    <a:pt x="2070414" y="609784"/>
                  </a:lnTo>
                  <a:lnTo>
                    <a:pt x="2101746" y="790975"/>
                  </a:lnTo>
                  <a:lnTo>
                    <a:pt x="2235739" y="767907"/>
                  </a:lnTo>
                  <a:cubicBezTo>
                    <a:pt x="2322855" y="1038258"/>
                    <a:pt x="2577037" y="1199531"/>
                    <a:pt x="2899227" y="1144023"/>
                  </a:cubicBezTo>
                  <a:cubicBezTo>
                    <a:pt x="3110903" y="1107583"/>
                    <a:pt x="3257607" y="991314"/>
                    <a:pt x="3331607" y="827617"/>
                  </a:cubicBezTo>
                  <a:lnTo>
                    <a:pt x="3120012" y="748636"/>
                  </a:lnTo>
                  <a:cubicBezTo>
                    <a:pt x="3081230" y="832990"/>
                    <a:pt x="2994075" y="907930"/>
                    <a:pt x="2864494" y="930271"/>
                  </a:cubicBezTo>
                  <a:close/>
                  <a:moveTo>
                    <a:pt x="2720259" y="224862"/>
                  </a:moveTo>
                  <a:cubicBezTo>
                    <a:pt x="2860648" y="200703"/>
                    <a:pt x="3010510" y="257019"/>
                    <a:pt x="3074956" y="436795"/>
                  </a:cubicBezTo>
                  <a:lnTo>
                    <a:pt x="2439967" y="546156"/>
                  </a:lnTo>
                  <a:cubicBezTo>
                    <a:pt x="2444420" y="378903"/>
                    <a:pt x="2545299" y="254999"/>
                    <a:pt x="2720259" y="224862"/>
                  </a:cubicBezTo>
                  <a:close/>
                  <a:moveTo>
                    <a:pt x="218194" y="578637"/>
                  </a:moveTo>
                  <a:cubicBezTo>
                    <a:pt x="218194" y="791661"/>
                    <a:pt x="361538" y="942673"/>
                    <a:pt x="579773" y="942673"/>
                  </a:cubicBezTo>
                  <a:cubicBezTo>
                    <a:pt x="707208" y="942673"/>
                    <a:pt x="817114" y="882277"/>
                    <a:pt x="869699" y="785278"/>
                  </a:cubicBezTo>
                  <a:lnTo>
                    <a:pt x="1059273" y="894962"/>
                  </a:lnTo>
                  <a:cubicBezTo>
                    <a:pt x="965275" y="1053932"/>
                    <a:pt x="785296" y="1157274"/>
                    <a:pt x="579813" y="1157274"/>
                  </a:cubicBezTo>
                  <a:cubicBezTo>
                    <a:pt x="242118" y="1157274"/>
                    <a:pt x="0" y="902920"/>
                    <a:pt x="0" y="578637"/>
                  </a:cubicBezTo>
                  <a:cubicBezTo>
                    <a:pt x="0" y="254353"/>
                    <a:pt x="242118" y="0"/>
                    <a:pt x="579813" y="0"/>
                  </a:cubicBezTo>
                  <a:cubicBezTo>
                    <a:pt x="783717" y="0"/>
                    <a:pt x="963697" y="103341"/>
                    <a:pt x="1059273" y="262312"/>
                  </a:cubicBezTo>
                  <a:lnTo>
                    <a:pt x="869699" y="371995"/>
                  </a:lnTo>
                  <a:cubicBezTo>
                    <a:pt x="815535" y="273421"/>
                    <a:pt x="707208" y="213025"/>
                    <a:pt x="579773" y="213025"/>
                  </a:cubicBezTo>
                  <a:cubicBezTo>
                    <a:pt x="361538" y="213025"/>
                    <a:pt x="218194" y="364037"/>
                    <a:pt x="218194" y="578637"/>
                  </a:cubicBezTo>
                  <a:close/>
                  <a:moveTo>
                    <a:pt x="2011797" y="391064"/>
                  </a:moveTo>
                  <a:cubicBezTo>
                    <a:pt x="2011797" y="187573"/>
                    <a:pt x="1846147" y="22260"/>
                    <a:pt x="1640665" y="22260"/>
                  </a:cubicBezTo>
                  <a:lnTo>
                    <a:pt x="1194642" y="22260"/>
                  </a:lnTo>
                  <a:lnTo>
                    <a:pt x="1194642" y="1135014"/>
                  </a:lnTo>
                  <a:lnTo>
                    <a:pt x="1414455" y="1135014"/>
                  </a:lnTo>
                  <a:lnTo>
                    <a:pt x="1414455" y="748717"/>
                  </a:lnTo>
                  <a:lnTo>
                    <a:pt x="1581724" y="748717"/>
                  </a:lnTo>
                  <a:lnTo>
                    <a:pt x="1806314" y="1135014"/>
                  </a:lnTo>
                  <a:lnTo>
                    <a:pt x="2043656" y="1135014"/>
                  </a:lnTo>
                  <a:lnTo>
                    <a:pt x="1796760" y="715347"/>
                  </a:lnTo>
                  <a:cubicBezTo>
                    <a:pt x="1924195" y="656526"/>
                    <a:pt x="2011797" y="530966"/>
                    <a:pt x="2011797" y="391064"/>
                  </a:cubicBezTo>
                  <a:close/>
                  <a:moveTo>
                    <a:pt x="1640665" y="556377"/>
                  </a:moveTo>
                  <a:lnTo>
                    <a:pt x="1414455" y="556377"/>
                  </a:lnTo>
                  <a:lnTo>
                    <a:pt x="1414455" y="227326"/>
                  </a:lnTo>
                  <a:lnTo>
                    <a:pt x="1640665" y="227326"/>
                  </a:lnTo>
                  <a:cubicBezTo>
                    <a:pt x="1723489" y="227326"/>
                    <a:pt x="1791983" y="298873"/>
                    <a:pt x="1791983" y="391064"/>
                  </a:cubicBezTo>
                  <a:cubicBezTo>
                    <a:pt x="1791983" y="483254"/>
                    <a:pt x="1723489" y="556377"/>
                    <a:pt x="1640665" y="556377"/>
                  </a:cubicBezTo>
                  <a:close/>
                </a:path>
              </a:pathLst>
            </a:custGeom>
            <a:solidFill>
              <a:srgbClr val="285F84"/>
            </a:solidFill>
            <a:ln w="0" cap="flat">
              <a:noFill/>
              <a:prstDash val="solid"/>
              <a:miter/>
            </a:ln>
          </p:spPr>
          <p:txBody>
            <a:bodyPr rtlCol="0" anchor="ctr"/>
            <a:lstStyle/>
            <a:p>
              <a:endParaRPr lang="fr-FR"/>
            </a:p>
          </p:txBody>
        </p:sp>
      </p:grpSp>
      <p:sp>
        <p:nvSpPr>
          <p:cNvPr id="2" name="Espace réservé du titre 1">
            <a:extLst>
              <a:ext uri="{FF2B5EF4-FFF2-40B4-BE49-F238E27FC236}">
                <a16:creationId xmlns:a16="http://schemas.microsoft.com/office/drawing/2014/main" id="{14D34FF9-CC65-1C1A-F940-67CD9E31B34F}"/>
              </a:ext>
            </a:extLst>
          </p:cNvPr>
          <p:cNvSpPr>
            <a:spLocks noGrp="1"/>
          </p:cNvSpPr>
          <p:nvPr>
            <p:ph type="title" hasCustomPrompt="1"/>
          </p:nvPr>
        </p:nvSpPr>
        <p:spPr>
          <a:xfrm>
            <a:off x="1605955" y="2887579"/>
            <a:ext cx="7219390" cy="409074"/>
          </a:xfrm>
          <a:prstGeom prst="rect">
            <a:avLst/>
          </a:prstGeom>
        </p:spPr>
        <p:txBody>
          <a:bodyPr vert="horz" lIns="0" tIns="0" rIns="0" bIns="0" rtlCol="0" anchor="ctr">
            <a:noAutofit/>
          </a:bodyPr>
          <a:lstStyle>
            <a:lvl1pPr>
              <a:lnSpc>
                <a:spcPct val="80000"/>
              </a:lnSpc>
              <a:defRPr sz="2800" b="1" i="0">
                <a:solidFill>
                  <a:schemeClr val="bg1"/>
                </a:solidFill>
                <a:latin typeface="Marianne" panose="02000000000000000000" pitchFamily="2" charset="0"/>
              </a:defRPr>
            </a:lvl1pPr>
          </a:lstStyle>
          <a:p>
            <a:r>
              <a:rPr lang="fr-FR" dirty="0"/>
              <a:t>Contact</a:t>
            </a:r>
          </a:p>
        </p:txBody>
      </p:sp>
      <p:sp>
        <p:nvSpPr>
          <p:cNvPr id="3" name="Espace réservé du texte 21">
            <a:extLst>
              <a:ext uri="{FF2B5EF4-FFF2-40B4-BE49-F238E27FC236}">
                <a16:creationId xmlns:a16="http://schemas.microsoft.com/office/drawing/2014/main" id="{F0FDCBE1-86D3-B99D-E529-D0C12CE8D415}"/>
              </a:ext>
            </a:extLst>
          </p:cNvPr>
          <p:cNvSpPr>
            <a:spLocks noGrp="1"/>
          </p:cNvSpPr>
          <p:nvPr>
            <p:ph type="body" sz="quarter" idx="22" hasCustomPrompt="1"/>
          </p:nvPr>
        </p:nvSpPr>
        <p:spPr>
          <a:xfrm>
            <a:off x="1605953" y="3576883"/>
            <a:ext cx="7219391" cy="1612080"/>
          </a:xfrm>
        </p:spPr>
        <p:txBody>
          <a:bodyPr lIns="0" tIns="0" rIns="0" bIns="0" anchor="t">
            <a:noAutofit/>
          </a:bodyPr>
          <a:lstStyle>
            <a:lvl1pPr marL="0" indent="0" algn="l">
              <a:buNone/>
              <a:defRPr lang="fr-FR" sz="1600" b="0" i="0" kern="1200" dirty="0">
                <a:solidFill>
                  <a:schemeClr val="bg1"/>
                </a:solidFill>
                <a:latin typeface="Marianne" panose="02000000000000000000" pitchFamily="2" charset="0"/>
                <a:ea typeface="+mn-ea"/>
                <a:cs typeface="+mn-cs"/>
              </a:defRPr>
            </a:lvl1pPr>
          </a:lstStyle>
          <a:p>
            <a:pPr lvl="0"/>
            <a:r>
              <a:rPr lang="fr-FR" dirty="0"/>
              <a:t>Morbi </a:t>
            </a:r>
            <a:r>
              <a:rPr lang="fr-FR" dirty="0" err="1"/>
              <a:t>leo</a:t>
            </a:r>
            <a:r>
              <a:rPr lang="fr-FR" dirty="0"/>
              <a:t> </a:t>
            </a:r>
            <a:r>
              <a:rPr lang="fr-FR" dirty="0" err="1"/>
              <a:t>risus</a:t>
            </a:r>
            <a:r>
              <a:rPr lang="fr-FR" dirty="0"/>
              <a:t>, porta </a:t>
            </a:r>
            <a:r>
              <a:rPr lang="fr-FR" dirty="0" err="1"/>
              <a:t>ac</a:t>
            </a:r>
            <a:r>
              <a:rPr lang="fr-FR" dirty="0"/>
              <a:t> </a:t>
            </a:r>
            <a:r>
              <a:rPr lang="fr-FR" dirty="0" err="1"/>
              <a:t>consectetur</a:t>
            </a:r>
            <a:r>
              <a:rPr lang="fr-FR" dirty="0"/>
              <a:t> </a:t>
            </a:r>
            <a:r>
              <a:rPr lang="fr-FR" dirty="0" err="1"/>
              <a:t>ac</a:t>
            </a:r>
            <a:r>
              <a:rPr lang="fr-FR" dirty="0"/>
              <a:t>, </a:t>
            </a:r>
            <a:r>
              <a:rPr lang="fr-FR" dirty="0" err="1"/>
              <a:t>vestibulum</a:t>
            </a:r>
            <a:r>
              <a:rPr lang="fr-FR" dirty="0"/>
              <a:t> at </a:t>
            </a:r>
            <a:r>
              <a:rPr lang="fr-FR" dirty="0" err="1"/>
              <a:t>eros</a:t>
            </a:r>
            <a:r>
              <a:rPr lang="fr-FR" dirty="0"/>
              <a:t>. </a:t>
            </a:r>
            <a:r>
              <a:rPr lang="fr-FR" dirty="0" err="1"/>
              <a:t>Aenan</a:t>
            </a:r>
            <a:r>
              <a:rPr lang="fr-FR" dirty="0"/>
              <a:t> </a:t>
            </a:r>
            <a:r>
              <a:rPr lang="fr-FR" dirty="0" err="1"/>
              <a:t>lacinia</a:t>
            </a:r>
            <a:r>
              <a:rPr lang="fr-FR" dirty="0"/>
              <a:t> bibendum </a:t>
            </a:r>
            <a:r>
              <a:rPr lang="fr-FR" dirty="0" err="1"/>
              <a:t>nulla</a:t>
            </a:r>
            <a:r>
              <a:rPr lang="fr-FR" dirty="0"/>
              <a:t> </a:t>
            </a:r>
            <a:r>
              <a:rPr lang="fr-FR" dirty="0" err="1"/>
              <a:t>sed</a:t>
            </a:r>
            <a:r>
              <a:rPr lang="fr-FR" dirty="0"/>
              <a:t> </a:t>
            </a:r>
            <a:r>
              <a:rPr lang="fr-FR" dirty="0" err="1"/>
              <a:t>consectetur</a:t>
            </a:r>
            <a:r>
              <a:rPr lang="fr-FR" dirty="0"/>
              <a:t>. </a:t>
            </a:r>
            <a:r>
              <a:rPr lang="fr-FR" dirty="0" err="1"/>
              <a:t>Maecenas</a:t>
            </a:r>
            <a:r>
              <a:rPr lang="fr-FR" dirty="0"/>
              <a:t> </a:t>
            </a:r>
            <a:r>
              <a:rPr lang="fr-FR" dirty="0" err="1"/>
              <a:t>faucibus</a:t>
            </a:r>
            <a:r>
              <a:rPr lang="fr-FR" dirty="0"/>
              <a:t> mollis </a:t>
            </a:r>
            <a:r>
              <a:rPr lang="fr-FR" dirty="0" err="1"/>
              <a:t>interdum</a:t>
            </a:r>
            <a:r>
              <a:rPr lang="fr-FR" dirty="0"/>
              <a:t>. </a:t>
            </a:r>
            <a:r>
              <a:rPr lang="fr-FR" dirty="0" err="1"/>
              <a:t>Donec</a:t>
            </a:r>
            <a:r>
              <a:rPr lang="fr-FR" dirty="0"/>
              <a:t> </a:t>
            </a:r>
            <a:r>
              <a:rPr lang="fr-FR" dirty="0" err="1"/>
              <a:t>ullamcorper</a:t>
            </a:r>
            <a:r>
              <a:rPr lang="fr-FR" dirty="0"/>
              <a:t> </a:t>
            </a:r>
            <a:r>
              <a:rPr lang="fr-FR" dirty="0" err="1"/>
              <a:t>nulla</a:t>
            </a:r>
            <a:r>
              <a:rPr lang="fr-FR" dirty="0"/>
              <a:t> non </a:t>
            </a:r>
            <a:r>
              <a:rPr lang="fr-FR" dirty="0" err="1"/>
              <a:t>metus</a:t>
            </a:r>
            <a:r>
              <a:rPr lang="fr-FR" dirty="0"/>
              <a:t> </a:t>
            </a:r>
            <a:r>
              <a:rPr lang="fr-FR" dirty="0" err="1"/>
              <a:t>auctor</a:t>
            </a:r>
            <a:r>
              <a:rPr lang="fr-FR" dirty="0"/>
              <a:t> </a:t>
            </a:r>
            <a:r>
              <a:rPr lang="fr-FR" dirty="0" err="1"/>
              <a:t>fringilla</a:t>
            </a:r>
            <a:r>
              <a:rPr lang="fr-FR" dirty="0"/>
              <a:t>.</a:t>
            </a:r>
          </a:p>
        </p:txBody>
      </p:sp>
    </p:spTree>
    <p:extLst>
      <p:ext uri="{BB962C8B-B14F-4D97-AF65-F5344CB8AC3E}">
        <p14:creationId xmlns:p14="http://schemas.microsoft.com/office/powerpoint/2010/main" val="270059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RES. LIGHT MAR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9D303B-E6B6-2BF9-3DAB-5C65A1763D06}"/>
              </a:ext>
            </a:extLst>
          </p:cNvPr>
          <p:cNvSpPr/>
          <p:nvPr userDrawn="1"/>
        </p:nvSpPr>
        <p:spPr>
          <a:xfrm>
            <a:off x="463456" y="1733639"/>
            <a:ext cx="10228358" cy="5343318"/>
          </a:xfrm>
          <a:prstGeom prst="rect">
            <a:avLst/>
          </a:prstGeom>
          <a:solidFill>
            <a:schemeClr val="tx2">
              <a:alpha val="101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itre 1">
            <a:extLst>
              <a:ext uri="{FF2B5EF4-FFF2-40B4-BE49-F238E27FC236}">
                <a16:creationId xmlns:a16="http://schemas.microsoft.com/office/drawing/2014/main" id="{BD6818C2-FB17-0743-346A-2C222592ABF8}"/>
              </a:ext>
            </a:extLst>
          </p:cNvPr>
          <p:cNvSpPr>
            <a:spLocks noGrp="1"/>
          </p:cNvSpPr>
          <p:nvPr>
            <p:ph type="title" hasCustomPrompt="1"/>
          </p:nvPr>
        </p:nvSpPr>
        <p:spPr>
          <a:xfrm>
            <a:off x="1605954" y="2669040"/>
            <a:ext cx="8054749" cy="2503035"/>
          </a:xfrm>
          <a:prstGeom prst="rect">
            <a:avLst/>
          </a:prstGeom>
        </p:spPr>
        <p:txBody>
          <a:bodyPr vert="horz" lIns="0" tIns="0" rIns="0" bIns="0" rtlCol="0" anchor="t">
            <a:noAutofit/>
          </a:bodyPr>
          <a:lstStyle>
            <a:lvl1pPr>
              <a:lnSpc>
                <a:spcPct val="80000"/>
              </a:lnSpc>
              <a:defRPr sz="5400" b="1" i="0">
                <a:solidFill>
                  <a:schemeClr val="tx2"/>
                </a:solidFill>
                <a:latin typeface="Marianne" panose="02000000000000000000" pitchFamily="2" charset="0"/>
              </a:defRPr>
            </a:lvl1pPr>
          </a:lstStyle>
          <a:p>
            <a:r>
              <a:rPr lang="fr-FR" dirty="0"/>
              <a:t>Titre de la présentation sur plusieurs lignes</a:t>
            </a:r>
          </a:p>
        </p:txBody>
      </p:sp>
      <p:grpSp>
        <p:nvGrpSpPr>
          <p:cNvPr id="10" name="Groupe 9">
            <a:extLst>
              <a:ext uri="{FF2B5EF4-FFF2-40B4-BE49-F238E27FC236}">
                <a16:creationId xmlns:a16="http://schemas.microsoft.com/office/drawing/2014/main" id="{9073D6FA-D36B-B155-4EBA-86358B28CE44}"/>
              </a:ext>
            </a:extLst>
          </p:cNvPr>
          <p:cNvGrpSpPr/>
          <p:nvPr userDrawn="1"/>
        </p:nvGrpSpPr>
        <p:grpSpPr>
          <a:xfrm>
            <a:off x="463455" y="482718"/>
            <a:ext cx="4724772" cy="790973"/>
            <a:chOff x="893081" y="-1568456"/>
            <a:chExt cx="6912821" cy="1157273"/>
          </a:xfrm>
        </p:grpSpPr>
        <p:grpSp>
          <p:nvGrpSpPr>
            <p:cNvPr id="11" name="Groupe 10">
              <a:extLst>
                <a:ext uri="{FF2B5EF4-FFF2-40B4-BE49-F238E27FC236}">
                  <a16:creationId xmlns:a16="http://schemas.microsoft.com/office/drawing/2014/main" id="{A4928931-2C57-24EB-4F25-5A80DD9A4FE6}"/>
                </a:ext>
              </a:extLst>
            </p:cNvPr>
            <p:cNvGrpSpPr/>
            <p:nvPr userDrawn="1"/>
          </p:nvGrpSpPr>
          <p:grpSpPr>
            <a:xfrm>
              <a:off x="893081" y="-1543570"/>
              <a:ext cx="1276737" cy="1111297"/>
              <a:chOff x="893081" y="-1543570"/>
              <a:chExt cx="1276737" cy="1111297"/>
            </a:xfrm>
          </p:grpSpPr>
          <p:grpSp>
            <p:nvGrpSpPr>
              <p:cNvPr id="14" name="Groupe 13">
                <a:extLst>
                  <a:ext uri="{FF2B5EF4-FFF2-40B4-BE49-F238E27FC236}">
                    <a16:creationId xmlns:a16="http://schemas.microsoft.com/office/drawing/2014/main" id="{923493BD-473C-33E4-7A4A-1AF54303C84F}"/>
                  </a:ext>
                </a:extLst>
              </p:cNvPr>
              <p:cNvGrpSpPr/>
              <p:nvPr userDrawn="1"/>
            </p:nvGrpSpPr>
            <p:grpSpPr>
              <a:xfrm>
                <a:off x="893081" y="-1543570"/>
                <a:ext cx="541517" cy="196137"/>
                <a:chOff x="893081" y="-1543570"/>
                <a:chExt cx="541517" cy="196137"/>
              </a:xfrm>
            </p:grpSpPr>
            <p:sp>
              <p:nvSpPr>
                <p:cNvPr id="17" name="Forme libre 16">
                  <a:extLst>
                    <a:ext uri="{FF2B5EF4-FFF2-40B4-BE49-F238E27FC236}">
                      <a16:creationId xmlns:a16="http://schemas.microsoft.com/office/drawing/2014/main" id="{263EC6AD-B660-3C3B-1FF4-81DB942EA0AB}"/>
                    </a:ext>
                  </a:extLst>
                </p:cNvPr>
                <p:cNvSpPr/>
                <p:nvPr/>
              </p:nvSpPr>
              <p:spPr>
                <a:xfrm>
                  <a:off x="893081" y="-1543570"/>
                  <a:ext cx="256084" cy="195976"/>
                </a:xfrm>
                <a:custGeom>
                  <a:avLst/>
                  <a:gdLst>
                    <a:gd name="connsiteX0" fmla="*/ 225157 w 256084"/>
                    <a:gd name="connsiteY0" fmla="*/ 173272 h 195976"/>
                    <a:gd name="connsiteX1" fmla="*/ 231431 w 256084"/>
                    <a:gd name="connsiteY1" fmla="*/ 166606 h 195976"/>
                    <a:gd name="connsiteX2" fmla="*/ 243819 w 256084"/>
                    <a:gd name="connsiteY2" fmla="*/ 154082 h 195976"/>
                    <a:gd name="connsiteX3" fmla="*/ 247948 w 256084"/>
                    <a:gd name="connsiteY3" fmla="*/ 150931 h 195976"/>
                    <a:gd name="connsiteX4" fmla="*/ 248717 w 256084"/>
                    <a:gd name="connsiteY4" fmla="*/ 149356 h 195976"/>
                    <a:gd name="connsiteX5" fmla="*/ 243819 w 256084"/>
                    <a:gd name="connsiteY5" fmla="*/ 152305 h 195976"/>
                    <a:gd name="connsiteX6" fmla="*/ 243414 w 256084"/>
                    <a:gd name="connsiteY6" fmla="*/ 151537 h 195976"/>
                    <a:gd name="connsiteX7" fmla="*/ 247340 w 256084"/>
                    <a:gd name="connsiteY7" fmla="*/ 148588 h 195976"/>
                    <a:gd name="connsiteX8" fmla="*/ 247138 w 256084"/>
                    <a:gd name="connsiteY8" fmla="*/ 148588 h 195976"/>
                    <a:gd name="connsiteX9" fmla="*/ 246733 w 256084"/>
                    <a:gd name="connsiteY9" fmla="*/ 147820 h 195976"/>
                    <a:gd name="connsiteX10" fmla="*/ 234953 w 256084"/>
                    <a:gd name="connsiteY10" fmla="*/ 153315 h 195976"/>
                    <a:gd name="connsiteX11" fmla="*/ 233172 w 256084"/>
                    <a:gd name="connsiteY11" fmla="*/ 152911 h 195976"/>
                    <a:gd name="connsiteX12" fmla="*/ 218032 w 256084"/>
                    <a:gd name="connsiteY12" fmla="*/ 161718 h 195976"/>
                    <a:gd name="connsiteX13" fmla="*/ 218032 w 256084"/>
                    <a:gd name="connsiteY13" fmla="*/ 160950 h 195976"/>
                    <a:gd name="connsiteX14" fmla="*/ 211353 w 256084"/>
                    <a:gd name="connsiteY14" fmla="*/ 163495 h 195976"/>
                    <a:gd name="connsiteX15" fmla="*/ 202123 w 256084"/>
                    <a:gd name="connsiteY15" fmla="*/ 163899 h 195976"/>
                    <a:gd name="connsiteX16" fmla="*/ 188562 w 256084"/>
                    <a:gd name="connsiteY16" fmla="*/ 166242 h 195976"/>
                    <a:gd name="connsiteX17" fmla="*/ 188157 w 256084"/>
                    <a:gd name="connsiteY17" fmla="*/ 166444 h 195976"/>
                    <a:gd name="connsiteX18" fmla="*/ 181275 w 256084"/>
                    <a:gd name="connsiteY18" fmla="*/ 169192 h 195976"/>
                    <a:gd name="connsiteX19" fmla="*/ 180506 w 256084"/>
                    <a:gd name="connsiteY19" fmla="*/ 169959 h 195976"/>
                    <a:gd name="connsiteX20" fmla="*/ 177956 w 256084"/>
                    <a:gd name="connsiteY20" fmla="*/ 172100 h 195976"/>
                    <a:gd name="connsiteX21" fmla="*/ 171883 w 256084"/>
                    <a:gd name="connsiteY21" fmla="*/ 176989 h 195976"/>
                    <a:gd name="connsiteX22" fmla="*/ 171276 w 256084"/>
                    <a:gd name="connsiteY22" fmla="*/ 177191 h 195976"/>
                    <a:gd name="connsiteX23" fmla="*/ 165366 w 256084"/>
                    <a:gd name="connsiteY23" fmla="*/ 182887 h 195976"/>
                    <a:gd name="connsiteX24" fmla="*/ 164192 w 256084"/>
                    <a:gd name="connsiteY24" fmla="*/ 183089 h 195976"/>
                    <a:gd name="connsiteX25" fmla="*/ 164394 w 256084"/>
                    <a:gd name="connsiteY25" fmla="*/ 182685 h 195976"/>
                    <a:gd name="connsiteX26" fmla="*/ 165366 w 256084"/>
                    <a:gd name="connsiteY26" fmla="*/ 181109 h 195976"/>
                    <a:gd name="connsiteX27" fmla="*/ 166540 w 256084"/>
                    <a:gd name="connsiteY27" fmla="*/ 179332 h 195976"/>
                    <a:gd name="connsiteX28" fmla="*/ 168119 w 256084"/>
                    <a:gd name="connsiteY28" fmla="*/ 177191 h 195976"/>
                    <a:gd name="connsiteX29" fmla="*/ 168119 w 256084"/>
                    <a:gd name="connsiteY29" fmla="*/ 176787 h 195976"/>
                    <a:gd name="connsiteX30" fmla="*/ 167511 w 256084"/>
                    <a:gd name="connsiteY30" fmla="*/ 176585 h 195976"/>
                    <a:gd name="connsiteX31" fmla="*/ 173786 w 256084"/>
                    <a:gd name="connsiteY31" fmla="*/ 171898 h 195976"/>
                    <a:gd name="connsiteX32" fmla="*/ 173381 w 256084"/>
                    <a:gd name="connsiteY32" fmla="*/ 171494 h 195976"/>
                    <a:gd name="connsiteX33" fmla="*/ 173988 w 256084"/>
                    <a:gd name="connsiteY33" fmla="*/ 170525 h 195976"/>
                    <a:gd name="connsiteX34" fmla="*/ 174191 w 256084"/>
                    <a:gd name="connsiteY34" fmla="*/ 170121 h 195976"/>
                    <a:gd name="connsiteX35" fmla="*/ 173988 w 256084"/>
                    <a:gd name="connsiteY35" fmla="*/ 169717 h 195976"/>
                    <a:gd name="connsiteX36" fmla="*/ 172207 w 256084"/>
                    <a:gd name="connsiteY36" fmla="*/ 170888 h 195976"/>
                    <a:gd name="connsiteX37" fmla="*/ 169252 w 256084"/>
                    <a:gd name="connsiteY37" fmla="*/ 173231 h 195976"/>
                    <a:gd name="connsiteX38" fmla="*/ 168645 w 256084"/>
                    <a:gd name="connsiteY38" fmla="*/ 173231 h 195976"/>
                    <a:gd name="connsiteX39" fmla="*/ 168240 w 256084"/>
                    <a:gd name="connsiteY39" fmla="*/ 173029 h 195976"/>
                    <a:gd name="connsiteX40" fmla="*/ 168240 w 256084"/>
                    <a:gd name="connsiteY40" fmla="*/ 172828 h 195976"/>
                    <a:gd name="connsiteX41" fmla="*/ 168443 w 256084"/>
                    <a:gd name="connsiteY41" fmla="*/ 172423 h 195976"/>
                    <a:gd name="connsiteX42" fmla="*/ 168645 w 256084"/>
                    <a:gd name="connsiteY42" fmla="*/ 172019 h 195976"/>
                    <a:gd name="connsiteX43" fmla="*/ 168847 w 256084"/>
                    <a:gd name="connsiteY43" fmla="*/ 171818 h 195976"/>
                    <a:gd name="connsiteX44" fmla="*/ 169050 w 256084"/>
                    <a:gd name="connsiteY44" fmla="*/ 171414 h 195976"/>
                    <a:gd name="connsiteX45" fmla="*/ 169252 w 256084"/>
                    <a:gd name="connsiteY45" fmla="*/ 171009 h 195976"/>
                    <a:gd name="connsiteX46" fmla="*/ 169657 w 256084"/>
                    <a:gd name="connsiteY46" fmla="*/ 170242 h 195976"/>
                    <a:gd name="connsiteX47" fmla="*/ 169859 w 256084"/>
                    <a:gd name="connsiteY47" fmla="*/ 169838 h 195976"/>
                    <a:gd name="connsiteX48" fmla="*/ 170264 w 256084"/>
                    <a:gd name="connsiteY48" fmla="*/ 169232 h 195976"/>
                    <a:gd name="connsiteX49" fmla="*/ 170062 w 256084"/>
                    <a:gd name="connsiteY49" fmla="*/ 168626 h 195976"/>
                    <a:gd name="connsiteX50" fmla="*/ 172612 w 256084"/>
                    <a:gd name="connsiteY50" fmla="*/ 166485 h 195976"/>
                    <a:gd name="connsiteX51" fmla="*/ 172410 w 256084"/>
                    <a:gd name="connsiteY51" fmla="*/ 166485 h 195976"/>
                    <a:gd name="connsiteX52" fmla="*/ 176741 w 256084"/>
                    <a:gd name="connsiteY52" fmla="*/ 164142 h 195976"/>
                    <a:gd name="connsiteX53" fmla="*/ 177348 w 256084"/>
                    <a:gd name="connsiteY53" fmla="*/ 163536 h 195976"/>
                    <a:gd name="connsiteX54" fmla="*/ 171438 w 256084"/>
                    <a:gd name="connsiteY54" fmla="*/ 166485 h 195976"/>
                    <a:gd name="connsiteX55" fmla="*/ 170831 w 256084"/>
                    <a:gd name="connsiteY55" fmla="*/ 166889 h 195976"/>
                    <a:gd name="connsiteX56" fmla="*/ 169859 w 256084"/>
                    <a:gd name="connsiteY56" fmla="*/ 166485 h 195976"/>
                    <a:gd name="connsiteX57" fmla="*/ 169859 w 256084"/>
                    <a:gd name="connsiteY57" fmla="*/ 166283 h 195976"/>
                    <a:gd name="connsiteX58" fmla="*/ 172005 w 256084"/>
                    <a:gd name="connsiteY58" fmla="*/ 164505 h 195976"/>
                    <a:gd name="connsiteX59" fmla="*/ 172774 w 256084"/>
                    <a:gd name="connsiteY59" fmla="*/ 164909 h 195976"/>
                    <a:gd name="connsiteX60" fmla="*/ 214794 w 256084"/>
                    <a:gd name="connsiteY60" fmla="*/ 153153 h 195976"/>
                    <a:gd name="connsiteX61" fmla="*/ 218113 w 256084"/>
                    <a:gd name="connsiteY61" fmla="*/ 151012 h 195976"/>
                    <a:gd name="connsiteX62" fmla="*/ 223618 w 256084"/>
                    <a:gd name="connsiteY62" fmla="*/ 147295 h 195976"/>
                    <a:gd name="connsiteX63" fmla="*/ 229893 w 256084"/>
                    <a:gd name="connsiteY63" fmla="*/ 138852 h 195976"/>
                    <a:gd name="connsiteX64" fmla="*/ 229488 w 256084"/>
                    <a:gd name="connsiteY64" fmla="*/ 138084 h 195976"/>
                    <a:gd name="connsiteX65" fmla="*/ 213174 w 256084"/>
                    <a:gd name="connsiteY65" fmla="*/ 150244 h 195976"/>
                    <a:gd name="connsiteX66" fmla="*/ 188643 w 256084"/>
                    <a:gd name="connsiteY66" fmla="*/ 154769 h 195976"/>
                    <a:gd name="connsiteX67" fmla="*/ 190424 w 256084"/>
                    <a:gd name="connsiteY67" fmla="*/ 154001 h 195976"/>
                    <a:gd name="connsiteX68" fmla="*/ 192003 w 256084"/>
                    <a:gd name="connsiteY68" fmla="*/ 151860 h 195976"/>
                    <a:gd name="connsiteX69" fmla="*/ 193177 w 256084"/>
                    <a:gd name="connsiteY69" fmla="*/ 151860 h 195976"/>
                    <a:gd name="connsiteX70" fmla="*/ 193946 w 256084"/>
                    <a:gd name="connsiteY70" fmla="*/ 151093 h 195976"/>
                    <a:gd name="connsiteX71" fmla="*/ 195524 w 256084"/>
                    <a:gd name="connsiteY71" fmla="*/ 150689 h 195976"/>
                    <a:gd name="connsiteX72" fmla="*/ 190424 w 256084"/>
                    <a:gd name="connsiteY72" fmla="*/ 150689 h 195976"/>
                    <a:gd name="connsiteX73" fmla="*/ 191598 w 256084"/>
                    <a:gd name="connsiteY73" fmla="*/ 148548 h 195976"/>
                    <a:gd name="connsiteX74" fmla="*/ 193177 w 256084"/>
                    <a:gd name="connsiteY74" fmla="*/ 148548 h 195976"/>
                    <a:gd name="connsiteX75" fmla="*/ 193946 w 256084"/>
                    <a:gd name="connsiteY75" fmla="*/ 146972 h 195976"/>
                    <a:gd name="connsiteX76" fmla="*/ 209855 w 256084"/>
                    <a:gd name="connsiteY76" fmla="*/ 138165 h 195976"/>
                    <a:gd name="connsiteX77" fmla="*/ 206900 w 256084"/>
                    <a:gd name="connsiteY77" fmla="*/ 138569 h 195976"/>
                    <a:gd name="connsiteX78" fmla="*/ 207669 w 256084"/>
                    <a:gd name="connsiteY78" fmla="*/ 137397 h 195976"/>
                    <a:gd name="connsiteX79" fmla="*/ 219246 w 256084"/>
                    <a:gd name="connsiteY79" fmla="*/ 132509 h 195976"/>
                    <a:gd name="connsiteX80" fmla="*/ 215117 w 256084"/>
                    <a:gd name="connsiteY80" fmla="*/ 132509 h 195976"/>
                    <a:gd name="connsiteX81" fmla="*/ 217263 w 256084"/>
                    <a:gd name="connsiteY81" fmla="*/ 131338 h 195976"/>
                    <a:gd name="connsiteX82" fmla="*/ 217263 w 256084"/>
                    <a:gd name="connsiteY82" fmla="*/ 130166 h 195976"/>
                    <a:gd name="connsiteX83" fmla="*/ 218032 w 256084"/>
                    <a:gd name="connsiteY83" fmla="*/ 129762 h 195976"/>
                    <a:gd name="connsiteX84" fmla="*/ 217263 w 256084"/>
                    <a:gd name="connsiteY84" fmla="*/ 129358 h 195976"/>
                    <a:gd name="connsiteX85" fmla="*/ 219408 w 256084"/>
                    <a:gd name="connsiteY85" fmla="*/ 128186 h 195976"/>
                    <a:gd name="connsiteX86" fmla="*/ 218234 w 256084"/>
                    <a:gd name="connsiteY86" fmla="*/ 127782 h 195976"/>
                    <a:gd name="connsiteX87" fmla="*/ 223133 w 256084"/>
                    <a:gd name="connsiteY87" fmla="*/ 125641 h 195976"/>
                    <a:gd name="connsiteX88" fmla="*/ 221554 w 256084"/>
                    <a:gd name="connsiteY88" fmla="*/ 124874 h 195976"/>
                    <a:gd name="connsiteX89" fmla="*/ 222323 w 256084"/>
                    <a:gd name="connsiteY89" fmla="*/ 124470 h 195976"/>
                    <a:gd name="connsiteX90" fmla="*/ 221554 w 256084"/>
                    <a:gd name="connsiteY90" fmla="*/ 124470 h 195976"/>
                    <a:gd name="connsiteX91" fmla="*/ 221149 w 256084"/>
                    <a:gd name="connsiteY91" fmla="*/ 122894 h 195976"/>
                    <a:gd name="connsiteX92" fmla="*/ 224469 w 256084"/>
                    <a:gd name="connsiteY92" fmla="*/ 114087 h 195976"/>
                    <a:gd name="connsiteX93" fmla="*/ 223699 w 256084"/>
                    <a:gd name="connsiteY93" fmla="*/ 113683 h 195976"/>
                    <a:gd name="connsiteX94" fmla="*/ 208559 w 256084"/>
                    <a:gd name="connsiteY94" fmla="*/ 120753 h 195976"/>
                    <a:gd name="connsiteX95" fmla="*/ 206009 w 256084"/>
                    <a:gd name="connsiteY95" fmla="*/ 120753 h 195976"/>
                    <a:gd name="connsiteX96" fmla="*/ 199735 w 256084"/>
                    <a:gd name="connsiteY96" fmla="*/ 120349 h 195976"/>
                    <a:gd name="connsiteX97" fmla="*/ 196010 w 256084"/>
                    <a:gd name="connsiteY97" fmla="*/ 117400 h 195976"/>
                    <a:gd name="connsiteX98" fmla="*/ 186781 w 256084"/>
                    <a:gd name="connsiteY98" fmla="*/ 112875 h 195976"/>
                    <a:gd name="connsiteX99" fmla="*/ 158322 w 256084"/>
                    <a:gd name="connsiteY99" fmla="*/ 108754 h 195976"/>
                    <a:gd name="connsiteX100" fmla="*/ 171276 w 256084"/>
                    <a:gd name="connsiteY100" fmla="*/ 105038 h 195976"/>
                    <a:gd name="connsiteX101" fmla="*/ 190140 w 256084"/>
                    <a:gd name="connsiteY101" fmla="*/ 101321 h 195976"/>
                    <a:gd name="connsiteX102" fmla="*/ 186416 w 256084"/>
                    <a:gd name="connsiteY102" fmla="*/ 101321 h 195976"/>
                    <a:gd name="connsiteX103" fmla="*/ 170507 w 256084"/>
                    <a:gd name="connsiteY103" fmla="*/ 103462 h 195976"/>
                    <a:gd name="connsiteX104" fmla="*/ 159699 w 256084"/>
                    <a:gd name="connsiteY104" fmla="*/ 106411 h 195976"/>
                    <a:gd name="connsiteX105" fmla="*/ 153788 w 256084"/>
                    <a:gd name="connsiteY105" fmla="*/ 108956 h 195976"/>
                    <a:gd name="connsiteX106" fmla="*/ 153788 w 256084"/>
                    <a:gd name="connsiteY106" fmla="*/ 107785 h 195976"/>
                    <a:gd name="connsiteX107" fmla="*/ 167916 w 256084"/>
                    <a:gd name="connsiteY107" fmla="*/ 98574 h 195976"/>
                    <a:gd name="connsiteX108" fmla="*/ 187550 w 256084"/>
                    <a:gd name="connsiteY108" fmla="*/ 99341 h 195976"/>
                    <a:gd name="connsiteX109" fmla="*/ 201678 w 256084"/>
                    <a:gd name="connsiteY109" fmla="*/ 101887 h 195976"/>
                    <a:gd name="connsiteX110" fmla="*/ 205402 w 256084"/>
                    <a:gd name="connsiteY110" fmla="*/ 105199 h 195976"/>
                    <a:gd name="connsiteX111" fmla="*/ 212081 w 256084"/>
                    <a:gd name="connsiteY111" fmla="*/ 106775 h 195976"/>
                    <a:gd name="connsiteX112" fmla="*/ 212081 w 256084"/>
                    <a:gd name="connsiteY112" fmla="*/ 104634 h 195976"/>
                    <a:gd name="connsiteX113" fmla="*/ 216980 w 256084"/>
                    <a:gd name="connsiteY113" fmla="*/ 104230 h 195976"/>
                    <a:gd name="connsiteX114" fmla="*/ 212850 w 256084"/>
                    <a:gd name="connsiteY114" fmla="*/ 96392 h 195976"/>
                    <a:gd name="connsiteX115" fmla="*/ 213255 w 256084"/>
                    <a:gd name="connsiteY115" fmla="*/ 95625 h 195976"/>
                    <a:gd name="connsiteX116" fmla="*/ 222080 w 256084"/>
                    <a:gd name="connsiteY116" fmla="*/ 103058 h 195976"/>
                    <a:gd name="connsiteX117" fmla="*/ 227586 w 256084"/>
                    <a:gd name="connsiteY117" fmla="*/ 102654 h 195976"/>
                    <a:gd name="connsiteX118" fmla="*/ 218963 w 256084"/>
                    <a:gd name="connsiteY118" fmla="*/ 91464 h 195976"/>
                    <a:gd name="connsiteX119" fmla="*/ 218963 w 256084"/>
                    <a:gd name="connsiteY119" fmla="*/ 89888 h 195976"/>
                    <a:gd name="connsiteX120" fmla="*/ 217789 w 256084"/>
                    <a:gd name="connsiteY120" fmla="*/ 89121 h 195976"/>
                    <a:gd name="connsiteX121" fmla="*/ 217789 w 256084"/>
                    <a:gd name="connsiteY121" fmla="*/ 87545 h 195976"/>
                    <a:gd name="connsiteX122" fmla="*/ 216008 w 256084"/>
                    <a:gd name="connsiteY122" fmla="*/ 84232 h 195976"/>
                    <a:gd name="connsiteX123" fmla="*/ 214834 w 256084"/>
                    <a:gd name="connsiteY123" fmla="*/ 77566 h 195976"/>
                    <a:gd name="connsiteX124" fmla="*/ 213255 w 256084"/>
                    <a:gd name="connsiteY124" fmla="*/ 71304 h 195976"/>
                    <a:gd name="connsiteX125" fmla="*/ 209936 w 256084"/>
                    <a:gd name="connsiteY125" fmla="*/ 53488 h 195976"/>
                    <a:gd name="connsiteX126" fmla="*/ 217384 w 256084"/>
                    <a:gd name="connsiteY126" fmla="*/ 34662 h 195976"/>
                    <a:gd name="connsiteX127" fmla="*/ 227788 w 256084"/>
                    <a:gd name="connsiteY127" fmla="*/ 22906 h 195976"/>
                    <a:gd name="connsiteX128" fmla="*/ 234872 w 256084"/>
                    <a:gd name="connsiteY128" fmla="*/ 11150 h 195976"/>
                    <a:gd name="connsiteX129" fmla="*/ 246247 w 256084"/>
                    <a:gd name="connsiteY129" fmla="*/ 3717 h 195976"/>
                    <a:gd name="connsiteX130" fmla="*/ 256084 w 256084"/>
                    <a:gd name="connsiteY130" fmla="*/ 0 h 195976"/>
                    <a:gd name="connsiteX131" fmla="*/ 0 w 256084"/>
                    <a:gd name="connsiteY131" fmla="*/ 0 h 195976"/>
                    <a:gd name="connsiteX132" fmla="*/ 0 w 256084"/>
                    <a:gd name="connsiteY132" fmla="*/ 195976 h 195976"/>
                    <a:gd name="connsiteX133" fmla="*/ 182044 w 256084"/>
                    <a:gd name="connsiteY133" fmla="*/ 195976 h 195976"/>
                    <a:gd name="connsiteX134" fmla="*/ 206009 w 256084"/>
                    <a:gd name="connsiteY134" fmla="*/ 183614 h 195976"/>
                    <a:gd name="connsiteX135" fmla="*/ 224873 w 256084"/>
                    <a:gd name="connsiteY135" fmla="*/ 173231 h 195976"/>
                    <a:gd name="connsiteX136" fmla="*/ 167916 w 256084"/>
                    <a:gd name="connsiteY136" fmla="*/ 146568 h 195976"/>
                    <a:gd name="connsiteX137" fmla="*/ 166135 w 256084"/>
                    <a:gd name="connsiteY137" fmla="*/ 146164 h 195976"/>
                    <a:gd name="connsiteX138" fmla="*/ 170669 w 256084"/>
                    <a:gd name="connsiteY138" fmla="*/ 143619 h 195976"/>
                    <a:gd name="connsiteX139" fmla="*/ 173219 w 256084"/>
                    <a:gd name="connsiteY139" fmla="*/ 142851 h 195976"/>
                    <a:gd name="connsiteX140" fmla="*/ 175770 w 256084"/>
                    <a:gd name="connsiteY140" fmla="*/ 144427 h 195976"/>
                    <a:gd name="connsiteX141" fmla="*/ 167916 w 256084"/>
                    <a:gd name="connsiteY141" fmla="*/ 146568 h 195976"/>
                    <a:gd name="connsiteX142" fmla="*/ 110959 w 256084"/>
                    <a:gd name="connsiteY142" fmla="*/ 138529 h 195976"/>
                    <a:gd name="connsiteX143" fmla="*/ 110554 w 256084"/>
                    <a:gd name="connsiteY143" fmla="*/ 137761 h 195976"/>
                    <a:gd name="connsiteX144" fmla="*/ 122537 w 256084"/>
                    <a:gd name="connsiteY144" fmla="*/ 118935 h 195976"/>
                    <a:gd name="connsiteX145" fmla="*/ 135086 w 256084"/>
                    <a:gd name="connsiteY145" fmla="*/ 108552 h 195976"/>
                    <a:gd name="connsiteX146" fmla="*/ 155893 w 256084"/>
                    <a:gd name="connsiteY146" fmla="*/ 92272 h 195976"/>
                    <a:gd name="connsiteX147" fmla="*/ 165528 w 256084"/>
                    <a:gd name="connsiteY147" fmla="*/ 92676 h 195976"/>
                    <a:gd name="connsiteX148" fmla="*/ 160994 w 256084"/>
                    <a:gd name="connsiteY148" fmla="*/ 94817 h 195976"/>
                    <a:gd name="connsiteX149" fmla="*/ 159820 w 256084"/>
                    <a:gd name="connsiteY149" fmla="*/ 94413 h 195976"/>
                    <a:gd name="connsiteX150" fmla="*/ 160225 w 256084"/>
                    <a:gd name="connsiteY150" fmla="*/ 93241 h 195976"/>
                    <a:gd name="connsiteX151" fmla="*/ 148445 w 256084"/>
                    <a:gd name="connsiteY151" fmla="*/ 104028 h 195976"/>
                    <a:gd name="connsiteX152" fmla="*/ 139984 w 256084"/>
                    <a:gd name="connsiteY152" fmla="*/ 113643 h 195976"/>
                    <a:gd name="connsiteX153" fmla="*/ 139579 w 256084"/>
                    <a:gd name="connsiteY153" fmla="*/ 112875 h 195976"/>
                    <a:gd name="connsiteX154" fmla="*/ 110919 w 256084"/>
                    <a:gd name="connsiteY154" fmla="*/ 138529 h 195976"/>
                    <a:gd name="connsiteX155" fmla="*/ 141765 w 256084"/>
                    <a:gd name="connsiteY155" fmla="*/ 114047 h 195976"/>
                    <a:gd name="connsiteX156" fmla="*/ 140591 w 256084"/>
                    <a:gd name="connsiteY156" fmla="*/ 115622 h 195976"/>
                    <a:gd name="connsiteX157" fmla="*/ 139013 w 256084"/>
                    <a:gd name="connsiteY157" fmla="*/ 117198 h 195976"/>
                    <a:gd name="connsiteX158" fmla="*/ 138243 w 256084"/>
                    <a:gd name="connsiteY158" fmla="*/ 116794 h 195976"/>
                    <a:gd name="connsiteX159" fmla="*/ 141199 w 256084"/>
                    <a:gd name="connsiteY159" fmla="*/ 113481 h 195976"/>
                    <a:gd name="connsiteX160" fmla="*/ 141806 w 256084"/>
                    <a:gd name="connsiteY160" fmla="*/ 114087 h 195976"/>
                    <a:gd name="connsiteX161" fmla="*/ 159091 w 256084"/>
                    <a:gd name="connsiteY161" fmla="*/ 169555 h 195976"/>
                    <a:gd name="connsiteX162" fmla="*/ 158120 w 256084"/>
                    <a:gd name="connsiteY162" fmla="*/ 170727 h 195976"/>
                    <a:gd name="connsiteX163" fmla="*/ 158525 w 256084"/>
                    <a:gd name="connsiteY163" fmla="*/ 171333 h 195976"/>
                    <a:gd name="connsiteX164" fmla="*/ 155772 w 256084"/>
                    <a:gd name="connsiteY164" fmla="*/ 173312 h 195976"/>
                    <a:gd name="connsiteX165" fmla="*/ 155165 w 256084"/>
                    <a:gd name="connsiteY165" fmla="*/ 173312 h 195976"/>
                    <a:gd name="connsiteX166" fmla="*/ 153788 w 256084"/>
                    <a:gd name="connsiteY166" fmla="*/ 174686 h 195976"/>
                    <a:gd name="connsiteX167" fmla="*/ 151805 w 256084"/>
                    <a:gd name="connsiteY167" fmla="*/ 174282 h 195976"/>
                    <a:gd name="connsiteX168" fmla="*/ 154557 w 256084"/>
                    <a:gd name="connsiteY168" fmla="*/ 171737 h 195976"/>
                    <a:gd name="connsiteX169" fmla="*/ 156136 w 256084"/>
                    <a:gd name="connsiteY169" fmla="*/ 170161 h 195976"/>
                    <a:gd name="connsiteX170" fmla="*/ 156905 w 256084"/>
                    <a:gd name="connsiteY170" fmla="*/ 169394 h 195976"/>
                    <a:gd name="connsiteX171" fmla="*/ 159051 w 256084"/>
                    <a:gd name="connsiteY171" fmla="*/ 169596 h 195976"/>
                    <a:gd name="connsiteX172" fmla="*/ 152371 w 256084"/>
                    <a:gd name="connsiteY172" fmla="*/ 166646 h 195976"/>
                    <a:gd name="connsiteX173" fmla="*/ 148040 w 256084"/>
                    <a:gd name="connsiteY173" fmla="*/ 169596 h 195976"/>
                    <a:gd name="connsiteX174" fmla="*/ 143142 w 256084"/>
                    <a:gd name="connsiteY174" fmla="*/ 171939 h 195976"/>
                    <a:gd name="connsiteX175" fmla="*/ 142534 w 256084"/>
                    <a:gd name="connsiteY175" fmla="*/ 171737 h 195976"/>
                    <a:gd name="connsiteX176" fmla="*/ 138810 w 256084"/>
                    <a:gd name="connsiteY176" fmla="*/ 174686 h 195976"/>
                    <a:gd name="connsiteX177" fmla="*/ 138203 w 256084"/>
                    <a:gd name="connsiteY177" fmla="*/ 175292 h 195976"/>
                    <a:gd name="connsiteX178" fmla="*/ 137596 w 256084"/>
                    <a:gd name="connsiteY178" fmla="*/ 175898 h 195976"/>
                    <a:gd name="connsiteX179" fmla="*/ 136827 w 256084"/>
                    <a:gd name="connsiteY179" fmla="*/ 176665 h 195976"/>
                    <a:gd name="connsiteX180" fmla="*/ 136219 w 256084"/>
                    <a:gd name="connsiteY180" fmla="*/ 177271 h 195976"/>
                    <a:gd name="connsiteX181" fmla="*/ 135450 w 256084"/>
                    <a:gd name="connsiteY181" fmla="*/ 177069 h 195976"/>
                    <a:gd name="connsiteX182" fmla="*/ 134843 w 256084"/>
                    <a:gd name="connsiteY182" fmla="*/ 177473 h 195976"/>
                    <a:gd name="connsiteX183" fmla="*/ 134236 w 256084"/>
                    <a:gd name="connsiteY183" fmla="*/ 177877 h 195976"/>
                    <a:gd name="connsiteX184" fmla="*/ 133831 w 256084"/>
                    <a:gd name="connsiteY184" fmla="*/ 177877 h 195976"/>
                    <a:gd name="connsiteX185" fmla="*/ 132455 w 256084"/>
                    <a:gd name="connsiteY185" fmla="*/ 179049 h 195976"/>
                    <a:gd name="connsiteX186" fmla="*/ 130309 w 256084"/>
                    <a:gd name="connsiteY186" fmla="*/ 181392 h 195976"/>
                    <a:gd name="connsiteX187" fmla="*/ 130309 w 256084"/>
                    <a:gd name="connsiteY187" fmla="*/ 181594 h 195976"/>
                    <a:gd name="connsiteX188" fmla="*/ 130107 w 256084"/>
                    <a:gd name="connsiteY188" fmla="*/ 181796 h 195976"/>
                    <a:gd name="connsiteX189" fmla="*/ 129904 w 256084"/>
                    <a:gd name="connsiteY189" fmla="*/ 181998 h 195976"/>
                    <a:gd name="connsiteX190" fmla="*/ 129702 w 256084"/>
                    <a:gd name="connsiteY190" fmla="*/ 182402 h 195976"/>
                    <a:gd name="connsiteX191" fmla="*/ 129297 w 256084"/>
                    <a:gd name="connsiteY191" fmla="*/ 182604 h 195976"/>
                    <a:gd name="connsiteX192" fmla="*/ 129095 w 256084"/>
                    <a:gd name="connsiteY192" fmla="*/ 182402 h 195976"/>
                    <a:gd name="connsiteX193" fmla="*/ 128892 w 256084"/>
                    <a:gd name="connsiteY193" fmla="*/ 182200 h 195976"/>
                    <a:gd name="connsiteX194" fmla="*/ 128487 w 256084"/>
                    <a:gd name="connsiteY194" fmla="*/ 181594 h 195976"/>
                    <a:gd name="connsiteX195" fmla="*/ 128487 w 256084"/>
                    <a:gd name="connsiteY195" fmla="*/ 181392 h 195976"/>
                    <a:gd name="connsiteX196" fmla="*/ 129661 w 256084"/>
                    <a:gd name="connsiteY196" fmla="*/ 180019 h 195976"/>
                    <a:gd name="connsiteX197" fmla="*/ 130066 w 256084"/>
                    <a:gd name="connsiteY197" fmla="*/ 179615 h 195976"/>
                    <a:gd name="connsiteX198" fmla="*/ 130674 w 256084"/>
                    <a:gd name="connsiteY198" fmla="*/ 178847 h 195976"/>
                    <a:gd name="connsiteX199" fmla="*/ 130876 w 256084"/>
                    <a:gd name="connsiteY199" fmla="*/ 178443 h 195976"/>
                    <a:gd name="connsiteX200" fmla="*/ 132050 w 256084"/>
                    <a:gd name="connsiteY200" fmla="*/ 176867 h 195976"/>
                    <a:gd name="connsiteX201" fmla="*/ 132252 w 256084"/>
                    <a:gd name="connsiteY201" fmla="*/ 176665 h 195976"/>
                    <a:gd name="connsiteX202" fmla="*/ 132859 w 256084"/>
                    <a:gd name="connsiteY202" fmla="*/ 175898 h 195976"/>
                    <a:gd name="connsiteX203" fmla="*/ 133264 w 256084"/>
                    <a:gd name="connsiteY203" fmla="*/ 175130 h 195976"/>
                    <a:gd name="connsiteX204" fmla="*/ 133264 w 256084"/>
                    <a:gd name="connsiteY204" fmla="*/ 174928 h 195976"/>
                    <a:gd name="connsiteX205" fmla="*/ 133669 w 256084"/>
                    <a:gd name="connsiteY205" fmla="*/ 174161 h 195976"/>
                    <a:gd name="connsiteX206" fmla="*/ 133669 w 256084"/>
                    <a:gd name="connsiteY206" fmla="*/ 173959 h 195976"/>
                    <a:gd name="connsiteX207" fmla="*/ 133872 w 256084"/>
                    <a:gd name="connsiteY207" fmla="*/ 173555 h 195976"/>
                    <a:gd name="connsiteX208" fmla="*/ 134074 w 256084"/>
                    <a:gd name="connsiteY208" fmla="*/ 172949 h 195976"/>
                    <a:gd name="connsiteX209" fmla="*/ 134074 w 256084"/>
                    <a:gd name="connsiteY209" fmla="*/ 172747 h 195976"/>
                    <a:gd name="connsiteX210" fmla="*/ 135653 w 256084"/>
                    <a:gd name="connsiteY210" fmla="*/ 170767 h 195976"/>
                    <a:gd name="connsiteX211" fmla="*/ 135450 w 256084"/>
                    <a:gd name="connsiteY211" fmla="*/ 170767 h 195976"/>
                    <a:gd name="connsiteX212" fmla="*/ 134074 w 256084"/>
                    <a:gd name="connsiteY212" fmla="*/ 171939 h 195976"/>
                    <a:gd name="connsiteX213" fmla="*/ 133467 w 256084"/>
                    <a:gd name="connsiteY213" fmla="*/ 171333 h 195976"/>
                    <a:gd name="connsiteX214" fmla="*/ 134236 w 256084"/>
                    <a:gd name="connsiteY214" fmla="*/ 170565 h 195976"/>
                    <a:gd name="connsiteX215" fmla="*/ 136219 w 256084"/>
                    <a:gd name="connsiteY215" fmla="*/ 168586 h 195976"/>
                    <a:gd name="connsiteX216" fmla="*/ 137393 w 256084"/>
                    <a:gd name="connsiteY216" fmla="*/ 167818 h 195976"/>
                    <a:gd name="connsiteX217" fmla="*/ 137596 w 256084"/>
                    <a:gd name="connsiteY217" fmla="*/ 167616 h 195976"/>
                    <a:gd name="connsiteX218" fmla="*/ 138365 w 256084"/>
                    <a:gd name="connsiteY218" fmla="*/ 166646 h 195976"/>
                    <a:gd name="connsiteX219" fmla="*/ 152493 w 256084"/>
                    <a:gd name="connsiteY219" fmla="*/ 161152 h 195976"/>
                    <a:gd name="connsiteX220" fmla="*/ 158403 w 256084"/>
                    <a:gd name="connsiteY220" fmla="*/ 161152 h 195976"/>
                    <a:gd name="connsiteX221" fmla="*/ 161723 w 256084"/>
                    <a:gd name="connsiteY221" fmla="*/ 161920 h 195976"/>
                    <a:gd name="connsiteX222" fmla="*/ 152290 w 256084"/>
                    <a:gd name="connsiteY222" fmla="*/ 166606 h 195976"/>
                    <a:gd name="connsiteX223" fmla="*/ 159941 w 256084"/>
                    <a:gd name="connsiteY223" fmla="*/ 140751 h 195976"/>
                    <a:gd name="connsiteX224" fmla="*/ 161520 w 256084"/>
                    <a:gd name="connsiteY224" fmla="*/ 139983 h 195976"/>
                    <a:gd name="connsiteX225" fmla="*/ 158565 w 256084"/>
                    <a:gd name="connsiteY225" fmla="*/ 139983 h 195976"/>
                    <a:gd name="connsiteX226" fmla="*/ 158160 w 256084"/>
                    <a:gd name="connsiteY226" fmla="*/ 139215 h 195976"/>
                    <a:gd name="connsiteX227" fmla="*/ 152250 w 256084"/>
                    <a:gd name="connsiteY227" fmla="*/ 140791 h 195976"/>
                    <a:gd name="connsiteX228" fmla="*/ 144397 w 256084"/>
                    <a:gd name="connsiteY228" fmla="*/ 144104 h 195976"/>
                    <a:gd name="connsiteX229" fmla="*/ 132617 w 256084"/>
                    <a:gd name="connsiteY229" fmla="*/ 150366 h 195976"/>
                    <a:gd name="connsiteX230" fmla="*/ 132212 w 256084"/>
                    <a:gd name="connsiteY230" fmla="*/ 149598 h 195976"/>
                    <a:gd name="connsiteX231" fmla="*/ 134762 w 256084"/>
                    <a:gd name="connsiteY231" fmla="*/ 147053 h 195976"/>
                    <a:gd name="connsiteX232" fmla="*/ 134357 w 256084"/>
                    <a:gd name="connsiteY232" fmla="*/ 146285 h 195976"/>
                    <a:gd name="connsiteX233" fmla="*/ 145166 w 256084"/>
                    <a:gd name="connsiteY233" fmla="*/ 136670 h 195976"/>
                    <a:gd name="connsiteX234" fmla="*/ 145166 w 256084"/>
                    <a:gd name="connsiteY234" fmla="*/ 135499 h 195976"/>
                    <a:gd name="connsiteX235" fmla="*/ 148890 w 256084"/>
                    <a:gd name="connsiteY235" fmla="*/ 131378 h 195976"/>
                    <a:gd name="connsiteX236" fmla="*/ 152614 w 256084"/>
                    <a:gd name="connsiteY236" fmla="*/ 128065 h 195976"/>
                    <a:gd name="connsiteX237" fmla="*/ 151440 w 256084"/>
                    <a:gd name="connsiteY237" fmla="*/ 126894 h 195976"/>
                    <a:gd name="connsiteX238" fmla="*/ 146906 w 256084"/>
                    <a:gd name="connsiteY238" fmla="*/ 126490 h 195976"/>
                    <a:gd name="connsiteX239" fmla="*/ 149254 w 256084"/>
                    <a:gd name="connsiteY239" fmla="*/ 125116 h 195976"/>
                    <a:gd name="connsiteX240" fmla="*/ 148485 w 256084"/>
                    <a:gd name="connsiteY240" fmla="*/ 124510 h 195976"/>
                    <a:gd name="connsiteX241" fmla="*/ 150266 w 256084"/>
                    <a:gd name="connsiteY241" fmla="*/ 122733 h 195976"/>
                    <a:gd name="connsiteX242" fmla="*/ 154800 w 256084"/>
                    <a:gd name="connsiteY242" fmla="*/ 121157 h 195976"/>
                    <a:gd name="connsiteX243" fmla="*/ 146542 w 256084"/>
                    <a:gd name="connsiteY243" fmla="*/ 120389 h 195976"/>
                    <a:gd name="connsiteX244" fmla="*/ 155772 w 256084"/>
                    <a:gd name="connsiteY244" fmla="*/ 109199 h 195976"/>
                    <a:gd name="connsiteX245" fmla="*/ 156946 w 256084"/>
                    <a:gd name="connsiteY245" fmla="*/ 109603 h 195976"/>
                    <a:gd name="connsiteX246" fmla="*/ 153991 w 256084"/>
                    <a:gd name="connsiteY246" fmla="*/ 113320 h 195976"/>
                    <a:gd name="connsiteX247" fmla="*/ 162816 w 256084"/>
                    <a:gd name="connsiteY247" fmla="*/ 115461 h 195976"/>
                    <a:gd name="connsiteX248" fmla="*/ 161237 w 256084"/>
                    <a:gd name="connsiteY248" fmla="*/ 115865 h 195976"/>
                    <a:gd name="connsiteX249" fmla="*/ 167147 w 256084"/>
                    <a:gd name="connsiteY249" fmla="*/ 117642 h 195976"/>
                    <a:gd name="connsiteX250" fmla="*/ 163828 w 256084"/>
                    <a:gd name="connsiteY250" fmla="*/ 117642 h 195976"/>
                    <a:gd name="connsiteX251" fmla="*/ 197225 w 256084"/>
                    <a:gd name="connsiteY251" fmla="*/ 130974 h 195976"/>
                    <a:gd name="connsiteX252" fmla="*/ 171681 w 256084"/>
                    <a:gd name="connsiteY252" fmla="*/ 138811 h 195976"/>
                    <a:gd name="connsiteX253" fmla="*/ 168726 w 256084"/>
                    <a:gd name="connsiteY253" fmla="*/ 138407 h 195976"/>
                    <a:gd name="connsiteX254" fmla="*/ 168321 w 256084"/>
                    <a:gd name="connsiteY254" fmla="*/ 139579 h 195976"/>
                    <a:gd name="connsiteX255" fmla="*/ 164597 w 256084"/>
                    <a:gd name="connsiteY255" fmla="*/ 140347 h 195976"/>
                    <a:gd name="connsiteX256" fmla="*/ 159901 w 256084"/>
                    <a:gd name="connsiteY256" fmla="*/ 140751 h 1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256084" h="195976">
                      <a:moveTo>
                        <a:pt x="225157" y="173272"/>
                      </a:moveTo>
                      <a:cubicBezTo>
                        <a:pt x="227302" y="171131"/>
                        <a:pt x="229488" y="168949"/>
                        <a:pt x="231431" y="166606"/>
                      </a:cubicBezTo>
                      <a:cubicBezTo>
                        <a:pt x="235358" y="162081"/>
                        <a:pt x="239285" y="158001"/>
                        <a:pt x="243819" y="154082"/>
                      </a:cubicBezTo>
                      <a:cubicBezTo>
                        <a:pt x="245195" y="152911"/>
                        <a:pt x="246571" y="151739"/>
                        <a:pt x="247948" y="150931"/>
                      </a:cubicBezTo>
                      <a:cubicBezTo>
                        <a:pt x="248352" y="150527"/>
                        <a:pt x="248352" y="149760"/>
                        <a:pt x="248717" y="149356"/>
                      </a:cubicBezTo>
                      <a:cubicBezTo>
                        <a:pt x="246936" y="150123"/>
                        <a:pt x="245762" y="151497"/>
                        <a:pt x="243819" y="152305"/>
                      </a:cubicBezTo>
                      <a:cubicBezTo>
                        <a:pt x="243414" y="152305"/>
                        <a:pt x="243049" y="151901"/>
                        <a:pt x="243414" y="151537"/>
                      </a:cubicBezTo>
                      <a:cubicBezTo>
                        <a:pt x="244790" y="150568"/>
                        <a:pt x="246167" y="149558"/>
                        <a:pt x="247340" y="148588"/>
                      </a:cubicBezTo>
                      <a:lnTo>
                        <a:pt x="247138" y="148588"/>
                      </a:lnTo>
                      <a:cubicBezTo>
                        <a:pt x="246733" y="148588"/>
                        <a:pt x="246733" y="148184"/>
                        <a:pt x="246733" y="147820"/>
                      </a:cubicBezTo>
                      <a:cubicBezTo>
                        <a:pt x="241835" y="147053"/>
                        <a:pt x="238273" y="150366"/>
                        <a:pt x="234953" y="153315"/>
                      </a:cubicBezTo>
                      <a:cubicBezTo>
                        <a:pt x="234184" y="153719"/>
                        <a:pt x="233374" y="152911"/>
                        <a:pt x="233172" y="152911"/>
                      </a:cubicBezTo>
                      <a:cubicBezTo>
                        <a:pt x="227667" y="154688"/>
                        <a:pt x="223538" y="159577"/>
                        <a:pt x="218032" y="161718"/>
                      </a:cubicBezTo>
                      <a:lnTo>
                        <a:pt x="218032" y="160950"/>
                      </a:lnTo>
                      <a:cubicBezTo>
                        <a:pt x="215887" y="161718"/>
                        <a:pt x="213701" y="163091"/>
                        <a:pt x="211353" y="163495"/>
                      </a:cubicBezTo>
                      <a:cubicBezTo>
                        <a:pt x="208033" y="164263"/>
                        <a:pt x="205078" y="163899"/>
                        <a:pt x="202123" y="163899"/>
                      </a:cubicBezTo>
                      <a:cubicBezTo>
                        <a:pt x="197589" y="164303"/>
                        <a:pt x="193096" y="165273"/>
                        <a:pt x="188562" y="166242"/>
                      </a:cubicBezTo>
                      <a:cubicBezTo>
                        <a:pt x="188562" y="166242"/>
                        <a:pt x="188427" y="166310"/>
                        <a:pt x="188157" y="166444"/>
                      </a:cubicBezTo>
                      <a:cubicBezTo>
                        <a:pt x="185809" y="167050"/>
                        <a:pt x="183461" y="168020"/>
                        <a:pt x="181275" y="169192"/>
                      </a:cubicBezTo>
                      <a:lnTo>
                        <a:pt x="180506" y="169959"/>
                      </a:lnTo>
                      <a:cubicBezTo>
                        <a:pt x="179737" y="170727"/>
                        <a:pt x="178927" y="171737"/>
                        <a:pt x="177956" y="172100"/>
                      </a:cubicBezTo>
                      <a:cubicBezTo>
                        <a:pt x="175608" y="173272"/>
                        <a:pt x="173827" y="175251"/>
                        <a:pt x="171883" y="176989"/>
                      </a:cubicBezTo>
                      <a:cubicBezTo>
                        <a:pt x="171681" y="177191"/>
                        <a:pt x="171479" y="177191"/>
                        <a:pt x="171276" y="177191"/>
                      </a:cubicBezTo>
                      <a:cubicBezTo>
                        <a:pt x="169293" y="179170"/>
                        <a:pt x="167350" y="181109"/>
                        <a:pt x="165366" y="182887"/>
                      </a:cubicBezTo>
                      <a:cubicBezTo>
                        <a:pt x="165163" y="183089"/>
                        <a:pt x="164597" y="183089"/>
                        <a:pt x="164192" y="183089"/>
                      </a:cubicBezTo>
                      <a:cubicBezTo>
                        <a:pt x="164192" y="182887"/>
                        <a:pt x="164394" y="182887"/>
                        <a:pt x="164394" y="182685"/>
                      </a:cubicBezTo>
                      <a:cubicBezTo>
                        <a:pt x="164799" y="182079"/>
                        <a:pt x="165002" y="181715"/>
                        <a:pt x="165366" y="181109"/>
                      </a:cubicBezTo>
                      <a:lnTo>
                        <a:pt x="166540" y="179332"/>
                      </a:lnTo>
                      <a:cubicBezTo>
                        <a:pt x="167147" y="178564"/>
                        <a:pt x="167511" y="177756"/>
                        <a:pt x="168119" y="177191"/>
                      </a:cubicBezTo>
                      <a:cubicBezTo>
                        <a:pt x="168321" y="176989"/>
                        <a:pt x="168321" y="176787"/>
                        <a:pt x="168119" y="176787"/>
                      </a:cubicBezTo>
                      <a:cubicBezTo>
                        <a:pt x="167916" y="176585"/>
                        <a:pt x="167714" y="176585"/>
                        <a:pt x="167511" y="176585"/>
                      </a:cubicBezTo>
                      <a:cubicBezTo>
                        <a:pt x="169293" y="174807"/>
                        <a:pt x="171641" y="173272"/>
                        <a:pt x="173786" y="171898"/>
                      </a:cubicBezTo>
                      <a:cubicBezTo>
                        <a:pt x="173584" y="171898"/>
                        <a:pt x="173179" y="171696"/>
                        <a:pt x="173381" y="171494"/>
                      </a:cubicBezTo>
                      <a:cubicBezTo>
                        <a:pt x="173584" y="171090"/>
                        <a:pt x="173786" y="170888"/>
                        <a:pt x="173988" y="170525"/>
                      </a:cubicBezTo>
                      <a:cubicBezTo>
                        <a:pt x="173988" y="170525"/>
                        <a:pt x="174056" y="170390"/>
                        <a:pt x="174191" y="170121"/>
                      </a:cubicBezTo>
                      <a:cubicBezTo>
                        <a:pt x="174191" y="170121"/>
                        <a:pt x="173988" y="169919"/>
                        <a:pt x="173988" y="169717"/>
                      </a:cubicBezTo>
                      <a:lnTo>
                        <a:pt x="172207" y="170888"/>
                      </a:lnTo>
                      <a:cubicBezTo>
                        <a:pt x="171236" y="171656"/>
                        <a:pt x="170628" y="173231"/>
                        <a:pt x="169252" y="173231"/>
                      </a:cubicBezTo>
                      <a:lnTo>
                        <a:pt x="168645" y="173231"/>
                      </a:lnTo>
                      <a:cubicBezTo>
                        <a:pt x="168645" y="173231"/>
                        <a:pt x="168240" y="173231"/>
                        <a:pt x="168240" y="173029"/>
                      </a:cubicBezTo>
                      <a:lnTo>
                        <a:pt x="168240" y="172828"/>
                      </a:lnTo>
                      <a:cubicBezTo>
                        <a:pt x="168240" y="172828"/>
                        <a:pt x="168443" y="172625"/>
                        <a:pt x="168443" y="172423"/>
                      </a:cubicBezTo>
                      <a:cubicBezTo>
                        <a:pt x="168443" y="172221"/>
                        <a:pt x="168645" y="172221"/>
                        <a:pt x="168645" y="172019"/>
                      </a:cubicBezTo>
                      <a:cubicBezTo>
                        <a:pt x="168645" y="172019"/>
                        <a:pt x="168645" y="171818"/>
                        <a:pt x="168847" y="171818"/>
                      </a:cubicBezTo>
                      <a:cubicBezTo>
                        <a:pt x="168847" y="171616"/>
                        <a:pt x="169050" y="171414"/>
                        <a:pt x="169050" y="171414"/>
                      </a:cubicBezTo>
                      <a:cubicBezTo>
                        <a:pt x="169050" y="171212"/>
                        <a:pt x="169252" y="171212"/>
                        <a:pt x="169252" y="171009"/>
                      </a:cubicBezTo>
                      <a:cubicBezTo>
                        <a:pt x="169455" y="170808"/>
                        <a:pt x="169657" y="170404"/>
                        <a:pt x="169657" y="170242"/>
                      </a:cubicBezTo>
                      <a:cubicBezTo>
                        <a:pt x="169657" y="170080"/>
                        <a:pt x="169859" y="170040"/>
                        <a:pt x="169859" y="169838"/>
                      </a:cubicBezTo>
                      <a:cubicBezTo>
                        <a:pt x="170062" y="169636"/>
                        <a:pt x="170062" y="169434"/>
                        <a:pt x="170264" y="169232"/>
                      </a:cubicBezTo>
                      <a:cubicBezTo>
                        <a:pt x="170467" y="168828"/>
                        <a:pt x="170264" y="168626"/>
                        <a:pt x="170062" y="168626"/>
                      </a:cubicBezTo>
                      <a:cubicBezTo>
                        <a:pt x="170669" y="167656"/>
                        <a:pt x="171641" y="167050"/>
                        <a:pt x="172612" y="166485"/>
                      </a:cubicBezTo>
                      <a:lnTo>
                        <a:pt x="172410" y="166485"/>
                      </a:lnTo>
                      <a:cubicBezTo>
                        <a:pt x="173786" y="165717"/>
                        <a:pt x="175365" y="164909"/>
                        <a:pt x="176741" y="164142"/>
                      </a:cubicBezTo>
                      <a:lnTo>
                        <a:pt x="177348" y="163536"/>
                      </a:lnTo>
                      <a:cubicBezTo>
                        <a:pt x="175203" y="164303"/>
                        <a:pt x="173422" y="165313"/>
                        <a:pt x="171438" y="166485"/>
                      </a:cubicBezTo>
                      <a:cubicBezTo>
                        <a:pt x="171438" y="166485"/>
                        <a:pt x="171033" y="166687"/>
                        <a:pt x="170831" y="166889"/>
                      </a:cubicBezTo>
                      <a:cubicBezTo>
                        <a:pt x="170831" y="166889"/>
                        <a:pt x="170426" y="167091"/>
                        <a:pt x="169859" y="166485"/>
                      </a:cubicBezTo>
                      <a:lnTo>
                        <a:pt x="169859" y="166283"/>
                      </a:lnTo>
                      <a:cubicBezTo>
                        <a:pt x="170264" y="165515"/>
                        <a:pt x="171438" y="165111"/>
                        <a:pt x="172005" y="164505"/>
                      </a:cubicBezTo>
                      <a:cubicBezTo>
                        <a:pt x="172410" y="164505"/>
                        <a:pt x="172774" y="164505"/>
                        <a:pt x="172774" y="164909"/>
                      </a:cubicBezTo>
                      <a:cubicBezTo>
                        <a:pt x="184756" y="155698"/>
                        <a:pt x="201070" y="157839"/>
                        <a:pt x="214794" y="153153"/>
                      </a:cubicBezTo>
                      <a:cubicBezTo>
                        <a:pt x="215967" y="152385"/>
                        <a:pt x="216939" y="151578"/>
                        <a:pt x="218113" y="151012"/>
                      </a:cubicBezTo>
                      <a:cubicBezTo>
                        <a:pt x="219894" y="150244"/>
                        <a:pt x="221432" y="148467"/>
                        <a:pt x="223618" y="147295"/>
                      </a:cubicBezTo>
                      <a:cubicBezTo>
                        <a:pt x="226574" y="145154"/>
                        <a:pt x="228719" y="142407"/>
                        <a:pt x="229893" y="138852"/>
                      </a:cubicBezTo>
                      <a:cubicBezTo>
                        <a:pt x="229893" y="138448"/>
                        <a:pt x="229488" y="138084"/>
                        <a:pt x="229488" y="138084"/>
                      </a:cubicBezTo>
                      <a:cubicBezTo>
                        <a:pt x="224590" y="143174"/>
                        <a:pt x="219085" y="147295"/>
                        <a:pt x="213174" y="150244"/>
                      </a:cubicBezTo>
                      <a:cubicBezTo>
                        <a:pt x="205321" y="154365"/>
                        <a:pt x="196860" y="153557"/>
                        <a:pt x="188643" y="154769"/>
                      </a:cubicBezTo>
                      <a:cubicBezTo>
                        <a:pt x="189047" y="154001"/>
                        <a:pt x="189817" y="154001"/>
                        <a:pt x="190424" y="154001"/>
                      </a:cubicBezTo>
                      <a:cubicBezTo>
                        <a:pt x="190424" y="152830"/>
                        <a:pt x="191193" y="152426"/>
                        <a:pt x="192003" y="151860"/>
                      </a:cubicBezTo>
                      <a:lnTo>
                        <a:pt x="193177" y="151860"/>
                      </a:lnTo>
                      <a:cubicBezTo>
                        <a:pt x="193581" y="151860"/>
                        <a:pt x="193581" y="151093"/>
                        <a:pt x="193946" y="151093"/>
                      </a:cubicBezTo>
                      <a:cubicBezTo>
                        <a:pt x="194715" y="151093"/>
                        <a:pt x="195929" y="150689"/>
                        <a:pt x="195524" y="150689"/>
                      </a:cubicBezTo>
                      <a:cubicBezTo>
                        <a:pt x="194350" y="149113"/>
                        <a:pt x="192205" y="151860"/>
                        <a:pt x="190424" y="150689"/>
                      </a:cubicBezTo>
                      <a:cubicBezTo>
                        <a:pt x="191193" y="149921"/>
                        <a:pt x="190829" y="148911"/>
                        <a:pt x="191598" y="148548"/>
                      </a:cubicBezTo>
                      <a:lnTo>
                        <a:pt x="193177" y="148548"/>
                      </a:lnTo>
                      <a:cubicBezTo>
                        <a:pt x="193177" y="147780"/>
                        <a:pt x="193946" y="146972"/>
                        <a:pt x="193946" y="146972"/>
                      </a:cubicBezTo>
                      <a:cubicBezTo>
                        <a:pt x="199451" y="143659"/>
                        <a:pt x="204754" y="141074"/>
                        <a:pt x="209855" y="138165"/>
                      </a:cubicBezTo>
                      <a:cubicBezTo>
                        <a:pt x="208681" y="138165"/>
                        <a:pt x="208074" y="139337"/>
                        <a:pt x="206900" y="138569"/>
                      </a:cubicBezTo>
                      <a:cubicBezTo>
                        <a:pt x="207669" y="138569"/>
                        <a:pt x="206900" y="137397"/>
                        <a:pt x="207669" y="137397"/>
                      </a:cubicBezTo>
                      <a:cubicBezTo>
                        <a:pt x="211798" y="136226"/>
                        <a:pt x="215117" y="134085"/>
                        <a:pt x="219246" y="132509"/>
                      </a:cubicBezTo>
                      <a:cubicBezTo>
                        <a:pt x="217668" y="132509"/>
                        <a:pt x="216696" y="133681"/>
                        <a:pt x="215117" y="132509"/>
                      </a:cubicBezTo>
                      <a:cubicBezTo>
                        <a:pt x="215887" y="132105"/>
                        <a:pt x="216291" y="131338"/>
                        <a:pt x="217263" y="131338"/>
                      </a:cubicBezTo>
                      <a:lnTo>
                        <a:pt x="217263" y="130166"/>
                      </a:lnTo>
                      <a:cubicBezTo>
                        <a:pt x="217263" y="129762"/>
                        <a:pt x="217668" y="129762"/>
                        <a:pt x="218032" y="129762"/>
                      </a:cubicBezTo>
                      <a:cubicBezTo>
                        <a:pt x="217627" y="129762"/>
                        <a:pt x="217263" y="129358"/>
                        <a:pt x="217263" y="129358"/>
                      </a:cubicBezTo>
                      <a:cubicBezTo>
                        <a:pt x="217668" y="128590"/>
                        <a:pt x="218842" y="128954"/>
                        <a:pt x="219408" y="128186"/>
                      </a:cubicBezTo>
                      <a:cubicBezTo>
                        <a:pt x="219004" y="128186"/>
                        <a:pt x="218234" y="128186"/>
                        <a:pt x="218234" y="127782"/>
                      </a:cubicBezTo>
                      <a:cubicBezTo>
                        <a:pt x="219408" y="126207"/>
                        <a:pt x="221190" y="126005"/>
                        <a:pt x="223133" y="125641"/>
                      </a:cubicBezTo>
                      <a:cubicBezTo>
                        <a:pt x="222728" y="124874"/>
                        <a:pt x="221554" y="125641"/>
                        <a:pt x="221554" y="124874"/>
                      </a:cubicBezTo>
                      <a:cubicBezTo>
                        <a:pt x="221554" y="124470"/>
                        <a:pt x="221959" y="124470"/>
                        <a:pt x="222323" y="124470"/>
                      </a:cubicBezTo>
                      <a:lnTo>
                        <a:pt x="221554" y="124470"/>
                      </a:lnTo>
                      <a:cubicBezTo>
                        <a:pt x="220785" y="124066"/>
                        <a:pt x="221149" y="123298"/>
                        <a:pt x="221149" y="122894"/>
                      </a:cubicBezTo>
                      <a:cubicBezTo>
                        <a:pt x="223295" y="120349"/>
                        <a:pt x="223295" y="116996"/>
                        <a:pt x="224469" y="114087"/>
                      </a:cubicBezTo>
                      <a:cubicBezTo>
                        <a:pt x="224064" y="114087"/>
                        <a:pt x="223699" y="114087"/>
                        <a:pt x="223699" y="113683"/>
                      </a:cubicBezTo>
                      <a:cubicBezTo>
                        <a:pt x="219975" y="117804"/>
                        <a:pt x="214065" y="119177"/>
                        <a:pt x="208559" y="120753"/>
                      </a:cubicBezTo>
                      <a:lnTo>
                        <a:pt x="206009" y="120753"/>
                      </a:lnTo>
                      <a:cubicBezTo>
                        <a:pt x="204228" y="121521"/>
                        <a:pt x="201475" y="121521"/>
                        <a:pt x="199735" y="120349"/>
                      </a:cubicBezTo>
                      <a:cubicBezTo>
                        <a:pt x="198156" y="119581"/>
                        <a:pt x="197589" y="118571"/>
                        <a:pt x="196010" y="117400"/>
                      </a:cubicBezTo>
                      <a:cubicBezTo>
                        <a:pt x="193055" y="115622"/>
                        <a:pt x="190100" y="114087"/>
                        <a:pt x="186781" y="112875"/>
                      </a:cubicBezTo>
                      <a:cubicBezTo>
                        <a:pt x="177551" y="109926"/>
                        <a:pt x="167916" y="108350"/>
                        <a:pt x="158322" y="108754"/>
                      </a:cubicBezTo>
                      <a:cubicBezTo>
                        <a:pt x="162451" y="106613"/>
                        <a:pt x="166945" y="106411"/>
                        <a:pt x="171276" y="105038"/>
                      </a:cubicBezTo>
                      <a:cubicBezTo>
                        <a:pt x="177551" y="103260"/>
                        <a:pt x="183461" y="100917"/>
                        <a:pt x="190140" y="101321"/>
                      </a:cubicBezTo>
                      <a:cubicBezTo>
                        <a:pt x="188966" y="100917"/>
                        <a:pt x="187590" y="101321"/>
                        <a:pt x="186416" y="101321"/>
                      </a:cubicBezTo>
                      <a:cubicBezTo>
                        <a:pt x="181316" y="100917"/>
                        <a:pt x="176012" y="102493"/>
                        <a:pt x="170507" y="103462"/>
                      </a:cubicBezTo>
                      <a:cubicBezTo>
                        <a:pt x="166783" y="104230"/>
                        <a:pt x="163423" y="105603"/>
                        <a:pt x="159699" y="106411"/>
                      </a:cubicBezTo>
                      <a:cubicBezTo>
                        <a:pt x="157553" y="107179"/>
                        <a:pt x="156379" y="109360"/>
                        <a:pt x="153788" y="108956"/>
                      </a:cubicBezTo>
                      <a:lnTo>
                        <a:pt x="153788" y="107785"/>
                      </a:lnTo>
                      <a:cubicBezTo>
                        <a:pt x="157513" y="103260"/>
                        <a:pt x="162046" y="98978"/>
                        <a:pt x="167916" y="98574"/>
                      </a:cubicBezTo>
                      <a:cubicBezTo>
                        <a:pt x="174596" y="97402"/>
                        <a:pt x="180870" y="98574"/>
                        <a:pt x="187550" y="99341"/>
                      </a:cubicBezTo>
                      <a:cubicBezTo>
                        <a:pt x="192448" y="99745"/>
                        <a:pt x="196779" y="100917"/>
                        <a:pt x="201678" y="101887"/>
                      </a:cubicBezTo>
                      <a:cubicBezTo>
                        <a:pt x="203459" y="101887"/>
                        <a:pt x="203823" y="104836"/>
                        <a:pt x="205402" y="105199"/>
                      </a:cubicBezTo>
                      <a:cubicBezTo>
                        <a:pt x="207547" y="105967"/>
                        <a:pt x="209936" y="105199"/>
                        <a:pt x="212081" y="106775"/>
                      </a:cubicBezTo>
                      <a:cubicBezTo>
                        <a:pt x="212081" y="106007"/>
                        <a:pt x="211676" y="105199"/>
                        <a:pt x="212081" y="104634"/>
                      </a:cubicBezTo>
                      <a:cubicBezTo>
                        <a:pt x="213660" y="103058"/>
                        <a:pt x="215401" y="105038"/>
                        <a:pt x="216980" y="104230"/>
                      </a:cubicBezTo>
                      <a:cubicBezTo>
                        <a:pt x="219935" y="102452"/>
                        <a:pt x="214429" y="99139"/>
                        <a:pt x="212850" y="96392"/>
                      </a:cubicBezTo>
                      <a:cubicBezTo>
                        <a:pt x="212850" y="95988"/>
                        <a:pt x="213255" y="95625"/>
                        <a:pt x="213255" y="95625"/>
                      </a:cubicBezTo>
                      <a:cubicBezTo>
                        <a:pt x="216210" y="98170"/>
                        <a:pt x="218356" y="101119"/>
                        <a:pt x="222080" y="103058"/>
                      </a:cubicBezTo>
                      <a:cubicBezTo>
                        <a:pt x="223861" y="103826"/>
                        <a:pt x="228355" y="104836"/>
                        <a:pt x="227586" y="102654"/>
                      </a:cubicBezTo>
                      <a:cubicBezTo>
                        <a:pt x="225804" y="98534"/>
                        <a:pt x="222080" y="95221"/>
                        <a:pt x="218963" y="91464"/>
                      </a:cubicBezTo>
                      <a:lnTo>
                        <a:pt x="218963" y="89888"/>
                      </a:lnTo>
                      <a:cubicBezTo>
                        <a:pt x="218194" y="89888"/>
                        <a:pt x="218194" y="89484"/>
                        <a:pt x="217789" y="89121"/>
                      </a:cubicBezTo>
                      <a:lnTo>
                        <a:pt x="217789" y="87545"/>
                      </a:lnTo>
                      <a:cubicBezTo>
                        <a:pt x="216210" y="86777"/>
                        <a:pt x="216615" y="85404"/>
                        <a:pt x="216008" y="84232"/>
                      </a:cubicBezTo>
                      <a:cubicBezTo>
                        <a:pt x="214834" y="82455"/>
                        <a:pt x="215603" y="79707"/>
                        <a:pt x="214834" y="77566"/>
                      </a:cubicBezTo>
                      <a:cubicBezTo>
                        <a:pt x="214065" y="75425"/>
                        <a:pt x="213660" y="73446"/>
                        <a:pt x="213255" y="71304"/>
                      </a:cubicBezTo>
                      <a:cubicBezTo>
                        <a:pt x="212081" y="65043"/>
                        <a:pt x="210705" y="59548"/>
                        <a:pt x="209936" y="53488"/>
                      </a:cubicBezTo>
                      <a:cubicBezTo>
                        <a:pt x="209167" y="46419"/>
                        <a:pt x="214065" y="40965"/>
                        <a:pt x="217384" y="34662"/>
                      </a:cubicBezTo>
                      <a:cubicBezTo>
                        <a:pt x="219935" y="30138"/>
                        <a:pt x="222890" y="25855"/>
                        <a:pt x="227788" y="22906"/>
                      </a:cubicBezTo>
                      <a:cubicBezTo>
                        <a:pt x="228962" y="18382"/>
                        <a:pt x="231917" y="14665"/>
                        <a:pt x="234872" y="11150"/>
                      </a:cubicBezTo>
                      <a:cubicBezTo>
                        <a:pt x="237827" y="7635"/>
                        <a:pt x="242726" y="5252"/>
                        <a:pt x="246247" y="3717"/>
                      </a:cubicBezTo>
                      <a:cubicBezTo>
                        <a:pt x="251348" y="1374"/>
                        <a:pt x="256084" y="0"/>
                        <a:pt x="256084" y="0"/>
                      </a:cubicBezTo>
                      <a:lnTo>
                        <a:pt x="0" y="0"/>
                      </a:lnTo>
                      <a:lnTo>
                        <a:pt x="0" y="195976"/>
                      </a:lnTo>
                      <a:lnTo>
                        <a:pt x="182044" y="195976"/>
                      </a:lnTo>
                      <a:cubicBezTo>
                        <a:pt x="189128" y="190886"/>
                        <a:pt x="196172" y="188543"/>
                        <a:pt x="206009" y="183614"/>
                      </a:cubicBezTo>
                      <a:cubicBezTo>
                        <a:pt x="210705" y="181634"/>
                        <a:pt x="221311" y="176746"/>
                        <a:pt x="224873" y="173231"/>
                      </a:cubicBezTo>
                      <a:moveTo>
                        <a:pt x="167916" y="146568"/>
                      </a:moveTo>
                      <a:cubicBezTo>
                        <a:pt x="167147" y="146568"/>
                        <a:pt x="165771" y="146972"/>
                        <a:pt x="166135" y="146164"/>
                      </a:cubicBezTo>
                      <a:cubicBezTo>
                        <a:pt x="166540" y="144386"/>
                        <a:pt x="169090" y="144386"/>
                        <a:pt x="170669" y="143619"/>
                      </a:cubicBezTo>
                      <a:cubicBezTo>
                        <a:pt x="171438" y="143215"/>
                        <a:pt x="172450" y="142447"/>
                        <a:pt x="173219" y="142851"/>
                      </a:cubicBezTo>
                      <a:cubicBezTo>
                        <a:pt x="173988" y="144023"/>
                        <a:pt x="175000" y="143619"/>
                        <a:pt x="175770" y="144427"/>
                      </a:cubicBezTo>
                      <a:cubicBezTo>
                        <a:pt x="173422" y="146568"/>
                        <a:pt x="170467" y="145598"/>
                        <a:pt x="167916" y="146568"/>
                      </a:cubicBezTo>
                      <a:moveTo>
                        <a:pt x="110959" y="138529"/>
                      </a:moveTo>
                      <a:cubicBezTo>
                        <a:pt x="110959" y="138529"/>
                        <a:pt x="110554" y="138125"/>
                        <a:pt x="110554" y="137761"/>
                      </a:cubicBezTo>
                      <a:cubicBezTo>
                        <a:pt x="115453" y="131499"/>
                        <a:pt x="119015" y="125601"/>
                        <a:pt x="122537" y="118935"/>
                      </a:cubicBezTo>
                      <a:cubicBezTo>
                        <a:pt x="127435" y="116390"/>
                        <a:pt x="131362" y="112673"/>
                        <a:pt x="135086" y="108552"/>
                      </a:cubicBezTo>
                      <a:cubicBezTo>
                        <a:pt x="141361" y="101887"/>
                        <a:pt x="148040" y="96029"/>
                        <a:pt x="155893" y="92272"/>
                      </a:cubicBezTo>
                      <a:cubicBezTo>
                        <a:pt x="158848" y="91100"/>
                        <a:pt x="162573" y="91504"/>
                        <a:pt x="165528" y="92676"/>
                      </a:cubicBezTo>
                      <a:cubicBezTo>
                        <a:pt x="164354" y="94251"/>
                        <a:pt x="162573" y="93847"/>
                        <a:pt x="160994" y="94817"/>
                      </a:cubicBezTo>
                      <a:cubicBezTo>
                        <a:pt x="160589" y="94817"/>
                        <a:pt x="160225" y="94817"/>
                        <a:pt x="159820" y="94413"/>
                      </a:cubicBezTo>
                      <a:cubicBezTo>
                        <a:pt x="160225" y="94009"/>
                        <a:pt x="160225" y="93645"/>
                        <a:pt x="160225" y="93241"/>
                      </a:cubicBezTo>
                      <a:cubicBezTo>
                        <a:pt x="156501" y="97362"/>
                        <a:pt x="151400" y="99139"/>
                        <a:pt x="148445" y="104028"/>
                      </a:cubicBezTo>
                      <a:cubicBezTo>
                        <a:pt x="146299" y="107745"/>
                        <a:pt x="144721" y="112471"/>
                        <a:pt x="139984" y="113643"/>
                      </a:cubicBezTo>
                      <a:cubicBezTo>
                        <a:pt x="138405" y="114047"/>
                        <a:pt x="140389" y="112471"/>
                        <a:pt x="139579" y="112875"/>
                      </a:cubicBezTo>
                      <a:cubicBezTo>
                        <a:pt x="128002" y="119945"/>
                        <a:pt x="119946" y="128550"/>
                        <a:pt x="110919" y="138529"/>
                      </a:cubicBezTo>
                      <a:moveTo>
                        <a:pt x="141765" y="114047"/>
                      </a:moveTo>
                      <a:cubicBezTo>
                        <a:pt x="141361" y="114814"/>
                        <a:pt x="140996" y="114814"/>
                        <a:pt x="140591" y="115622"/>
                      </a:cubicBezTo>
                      <a:cubicBezTo>
                        <a:pt x="140187" y="116390"/>
                        <a:pt x="139822" y="116794"/>
                        <a:pt x="139013" y="117198"/>
                      </a:cubicBezTo>
                      <a:cubicBezTo>
                        <a:pt x="138608" y="117198"/>
                        <a:pt x="138243" y="117198"/>
                        <a:pt x="138243" y="116794"/>
                      </a:cubicBezTo>
                      <a:cubicBezTo>
                        <a:pt x="138648" y="115218"/>
                        <a:pt x="139822" y="113845"/>
                        <a:pt x="141199" y="113481"/>
                      </a:cubicBezTo>
                      <a:cubicBezTo>
                        <a:pt x="141806" y="113279"/>
                        <a:pt x="141806" y="113683"/>
                        <a:pt x="141806" y="114087"/>
                      </a:cubicBezTo>
                      <a:moveTo>
                        <a:pt x="159091" y="169555"/>
                      </a:moveTo>
                      <a:cubicBezTo>
                        <a:pt x="158889" y="169959"/>
                        <a:pt x="158484" y="170323"/>
                        <a:pt x="158120" y="170727"/>
                      </a:cubicBezTo>
                      <a:cubicBezTo>
                        <a:pt x="158525" y="170727"/>
                        <a:pt x="158889" y="171131"/>
                        <a:pt x="158525" y="171333"/>
                      </a:cubicBezTo>
                      <a:cubicBezTo>
                        <a:pt x="157755" y="172100"/>
                        <a:pt x="156743" y="172908"/>
                        <a:pt x="155772" y="173312"/>
                      </a:cubicBezTo>
                      <a:lnTo>
                        <a:pt x="155165" y="173312"/>
                      </a:lnTo>
                      <a:cubicBezTo>
                        <a:pt x="154760" y="173716"/>
                        <a:pt x="154193" y="174080"/>
                        <a:pt x="153788" y="174686"/>
                      </a:cubicBezTo>
                      <a:cubicBezTo>
                        <a:pt x="153383" y="175090"/>
                        <a:pt x="151238" y="174888"/>
                        <a:pt x="151805" y="174282"/>
                      </a:cubicBezTo>
                      <a:cubicBezTo>
                        <a:pt x="152776" y="173514"/>
                        <a:pt x="153586" y="172504"/>
                        <a:pt x="154557" y="171737"/>
                      </a:cubicBezTo>
                      <a:cubicBezTo>
                        <a:pt x="155165" y="171333"/>
                        <a:pt x="155731" y="170767"/>
                        <a:pt x="156136" y="170161"/>
                      </a:cubicBezTo>
                      <a:cubicBezTo>
                        <a:pt x="156339" y="169757"/>
                        <a:pt x="156541" y="169555"/>
                        <a:pt x="156905" y="169394"/>
                      </a:cubicBezTo>
                      <a:cubicBezTo>
                        <a:pt x="157513" y="168990"/>
                        <a:pt x="159456" y="168788"/>
                        <a:pt x="159051" y="169596"/>
                      </a:cubicBezTo>
                      <a:moveTo>
                        <a:pt x="152371" y="166646"/>
                      </a:moveTo>
                      <a:cubicBezTo>
                        <a:pt x="150793" y="167616"/>
                        <a:pt x="149416" y="168626"/>
                        <a:pt x="148040" y="169596"/>
                      </a:cubicBezTo>
                      <a:cubicBezTo>
                        <a:pt x="146461" y="170565"/>
                        <a:pt x="144721" y="171171"/>
                        <a:pt x="143142" y="171939"/>
                      </a:cubicBezTo>
                      <a:cubicBezTo>
                        <a:pt x="142939" y="171737"/>
                        <a:pt x="142737" y="171737"/>
                        <a:pt x="142534" y="171737"/>
                      </a:cubicBezTo>
                      <a:cubicBezTo>
                        <a:pt x="141158" y="172504"/>
                        <a:pt x="139984" y="173514"/>
                        <a:pt x="138810" y="174686"/>
                      </a:cubicBezTo>
                      <a:lnTo>
                        <a:pt x="138203" y="175292"/>
                      </a:lnTo>
                      <a:lnTo>
                        <a:pt x="137596" y="175898"/>
                      </a:lnTo>
                      <a:lnTo>
                        <a:pt x="136827" y="176665"/>
                      </a:lnTo>
                      <a:cubicBezTo>
                        <a:pt x="136827" y="176665"/>
                        <a:pt x="136624" y="177069"/>
                        <a:pt x="136219" y="177271"/>
                      </a:cubicBezTo>
                      <a:cubicBezTo>
                        <a:pt x="136017" y="177473"/>
                        <a:pt x="135450" y="177473"/>
                        <a:pt x="135450" y="177069"/>
                      </a:cubicBezTo>
                      <a:cubicBezTo>
                        <a:pt x="135248" y="177271"/>
                        <a:pt x="135045" y="177271"/>
                        <a:pt x="134843" y="177473"/>
                      </a:cubicBezTo>
                      <a:cubicBezTo>
                        <a:pt x="134641" y="177675"/>
                        <a:pt x="134438" y="177675"/>
                        <a:pt x="134236" y="177877"/>
                      </a:cubicBezTo>
                      <a:lnTo>
                        <a:pt x="133831" y="177877"/>
                      </a:lnTo>
                      <a:cubicBezTo>
                        <a:pt x="133426" y="178281"/>
                        <a:pt x="132859" y="178645"/>
                        <a:pt x="132455" y="179049"/>
                      </a:cubicBezTo>
                      <a:cubicBezTo>
                        <a:pt x="131686" y="179817"/>
                        <a:pt x="130876" y="180422"/>
                        <a:pt x="130309" y="181392"/>
                      </a:cubicBezTo>
                      <a:lnTo>
                        <a:pt x="130309" y="181594"/>
                      </a:lnTo>
                      <a:lnTo>
                        <a:pt x="130107" y="181796"/>
                      </a:lnTo>
                      <a:cubicBezTo>
                        <a:pt x="130107" y="181796"/>
                        <a:pt x="130107" y="181998"/>
                        <a:pt x="129904" y="181998"/>
                      </a:cubicBezTo>
                      <a:cubicBezTo>
                        <a:pt x="129904" y="182200"/>
                        <a:pt x="129702" y="182200"/>
                        <a:pt x="129702" y="182402"/>
                      </a:cubicBezTo>
                      <a:cubicBezTo>
                        <a:pt x="129702" y="182402"/>
                        <a:pt x="129500" y="182604"/>
                        <a:pt x="129297" y="182604"/>
                      </a:cubicBezTo>
                      <a:lnTo>
                        <a:pt x="129095" y="182402"/>
                      </a:lnTo>
                      <a:cubicBezTo>
                        <a:pt x="129095" y="182402"/>
                        <a:pt x="129095" y="182200"/>
                        <a:pt x="128892" y="182200"/>
                      </a:cubicBezTo>
                      <a:cubicBezTo>
                        <a:pt x="128690" y="181998"/>
                        <a:pt x="128690" y="181796"/>
                        <a:pt x="128487" y="181594"/>
                      </a:cubicBezTo>
                      <a:lnTo>
                        <a:pt x="128487" y="181392"/>
                      </a:lnTo>
                      <a:cubicBezTo>
                        <a:pt x="128892" y="180988"/>
                        <a:pt x="129257" y="180625"/>
                        <a:pt x="129661" y="180019"/>
                      </a:cubicBezTo>
                      <a:cubicBezTo>
                        <a:pt x="129864" y="179817"/>
                        <a:pt x="129864" y="179615"/>
                        <a:pt x="130066" y="179615"/>
                      </a:cubicBezTo>
                      <a:cubicBezTo>
                        <a:pt x="130269" y="179413"/>
                        <a:pt x="130471" y="179009"/>
                        <a:pt x="130674" y="178847"/>
                      </a:cubicBezTo>
                      <a:cubicBezTo>
                        <a:pt x="130674" y="178645"/>
                        <a:pt x="130876" y="178645"/>
                        <a:pt x="130876" y="178443"/>
                      </a:cubicBezTo>
                      <a:cubicBezTo>
                        <a:pt x="131281" y="177837"/>
                        <a:pt x="131645" y="177473"/>
                        <a:pt x="132050" y="176867"/>
                      </a:cubicBezTo>
                      <a:lnTo>
                        <a:pt x="132252" y="176665"/>
                      </a:lnTo>
                      <a:cubicBezTo>
                        <a:pt x="132252" y="176665"/>
                        <a:pt x="132657" y="176059"/>
                        <a:pt x="132859" y="175898"/>
                      </a:cubicBezTo>
                      <a:cubicBezTo>
                        <a:pt x="133062" y="175736"/>
                        <a:pt x="133062" y="175494"/>
                        <a:pt x="133264" y="175130"/>
                      </a:cubicBezTo>
                      <a:lnTo>
                        <a:pt x="133264" y="174928"/>
                      </a:lnTo>
                      <a:cubicBezTo>
                        <a:pt x="133467" y="174524"/>
                        <a:pt x="133467" y="174322"/>
                        <a:pt x="133669" y="174161"/>
                      </a:cubicBezTo>
                      <a:lnTo>
                        <a:pt x="133669" y="173959"/>
                      </a:lnTo>
                      <a:cubicBezTo>
                        <a:pt x="133669" y="173959"/>
                        <a:pt x="133669" y="173757"/>
                        <a:pt x="133872" y="173555"/>
                      </a:cubicBezTo>
                      <a:cubicBezTo>
                        <a:pt x="133872" y="173353"/>
                        <a:pt x="133872" y="173151"/>
                        <a:pt x="134074" y="172949"/>
                      </a:cubicBezTo>
                      <a:lnTo>
                        <a:pt x="134074" y="172747"/>
                      </a:lnTo>
                      <a:cubicBezTo>
                        <a:pt x="134479" y="171979"/>
                        <a:pt x="135045" y="171373"/>
                        <a:pt x="135653" y="170767"/>
                      </a:cubicBezTo>
                      <a:lnTo>
                        <a:pt x="135450" y="170767"/>
                      </a:lnTo>
                      <a:cubicBezTo>
                        <a:pt x="134843" y="171171"/>
                        <a:pt x="134479" y="171535"/>
                        <a:pt x="134074" y="171939"/>
                      </a:cubicBezTo>
                      <a:cubicBezTo>
                        <a:pt x="133669" y="172343"/>
                        <a:pt x="132900" y="171737"/>
                        <a:pt x="133467" y="171333"/>
                      </a:cubicBezTo>
                      <a:cubicBezTo>
                        <a:pt x="133872" y="171131"/>
                        <a:pt x="134074" y="170727"/>
                        <a:pt x="134236" y="170565"/>
                      </a:cubicBezTo>
                      <a:cubicBezTo>
                        <a:pt x="134843" y="169959"/>
                        <a:pt x="135410" y="169192"/>
                        <a:pt x="136219" y="168586"/>
                      </a:cubicBezTo>
                      <a:cubicBezTo>
                        <a:pt x="136624" y="168182"/>
                        <a:pt x="136989" y="167980"/>
                        <a:pt x="137393" y="167818"/>
                      </a:cubicBezTo>
                      <a:lnTo>
                        <a:pt x="137596" y="167616"/>
                      </a:lnTo>
                      <a:cubicBezTo>
                        <a:pt x="137798" y="167212"/>
                        <a:pt x="138203" y="167010"/>
                        <a:pt x="138365" y="166646"/>
                      </a:cubicBezTo>
                      <a:cubicBezTo>
                        <a:pt x="141887" y="163334"/>
                        <a:pt x="147999" y="163334"/>
                        <a:pt x="152493" y="161152"/>
                      </a:cubicBezTo>
                      <a:cubicBezTo>
                        <a:pt x="154274" y="160385"/>
                        <a:pt x="156622" y="161556"/>
                        <a:pt x="158403" y="161152"/>
                      </a:cubicBezTo>
                      <a:cubicBezTo>
                        <a:pt x="159577" y="161152"/>
                        <a:pt x="160549" y="161152"/>
                        <a:pt x="161723" y="161920"/>
                      </a:cubicBezTo>
                      <a:cubicBezTo>
                        <a:pt x="158403" y="162526"/>
                        <a:pt x="155448" y="164667"/>
                        <a:pt x="152290" y="166606"/>
                      </a:cubicBezTo>
                      <a:moveTo>
                        <a:pt x="159941" y="140751"/>
                      </a:moveTo>
                      <a:cubicBezTo>
                        <a:pt x="159537" y="140347"/>
                        <a:pt x="161115" y="140751"/>
                        <a:pt x="161520" y="139983"/>
                      </a:cubicBezTo>
                      <a:lnTo>
                        <a:pt x="158565" y="139983"/>
                      </a:lnTo>
                      <a:cubicBezTo>
                        <a:pt x="158160" y="139983"/>
                        <a:pt x="158160" y="139579"/>
                        <a:pt x="158160" y="139215"/>
                      </a:cubicBezTo>
                      <a:cubicBezTo>
                        <a:pt x="156379" y="139619"/>
                        <a:pt x="154031" y="140387"/>
                        <a:pt x="152250" y="140791"/>
                      </a:cubicBezTo>
                      <a:cubicBezTo>
                        <a:pt x="149700" y="141559"/>
                        <a:pt x="147352" y="143336"/>
                        <a:pt x="144397" y="144104"/>
                      </a:cubicBezTo>
                      <a:cubicBezTo>
                        <a:pt x="140268" y="145679"/>
                        <a:pt x="136948" y="148992"/>
                        <a:pt x="132617" y="150366"/>
                      </a:cubicBezTo>
                      <a:cubicBezTo>
                        <a:pt x="132212" y="150366"/>
                        <a:pt x="132212" y="149962"/>
                        <a:pt x="132212" y="149598"/>
                      </a:cubicBezTo>
                      <a:cubicBezTo>
                        <a:pt x="132617" y="148426"/>
                        <a:pt x="133993" y="148022"/>
                        <a:pt x="134762" y="147053"/>
                      </a:cubicBezTo>
                      <a:cubicBezTo>
                        <a:pt x="134762" y="146649"/>
                        <a:pt x="134762" y="146285"/>
                        <a:pt x="134357" y="146285"/>
                      </a:cubicBezTo>
                      <a:cubicBezTo>
                        <a:pt x="137312" y="142165"/>
                        <a:pt x="141442" y="140023"/>
                        <a:pt x="145166" y="136670"/>
                      </a:cubicBezTo>
                      <a:lnTo>
                        <a:pt x="145166" y="135499"/>
                      </a:lnTo>
                      <a:cubicBezTo>
                        <a:pt x="146340" y="133923"/>
                        <a:pt x="148121" y="133358"/>
                        <a:pt x="148890" y="131378"/>
                      </a:cubicBezTo>
                      <a:cubicBezTo>
                        <a:pt x="149295" y="130206"/>
                        <a:pt x="150874" y="128833"/>
                        <a:pt x="152614" y="128065"/>
                      </a:cubicBezTo>
                      <a:cubicBezTo>
                        <a:pt x="152210" y="127661"/>
                        <a:pt x="151440" y="127661"/>
                        <a:pt x="151440" y="126894"/>
                      </a:cubicBezTo>
                      <a:cubicBezTo>
                        <a:pt x="149862" y="126894"/>
                        <a:pt x="148485" y="127661"/>
                        <a:pt x="146906" y="126490"/>
                      </a:cubicBezTo>
                      <a:cubicBezTo>
                        <a:pt x="147676" y="125884"/>
                        <a:pt x="148485" y="125520"/>
                        <a:pt x="149254" y="125116"/>
                      </a:cubicBezTo>
                      <a:cubicBezTo>
                        <a:pt x="148850" y="125116"/>
                        <a:pt x="148647" y="124914"/>
                        <a:pt x="148485" y="124510"/>
                      </a:cubicBezTo>
                      <a:cubicBezTo>
                        <a:pt x="148080" y="123743"/>
                        <a:pt x="149254" y="122935"/>
                        <a:pt x="150266" y="122733"/>
                      </a:cubicBezTo>
                      <a:cubicBezTo>
                        <a:pt x="151845" y="122329"/>
                        <a:pt x="153586" y="122329"/>
                        <a:pt x="154800" y="121157"/>
                      </a:cubicBezTo>
                      <a:cubicBezTo>
                        <a:pt x="152250" y="120753"/>
                        <a:pt x="149295" y="121925"/>
                        <a:pt x="146542" y="120389"/>
                      </a:cubicBezTo>
                      <a:cubicBezTo>
                        <a:pt x="148323" y="115501"/>
                        <a:pt x="151440" y="111582"/>
                        <a:pt x="155772" y="109199"/>
                      </a:cubicBezTo>
                      <a:cubicBezTo>
                        <a:pt x="156177" y="109199"/>
                        <a:pt x="156946" y="109199"/>
                        <a:pt x="156946" y="109603"/>
                      </a:cubicBezTo>
                      <a:cubicBezTo>
                        <a:pt x="156946" y="111380"/>
                        <a:pt x="155772" y="112916"/>
                        <a:pt x="153991" y="113320"/>
                      </a:cubicBezTo>
                      <a:cubicBezTo>
                        <a:pt x="156946" y="114087"/>
                        <a:pt x="159901" y="114087"/>
                        <a:pt x="162816" y="115461"/>
                      </a:cubicBezTo>
                      <a:cubicBezTo>
                        <a:pt x="162411" y="116228"/>
                        <a:pt x="161642" y="115865"/>
                        <a:pt x="161237" y="115865"/>
                      </a:cubicBezTo>
                      <a:cubicBezTo>
                        <a:pt x="163018" y="117036"/>
                        <a:pt x="165366" y="116269"/>
                        <a:pt x="167147" y="117642"/>
                      </a:cubicBezTo>
                      <a:cubicBezTo>
                        <a:pt x="165973" y="118814"/>
                        <a:pt x="165002" y="117642"/>
                        <a:pt x="163828" y="117642"/>
                      </a:cubicBezTo>
                      <a:cubicBezTo>
                        <a:pt x="175405" y="120955"/>
                        <a:pt x="187590" y="123541"/>
                        <a:pt x="197225" y="130974"/>
                      </a:cubicBezTo>
                      <a:cubicBezTo>
                        <a:pt x="188966" y="135095"/>
                        <a:pt x="180546" y="136872"/>
                        <a:pt x="171681" y="138811"/>
                      </a:cubicBezTo>
                      <a:cubicBezTo>
                        <a:pt x="170507" y="138811"/>
                        <a:pt x="169900" y="138811"/>
                        <a:pt x="168726" y="138407"/>
                      </a:cubicBezTo>
                      <a:cubicBezTo>
                        <a:pt x="168726" y="138811"/>
                        <a:pt x="168726" y="139579"/>
                        <a:pt x="168321" y="139579"/>
                      </a:cubicBezTo>
                      <a:cubicBezTo>
                        <a:pt x="166742" y="139579"/>
                        <a:pt x="165771" y="139579"/>
                        <a:pt x="164597" y="140347"/>
                      </a:cubicBezTo>
                      <a:cubicBezTo>
                        <a:pt x="163220" y="141518"/>
                        <a:pt x="161075" y="141922"/>
                        <a:pt x="159901" y="140751"/>
                      </a:cubicBezTo>
                    </a:path>
                  </a:pathLst>
                </a:custGeom>
                <a:solidFill>
                  <a:srgbClr val="000091"/>
                </a:solidFill>
                <a:ln w="0" cap="flat">
                  <a:noFill/>
                  <a:prstDash val="solid"/>
                  <a:miter/>
                </a:ln>
              </p:spPr>
              <p:txBody>
                <a:bodyPr rtlCol="0" anchor="ctr"/>
                <a:lstStyle/>
                <a:p>
                  <a:endParaRPr lang="fr-FR"/>
                </a:p>
              </p:txBody>
            </p:sp>
            <p:sp>
              <p:nvSpPr>
                <p:cNvPr id="18" name="Forme libre 17">
                  <a:extLst>
                    <a:ext uri="{FF2B5EF4-FFF2-40B4-BE49-F238E27FC236}">
                      <a16:creationId xmlns:a16="http://schemas.microsoft.com/office/drawing/2014/main" id="{4B11B6E2-050D-33DC-AAB4-C1F6B3D6E165}"/>
                    </a:ext>
                  </a:extLst>
                </p:cNvPr>
                <p:cNvSpPr/>
                <p:nvPr/>
              </p:nvSpPr>
              <p:spPr>
                <a:xfrm>
                  <a:off x="1196269" y="-1543570"/>
                  <a:ext cx="238329" cy="196137"/>
                </a:xfrm>
                <a:custGeom>
                  <a:avLst/>
                  <a:gdLst>
                    <a:gd name="connsiteX0" fmla="*/ 238168 w 238329"/>
                    <a:gd name="connsiteY0" fmla="*/ 0 h 196137"/>
                    <a:gd name="connsiteX1" fmla="*/ 27260 w 238329"/>
                    <a:gd name="connsiteY1" fmla="*/ 0 h 196137"/>
                    <a:gd name="connsiteX2" fmla="*/ 29244 w 238329"/>
                    <a:gd name="connsiteY2" fmla="*/ 970 h 196137"/>
                    <a:gd name="connsiteX3" fmla="*/ 34547 w 238329"/>
                    <a:gd name="connsiteY3" fmla="*/ 3717 h 196137"/>
                    <a:gd name="connsiteX4" fmla="*/ 41631 w 238329"/>
                    <a:gd name="connsiteY4" fmla="*/ 9615 h 196137"/>
                    <a:gd name="connsiteX5" fmla="*/ 42805 w 238329"/>
                    <a:gd name="connsiteY5" fmla="*/ 14503 h 196137"/>
                    <a:gd name="connsiteX6" fmla="*/ 39850 w 238329"/>
                    <a:gd name="connsiteY6" fmla="*/ 19998 h 196137"/>
                    <a:gd name="connsiteX7" fmla="*/ 31997 w 238329"/>
                    <a:gd name="connsiteY7" fmla="*/ 20765 h 196137"/>
                    <a:gd name="connsiteX8" fmla="*/ 27463 w 238329"/>
                    <a:gd name="connsiteY8" fmla="*/ 19998 h 196137"/>
                    <a:gd name="connsiteX9" fmla="*/ 41995 w 238329"/>
                    <a:gd name="connsiteY9" fmla="*/ 29976 h 196137"/>
                    <a:gd name="connsiteX10" fmla="*/ 45315 w 238329"/>
                    <a:gd name="connsiteY10" fmla="*/ 31148 h 196137"/>
                    <a:gd name="connsiteX11" fmla="*/ 45720 w 238329"/>
                    <a:gd name="connsiteY11" fmla="*/ 32319 h 196137"/>
                    <a:gd name="connsiteX12" fmla="*/ 44546 w 238329"/>
                    <a:gd name="connsiteY12" fmla="*/ 34460 h 196137"/>
                    <a:gd name="connsiteX13" fmla="*/ 45720 w 238329"/>
                    <a:gd name="connsiteY13" fmla="*/ 34460 h 196137"/>
                    <a:gd name="connsiteX14" fmla="*/ 49849 w 238329"/>
                    <a:gd name="connsiteY14" fmla="*/ 31148 h 196137"/>
                    <a:gd name="connsiteX15" fmla="*/ 51428 w 238329"/>
                    <a:gd name="connsiteY15" fmla="*/ 36642 h 196137"/>
                    <a:gd name="connsiteX16" fmla="*/ 46894 w 238329"/>
                    <a:gd name="connsiteY16" fmla="*/ 40359 h 196137"/>
                    <a:gd name="connsiteX17" fmla="*/ 46894 w 238329"/>
                    <a:gd name="connsiteY17" fmla="*/ 42904 h 196137"/>
                    <a:gd name="connsiteX18" fmla="*/ 48675 w 238329"/>
                    <a:gd name="connsiteY18" fmla="*/ 47429 h 196137"/>
                    <a:gd name="connsiteX19" fmla="*/ 51225 w 238329"/>
                    <a:gd name="connsiteY19" fmla="*/ 55670 h 196137"/>
                    <a:gd name="connsiteX20" fmla="*/ 53775 w 238329"/>
                    <a:gd name="connsiteY20" fmla="*/ 72314 h 196137"/>
                    <a:gd name="connsiteX21" fmla="*/ 53371 w 238329"/>
                    <a:gd name="connsiteY21" fmla="*/ 80758 h 196137"/>
                    <a:gd name="connsiteX22" fmla="*/ 57500 w 238329"/>
                    <a:gd name="connsiteY22" fmla="*/ 88595 h 196137"/>
                    <a:gd name="connsiteX23" fmla="*/ 61629 w 238329"/>
                    <a:gd name="connsiteY23" fmla="*/ 94494 h 196137"/>
                    <a:gd name="connsiteX24" fmla="*/ 66163 w 238329"/>
                    <a:gd name="connsiteY24" fmla="*/ 106250 h 196137"/>
                    <a:gd name="connsiteX25" fmla="*/ 58309 w 238329"/>
                    <a:gd name="connsiteY25" fmla="*/ 109966 h 196137"/>
                    <a:gd name="connsiteX26" fmla="*/ 59079 w 238329"/>
                    <a:gd name="connsiteY26" fmla="*/ 116632 h 196137"/>
                    <a:gd name="connsiteX27" fmla="*/ 54180 w 238329"/>
                    <a:gd name="connsiteY27" fmla="*/ 123096 h 196137"/>
                    <a:gd name="connsiteX28" fmla="*/ 56731 w 238329"/>
                    <a:gd name="connsiteY28" fmla="*/ 124672 h 196137"/>
                    <a:gd name="connsiteX29" fmla="*/ 57905 w 238329"/>
                    <a:gd name="connsiteY29" fmla="*/ 129560 h 196137"/>
                    <a:gd name="connsiteX30" fmla="*/ 54180 w 238329"/>
                    <a:gd name="connsiteY30" fmla="*/ 136226 h 196137"/>
                    <a:gd name="connsiteX31" fmla="*/ 53775 w 238329"/>
                    <a:gd name="connsiteY31" fmla="*/ 144467 h 196137"/>
                    <a:gd name="connsiteX32" fmla="*/ 47096 w 238329"/>
                    <a:gd name="connsiteY32" fmla="*/ 149962 h 196137"/>
                    <a:gd name="connsiteX33" fmla="*/ 40012 w 238329"/>
                    <a:gd name="connsiteY33" fmla="*/ 150366 h 196137"/>
                    <a:gd name="connsiteX34" fmla="*/ 37866 w 238329"/>
                    <a:gd name="connsiteY34" fmla="*/ 149598 h 196137"/>
                    <a:gd name="connsiteX35" fmla="*/ 19002 w 238329"/>
                    <a:gd name="connsiteY35" fmla="*/ 147053 h 196137"/>
                    <a:gd name="connsiteX36" fmla="*/ 13901 w 238329"/>
                    <a:gd name="connsiteY36" fmla="*/ 148426 h 196137"/>
                    <a:gd name="connsiteX37" fmla="*/ 9368 w 238329"/>
                    <a:gd name="connsiteY37" fmla="*/ 152345 h 196137"/>
                    <a:gd name="connsiteX38" fmla="*/ 8598 w 238329"/>
                    <a:gd name="connsiteY38" fmla="*/ 153315 h 196137"/>
                    <a:gd name="connsiteX39" fmla="*/ 8194 w 238329"/>
                    <a:gd name="connsiteY39" fmla="*/ 153921 h 196137"/>
                    <a:gd name="connsiteX40" fmla="*/ 7789 w 238329"/>
                    <a:gd name="connsiteY40" fmla="*/ 154325 h 196137"/>
                    <a:gd name="connsiteX41" fmla="*/ 4834 w 238329"/>
                    <a:gd name="connsiteY41" fmla="*/ 158647 h 196137"/>
                    <a:gd name="connsiteX42" fmla="*/ 4631 w 238329"/>
                    <a:gd name="connsiteY42" fmla="*/ 158849 h 196137"/>
                    <a:gd name="connsiteX43" fmla="*/ 4226 w 238329"/>
                    <a:gd name="connsiteY43" fmla="*/ 159455 h 196137"/>
                    <a:gd name="connsiteX44" fmla="*/ 1474 w 238329"/>
                    <a:gd name="connsiteY44" fmla="*/ 166323 h 196137"/>
                    <a:gd name="connsiteX45" fmla="*/ 1879 w 238329"/>
                    <a:gd name="connsiteY45" fmla="*/ 183776 h 196137"/>
                    <a:gd name="connsiteX46" fmla="*/ 22322 w 238329"/>
                    <a:gd name="connsiteY46" fmla="*/ 191613 h 196137"/>
                    <a:gd name="connsiteX47" fmla="*/ 31146 w 238329"/>
                    <a:gd name="connsiteY47" fmla="*/ 196138 h 196137"/>
                    <a:gd name="connsiteX48" fmla="*/ 238329 w 238329"/>
                    <a:gd name="connsiteY48" fmla="*/ 196138 h 196137"/>
                    <a:gd name="connsiteX49" fmla="*/ 238329 w 238329"/>
                    <a:gd name="connsiteY49" fmla="*/ 162 h 196137"/>
                    <a:gd name="connsiteX50" fmla="*/ 238127 w 238329"/>
                    <a:gd name="connsiteY50" fmla="*/ 162 h 1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8329" h="196137">
                      <a:moveTo>
                        <a:pt x="238168" y="0"/>
                      </a:moveTo>
                      <a:lnTo>
                        <a:pt x="27260" y="0"/>
                      </a:lnTo>
                      <a:cubicBezTo>
                        <a:pt x="27260" y="0"/>
                        <a:pt x="27665" y="0"/>
                        <a:pt x="29244" y="970"/>
                      </a:cubicBezTo>
                      <a:cubicBezTo>
                        <a:pt x="31025" y="1939"/>
                        <a:pt x="33171" y="3111"/>
                        <a:pt x="34547" y="3717"/>
                      </a:cubicBezTo>
                      <a:cubicBezTo>
                        <a:pt x="37300" y="5090"/>
                        <a:pt x="39850" y="6868"/>
                        <a:pt x="41631" y="9615"/>
                      </a:cubicBezTo>
                      <a:cubicBezTo>
                        <a:pt x="42400" y="10787"/>
                        <a:pt x="43412" y="12928"/>
                        <a:pt x="42805" y="14503"/>
                      </a:cubicBezTo>
                      <a:cubicBezTo>
                        <a:pt x="42036" y="16281"/>
                        <a:pt x="41631" y="19392"/>
                        <a:pt x="39850" y="19998"/>
                      </a:cubicBezTo>
                      <a:cubicBezTo>
                        <a:pt x="37704" y="21169"/>
                        <a:pt x="34749" y="21169"/>
                        <a:pt x="31997" y="20765"/>
                      </a:cubicBezTo>
                      <a:cubicBezTo>
                        <a:pt x="30418" y="20765"/>
                        <a:pt x="29041" y="20361"/>
                        <a:pt x="27463" y="19998"/>
                      </a:cubicBezTo>
                      <a:cubicBezTo>
                        <a:pt x="32968" y="22139"/>
                        <a:pt x="38271" y="24886"/>
                        <a:pt x="41995" y="29976"/>
                      </a:cubicBezTo>
                      <a:cubicBezTo>
                        <a:pt x="42400" y="30744"/>
                        <a:pt x="43777" y="31148"/>
                        <a:pt x="45315" y="31148"/>
                      </a:cubicBezTo>
                      <a:cubicBezTo>
                        <a:pt x="45720" y="31148"/>
                        <a:pt x="45720" y="31915"/>
                        <a:pt x="45720" y="32319"/>
                      </a:cubicBezTo>
                      <a:cubicBezTo>
                        <a:pt x="44951" y="33087"/>
                        <a:pt x="44141" y="33491"/>
                        <a:pt x="44546" y="34460"/>
                      </a:cubicBezTo>
                      <a:lnTo>
                        <a:pt x="45720" y="34460"/>
                      </a:lnTo>
                      <a:cubicBezTo>
                        <a:pt x="47501" y="33693"/>
                        <a:pt x="47299" y="29936"/>
                        <a:pt x="49849" y="31148"/>
                      </a:cubicBezTo>
                      <a:cubicBezTo>
                        <a:pt x="51630" y="32319"/>
                        <a:pt x="52399" y="34864"/>
                        <a:pt x="51428" y="36642"/>
                      </a:cubicBezTo>
                      <a:cubicBezTo>
                        <a:pt x="49849" y="38218"/>
                        <a:pt x="48472" y="39187"/>
                        <a:pt x="46894" y="40359"/>
                      </a:cubicBezTo>
                      <a:cubicBezTo>
                        <a:pt x="46489" y="41126"/>
                        <a:pt x="46489" y="42136"/>
                        <a:pt x="46894" y="42904"/>
                      </a:cubicBezTo>
                      <a:cubicBezTo>
                        <a:pt x="48068" y="44479"/>
                        <a:pt x="48472" y="45853"/>
                        <a:pt x="48675" y="47429"/>
                      </a:cubicBezTo>
                      <a:cubicBezTo>
                        <a:pt x="49849" y="49974"/>
                        <a:pt x="50254" y="52923"/>
                        <a:pt x="51225" y="55670"/>
                      </a:cubicBezTo>
                      <a:cubicBezTo>
                        <a:pt x="52804" y="61164"/>
                        <a:pt x="54180" y="66861"/>
                        <a:pt x="53775" y="72314"/>
                      </a:cubicBezTo>
                      <a:cubicBezTo>
                        <a:pt x="53775" y="75264"/>
                        <a:pt x="52197" y="77809"/>
                        <a:pt x="53371" y="80758"/>
                      </a:cubicBezTo>
                      <a:cubicBezTo>
                        <a:pt x="54140" y="83707"/>
                        <a:pt x="55921" y="85848"/>
                        <a:pt x="57500" y="88595"/>
                      </a:cubicBezTo>
                      <a:cubicBezTo>
                        <a:pt x="59079" y="90736"/>
                        <a:pt x="60455" y="92312"/>
                        <a:pt x="61629" y="94494"/>
                      </a:cubicBezTo>
                      <a:cubicBezTo>
                        <a:pt x="63774" y="98210"/>
                        <a:pt x="67903" y="101927"/>
                        <a:pt x="66163" y="106250"/>
                      </a:cubicBezTo>
                      <a:cubicBezTo>
                        <a:pt x="64989" y="108795"/>
                        <a:pt x="61062" y="108391"/>
                        <a:pt x="58309" y="109966"/>
                      </a:cubicBezTo>
                      <a:cubicBezTo>
                        <a:pt x="56164" y="111744"/>
                        <a:pt x="57905" y="114855"/>
                        <a:pt x="59079" y="116632"/>
                      </a:cubicBezTo>
                      <a:cubicBezTo>
                        <a:pt x="60860" y="119945"/>
                        <a:pt x="56933" y="122127"/>
                        <a:pt x="54180" y="123096"/>
                      </a:cubicBezTo>
                      <a:cubicBezTo>
                        <a:pt x="54949" y="124268"/>
                        <a:pt x="56326" y="123864"/>
                        <a:pt x="56731" y="124672"/>
                      </a:cubicBezTo>
                      <a:cubicBezTo>
                        <a:pt x="57135" y="126449"/>
                        <a:pt x="58876" y="127621"/>
                        <a:pt x="57905" y="129560"/>
                      </a:cubicBezTo>
                      <a:cubicBezTo>
                        <a:pt x="56326" y="131701"/>
                        <a:pt x="51994" y="132873"/>
                        <a:pt x="54180" y="136226"/>
                      </a:cubicBezTo>
                      <a:cubicBezTo>
                        <a:pt x="55759" y="138771"/>
                        <a:pt x="54788" y="141720"/>
                        <a:pt x="53775" y="144467"/>
                      </a:cubicBezTo>
                      <a:cubicBezTo>
                        <a:pt x="52602" y="147416"/>
                        <a:pt x="50051" y="149356"/>
                        <a:pt x="47096" y="149962"/>
                      </a:cubicBezTo>
                      <a:cubicBezTo>
                        <a:pt x="44951" y="150729"/>
                        <a:pt x="42198" y="150729"/>
                        <a:pt x="40012" y="150366"/>
                      </a:cubicBezTo>
                      <a:cubicBezTo>
                        <a:pt x="39243" y="149962"/>
                        <a:pt x="38433" y="149598"/>
                        <a:pt x="37866" y="149598"/>
                      </a:cubicBezTo>
                      <a:cubicBezTo>
                        <a:pt x="31592" y="148830"/>
                        <a:pt x="25317" y="147053"/>
                        <a:pt x="19002" y="147053"/>
                      </a:cubicBezTo>
                      <a:cubicBezTo>
                        <a:pt x="17221" y="147457"/>
                        <a:pt x="15278" y="147820"/>
                        <a:pt x="13901" y="148426"/>
                      </a:cubicBezTo>
                      <a:cubicBezTo>
                        <a:pt x="12323" y="149598"/>
                        <a:pt x="10744" y="150972"/>
                        <a:pt x="9368" y="152345"/>
                      </a:cubicBezTo>
                      <a:cubicBezTo>
                        <a:pt x="9165" y="152749"/>
                        <a:pt x="8760" y="152951"/>
                        <a:pt x="8598" y="153315"/>
                      </a:cubicBezTo>
                      <a:cubicBezTo>
                        <a:pt x="8396" y="153517"/>
                        <a:pt x="8194" y="153719"/>
                        <a:pt x="8194" y="153921"/>
                      </a:cubicBezTo>
                      <a:lnTo>
                        <a:pt x="7789" y="154325"/>
                      </a:lnTo>
                      <a:cubicBezTo>
                        <a:pt x="6615" y="155698"/>
                        <a:pt x="5805" y="157072"/>
                        <a:pt x="4834" y="158647"/>
                      </a:cubicBezTo>
                      <a:cubicBezTo>
                        <a:pt x="4834" y="158849"/>
                        <a:pt x="4631" y="158849"/>
                        <a:pt x="4631" y="158849"/>
                      </a:cubicBezTo>
                      <a:cubicBezTo>
                        <a:pt x="4631" y="159051"/>
                        <a:pt x="4429" y="159253"/>
                        <a:pt x="4226" y="159455"/>
                      </a:cubicBezTo>
                      <a:cubicBezTo>
                        <a:pt x="3052" y="161597"/>
                        <a:pt x="2081" y="163980"/>
                        <a:pt x="1474" y="166323"/>
                      </a:cubicBezTo>
                      <a:cubicBezTo>
                        <a:pt x="-1077" y="174767"/>
                        <a:pt x="97" y="181998"/>
                        <a:pt x="1879" y="183776"/>
                      </a:cubicBezTo>
                      <a:cubicBezTo>
                        <a:pt x="2283" y="184180"/>
                        <a:pt x="14063" y="187896"/>
                        <a:pt x="22322" y="191613"/>
                      </a:cubicBezTo>
                      <a:cubicBezTo>
                        <a:pt x="26248" y="193391"/>
                        <a:pt x="28799" y="194562"/>
                        <a:pt x="31146" y="196138"/>
                      </a:cubicBezTo>
                      <a:lnTo>
                        <a:pt x="238329" y="196138"/>
                      </a:lnTo>
                      <a:lnTo>
                        <a:pt x="238329" y="162"/>
                      </a:lnTo>
                      <a:lnTo>
                        <a:pt x="238127" y="162"/>
                      </a:lnTo>
                      <a:close/>
                    </a:path>
                  </a:pathLst>
                </a:custGeom>
                <a:solidFill>
                  <a:srgbClr val="E1000F"/>
                </a:solidFill>
                <a:ln w="0" cap="flat">
                  <a:noFill/>
                  <a:prstDash val="solid"/>
                  <a:miter/>
                </a:ln>
              </p:spPr>
              <p:txBody>
                <a:bodyPr rtlCol="0" anchor="ctr"/>
                <a:lstStyle/>
                <a:p>
                  <a:endParaRPr lang="fr-FR"/>
                </a:p>
              </p:txBody>
            </p:sp>
            <p:sp>
              <p:nvSpPr>
                <p:cNvPr id="19" name="Forme libre 18">
                  <a:extLst>
                    <a:ext uri="{FF2B5EF4-FFF2-40B4-BE49-F238E27FC236}">
                      <a16:creationId xmlns:a16="http://schemas.microsoft.com/office/drawing/2014/main" id="{BD3E55BF-BC59-0FC8-4A10-99B084FDDD4C}"/>
                    </a:ext>
                  </a:extLst>
                </p:cNvPr>
                <p:cNvSpPr/>
                <p:nvPr/>
              </p:nvSpPr>
              <p:spPr>
                <a:xfrm>
                  <a:off x="1221667" y="-1475300"/>
                  <a:ext cx="24149" cy="21305"/>
                </a:xfrm>
                <a:custGeom>
                  <a:avLst/>
                  <a:gdLst>
                    <a:gd name="connsiteX0" fmla="*/ 14411 w 24149"/>
                    <a:gd name="connsiteY0" fmla="*/ 3479 h 21305"/>
                    <a:gd name="connsiteX1" fmla="*/ 18136 w 24149"/>
                    <a:gd name="connsiteY1" fmla="*/ 4651 h 21305"/>
                    <a:gd name="connsiteX2" fmla="*/ 10687 w 24149"/>
                    <a:gd name="connsiteY2" fmla="*/ 11316 h 21305"/>
                    <a:gd name="connsiteX3" fmla="*/ 9513 w 24149"/>
                    <a:gd name="connsiteY3" fmla="*/ 11316 h 21305"/>
                    <a:gd name="connsiteX4" fmla="*/ 7732 w 24149"/>
                    <a:gd name="connsiteY4" fmla="*/ 13862 h 21305"/>
                    <a:gd name="connsiteX5" fmla="*/ 4412 w 24149"/>
                    <a:gd name="connsiteY5" fmla="*/ 14266 h 21305"/>
                    <a:gd name="connsiteX6" fmla="*/ 9918 w 24149"/>
                    <a:gd name="connsiteY6" fmla="*/ 16407 h 21305"/>
                    <a:gd name="connsiteX7" fmla="*/ 11092 w 24149"/>
                    <a:gd name="connsiteY7" fmla="*/ 17982 h 21305"/>
                    <a:gd name="connsiteX8" fmla="*/ 11861 w 24149"/>
                    <a:gd name="connsiteY8" fmla="*/ 17578 h 21305"/>
                    <a:gd name="connsiteX9" fmla="*/ 12630 w 24149"/>
                    <a:gd name="connsiteY9" fmla="*/ 17982 h 21305"/>
                    <a:gd name="connsiteX10" fmla="*/ 12630 w 24149"/>
                    <a:gd name="connsiteY10" fmla="*/ 19558 h 21305"/>
                    <a:gd name="connsiteX11" fmla="*/ 8096 w 24149"/>
                    <a:gd name="connsiteY11" fmla="*/ 20729 h 21305"/>
                    <a:gd name="connsiteX12" fmla="*/ 16719 w 24149"/>
                    <a:gd name="connsiteY12" fmla="*/ 20729 h 21305"/>
                    <a:gd name="connsiteX13" fmla="*/ 18298 w 24149"/>
                    <a:gd name="connsiteY13" fmla="*/ 14468 h 21305"/>
                    <a:gd name="connsiteX14" fmla="*/ 17528 w 24149"/>
                    <a:gd name="connsiteY14" fmla="*/ 13296 h 21305"/>
                    <a:gd name="connsiteX15" fmla="*/ 19674 w 24149"/>
                    <a:gd name="connsiteY15" fmla="*/ 11155 h 21305"/>
                    <a:gd name="connsiteX16" fmla="*/ 21819 w 24149"/>
                    <a:gd name="connsiteY16" fmla="*/ 9983 h 21305"/>
                    <a:gd name="connsiteX17" fmla="*/ 20645 w 24149"/>
                    <a:gd name="connsiteY17" fmla="*/ 8206 h 21305"/>
                    <a:gd name="connsiteX18" fmla="*/ 23965 w 24149"/>
                    <a:gd name="connsiteY18" fmla="*/ 2307 h 21305"/>
                    <a:gd name="connsiteX19" fmla="*/ 18864 w 24149"/>
                    <a:gd name="connsiteY19" fmla="*/ 328 h 21305"/>
                    <a:gd name="connsiteX20" fmla="*/ 12590 w 24149"/>
                    <a:gd name="connsiteY20" fmla="*/ 732 h 21305"/>
                    <a:gd name="connsiteX21" fmla="*/ 7084 w 24149"/>
                    <a:gd name="connsiteY21" fmla="*/ 2307 h 21305"/>
                    <a:gd name="connsiteX22" fmla="*/ 0 w 24149"/>
                    <a:gd name="connsiteY22" fmla="*/ 6024 h 21305"/>
                    <a:gd name="connsiteX23" fmla="*/ 8056 w 24149"/>
                    <a:gd name="connsiteY23" fmla="*/ 3883 h 21305"/>
                    <a:gd name="connsiteX24" fmla="*/ 14330 w 24149"/>
                    <a:gd name="connsiteY24" fmla="*/ 3479 h 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49" h="21305">
                      <a:moveTo>
                        <a:pt x="14411" y="3479"/>
                      </a:moveTo>
                      <a:cubicBezTo>
                        <a:pt x="15990" y="3883"/>
                        <a:pt x="18136" y="3883"/>
                        <a:pt x="18136" y="4651"/>
                      </a:cubicBezTo>
                      <a:cubicBezTo>
                        <a:pt x="17366" y="7600"/>
                        <a:pt x="13035" y="8367"/>
                        <a:pt x="10687" y="11316"/>
                      </a:cubicBezTo>
                      <a:lnTo>
                        <a:pt x="9513" y="11316"/>
                      </a:lnTo>
                      <a:cubicBezTo>
                        <a:pt x="8339" y="12084"/>
                        <a:pt x="8744" y="13862"/>
                        <a:pt x="7732" y="13862"/>
                      </a:cubicBezTo>
                      <a:cubicBezTo>
                        <a:pt x="6558" y="13458"/>
                        <a:pt x="5586" y="13862"/>
                        <a:pt x="4412" y="14266"/>
                      </a:cubicBezTo>
                      <a:cubicBezTo>
                        <a:pt x="5991" y="15841"/>
                        <a:pt x="7732" y="16811"/>
                        <a:pt x="9918" y="16407"/>
                      </a:cubicBezTo>
                      <a:cubicBezTo>
                        <a:pt x="10323" y="16407"/>
                        <a:pt x="11092" y="17174"/>
                        <a:pt x="11092" y="17982"/>
                      </a:cubicBezTo>
                      <a:cubicBezTo>
                        <a:pt x="11092" y="17982"/>
                        <a:pt x="11497" y="17982"/>
                        <a:pt x="11861" y="17578"/>
                      </a:cubicBezTo>
                      <a:cubicBezTo>
                        <a:pt x="12266" y="17578"/>
                        <a:pt x="12630" y="17578"/>
                        <a:pt x="12630" y="17982"/>
                      </a:cubicBezTo>
                      <a:lnTo>
                        <a:pt x="12630" y="19558"/>
                      </a:lnTo>
                      <a:cubicBezTo>
                        <a:pt x="11456" y="21133"/>
                        <a:pt x="9675" y="20325"/>
                        <a:pt x="8096" y="20729"/>
                      </a:cubicBezTo>
                      <a:cubicBezTo>
                        <a:pt x="11051" y="21497"/>
                        <a:pt x="14006" y="21497"/>
                        <a:pt x="16719" y="20729"/>
                      </a:cubicBezTo>
                      <a:cubicBezTo>
                        <a:pt x="18864" y="19962"/>
                        <a:pt x="16719" y="16205"/>
                        <a:pt x="18298" y="14468"/>
                      </a:cubicBezTo>
                      <a:cubicBezTo>
                        <a:pt x="17528" y="14468"/>
                        <a:pt x="18298" y="13296"/>
                        <a:pt x="17528" y="13296"/>
                      </a:cubicBezTo>
                      <a:cubicBezTo>
                        <a:pt x="18298" y="12528"/>
                        <a:pt x="19107" y="11518"/>
                        <a:pt x="19674" y="11155"/>
                      </a:cubicBezTo>
                      <a:cubicBezTo>
                        <a:pt x="20443" y="11155"/>
                        <a:pt x="21455" y="10751"/>
                        <a:pt x="21819" y="9983"/>
                      </a:cubicBezTo>
                      <a:cubicBezTo>
                        <a:pt x="21819" y="9216"/>
                        <a:pt x="20241" y="8812"/>
                        <a:pt x="20645" y="8206"/>
                      </a:cubicBezTo>
                      <a:cubicBezTo>
                        <a:pt x="22791" y="6630"/>
                        <a:pt x="24775" y="4489"/>
                        <a:pt x="23965" y="2307"/>
                      </a:cubicBezTo>
                      <a:cubicBezTo>
                        <a:pt x="23560" y="1136"/>
                        <a:pt x="20645" y="1136"/>
                        <a:pt x="18864" y="328"/>
                      </a:cubicBezTo>
                      <a:cubicBezTo>
                        <a:pt x="17083" y="-440"/>
                        <a:pt x="14735" y="328"/>
                        <a:pt x="12590" y="732"/>
                      </a:cubicBezTo>
                      <a:cubicBezTo>
                        <a:pt x="10808" y="732"/>
                        <a:pt x="8865" y="1903"/>
                        <a:pt x="7084" y="2307"/>
                      </a:cubicBezTo>
                      <a:cubicBezTo>
                        <a:pt x="4534" y="3075"/>
                        <a:pt x="2186" y="4449"/>
                        <a:pt x="0" y="6024"/>
                      </a:cubicBezTo>
                      <a:cubicBezTo>
                        <a:pt x="2550" y="4853"/>
                        <a:pt x="5101" y="4449"/>
                        <a:pt x="8056" y="3883"/>
                      </a:cubicBezTo>
                      <a:cubicBezTo>
                        <a:pt x="10201" y="3479"/>
                        <a:pt x="11982" y="3115"/>
                        <a:pt x="14330" y="3479"/>
                      </a:cubicBezTo>
                    </a:path>
                  </a:pathLst>
                </a:custGeom>
                <a:solidFill>
                  <a:srgbClr val="808081"/>
                </a:solidFill>
                <a:ln w="0" cap="flat">
                  <a:noFill/>
                  <a:prstDash val="solid"/>
                  <a:miter/>
                </a:ln>
              </p:spPr>
              <p:txBody>
                <a:bodyPr rtlCol="0" anchor="ctr"/>
                <a:lstStyle/>
                <a:p>
                  <a:endParaRPr lang="fr-FR"/>
                </a:p>
              </p:txBody>
            </p:sp>
          </p:grpSp>
          <p:sp>
            <p:nvSpPr>
              <p:cNvPr id="15" name="Forme libre 14">
                <a:extLst>
                  <a:ext uri="{FF2B5EF4-FFF2-40B4-BE49-F238E27FC236}">
                    <a16:creationId xmlns:a16="http://schemas.microsoft.com/office/drawing/2014/main" id="{ECB45AC6-E6B9-13DB-D917-D0054617CFE2}"/>
                  </a:ext>
                </a:extLst>
              </p:cNvPr>
              <p:cNvSpPr/>
              <p:nvPr/>
            </p:nvSpPr>
            <p:spPr>
              <a:xfrm>
                <a:off x="893364" y="-1290551"/>
                <a:ext cx="1276454" cy="434411"/>
              </a:xfrm>
              <a:custGeom>
                <a:avLst/>
                <a:gdLst>
                  <a:gd name="connsiteX0" fmla="*/ 40 w 1276454"/>
                  <a:gd name="connsiteY0" fmla="*/ 187937 h 434411"/>
                  <a:gd name="connsiteX1" fmla="*/ 40 w 1276454"/>
                  <a:gd name="connsiteY1" fmla="*/ 40965 h 434411"/>
                  <a:gd name="connsiteX2" fmla="*/ 44813 w 1276454"/>
                  <a:gd name="connsiteY2" fmla="*/ 40965 h 434411"/>
                  <a:gd name="connsiteX3" fmla="*/ 82906 w 1276454"/>
                  <a:gd name="connsiteY3" fmla="*/ 52721 h 434411"/>
                  <a:gd name="connsiteX4" fmla="*/ 97034 w 1276454"/>
                  <a:gd name="connsiteY4" fmla="*/ 84879 h 434411"/>
                  <a:gd name="connsiteX5" fmla="*/ 90961 w 1276454"/>
                  <a:gd name="connsiteY5" fmla="*/ 107623 h 434411"/>
                  <a:gd name="connsiteX6" fmla="*/ 73676 w 1276454"/>
                  <a:gd name="connsiteY6" fmla="*/ 122894 h 434411"/>
                  <a:gd name="connsiteX7" fmla="*/ 119622 w 1276454"/>
                  <a:gd name="connsiteY7" fmla="*/ 187977 h 434411"/>
                  <a:gd name="connsiteX8" fmla="*/ 84080 w 1276454"/>
                  <a:gd name="connsiteY8" fmla="*/ 187977 h 434411"/>
                  <a:gd name="connsiteX9" fmla="*/ 45015 w 1276454"/>
                  <a:gd name="connsiteY9" fmla="*/ 128590 h 434411"/>
                  <a:gd name="connsiteX10" fmla="*/ 29875 w 1276454"/>
                  <a:gd name="connsiteY10" fmla="*/ 128590 h 434411"/>
                  <a:gd name="connsiteX11" fmla="*/ 29875 w 1276454"/>
                  <a:gd name="connsiteY11" fmla="*/ 187977 h 434411"/>
                  <a:gd name="connsiteX12" fmla="*/ 40 w 1276454"/>
                  <a:gd name="connsiteY12" fmla="*/ 187977 h 434411"/>
                  <a:gd name="connsiteX13" fmla="*/ 29875 w 1276454"/>
                  <a:gd name="connsiteY13" fmla="*/ 103260 h 434411"/>
                  <a:gd name="connsiteX14" fmla="*/ 46553 w 1276454"/>
                  <a:gd name="connsiteY14" fmla="*/ 103260 h 434411"/>
                  <a:gd name="connsiteX15" fmla="*/ 61086 w 1276454"/>
                  <a:gd name="connsiteY15" fmla="*/ 98372 h 434411"/>
                  <a:gd name="connsiteX16" fmla="*/ 66389 w 1276454"/>
                  <a:gd name="connsiteY16" fmla="*/ 84475 h 434411"/>
                  <a:gd name="connsiteX17" fmla="*/ 61086 w 1276454"/>
                  <a:gd name="connsiteY17" fmla="*/ 71143 h 434411"/>
                  <a:gd name="connsiteX18" fmla="*/ 46553 w 1276454"/>
                  <a:gd name="connsiteY18" fmla="*/ 66457 h 434411"/>
                  <a:gd name="connsiteX19" fmla="*/ 29875 w 1276454"/>
                  <a:gd name="connsiteY19" fmla="*/ 66457 h 434411"/>
                  <a:gd name="connsiteX20" fmla="*/ 29875 w 1276454"/>
                  <a:gd name="connsiteY20" fmla="*/ 103301 h 434411"/>
                  <a:gd name="connsiteX21" fmla="*/ 140429 w 1276454"/>
                  <a:gd name="connsiteY21" fmla="*/ 187937 h 434411"/>
                  <a:gd name="connsiteX22" fmla="*/ 140429 w 1276454"/>
                  <a:gd name="connsiteY22" fmla="*/ 40965 h 434411"/>
                  <a:gd name="connsiteX23" fmla="*/ 225845 w 1276454"/>
                  <a:gd name="connsiteY23" fmla="*/ 40965 h 434411"/>
                  <a:gd name="connsiteX24" fmla="*/ 225845 w 1276454"/>
                  <a:gd name="connsiteY24" fmla="*/ 66457 h 434411"/>
                  <a:gd name="connsiteX25" fmla="*/ 170062 w 1276454"/>
                  <a:gd name="connsiteY25" fmla="*/ 66457 h 434411"/>
                  <a:gd name="connsiteX26" fmla="*/ 170062 w 1276454"/>
                  <a:gd name="connsiteY26" fmla="*/ 100351 h 434411"/>
                  <a:gd name="connsiteX27" fmla="*/ 217384 w 1276454"/>
                  <a:gd name="connsiteY27" fmla="*/ 100351 h 434411"/>
                  <a:gd name="connsiteX28" fmla="*/ 217384 w 1276454"/>
                  <a:gd name="connsiteY28" fmla="*/ 125843 h 434411"/>
                  <a:gd name="connsiteX29" fmla="*/ 170062 w 1276454"/>
                  <a:gd name="connsiteY29" fmla="*/ 125843 h 434411"/>
                  <a:gd name="connsiteX30" fmla="*/ 170062 w 1276454"/>
                  <a:gd name="connsiteY30" fmla="*/ 162485 h 434411"/>
                  <a:gd name="connsiteX31" fmla="*/ 225845 w 1276454"/>
                  <a:gd name="connsiteY31" fmla="*/ 162485 h 434411"/>
                  <a:gd name="connsiteX32" fmla="*/ 225845 w 1276454"/>
                  <a:gd name="connsiteY32" fmla="*/ 187977 h 434411"/>
                  <a:gd name="connsiteX33" fmla="*/ 140429 w 1276454"/>
                  <a:gd name="connsiteY33" fmla="*/ 187977 h 434411"/>
                  <a:gd name="connsiteX34" fmla="*/ 169293 w 1276454"/>
                  <a:gd name="connsiteY34" fmla="*/ 28401 h 434411"/>
                  <a:gd name="connsiteX35" fmla="*/ 192853 w 1276454"/>
                  <a:gd name="connsiteY35" fmla="*/ 0 h 434411"/>
                  <a:gd name="connsiteX36" fmla="*/ 223497 w 1276454"/>
                  <a:gd name="connsiteY36" fmla="*/ 0 h 434411"/>
                  <a:gd name="connsiteX37" fmla="*/ 196415 w 1276454"/>
                  <a:gd name="connsiteY37" fmla="*/ 28401 h 434411"/>
                  <a:gd name="connsiteX38" fmla="*/ 169333 w 1276454"/>
                  <a:gd name="connsiteY38" fmla="*/ 28401 h 434411"/>
                  <a:gd name="connsiteX39" fmla="*/ 262197 w 1276454"/>
                  <a:gd name="connsiteY39" fmla="*/ 187937 h 434411"/>
                  <a:gd name="connsiteX40" fmla="*/ 262197 w 1276454"/>
                  <a:gd name="connsiteY40" fmla="*/ 40965 h 434411"/>
                  <a:gd name="connsiteX41" fmla="*/ 310694 w 1276454"/>
                  <a:gd name="connsiteY41" fmla="*/ 40965 h 434411"/>
                  <a:gd name="connsiteX42" fmla="*/ 348584 w 1276454"/>
                  <a:gd name="connsiteY42" fmla="*/ 52721 h 434411"/>
                  <a:gd name="connsiteX43" fmla="*/ 362510 w 1276454"/>
                  <a:gd name="connsiteY43" fmla="*/ 84879 h 434411"/>
                  <a:gd name="connsiteX44" fmla="*/ 348584 w 1276454"/>
                  <a:gd name="connsiteY44" fmla="*/ 116834 h 434411"/>
                  <a:gd name="connsiteX45" fmla="*/ 310694 w 1276454"/>
                  <a:gd name="connsiteY45" fmla="*/ 128590 h 434411"/>
                  <a:gd name="connsiteX46" fmla="*/ 292032 w 1276454"/>
                  <a:gd name="connsiteY46" fmla="*/ 128590 h 434411"/>
                  <a:gd name="connsiteX47" fmla="*/ 292032 w 1276454"/>
                  <a:gd name="connsiteY47" fmla="*/ 187977 h 434411"/>
                  <a:gd name="connsiteX48" fmla="*/ 262197 w 1276454"/>
                  <a:gd name="connsiteY48" fmla="*/ 187977 h 434411"/>
                  <a:gd name="connsiteX49" fmla="*/ 292032 w 1276454"/>
                  <a:gd name="connsiteY49" fmla="*/ 103260 h 434411"/>
                  <a:gd name="connsiteX50" fmla="*/ 311868 w 1276454"/>
                  <a:gd name="connsiteY50" fmla="*/ 103260 h 434411"/>
                  <a:gd name="connsiteX51" fmla="*/ 326805 w 1276454"/>
                  <a:gd name="connsiteY51" fmla="*/ 98170 h 434411"/>
                  <a:gd name="connsiteX52" fmla="*/ 332108 w 1276454"/>
                  <a:gd name="connsiteY52" fmla="*/ 84434 h 434411"/>
                  <a:gd name="connsiteX53" fmla="*/ 326603 w 1276454"/>
                  <a:gd name="connsiteY53" fmla="*/ 71102 h 434411"/>
                  <a:gd name="connsiteX54" fmla="*/ 311868 w 1276454"/>
                  <a:gd name="connsiteY54" fmla="*/ 66416 h 434411"/>
                  <a:gd name="connsiteX55" fmla="*/ 292032 w 1276454"/>
                  <a:gd name="connsiteY55" fmla="*/ 66416 h 434411"/>
                  <a:gd name="connsiteX56" fmla="*/ 292032 w 1276454"/>
                  <a:gd name="connsiteY56" fmla="*/ 103260 h 434411"/>
                  <a:gd name="connsiteX57" fmla="*/ 386475 w 1276454"/>
                  <a:gd name="connsiteY57" fmla="*/ 130489 h 434411"/>
                  <a:gd name="connsiteX58" fmla="*/ 386475 w 1276454"/>
                  <a:gd name="connsiteY58" fmla="*/ 40924 h 434411"/>
                  <a:gd name="connsiteX59" fmla="*/ 416309 w 1276454"/>
                  <a:gd name="connsiteY59" fmla="*/ 40924 h 434411"/>
                  <a:gd name="connsiteX60" fmla="*/ 416309 w 1276454"/>
                  <a:gd name="connsiteY60" fmla="*/ 132832 h 434411"/>
                  <a:gd name="connsiteX61" fmla="*/ 424163 w 1276454"/>
                  <a:gd name="connsiteY61" fmla="*/ 155941 h 434411"/>
                  <a:gd name="connsiteX62" fmla="*/ 445941 w 1276454"/>
                  <a:gd name="connsiteY62" fmla="*/ 164182 h 434411"/>
                  <a:gd name="connsiteX63" fmla="*/ 467558 w 1276454"/>
                  <a:gd name="connsiteY63" fmla="*/ 155941 h 434411"/>
                  <a:gd name="connsiteX64" fmla="*/ 475412 w 1276454"/>
                  <a:gd name="connsiteY64" fmla="*/ 132832 h 434411"/>
                  <a:gd name="connsiteX65" fmla="*/ 475412 w 1276454"/>
                  <a:gd name="connsiteY65" fmla="*/ 40924 h 434411"/>
                  <a:gd name="connsiteX66" fmla="*/ 505246 w 1276454"/>
                  <a:gd name="connsiteY66" fmla="*/ 40924 h 434411"/>
                  <a:gd name="connsiteX67" fmla="*/ 505246 w 1276454"/>
                  <a:gd name="connsiteY67" fmla="*/ 130489 h 434411"/>
                  <a:gd name="connsiteX68" fmla="*/ 489337 w 1276454"/>
                  <a:gd name="connsiteY68" fmla="*/ 175777 h 434411"/>
                  <a:gd name="connsiteX69" fmla="*/ 445739 w 1276454"/>
                  <a:gd name="connsiteY69" fmla="*/ 192057 h 434411"/>
                  <a:gd name="connsiteX70" fmla="*/ 402343 w 1276454"/>
                  <a:gd name="connsiteY70" fmla="*/ 175777 h 434411"/>
                  <a:gd name="connsiteX71" fmla="*/ 386434 w 1276454"/>
                  <a:gd name="connsiteY71" fmla="*/ 130489 h 434411"/>
                  <a:gd name="connsiteX72" fmla="*/ 544149 w 1276454"/>
                  <a:gd name="connsiteY72" fmla="*/ 187896 h 434411"/>
                  <a:gd name="connsiteX73" fmla="*/ 544149 w 1276454"/>
                  <a:gd name="connsiteY73" fmla="*/ 40924 h 434411"/>
                  <a:gd name="connsiteX74" fmla="*/ 585764 w 1276454"/>
                  <a:gd name="connsiteY74" fmla="*/ 40924 h 434411"/>
                  <a:gd name="connsiteX75" fmla="*/ 621711 w 1276454"/>
                  <a:gd name="connsiteY75" fmla="*/ 51509 h 434411"/>
                  <a:gd name="connsiteX76" fmla="*/ 634867 w 1276454"/>
                  <a:gd name="connsiteY76" fmla="*/ 80919 h 434411"/>
                  <a:gd name="connsiteX77" fmla="*/ 619363 w 1276454"/>
                  <a:gd name="connsiteY77" fmla="*/ 109926 h 434411"/>
                  <a:gd name="connsiteX78" fmla="*/ 637215 w 1276454"/>
                  <a:gd name="connsiteY78" fmla="*/ 124025 h 434411"/>
                  <a:gd name="connsiteX79" fmla="*/ 643490 w 1276454"/>
                  <a:gd name="connsiteY79" fmla="*/ 144589 h 434411"/>
                  <a:gd name="connsiteX80" fmla="*/ 628755 w 1276454"/>
                  <a:gd name="connsiteY80" fmla="*/ 176342 h 434411"/>
                  <a:gd name="connsiteX81" fmla="*/ 588881 w 1276454"/>
                  <a:gd name="connsiteY81" fmla="*/ 187896 h 434411"/>
                  <a:gd name="connsiteX82" fmla="*/ 544109 w 1276454"/>
                  <a:gd name="connsiteY82" fmla="*/ 187896 h 434411"/>
                  <a:gd name="connsiteX83" fmla="*/ 573822 w 1276454"/>
                  <a:gd name="connsiteY83" fmla="*/ 162404 h 434411"/>
                  <a:gd name="connsiteX84" fmla="*/ 590702 w 1276454"/>
                  <a:gd name="connsiteY84" fmla="*/ 162404 h 434411"/>
                  <a:gd name="connsiteX85" fmla="*/ 607016 w 1276454"/>
                  <a:gd name="connsiteY85" fmla="*/ 157314 h 434411"/>
                  <a:gd name="connsiteX86" fmla="*/ 612927 w 1276454"/>
                  <a:gd name="connsiteY86" fmla="*/ 143013 h 434411"/>
                  <a:gd name="connsiteX87" fmla="*/ 607016 w 1276454"/>
                  <a:gd name="connsiteY87" fmla="*/ 128914 h 434411"/>
                  <a:gd name="connsiteX88" fmla="*/ 590702 w 1276454"/>
                  <a:gd name="connsiteY88" fmla="*/ 124025 h 434411"/>
                  <a:gd name="connsiteX89" fmla="*/ 573822 w 1276454"/>
                  <a:gd name="connsiteY89" fmla="*/ 124025 h 434411"/>
                  <a:gd name="connsiteX90" fmla="*/ 573822 w 1276454"/>
                  <a:gd name="connsiteY90" fmla="*/ 162445 h 434411"/>
                  <a:gd name="connsiteX91" fmla="*/ 573822 w 1276454"/>
                  <a:gd name="connsiteY91" fmla="*/ 98533 h 434411"/>
                  <a:gd name="connsiteX92" fmla="*/ 586371 w 1276454"/>
                  <a:gd name="connsiteY92" fmla="*/ 98533 h 434411"/>
                  <a:gd name="connsiteX93" fmla="*/ 599527 w 1276454"/>
                  <a:gd name="connsiteY93" fmla="*/ 94211 h 434411"/>
                  <a:gd name="connsiteX94" fmla="*/ 604223 w 1276454"/>
                  <a:gd name="connsiteY94" fmla="*/ 82253 h 434411"/>
                  <a:gd name="connsiteX95" fmla="*/ 599527 w 1276454"/>
                  <a:gd name="connsiteY95" fmla="*/ 70698 h 434411"/>
                  <a:gd name="connsiteX96" fmla="*/ 586371 w 1276454"/>
                  <a:gd name="connsiteY96" fmla="*/ 66376 h 434411"/>
                  <a:gd name="connsiteX97" fmla="*/ 573822 w 1276454"/>
                  <a:gd name="connsiteY97" fmla="*/ 66376 h 434411"/>
                  <a:gd name="connsiteX98" fmla="*/ 573822 w 1276454"/>
                  <a:gd name="connsiteY98" fmla="*/ 98533 h 434411"/>
                  <a:gd name="connsiteX99" fmla="*/ 675956 w 1276454"/>
                  <a:gd name="connsiteY99" fmla="*/ 187896 h 434411"/>
                  <a:gd name="connsiteX100" fmla="*/ 675956 w 1276454"/>
                  <a:gd name="connsiteY100" fmla="*/ 40924 h 434411"/>
                  <a:gd name="connsiteX101" fmla="*/ 705629 w 1276454"/>
                  <a:gd name="connsiteY101" fmla="*/ 40924 h 434411"/>
                  <a:gd name="connsiteX102" fmla="*/ 705629 w 1276454"/>
                  <a:gd name="connsiteY102" fmla="*/ 160869 h 434411"/>
                  <a:gd name="connsiteX103" fmla="*/ 761412 w 1276454"/>
                  <a:gd name="connsiteY103" fmla="*/ 160869 h 434411"/>
                  <a:gd name="connsiteX104" fmla="*/ 761412 w 1276454"/>
                  <a:gd name="connsiteY104" fmla="*/ 187896 h 434411"/>
                  <a:gd name="connsiteX105" fmla="*/ 675996 w 1276454"/>
                  <a:gd name="connsiteY105" fmla="*/ 187896 h 434411"/>
                  <a:gd name="connsiteX106" fmla="*/ 789668 w 1276454"/>
                  <a:gd name="connsiteY106" fmla="*/ 187896 h 434411"/>
                  <a:gd name="connsiteX107" fmla="*/ 789668 w 1276454"/>
                  <a:gd name="connsiteY107" fmla="*/ 40924 h 434411"/>
                  <a:gd name="connsiteX108" fmla="*/ 819341 w 1276454"/>
                  <a:gd name="connsiteY108" fmla="*/ 40924 h 434411"/>
                  <a:gd name="connsiteX109" fmla="*/ 819341 w 1276454"/>
                  <a:gd name="connsiteY109" fmla="*/ 187896 h 434411"/>
                  <a:gd name="connsiteX110" fmla="*/ 789668 w 1276454"/>
                  <a:gd name="connsiteY110" fmla="*/ 187896 h 434411"/>
                  <a:gd name="connsiteX111" fmla="*/ 855652 w 1276454"/>
                  <a:gd name="connsiteY111" fmla="*/ 144387 h 434411"/>
                  <a:gd name="connsiteX112" fmla="*/ 849944 w 1276454"/>
                  <a:gd name="connsiteY112" fmla="*/ 114410 h 434411"/>
                  <a:gd name="connsiteX113" fmla="*/ 855652 w 1276454"/>
                  <a:gd name="connsiteY113" fmla="*/ 84636 h 434411"/>
                  <a:gd name="connsiteX114" fmla="*/ 871359 w 1276454"/>
                  <a:gd name="connsiteY114" fmla="*/ 59750 h 434411"/>
                  <a:gd name="connsiteX115" fmla="*/ 896093 w 1276454"/>
                  <a:gd name="connsiteY115" fmla="*/ 42904 h 434411"/>
                  <a:gd name="connsiteX116" fmla="*/ 927709 w 1276454"/>
                  <a:gd name="connsiteY116" fmla="*/ 36642 h 434411"/>
                  <a:gd name="connsiteX117" fmla="*/ 959325 w 1276454"/>
                  <a:gd name="connsiteY117" fmla="*/ 42904 h 434411"/>
                  <a:gd name="connsiteX118" fmla="*/ 984059 w 1276454"/>
                  <a:gd name="connsiteY118" fmla="*/ 59750 h 434411"/>
                  <a:gd name="connsiteX119" fmla="*/ 999766 w 1276454"/>
                  <a:gd name="connsiteY119" fmla="*/ 84636 h 434411"/>
                  <a:gd name="connsiteX120" fmla="*/ 1005473 w 1276454"/>
                  <a:gd name="connsiteY120" fmla="*/ 114410 h 434411"/>
                  <a:gd name="connsiteX121" fmla="*/ 997822 w 1276454"/>
                  <a:gd name="connsiteY121" fmla="*/ 148911 h 434411"/>
                  <a:gd name="connsiteX122" fmla="*/ 976610 w 1276454"/>
                  <a:gd name="connsiteY122" fmla="*/ 175777 h 434411"/>
                  <a:gd name="connsiteX123" fmla="*/ 985435 w 1276454"/>
                  <a:gd name="connsiteY123" fmla="*/ 184220 h 434411"/>
                  <a:gd name="connsiteX124" fmla="*/ 1016079 w 1276454"/>
                  <a:gd name="connsiteY124" fmla="*/ 198117 h 434411"/>
                  <a:gd name="connsiteX125" fmla="*/ 1026686 w 1276454"/>
                  <a:gd name="connsiteY125" fmla="*/ 196542 h 434411"/>
                  <a:gd name="connsiteX126" fmla="*/ 1026686 w 1276454"/>
                  <a:gd name="connsiteY126" fmla="*/ 221832 h 434411"/>
                  <a:gd name="connsiteX127" fmla="*/ 1011181 w 1276454"/>
                  <a:gd name="connsiteY127" fmla="*/ 224377 h 434411"/>
                  <a:gd name="connsiteX128" fmla="*/ 965437 w 1276454"/>
                  <a:gd name="connsiteY128" fmla="*/ 205187 h 434411"/>
                  <a:gd name="connsiteX129" fmla="*/ 947949 w 1276454"/>
                  <a:gd name="connsiteY129" fmla="*/ 189512 h 434411"/>
                  <a:gd name="connsiteX130" fmla="*/ 927709 w 1276454"/>
                  <a:gd name="connsiteY130" fmla="*/ 192057 h 434411"/>
                  <a:gd name="connsiteX131" fmla="*/ 896093 w 1276454"/>
                  <a:gd name="connsiteY131" fmla="*/ 185796 h 434411"/>
                  <a:gd name="connsiteX132" fmla="*/ 871359 w 1276454"/>
                  <a:gd name="connsiteY132" fmla="*/ 169151 h 434411"/>
                  <a:gd name="connsiteX133" fmla="*/ 855652 w 1276454"/>
                  <a:gd name="connsiteY133" fmla="*/ 144467 h 434411"/>
                  <a:gd name="connsiteX134" fmla="*/ 893947 w 1276454"/>
                  <a:gd name="connsiteY134" fmla="*/ 78940 h 434411"/>
                  <a:gd name="connsiteX135" fmla="*/ 880386 w 1276454"/>
                  <a:gd name="connsiteY135" fmla="*/ 114410 h 434411"/>
                  <a:gd name="connsiteX136" fmla="*/ 893947 w 1276454"/>
                  <a:gd name="connsiteY136" fmla="*/ 149881 h 434411"/>
                  <a:gd name="connsiteX137" fmla="*/ 927911 w 1276454"/>
                  <a:gd name="connsiteY137" fmla="*/ 164182 h 434411"/>
                  <a:gd name="connsiteX138" fmla="*/ 952079 w 1276454"/>
                  <a:gd name="connsiteY138" fmla="*/ 157718 h 434411"/>
                  <a:gd name="connsiteX139" fmla="*/ 968959 w 1276454"/>
                  <a:gd name="connsiteY139" fmla="*/ 139700 h 434411"/>
                  <a:gd name="connsiteX140" fmla="*/ 975031 w 1276454"/>
                  <a:gd name="connsiteY140" fmla="*/ 114410 h 434411"/>
                  <a:gd name="connsiteX141" fmla="*/ 961470 w 1276454"/>
                  <a:gd name="connsiteY141" fmla="*/ 78940 h 434411"/>
                  <a:gd name="connsiteX142" fmla="*/ 927709 w 1276454"/>
                  <a:gd name="connsiteY142" fmla="*/ 64639 h 434411"/>
                  <a:gd name="connsiteX143" fmla="*/ 893745 w 1276454"/>
                  <a:gd name="connsiteY143" fmla="*/ 78940 h 434411"/>
                  <a:gd name="connsiteX144" fmla="*/ 893947 w 1276454"/>
                  <a:gd name="connsiteY144" fmla="*/ 78940 h 434411"/>
                  <a:gd name="connsiteX145" fmla="*/ 1033365 w 1276454"/>
                  <a:gd name="connsiteY145" fmla="*/ 130489 h 434411"/>
                  <a:gd name="connsiteX146" fmla="*/ 1033365 w 1276454"/>
                  <a:gd name="connsiteY146" fmla="*/ 40924 h 434411"/>
                  <a:gd name="connsiteX147" fmla="*/ 1063200 w 1276454"/>
                  <a:gd name="connsiteY147" fmla="*/ 40924 h 434411"/>
                  <a:gd name="connsiteX148" fmla="*/ 1063200 w 1276454"/>
                  <a:gd name="connsiteY148" fmla="*/ 132832 h 434411"/>
                  <a:gd name="connsiteX149" fmla="*/ 1071053 w 1276454"/>
                  <a:gd name="connsiteY149" fmla="*/ 155941 h 434411"/>
                  <a:gd name="connsiteX150" fmla="*/ 1092832 w 1276454"/>
                  <a:gd name="connsiteY150" fmla="*/ 164182 h 434411"/>
                  <a:gd name="connsiteX151" fmla="*/ 1114449 w 1276454"/>
                  <a:gd name="connsiteY151" fmla="*/ 155941 h 434411"/>
                  <a:gd name="connsiteX152" fmla="*/ 1122302 w 1276454"/>
                  <a:gd name="connsiteY152" fmla="*/ 132832 h 434411"/>
                  <a:gd name="connsiteX153" fmla="*/ 1122302 w 1276454"/>
                  <a:gd name="connsiteY153" fmla="*/ 40924 h 434411"/>
                  <a:gd name="connsiteX154" fmla="*/ 1152137 w 1276454"/>
                  <a:gd name="connsiteY154" fmla="*/ 40924 h 434411"/>
                  <a:gd name="connsiteX155" fmla="*/ 1152137 w 1276454"/>
                  <a:gd name="connsiteY155" fmla="*/ 130489 h 434411"/>
                  <a:gd name="connsiteX156" fmla="*/ 1136228 w 1276454"/>
                  <a:gd name="connsiteY156" fmla="*/ 175777 h 434411"/>
                  <a:gd name="connsiteX157" fmla="*/ 1092629 w 1276454"/>
                  <a:gd name="connsiteY157" fmla="*/ 192057 h 434411"/>
                  <a:gd name="connsiteX158" fmla="*/ 1049234 w 1276454"/>
                  <a:gd name="connsiteY158" fmla="*/ 175777 h 434411"/>
                  <a:gd name="connsiteX159" fmla="*/ 1033324 w 1276454"/>
                  <a:gd name="connsiteY159" fmla="*/ 130489 h 434411"/>
                  <a:gd name="connsiteX160" fmla="*/ 1191039 w 1276454"/>
                  <a:gd name="connsiteY160" fmla="*/ 187896 h 434411"/>
                  <a:gd name="connsiteX161" fmla="*/ 1191039 w 1276454"/>
                  <a:gd name="connsiteY161" fmla="*/ 40924 h 434411"/>
                  <a:gd name="connsiteX162" fmla="*/ 1276455 w 1276454"/>
                  <a:gd name="connsiteY162" fmla="*/ 40924 h 434411"/>
                  <a:gd name="connsiteX163" fmla="*/ 1276455 w 1276454"/>
                  <a:gd name="connsiteY163" fmla="*/ 66416 h 434411"/>
                  <a:gd name="connsiteX164" fmla="*/ 1220672 w 1276454"/>
                  <a:gd name="connsiteY164" fmla="*/ 66416 h 434411"/>
                  <a:gd name="connsiteX165" fmla="*/ 1220672 w 1276454"/>
                  <a:gd name="connsiteY165" fmla="*/ 100311 h 434411"/>
                  <a:gd name="connsiteX166" fmla="*/ 1267994 w 1276454"/>
                  <a:gd name="connsiteY166" fmla="*/ 100311 h 434411"/>
                  <a:gd name="connsiteX167" fmla="*/ 1267994 w 1276454"/>
                  <a:gd name="connsiteY167" fmla="*/ 125803 h 434411"/>
                  <a:gd name="connsiteX168" fmla="*/ 1220672 w 1276454"/>
                  <a:gd name="connsiteY168" fmla="*/ 125803 h 434411"/>
                  <a:gd name="connsiteX169" fmla="*/ 1220672 w 1276454"/>
                  <a:gd name="connsiteY169" fmla="*/ 162445 h 434411"/>
                  <a:gd name="connsiteX170" fmla="*/ 1276455 w 1276454"/>
                  <a:gd name="connsiteY170" fmla="*/ 162445 h 434411"/>
                  <a:gd name="connsiteX171" fmla="*/ 1276455 w 1276454"/>
                  <a:gd name="connsiteY171" fmla="*/ 187937 h 434411"/>
                  <a:gd name="connsiteX172" fmla="*/ 1191039 w 1276454"/>
                  <a:gd name="connsiteY172" fmla="*/ 187937 h 434411"/>
                  <a:gd name="connsiteX173" fmla="*/ 0 w 1276454"/>
                  <a:gd name="connsiteY173" fmla="*/ 400517 h 434411"/>
                  <a:gd name="connsiteX174" fmla="*/ 0 w 1276454"/>
                  <a:gd name="connsiteY174" fmla="*/ 253545 h 434411"/>
                  <a:gd name="connsiteX175" fmla="*/ 85415 w 1276454"/>
                  <a:gd name="connsiteY175" fmla="*/ 253545 h 434411"/>
                  <a:gd name="connsiteX176" fmla="*/ 85415 w 1276454"/>
                  <a:gd name="connsiteY176" fmla="*/ 279037 h 434411"/>
                  <a:gd name="connsiteX177" fmla="*/ 29835 w 1276454"/>
                  <a:gd name="connsiteY177" fmla="*/ 279037 h 434411"/>
                  <a:gd name="connsiteX178" fmla="*/ 29835 w 1276454"/>
                  <a:gd name="connsiteY178" fmla="*/ 312932 h 434411"/>
                  <a:gd name="connsiteX179" fmla="*/ 77157 w 1276454"/>
                  <a:gd name="connsiteY179" fmla="*/ 312932 h 434411"/>
                  <a:gd name="connsiteX180" fmla="*/ 77157 w 1276454"/>
                  <a:gd name="connsiteY180" fmla="*/ 338424 h 434411"/>
                  <a:gd name="connsiteX181" fmla="*/ 29835 w 1276454"/>
                  <a:gd name="connsiteY181" fmla="*/ 338424 h 434411"/>
                  <a:gd name="connsiteX182" fmla="*/ 29835 w 1276454"/>
                  <a:gd name="connsiteY182" fmla="*/ 400557 h 434411"/>
                  <a:gd name="connsiteX183" fmla="*/ 0 w 1276454"/>
                  <a:gd name="connsiteY183" fmla="*/ 400557 h 434411"/>
                  <a:gd name="connsiteX184" fmla="*/ 113712 w 1276454"/>
                  <a:gd name="connsiteY184" fmla="*/ 400517 h 434411"/>
                  <a:gd name="connsiteX185" fmla="*/ 113712 w 1276454"/>
                  <a:gd name="connsiteY185" fmla="*/ 253545 h 434411"/>
                  <a:gd name="connsiteX186" fmla="*/ 158484 w 1276454"/>
                  <a:gd name="connsiteY186" fmla="*/ 253545 h 434411"/>
                  <a:gd name="connsiteX187" fmla="*/ 196779 w 1276454"/>
                  <a:gd name="connsiteY187" fmla="*/ 265301 h 434411"/>
                  <a:gd name="connsiteX188" fmla="*/ 210705 w 1276454"/>
                  <a:gd name="connsiteY188" fmla="*/ 297459 h 434411"/>
                  <a:gd name="connsiteX189" fmla="*/ 204633 w 1276454"/>
                  <a:gd name="connsiteY189" fmla="*/ 320405 h 434411"/>
                  <a:gd name="connsiteX190" fmla="*/ 187347 w 1276454"/>
                  <a:gd name="connsiteY190" fmla="*/ 335515 h 434411"/>
                  <a:gd name="connsiteX191" fmla="*/ 233293 w 1276454"/>
                  <a:gd name="connsiteY191" fmla="*/ 400598 h 434411"/>
                  <a:gd name="connsiteX192" fmla="*/ 197751 w 1276454"/>
                  <a:gd name="connsiteY192" fmla="*/ 400598 h 434411"/>
                  <a:gd name="connsiteX193" fmla="*/ 158686 w 1276454"/>
                  <a:gd name="connsiteY193" fmla="*/ 341211 h 434411"/>
                  <a:gd name="connsiteX194" fmla="*/ 143547 w 1276454"/>
                  <a:gd name="connsiteY194" fmla="*/ 341211 h 434411"/>
                  <a:gd name="connsiteX195" fmla="*/ 143547 w 1276454"/>
                  <a:gd name="connsiteY195" fmla="*/ 400598 h 434411"/>
                  <a:gd name="connsiteX196" fmla="*/ 113712 w 1276454"/>
                  <a:gd name="connsiteY196" fmla="*/ 400598 h 434411"/>
                  <a:gd name="connsiteX197" fmla="*/ 143547 w 1276454"/>
                  <a:gd name="connsiteY197" fmla="*/ 315840 h 434411"/>
                  <a:gd name="connsiteX198" fmla="*/ 160225 w 1276454"/>
                  <a:gd name="connsiteY198" fmla="*/ 315840 h 434411"/>
                  <a:gd name="connsiteX199" fmla="*/ 174960 w 1276454"/>
                  <a:gd name="connsiteY199" fmla="*/ 310952 h 434411"/>
                  <a:gd name="connsiteX200" fmla="*/ 180061 w 1276454"/>
                  <a:gd name="connsiteY200" fmla="*/ 297055 h 434411"/>
                  <a:gd name="connsiteX201" fmla="*/ 174960 w 1276454"/>
                  <a:gd name="connsiteY201" fmla="*/ 283723 h 434411"/>
                  <a:gd name="connsiteX202" fmla="*/ 160225 w 1276454"/>
                  <a:gd name="connsiteY202" fmla="*/ 279037 h 434411"/>
                  <a:gd name="connsiteX203" fmla="*/ 143547 w 1276454"/>
                  <a:gd name="connsiteY203" fmla="*/ 279037 h 434411"/>
                  <a:gd name="connsiteX204" fmla="*/ 143547 w 1276454"/>
                  <a:gd name="connsiteY204" fmla="*/ 315881 h 434411"/>
                  <a:gd name="connsiteX205" fmla="*/ 241754 w 1276454"/>
                  <a:gd name="connsiteY205" fmla="*/ 400517 h 434411"/>
                  <a:gd name="connsiteX206" fmla="*/ 297335 w 1276454"/>
                  <a:gd name="connsiteY206" fmla="*/ 253545 h 434411"/>
                  <a:gd name="connsiteX207" fmla="*/ 336237 w 1276454"/>
                  <a:gd name="connsiteY207" fmla="*/ 253545 h 434411"/>
                  <a:gd name="connsiteX208" fmla="*/ 391818 w 1276454"/>
                  <a:gd name="connsiteY208" fmla="*/ 400517 h 434411"/>
                  <a:gd name="connsiteX209" fmla="*/ 360202 w 1276454"/>
                  <a:gd name="connsiteY209" fmla="*/ 400517 h 434411"/>
                  <a:gd name="connsiteX210" fmla="*/ 346074 w 1276454"/>
                  <a:gd name="connsiteY210" fmla="*/ 362299 h 434411"/>
                  <a:gd name="connsiteX211" fmla="*/ 287376 w 1276454"/>
                  <a:gd name="connsiteY211" fmla="*/ 362299 h 434411"/>
                  <a:gd name="connsiteX212" fmla="*/ 273451 w 1276454"/>
                  <a:gd name="connsiteY212" fmla="*/ 400517 h 434411"/>
                  <a:gd name="connsiteX213" fmla="*/ 241835 w 1276454"/>
                  <a:gd name="connsiteY213" fmla="*/ 400517 h 434411"/>
                  <a:gd name="connsiteX214" fmla="*/ 296525 w 1276454"/>
                  <a:gd name="connsiteY214" fmla="*/ 336808 h 434411"/>
                  <a:gd name="connsiteX215" fmla="*/ 336966 w 1276454"/>
                  <a:gd name="connsiteY215" fmla="*/ 336808 h 434411"/>
                  <a:gd name="connsiteX216" fmla="*/ 316725 w 1276454"/>
                  <a:gd name="connsiteY216" fmla="*/ 281744 h 434411"/>
                  <a:gd name="connsiteX217" fmla="*/ 296485 w 1276454"/>
                  <a:gd name="connsiteY217" fmla="*/ 336808 h 434411"/>
                  <a:gd name="connsiteX218" fmla="*/ 416512 w 1276454"/>
                  <a:gd name="connsiteY218" fmla="*/ 400517 h 434411"/>
                  <a:gd name="connsiteX219" fmla="*/ 416512 w 1276454"/>
                  <a:gd name="connsiteY219" fmla="*/ 253545 h 434411"/>
                  <a:gd name="connsiteX220" fmla="*/ 454604 w 1276454"/>
                  <a:gd name="connsiteY220" fmla="*/ 253545 h 434411"/>
                  <a:gd name="connsiteX221" fmla="*/ 520184 w 1276454"/>
                  <a:gd name="connsiteY221" fmla="*/ 358785 h 434411"/>
                  <a:gd name="connsiteX222" fmla="*/ 520184 w 1276454"/>
                  <a:gd name="connsiteY222" fmla="*/ 253545 h 434411"/>
                  <a:gd name="connsiteX223" fmla="*/ 549857 w 1276454"/>
                  <a:gd name="connsiteY223" fmla="*/ 253545 h 434411"/>
                  <a:gd name="connsiteX224" fmla="*/ 549857 w 1276454"/>
                  <a:gd name="connsiteY224" fmla="*/ 400517 h 434411"/>
                  <a:gd name="connsiteX225" fmla="*/ 511764 w 1276454"/>
                  <a:gd name="connsiteY225" fmla="*/ 400517 h 434411"/>
                  <a:gd name="connsiteX226" fmla="*/ 446184 w 1276454"/>
                  <a:gd name="connsiteY226" fmla="*/ 294873 h 434411"/>
                  <a:gd name="connsiteX227" fmla="*/ 446184 w 1276454"/>
                  <a:gd name="connsiteY227" fmla="*/ 400517 h 434411"/>
                  <a:gd name="connsiteX228" fmla="*/ 416512 w 1276454"/>
                  <a:gd name="connsiteY228" fmla="*/ 400517 h 434411"/>
                  <a:gd name="connsiteX229" fmla="*/ 580663 w 1276454"/>
                  <a:gd name="connsiteY229" fmla="*/ 327031 h 434411"/>
                  <a:gd name="connsiteX230" fmla="*/ 586371 w 1276454"/>
                  <a:gd name="connsiteY230" fmla="*/ 297257 h 434411"/>
                  <a:gd name="connsiteX231" fmla="*/ 602078 w 1276454"/>
                  <a:gd name="connsiteY231" fmla="*/ 272371 h 434411"/>
                  <a:gd name="connsiteX232" fmla="*/ 626812 w 1276454"/>
                  <a:gd name="connsiteY232" fmla="*/ 255726 h 434411"/>
                  <a:gd name="connsiteX233" fmla="*/ 658630 w 1276454"/>
                  <a:gd name="connsiteY233" fmla="*/ 249465 h 434411"/>
                  <a:gd name="connsiteX234" fmla="*/ 693970 w 1276454"/>
                  <a:gd name="connsiteY234" fmla="*/ 257302 h 434411"/>
                  <a:gd name="connsiteX235" fmla="*/ 720283 w 1276454"/>
                  <a:gd name="connsiteY235" fmla="*/ 279239 h 434411"/>
                  <a:gd name="connsiteX236" fmla="*/ 696925 w 1276454"/>
                  <a:gd name="connsiteY236" fmla="*/ 297459 h 434411"/>
                  <a:gd name="connsiteX237" fmla="*/ 680611 w 1276454"/>
                  <a:gd name="connsiteY237" fmla="*/ 282754 h 434411"/>
                  <a:gd name="connsiteX238" fmla="*/ 658630 w 1276454"/>
                  <a:gd name="connsiteY238" fmla="*/ 277259 h 434411"/>
                  <a:gd name="connsiteX239" fmla="*/ 624666 w 1276454"/>
                  <a:gd name="connsiteY239" fmla="*/ 291561 h 434411"/>
                  <a:gd name="connsiteX240" fmla="*/ 611105 w 1276454"/>
                  <a:gd name="connsiteY240" fmla="*/ 327031 h 434411"/>
                  <a:gd name="connsiteX241" fmla="*/ 624666 w 1276454"/>
                  <a:gd name="connsiteY241" fmla="*/ 362703 h 434411"/>
                  <a:gd name="connsiteX242" fmla="*/ 658630 w 1276454"/>
                  <a:gd name="connsiteY242" fmla="*/ 376803 h 434411"/>
                  <a:gd name="connsiteX243" fmla="*/ 680611 w 1276454"/>
                  <a:gd name="connsiteY243" fmla="*/ 371510 h 434411"/>
                  <a:gd name="connsiteX244" fmla="*/ 696925 w 1276454"/>
                  <a:gd name="connsiteY244" fmla="*/ 356603 h 434411"/>
                  <a:gd name="connsiteX245" fmla="*/ 720283 w 1276454"/>
                  <a:gd name="connsiteY245" fmla="*/ 374621 h 434411"/>
                  <a:gd name="connsiteX246" fmla="*/ 698666 w 1276454"/>
                  <a:gd name="connsiteY246" fmla="*/ 394215 h 434411"/>
                  <a:gd name="connsiteX247" fmla="*/ 670005 w 1276454"/>
                  <a:gd name="connsiteY247" fmla="*/ 403830 h 434411"/>
                  <a:gd name="connsiteX248" fmla="*/ 651748 w 1276454"/>
                  <a:gd name="connsiteY248" fmla="*/ 434412 h 434411"/>
                  <a:gd name="connsiteX249" fmla="*/ 625435 w 1276454"/>
                  <a:gd name="connsiteY249" fmla="*/ 434412 h 434411"/>
                  <a:gd name="connsiteX250" fmla="*/ 643895 w 1276454"/>
                  <a:gd name="connsiteY250" fmla="*/ 403466 h 434411"/>
                  <a:gd name="connsiteX251" fmla="*/ 610700 w 1276454"/>
                  <a:gd name="connsiteY251" fmla="*/ 389165 h 434411"/>
                  <a:gd name="connsiteX252" fmla="*/ 588314 w 1276454"/>
                  <a:gd name="connsiteY252" fmla="*/ 361936 h 434411"/>
                  <a:gd name="connsiteX253" fmla="*/ 580663 w 1276454"/>
                  <a:gd name="connsiteY253" fmla="*/ 327071 h 434411"/>
                  <a:gd name="connsiteX254" fmla="*/ 728946 w 1276454"/>
                  <a:gd name="connsiteY254" fmla="*/ 400517 h 434411"/>
                  <a:gd name="connsiteX255" fmla="*/ 784527 w 1276454"/>
                  <a:gd name="connsiteY255" fmla="*/ 253545 h 434411"/>
                  <a:gd name="connsiteX256" fmla="*/ 823429 w 1276454"/>
                  <a:gd name="connsiteY256" fmla="*/ 253545 h 434411"/>
                  <a:gd name="connsiteX257" fmla="*/ 879010 w 1276454"/>
                  <a:gd name="connsiteY257" fmla="*/ 400517 h 434411"/>
                  <a:gd name="connsiteX258" fmla="*/ 847394 w 1276454"/>
                  <a:gd name="connsiteY258" fmla="*/ 400517 h 434411"/>
                  <a:gd name="connsiteX259" fmla="*/ 833468 w 1276454"/>
                  <a:gd name="connsiteY259" fmla="*/ 362299 h 434411"/>
                  <a:gd name="connsiteX260" fmla="*/ 774771 w 1276454"/>
                  <a:gd name="connsiteY260" fmla="*/ 362299 h 434411"/>
                  <a:gd name="connsiteX261" fmla="*/ 760643 w 1276454"/>
                  <a:gd name="connsiteY261" fmla="*/ 400517 h 434411"/>
                  <a:gd name="connsiteX262" fmla="*/ 729027 w 1276454"/>
                  <a:gd name="connsiteY262" fmla="*/ 400517 h 434411"/>
                  <a:gd name="connsiteX263" fmla="*/ 783919 w 1276454"/>
                  <a:gd name="connsiteY263" fmla="*/ 336808 h 434411"/>
                  <a:gd name="connsiteX264" fmla="*/ 824158 w 1276454"/>
                  <a:gd name="connsiteY264" fmla="*/ 336808 h 434411"/>
                  <a:gd name="connsiteX265" fmla="*/ 803917 w 1276454"/>
                  <a:gd name="connsiteY265" fmla="*/ 281744 h 434411"/>
                  <a:gd name="connsiteX266" fmla="*/ 783879 w 1276454"/>
                  <a:gd name="connsiteY266" fmla="*/ 336808 h 434411"/>
                  <a:gd name="connsiteX267" fmla="*/ 903703 w 1276454"/>
                  <a:gd name="connsiteY267" fmla="*/ 400517 h 434411"/>
                  <a:gd name="connsiteX268" fmla="*/ 903703 w 1276454"/>
                  <a:gd name="connsiteY268" fmla="*/ 253545 h 434411"/>
                  <a:gd name="connsiteX269" fmla="*/ 933538 w 1276454"/>
                  <a:gd name="connsiteY269" fmla="*/ 253545 h 434411"/>
                  <a:gd name="connsiteX270" fmla="*/ 933538 w 1276454"/>
                  <a:gd name="connsiteY270" fmla="*/ 400517 h 434411"/>
                  <a:gd name="connsiteX271" fmla="*/ 903703 w 1276454"/>
                  <a:gd name="connsiteY271" fmla="*/ 400517 h 434411"/>
                  <a:gd name="connsiteX272" fmla="*/ 963413 w 1276454"/>
                  <a:gd name="connsiteY272" fmla="*/ 380115 h 434411"/>
                  <a:gd name="connsiteX273" fmla="*/ 985030 w 1276454"/>
                  <a:gd name="connsiteY273" fmla="*/ 360320 h 434411"/>
                  <a:gd name="connsiteX274" fmla="*/ 999968 w 1276454"/>
                  <a:gd name="connsiteY274" fmla="*/ 373652 h 434411"/>
                  <a:gd name="connsiteX275" fmla="*/ 1017456 w 1276454"/>
                  <a:gd name="connsiteY275" fmla="*/ 378338 h 434411"/>
                  <a:gd name="connsiteX276" fmla="*/ 1031219 w 1276454"/>
                  <a:gd name="connsiteY276" fmla="*/ 373813 h 434411"/>
                  <a:gd name="connsiteX277" fmla="*/ 1036320 w 1276454"/>
                  <a:gd name="connsiteY277" fmla="*/ 361289 h 434411"/>
                  <a:gd name="connsiteX278" fmla="*/ 1033567 w 1276454"/>
                  <a:gd name="connsiteY278" fmla="*/ 352684 h 434411"/>
                  <a:gd name="connsiteX279" fmla="*/ 1025916 w 1276454"/>
                  <a:gd name="connsiteY279" fmla="*/ 346221 h 434411"/>
                  <a:gd name="connsiteX280" fmla="*/ 1015108 w 1276454"/>
                  <a:gd name="connsiteY280" fmla="*/ 340726 h 434411"/>
                  <a:gd name="connsiteX281" fmla="*/ 1002721 w 1276454"/>
                  <a:gd name="connsiteY281" fmla="*/ 335030 h 434411"/>
                  <a:gd name="connsiteX282" fmla="*/ 990536 w 1276454"/>
                  <a:gd name="connsiteY282" fmla="*/ 328364 h 434411"/>
                  <a:gd name="connsiteX283" fmla="*/ 979727 w 1276454"/>
                  <a:gd name="connsiteY283" fmla="*/ 319759 h 434411"/>
                  <a:gd name="connsiteX284" fmla="*/ 972076 w 1276454"/>
                  <a:gd name="connsiteY284" fmla="*/ 307801 h 434411"/>
                  <a:gd name="connsiteX285" fmla="*/ 969121 w 1276454"/>
                  <a:gd name="connsiteY285" fmla="*/ 291924 h 434411"/>
                  <a:gd name="connsiteX286" fmla="*/ 982480 w 1276454"/>
                  <a:gd name="connsiteY286" fmla="*/ 261746 h 434411"/>
                  <a:gd name="connsiteX287" fmla="*/ 1016241 w 1276454"/>
                  <a:gd name="connsiteY287" fmla="*/ 249384 h 434411"/>
                  <a:gd name="connsiteX288" fmla="*/ 1067491 w 1276454"/>
                  <a:gd name="connsiteY288" fmla="*/ 274068 h 434411"/>
                  <a:gd name="connsiteX289" fmla="*/ 1045712 w 1276454"/>
                  <a:gd name="connsiteY289" fmla="*/ 293661 h 434411"/>
                  <a:gd name="connsiteX290" fmla="*/ 1016444 w 1276454"/>
                  <a:gd name="connsiteY290" fmla="*/ 275239 h 434411"/>
                  <a:gd name="connsiteX291" fmla="*/ 1004057 w 1276454"/>
                  <a:gd name="connsiteY291" fmla="*/ 279764 h 434411"/>
                  <a:gd name="connsiteX292" fmla="*/ 999361 w 1276454"/>
                  <a:gd name="connsiteY292" fmla="*/ 290753 h 434411"/>
                  <a:gd name="connsiteX293" fmla="*/ 1001709 w 1276454"/>
                  <a:gd name="connsiteY293" fmla="*/ 298388 h 434411"/>
                  <a:gd name="connsiteX294" fmla="*/ 1007781 w 1276454"/>
                  <a:gd name="connsiteY294" fmla="*/ 304448 h 434411"/>
                  <a:gd name="connsiteX295" fmla="*/ 1016808 w 1276454"/>
                  <a:gd name="connsiteY295" fmla="*/ 309538 h 434411"/>
                  <a:gd name="connsiteX296" fmla="*/ 1027212 w 1276454"/>
                  <a:gd name="connsiteY296" fmla="*/ 314426 h 434411"/>
                  <a:gd name="connsiteX297" fmla="*/ 1038425 w 1276454"/>
                  <a:gd name="connsiteY297" fmla="*/ 319517 h 434411"/>
                  <a:gd name="connsiteX298" fmla="*/ 1049031 w 1276454"/>
                  <a:gd name="connsiteY298" fmla="*/ 326183 h 434411"/>
                  <a:gd name="connsiteX299" fmla="*/ 1058059 w 1276454"/>
                  <a:gd name="connsiteY299" fmla="*/ 334788 h 434411"/>
                  <a:gd name="connsiteX300" fmla="*/ 1064131 w 1276454"/>
                  <a:gd name="connsiteY300" fmla="*/ 345978 h 434411"/>
                  <a:gd name="connsiteX301" fmla="*/ 1066479 w 1276454"/>
                  <a:gd name="connsiteY301" fmla="*/ 360683 h 434411"/>
                  <a:gd name="connsiteX302" fmla="*/ 1052148 w 1276454"/>
                  <a:gd name="connsiteY302" fmla="*/ 392639 h 434411"/>
                  <a:gd name="connsiteX303" fmla="*/ 1017780 w 1276454"/>
                  <a:gd name="connsiteY303" fmla="*/ 404597 h 434411"/>
                  <a:gd name="connsiteX304" fmla="*/ 986569 w 1276454"/>
                  <a:gd name="connsiteY304" fmla="*/ 398537 h 434411"/>
                  <a:gd name="connsiteX305" fmla="*/ 963413 w 1276454"/>
                  <a:gd name="connsiteY305" fmla="*/ 380115 h 434411"/>
                  <a:gd name="connsiteX306" fmla="*/ 1099714 w 1276454"/>
                  <a:gd name="connsiteY306" fmla="*/ 400517 h 434411"/>
                  <a:gd name="connsiteX307" fmla="*/ 1099714 w 1276454"/>
                  <a:gd name="connsiteY307" fmla="*/ 253545 h 434411"/>
                  <a:gd name="connsiteX308" fmla="*/ 1185129 w 1276454"/>
                  <a:gd name="connsiteY308" fmla="*/ 253545 h 434411"/>
                  <a:gd name="connsiteX309" fmla="*/ 1185129 w 1276454"/>
                  <a:gd name="connsiteY309" fmla="*/ 279037 h 434411"/>
                  <a:gd name="connsiteX310" fmla="*/ 1129548 w 1276454"/>
                  <a:gd name="connsiteY310" fmla="*/ 279037 h 434411"/>
                  <a:gd name="connsiteX311" fmla="*/ 1129548 w 1276454"/>
                  <a:gd name="connsiteY311" fmla="*/ 312932 h 434411"/>
                  <a:gd name="connsiteX312" fmla="*/ 1176871 w 1276454"/>
                  <a:gd name="connsiteY312" fmla="*/ 312932 h 434411"/>
                  <a:gd name="connsiteX313" fmla="*/ 1176871 w 1276454"/>
                  <a:gd name="connsiteY313" fmla="*/ 338424 h 434411"/>
                  <a:gd name="connsiteX314" fmla="*/ 1129548 w 1276454"/>
                  <a:gd name="connsiteY314" fmla="*/ 338424 h 434411"/>
                  <a:gd name="connsiteX315" fmla="*/ 1129548 w 1276454"/>
                  <a:gd name="connsiteY315" fmla="*/ 375066 h 434411"/>
                  <a:gd name="connsiteX316" fmla="*/ 1185129 w 1276454"/>
                  <a:gd name="connsiteY316" fmla="*/ 375066 h 434411"/>
                  <a:gd name="connsiteX317" fmla="*/ 1185129 w 1276454"/>
                  <a:gd name="connsiteY317" fmla="*/ 400557 h 434411"/>
                  <a:gd name="connsiteX318" fmla="*/ 1099714 w 1276454"/>
                  <a:gd name="connsiteY318" fmla="*/ 400557 h 43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Lst>
                <a:rect l="l" t="t" r="r" b="b"/>
                <a:pathLst>
                  <a:path w="1276454" h="434411">
                    <a:moveTo>
                      <a:pt x="40" y="187937"/>
                    </a:moveTo>
                    <a:lnTo>
                      <a:pt x="40" y="40965"/>
                    </a:lnTo>
                    <a:lnTo>
                      <a:pt x="44813" y="40965"/>
                    </a:lnTo>
                    <a:cubicBezTo>
                      <a:pt x="61046" y="40965"/>
                      <a:pt x="73757" y="44883"/>
                      <a:pt x="82906" y="52721"/>
                    </a:cubicBezTo>
                    <a:cubicBezTo>
                      <a:pt x="92216" y="60558"/>
                      <a:pt x="96912" y="71264"/>
                      <a:pt x="97034" y="84879"/>
                    </a:cubicBezTo>
                    <a:cubicBezTo>
                      <a:pt x="97034" y="93645"/>
                      <a:pt x="95010" y="101200"/>
                      <a:pt x="90961" y="107623"/>
                    </a:cubicBezTo>
                    <a:cubicBezTo>
                      <a:pt x="86913" y="114168"/>
                      <a:pt x="81124" y="119258"/>
                      <a:pt x="73676" y="122894"/>
                    </a:cubicBezTo>
                    <a:lnTo>
                      <a:pt x="119622" y="187977"/>
                    </a:lnTo>
                    <a:lnTo>
                      <a:pt x="84080" y="187977"/>
                    </a:lnTo>
                    <a:lnTo>
                      <a:pt x="45015" y="128590"/>
                    </a:lnTo>
                    <a:lnTo>
                      <a:pt x="29875" y="128590"/>
                    </a:lnTo>
                    <a:lnTo>
                      <a:pt x="29875" y="187977"/>
                    </a:lnTo>
                    <a:lnTo>
                      <a:pt x="40" y="187977"/>
                    </a:lnTo>
                    <a:close/>
                    <a:moveTo>
                      <a:pt x="29875" y="103260"/>
                    </a:moveTo>
                    <a:lnTo>
                      <a:pt x="46553" y="103260"/>
                    </a:lnTo>
                    <a:cubicBezTo>
                      <a:pt x="52828" y="103260"/>
                      <a:pt x="57686" y="101644"/>
                      <a:pt x="61086" y="98372"/>
                    </a:cubicBezTo>
                    <a:cubicBezTo>
                      <a:pt x="64608" y="95100"/>
                      <a:pt x="66389" y="90454"/>
                      <a:pt x="66389" y="84475"/>
                    </a:cubicBezTo>
                    <a:cubicBezTo>
                      <a:pt x="66389" y="78859"/>
                      <a:pt x="64608" y="74415"/>
                      <a:pt x="61086" y="71143"/>
                    </a:cubicBezTo>
                    <a:cubicBezTo>
                      <a:pt x="57564" y="67871"/>
                      <a:pt x="52707" y="66295"/>
                      <a:pt x="46553" y="66457"/>
                    </a:cubicBezTo>
                    <a:lnTo>
                      <a:pt x="29875" y="66457"/>
                    </a:lnTo>
                    <a:lnTo>
                      <a:pt x="29875" y="103301"/>
                    </a:lnTo>
                    <a:close/>
                    <a:moveTo>
                      <a:pt x="140429" y="187937"/>
                    </a:moveTo>
                    <a:lnTo>
                      <a:pt x="140429" y="40965"/>
                    </a:lnTo>
                    <a:lnTo>
                      <a:pt x="225845" y="40965"/>
                    </a:lnTo>
                    <a:lnTo>
                      <a:pt x="225845" y="66457"/>
                    </a:lnTo>
                    <a:lnTo>
                      <a:pt x="170062" y="66457"/>
                    </a:lnTo>
                    <a:lnTo>
                      <a:pt x="170062" y="100351"/>
                    </a:lnTo>
                    <a:lnTo>
                      <a:pt x="217384" y="100351"/>
                    </a:lnTo>
                    <a:lnTo>
                      <a:pt x="217384" y="125843"/>
                    </a:lnTo>
                    <a:lnTo>
                      <a:pt x="170062" y="125843"/>
                    </a:lnTo>
                    <a:lnTo>
                      <a:pt x="170062" y="162485"/>
                    </a:lnTo>
                    <a:lnTo>
                      <a:pt x="225845" y="162485"/>
                    </a:lnTo>
                    <a:lnTo>
                      <a:pt x="225845" y="187977"/>
                    </a:lnTo>
                    <a:lnTo>
                      <a:pt x="140429" y="187977"/>
                    </a:lnTo>
                    <a:close/>
                    <a:moveTo>
                      <a:pt x="169293" y="28401"/>
                    </a:moveTo>
                    <a:lnTo>
                      <a:pt x="192853" y="0"/>
                    </a:lnTo>
                    <a:lnTo>
                      <a:pt x="223497" y="0"/>
                    </a:lnTo>
                    <a:lnTo>
                      <a:pt x="196415" y="28401"/>
                    </a:lnTo>
                    <a:lnTo>
                      <a:pt x="169333" y="28401"/>
                    </a:lnTo>
                    <a:close/>
                    <a:moveTo>
                      <a:pt x="262197" y="187937"/>
                    </a:moveTo>
                    <a:lnTo>
                      <a:pt x="262197" y="40965"/>
                    </a:lnTo>
                    <a:lnTo>
                      <a:pt x="310694" y="40965"/>
                    </a:lnTo>
                    <a:cubicBezTo>
                      <a:pt x="326805" y="40965"/>
                      <a:pt x="339435" y="44883"/>
                      <a:pt x="348584" y="52721"/>
                    </a:cubicBezTo>
                    <a:cubicBezTo>
                      <a:pt x="357895" y="60558"/>
                      <a:pt x="362510" y="71264"/>
                      <a:pt x="362510" y="84879"/>
                    </a:cubicBezTo>
                    <a:cubicBezTo>
                      <a:pt x="362510" y="98493"/>
                      <a:pt x="357854" y="109118"/>
                      <a:pt x="348584" y="116834"/>
                    </a:cubicBezTo>
                    <a:cubicBezTo>
                      <a:pt x="339273" y="124672"/>
                      <a:pt x="326643" y="128590"/>
                      <a:pt x="310694" y="128590"/>
                    </a:cubicBezTo>
                    <a:lnTo>
                      <a:pt x="292032" y="128590"/>
                    </a:lnTo>
                    <a:lnTo>
                      <a:pt x="292032" y="187977"/>
                    </a:lnTo>
                    <a:lnTo>
                      <a:pt x="262197" y="187977"/>
                    </a:lnTo>
                    <a:close/>
                    <a:moveTo>
                      <a:pt x="292032" y="103260"/>
                    </a:moveTo>
                    <a:lnTo>
                      <a:pt x="311868" y="103260"/>
                    </a:lnTo>
                    <a:cubicBezTo>
                      <a:pt x="318264" y="103260"/>
                      <a:pt x="323243" y="101563"/>
                      <a:pt x="326805" y="98170"/>
                    </a:cubicBezTo>
                    <a:cubicBezTo>
                      <a:pt x="330327" y="94898"/>
                      <a:pt x="332108" y="90332"/>
                      <a:pt x="332108" y="84434"/>
                    </a:cubicBezTo>
                    <a:cubicBezTo>
                      <a:pt x="332108" y="78536"/>
                      <a:pt x="330287" y="74375"/>
                      <a:pt x="326603" y="71102"/>
                    </a:cubicBezTo>
                    <a:cubicBezTo>
                      <a:pt x="323081" y="67830"/>
                      <a:pt x="318142" y="66255"/>
                      <a:pt x="311868" y="66416"/>
                    </a:cubicBezTo>
                    <a:lnTo>
                      <a:pt x="292032" y="66416"/>
                    </a:lnTo>
                    <a:lnTo>
                      <a:pt x="292032" y="103260"/>
                    </a:lnTo>
                    <a:close/>
                    <a:moveTo>
                      <a:pt x="386475" y="130489"/>
                    </a:moveTo>
                    <a:lnTo>
                      <a:pt x="386475" y="40924"/>
                    </a:lnTo>
                    <a:lnTo>
                      <a:pt x="416309" y="40924"/>
                    </a:lnTo>
                    <a:lnTo>
                      <a:pt x="416309" y="132832"/>
                    </a:lnTo>
                    <a:cubicBezTo>
                      <a:pt x="416309" y="142649"/>
                      <a:pt x="418940" y="150325"/>
                      <a:pt x="424163" y="155941"/>
                    </a:cubicBezTo>
                    <a:cubicBezTo>
                      <a:pt x="429385" y="161435"/>
                      <a:pt x="436671" y="164182"/>
                      <a:pt x="445941" y="164182"/>
                    </a:cubicBezTo>
                    <a:cubicBezTo>
                      <a:pt x="455212" y="164182"/>
                      <a:pt x="462296" y="161435"/>
                      <a:pt x="467558" y="155941"/>
                    </a:cubicBezTo>
                    <a:cubicBezTo>
                      <a:pt x="472781" y="150446"/>
                      <a:pt x="475412" y="142730"/>
                      <a:pt x="475412" y="132832"/>
                    </a:cubicBezTo>
                    <a:lnTo>
                      <a:pt x="475412" y="40924"/>
                    </a:lnTo>
                    <a:lnTo>
                      <a:pt x="505246" y="40924"/>
                    </a:lnTo>
                    <a:lnTo>
                      <a:pt x="505246" y="130489"/>
                    </a:lnTo>
                    <a:cubicBezTo>
                      <a:pt x="505246" y="149840"/>
                      <a:pt x="499943" y="164909"/>
                      <a:pt x="489337" y="175777"/>
                    </a:cubicBezTo>
                    <a:cubicBezTo>
                      <a:pt x="478731" y="186604"/>
                      <a:pt x="464199" y="192057"/>
                      <a:pt x="445739" y="192057"/>
                    </a:cubicBezTo>
                    <a:cubicBezTo>
                      <a:pt x="427280" y="192057"/>
                      <a:pt x="412949" y="186644"/>
                      <a:pt x="402343" y="175777"/>
                    </a:cubicBezTo>
                    <a:cubicBezTo>
                      <a:pt x="391737" y="164788"/>
                      <a:pt x="386434" y="149719"/>
                      <a:pt x="386434" y="130489"/>
                    </a:cubicBezTo>
                    <a:close/>
                    <a:moveTo>
                      <a:pt x="544149" y="187896"/>
                    </a:moveTo>
                    <a:lnTo>
                      <a:pt x="544149" y="40924"/>
                    </a:lnTo>
                    <a:lnTo>
                      <a:pt x="585764" y="40924"/>
                    </a:lnTo>
                    <a:cubicBezTo>
                      <a:pt x="601066" y="40924"/>
                      <a:pt x="613048" y="44439"/>
                      <a:pt x="621711" y="51509"/>
                    </a:cubicBezTo>
                    <a:cubicBezTo>
                      <a:pt x="630496" y="58579"/>
                      <a:pt x="634867" y="68355"/>
                      <a:pt x="634867" y="80919"/>
                    </a:cubicBezTo>
                    <a:cubicBezTo>
                      <a:pt x="634867" y="93484"/>
                      <a:pt x="629686" y="102735"/>
                      <a:pt x="619363" y="109926"/>
                    </a:cubicBezTo>
                    <a:cubicBezTo>
                      <a:pt x="627095" y="113441"/>
                      <a:pt x="633046" y="118167"/>
                      <a:pt x="637215" y="124025"/>
                    </a:cubicBezTo>
                    <a:cubicBezTo>
                      <a:pt x="641385" y="130045"/>
                      <a:pt x="643490" y="136913"/>
                      <a:pt x="643490" y="144589"/>
                    </a:cubicBezTo>
                    <a:cubicBezTo>
                      <a:pt x="643490" y="158041"/>
                      <a:pt x="638592" y="168626"/>
                      <a:pt x="628755" y="176342"/>
                    </a:cubicBezTo>
                    <a:cubicBezTo>
                      <a:pt x="619080" y="184058"/>
                      <a:pt x="605761" y="187896"/>
                      <a:pt x="588881" y="187896"/>
                    </a:cubicBezTo>
                    <a:lnTo>
                      <a:pt x="544109" y="187896"/>
                    </a:lnTo>
                    <a:close/>
                    <a:moveTo>
                      <a:pt x="573822" y="162404"/>
                    </a:moveTo>
                    <a:lnTo>
                      <a:pt x="590702" y="162404"/>
                    </a:lnTo>
                    <a:cubicBezTo>
                      <a:pt x="597625" y="162404"/>
                      <a:pt x="603090" y="160708"/>
                      <a:pt x="607016" y="157314"/>
                    </a:cubicBezTo>
                    <a:cubicBezTo>
                      <a:pt x="610943" y="153800"/>
                      <a:pt x="612927" y="149032"/>
                      <a:pt x="612927" y="143013"/>
                    </a:cubicBezTo>
                    <a:cubicBezTo>
                      <a:pt x="612927" y="136993"/>
                      <a:pt x="610943" y="132307"/>
                      <a:pt x="607016" y="128914"/>
                    </a:cubicBezTo>
                    <a:cubicBezTo>
                      <a:pt x="603090" y="125641"/>
                      <a:pt x="597665" y="124025"/>
                      <a:pt x="590702" y="124025"/>
                    </a:cubicBezTo>
                    <a:lnTo>
                      <a:pt x="573822" y="124025"/>
                    </a:lnTo>
                    <a:lnTo>
                      <a:pt x="573822" y="162445"/>
                    </a:lnTo>
                    <a:close/>
                    <a:moveTo>
                      <a:pt x="573822" y="98533"/>
                    </a:moveTo>
                    <a:lnTo>
                      <a:pt x="586371" y="98533"/>
                    </a:lnTo>
                    <a:cubicBezTo>
                      <a:pt x="591998" y="98533"/>
                      <a:pt x="596370" y="97079"/>
                      <a:pt x="599527" y="94211"/>
                    </a:cubicBezTo>
                    <a:cubicBezTo>
                      <a:pt x="602685" y="91464"/>
                      <a:pt x="604223" y="87464"/>
                      <a:pt x="604223" y="82253"/>
                    </a:cubicBezTo>
                    <a:cubicBezTo>
                      <a:pt x="604223" y="77041"/>
                      <a:pt x="602644" y="73446"/>
                      <a:pt x="599527" y="70698"/>
                    </a:cubicBezTo>
                    <a:cubicBezTo>
                      <a:pt x="596532" y="67830"/>
                      <a:pt x="592119" y="66376"/>
                      <a:pt x="586371" y="66376"/>
                    </a:cubicBezTo>
                    <a:lnTo>
                      <a:pt x="573822" y="66376"/>
                    </a:lnTo>
                    <a:lnTo>
                      <a:pt x="573822" y="98533"/>
                    </a:lnTo>
                    <a:close/>
                    <a:moveTo>
                      <a:pt x="675956" y="187896"/>
                    </a:moveTo>
                    <a:lnTo>
                      <a:pt x="675956" y="40924"/>
                    </a:lnTo>
                    <a:lnTo>
                      <a:pt x="705629" y="40924"/>
                    </a:lnTo>
                    <a:lnTo>
                      <a:pt x="705629" y="160869"/>
                    </a:lnTo>
                    <a:lnTo>
                      <a:pt x="761412" y="160869"/>
                    </a:lnTo>
                    <a:lnTo>
                      <a:pt x="761412" y="187896"/>
                    </a:lnTo>
                    <a:lnTo>
                      <a:pt x="675996" y="187896"/>
                    </a:lnTo>
                    <a:close/>
                    <a:moveTo>
                      <a:pt x="789668" y="187896"/>
                    </a:moveTo>
                    <a:lnTo>
                      <a:pt x="789668" y="40924"/>
                    </a:lnTo>
                    <a:lnTo>
                      <a:pt x="819341" y="40924"/>
                    </a:lnTo>
                    <a:lnTo>
                      <a:pt x="819341" y="187896"/>
                    </a:lnTo>
                    <a:lnTo>
                      <a:pt x="789668" y="187896"/>
                    </a:lnTo>
                    <a:close/>
                    <a:moveTo>
                      <a:pt x="855652" y="144387"/>
                    </a:moveTo>
                    <a:cubicBezTo>
                      <a:pt x="851847" y="134852"/>
                      <a:pt x="849944" y="124874"/>
                      <a:pt x="849944" y="114410"/>
                    </a:cubicBezTo>
                    <a:cubicBezTo>
                      <a:pt x="849944" y="103947"/>
                      <a:pt x="851847" y="94009"/>
                      <a:pt x="855652" y="84636"/>
                    </a:cubicBezTo>
                    <a:cubicBezTo>
                      <a:pt x="859458" y="75102"/>
                      <a:pt x="864679" y="66820"/>
                      <a:pt x="871359" y="59750"/>
                    </a:cubicBezTo>
                    <a:cubicBezTo>
                      <a:pt x="878160" y="52680"/>
                      <a:pt x="886418" y="47065"/>
                      <a:pt x="896093" y="42904"/>
                    </a:cubicBezTo>
                    <a:cubicBezTo>
                      <a:pt x="905930" y="38743"/>
                      <a:pt x="916455" y="36642"/>
                      <a:pt x="927709" y="36642"/>
                    </a:cubicBezTo>
                    <a:cubicBezTo>
                      <a:pt x="938963" y="36642"/>
                      <a:pt x="949488" y="38743"/>
                      <a:pt x="959325" y="42904"/>
                    </a:cubicBezTo>
                    <a:cubicBezTo>
                      <a:pt x="969162" y="47065"/>
                      <a:pt x="977379" y="52721"/>
                      <a:pt x="984059" y="59750"/>
                    </a:cubicBezTo>
                    <a:cubicBezTo>
                      <a:pt x="990738" y="66820"/>
                      <a:pt x="995960" y="75102"/>
                      <a:pt x="999766" y="84636"/>
                    </a:cubicBezTo>
                    <a:cubicBezTo>
                      <a:pt x="1003571" y="94049"/>
                      <a:pt x="1005473" y="103987"/>
                      <a:pt x="1005473" y="114410"/>
                    </a:cubicBezTo>
                    <a:cubicBezTo>
                      <a:pt x="1005473" y="126692"/>
                      <a:pt x="1002923" y="138205"/>
                      <a:pt x="997822" y="148911"/>
                    </a:cubicBezTo>
                    <a:cubicBezTo>
                      <a:pt x="992722" y="159617"/>
                      <a:pt x="985637" y="168586"/>
                      <a:pt x="976610" y="175777"/>
                    </a:cubicBezTo>
                    <a:lnTo>
                      <a:pt x="985435" y="184220"/>
                    </a:lnTo>
                    <a:cubicBezTo>
                      <a:pt x="995758" y="193633"/>
                      <a:pt x="1006000" y="198279"/>
                      <a:pt x="1016079" y="198117"/>
                    </a:cubicBezTo>
                    <a:cubicBezTo>
                      <a:pt x="1020249" y="198117"/>
                      <a:pt x="1023811" y="197592"/>
                      <a:pt x="1026686" y="196542"/>
                    </a:cubicBezTo>
                    <a:lnTo>
                      <a:pt x="1026686" y="221832"/>
                    </a:lnTo>
                    <a:cubicBezTo>
                      <a:pt x="1022111" y="223650"/>
                      <a:pt x="1016930" y="224498"/>
                      <a:pt x="1011181" y="224377"/>
                    </a:cubicBezTo>
                    <a:cubicBezTo>
                      <a:pt x="995353" y="224377"/>
                      <a:pt x="980092" y="217994"/>
                      <a:pt x="965437" y="205187"/>
                    </a:cubicBezTo>
                    <a:lnTo>
                      <a:pt x="947949" y="189512"/>
                    </a:lnTo>
                    <a:cubicBezTo>
                      <a:pt x="941553" y="191209"/>
                      <a:pt x="934793" y="192057"/>
                      <a:pt x="927709" y="192057"/>
                    </a:cubicBezTo>
                    <a:cubicBezTo>
                      <a:pt x="916455" y="192057"/>
                      <a:pt x="905930" y="189957"/>
                      <a:pt x="896093" y="185796"/>
                    </a:cubicBezTo>
                    <a:cubicBezTo>
                      <a:pt x="886418" y="181635"/>
                      <a:pt x="878160" y="176059"/>
                      <a:pt x="871359" y="169151"/>
                    </a:cubicBezTo>
                    <a:cubicBezTo>
                      <a:pt x="864679" y="162081"/>
                      <a:pt x="859458" y="153880"/>
                      <a:pt x="855652" y="144467"/>
                    </a:cubicBezTo>
                    <a:close/>
                    <a:moveTo>
                      <a:pt x="893947" y="78940"/>
                    </a:moveTo>
                    <a:cubicBezTo>
                      <a:pt x="885042" y="88474"/>
                      <a:pt x="880548" y="100311"/>
                      <a:pt x="880386" y="114410"/>
                    </a:cubicBezTo>
                    <a:cubicBezTo>
                      <a:pt x="880386" y="128510"/>
                      <a:pt x="884920" y="140347"/>
                      <a:pt x="893947" y="149881"/>
                    </a:cubicBezTo>
                    <a:cubicBezTo>
                      <a:pt x="902853" y="159415"/>
                      <a:pt x="914188" y="164182"/>
                      <a:pt x="927911" y="164182"/>
                    </a:cubicBezTo>
                    <a:cubicBezTo>
                      <a:pt x="936939" y="164182"/>
                      <a:pt x="944994" y="162041"/>
                      <a:pt x="952079" y="157718"/>
                    </a:cubicBezTo>
                    <a:cubicBezTo>
                      <a:pt x="959284" y="153396"/>
                      <a:pt x="964911" y="147416"/>
                      <a:pt x="968959" y="139700"/>
                    </a:cubicBezTo>
                    <a:cubicBezTo>
                      <a:pt x="973007" y="132105"/>
                      <a:pt x="975031" y="123702"/>
                      <a:pt x="975031" y="114410"/>
                    </a:cubicBezTo>
                    <a:cubicBezTo>
                      <a:pt x="975031" y="100311"/>
                      <a:pt x="970498" y="88474"/>
                      <a:pt x="961470" y="78940"/>
                    </a:cubicBezTo>
                    <a:cubicBezTo>
                      <a:pt x="952564" y="69406"/>
                      <a:pt x="941311" y="64639"/>
                      <a:pt x="927709" y="64639"/>
                    </a:cubicBezTo>
                    <a:cubicBezTo>
                      <a:pt x="914107" y="64639"/>
                      <a:pt x="902651" y="69406"/>
                      <a:pt x="893745" y="78940"/>
                    </a:cubicBezTo>
                    <a:lnTo>
                      <a:pt x="893947" y="78940"/>
                    </a:lnTo>
                    <a:close/>
                    <a:moveTo>
                      <a:pt x="1033365" y="130489"/>
                    </a:moveTo>
                    <a:lnTo>
                      <a:pt x="1033365" y="40924"/>
                    </a:lnTo>
                    <a:lnTo>
                      <a:pt x="1063200" y="40924"/>
                    </a:lnTo>
                    <a:lnTo>
                      <a:pt x="1063200" y="132832"/>
                    </a:lnTo>
                    <a:cubicBezTo>
                      <a:pt x="1063200" y="142649"/>
                      <a:pt x="1065831" y="150325"/>
                      <a:pt x="1071053" y="155941"/>
                    </a:cubicBezTo>
                    <a:cubicBezTo>
                      <a:pt x="1076275" y="161435"/>
                      <a:pt x="1083562" y="164182"/>
                      <a:pt x="1092832" y="164182"/>
                    </a:cubicBezTo>
                    <a:cubicBezTo>
                      <a:pt x="1102102" y="164182"/>
                      <a:pt x="1109186" y="161435"/>
                      <a:pt x="1114449" y="155941"/>
                    </a:cubicBezTo>
                    <a:cubicBezTo>
                      <a:pt x="1119671" y="150446"/>
                      <a:pt x="1122302" y="142730"/>
                      <a:pt x="1122302" y="132832"/>
                    </a:cubicBezTo>
                    <a:lnTo>
                      <a:pt x="1122302" y="40924"/>
                    </a:lnTo>
                    <a:lnTo>
                      <a:pt x="1152137" y="40924"/>
                    </a:lnTo>
                    <a:lnTo>
                      <a:pt x="1152137" y="130489"/>
                    </a:lnTo>
                    <a:cubicBezTo>
                      <a:pt x="1152137" y="149840"/>
                      <a:pt x="1146834" y="164909"/>
                      <a:pt x="1136228" y="175777"/>
                    </a:cubicBezTo>
                    <a:cubicBezTo>
                      <a:pt x="1125622" y="186765"/>
                      <a:pt x="1111089" y="192179"/>
                      <a:pt x="1092629" y="192057"/>
                    </a:cubicBezTo>
                    <a:cubicBezTo>
                      <a:pt x="1074291" y="192057"/>
                      <a:pt x="1059840" y="186644"/>
                      <a:pt x="1049234" y="175777"/>
                    </a:cubicBezTo>
                    <a:cubicBezTo>
                      <a:pt x="1038627" y="164788"/>
                      <a:pt x="1033324" y="149719"/>
                      <a:pt x="1033324" y="130489"/>
                    </a:cubicBezTo>
                    <a:close/>
                    <a:moveTo>
                      <a:pt x="1191039" y="187896"/>
                    </a:moveTo>
                    <a:lnTo>
                      <a:pt x="1191039" y="40924"/>
                    </a:lnTo>
                    <a:lnTo>
                      <a:pt x="1276455" y="40924"/>
                    </a:lnTo>
                    <a:lnTo>
                      <a:pt x="1276455" y="66416"/>
                    </a:lnTo>
                    <a:lnTo>
                      <a:pt x="1220672" y="66416"/>
                    </a:lnTo>
                    <a:lnTo>
                      <a:pt x="1220672" y="100311"/>
                    </a:lnTo>
                    <a:lnTo>
                      <a:pt x="1267994" y="100311"/>
                    </a:lnTo>
                    <a:lnTo>
                      <a:pt x="1267994" y="125803"/>
                    </a:lnTo>
                    <a:lnTo>
                      <a:pt x="1220672" y="125803"/>
                    </a:lnTo>
                    <a:lnTo>
                      <a:pt x="1220672" y="162445"/>
                    </a:lnTo>
                    <a:lnTo>
                      <a:pt x="1276455" y="162445"/>
                    </a:lnTo>
                    <a:lnTo>
                      <a:pt x="1276455" y="187937"/>
                    </a:lnTo>
                    <a:lnTo>
                      <a:pt x="1191039" y="187937"/>
                    </a:lnTo>
                    <a:close/>
                    <a:moveTo>
                      <a:pt x="0" y="400517"/>
                    </a:moveTo>
                    <a:lnTo>
                      <a:pt x="0" y="253545"/>
                    </a:lnTo>
                    <a:lnTo>
                      <a:pt x="85415" y="253545"/>
                    </a:lnTo>
                    <a:lnTo>
                      <a:pt x="85415" y="279037"/>
                    </a:lnTo>
                    <a:lnTo>
                      <a:pt x="29835" y="279037"/>
                    </a:lnTo>
                    <a:lnTo>
                      <a:pt x="29835" y="312932"/>
                    </a:lnTo>
                    <a:lnTo>
                      <a:pt x="77157" y="312932"/>
                    </a:lnTo>
                    <a:lnTo>
                      <a:pt x="77157" y="338424"/>
                    </a:lnTo>
                    <a:lnTo>
                      <a:pt x="29835" y="338424"/>
                    </a:lnTo>
                    <a:lnTo>
                      <a:pt x="29835" y="400557"/>
                    </a:lnTo>
                    <a:lnTo>
                      <a:pt x="0" y="400557"/>
                    </a:lnTo>
                    <a:close/>
                    <a:moveTo>
                      <a:pt x="113712" y="400517"/>
                    </a:moveTo>
                    <a:lnTo>
                      <a:pt x="113712" y="253545"/>
                    </a:lnTo>
                    <a:lnTo>
                      <a:pt x="158484" y="253545"/>
                    </a:lnTo>
                    <a:cubicBezTo>
                      <a:pt x="174596" y="253545"/>
                      <a:pt x="187347" y="257464"/>
                      <a:pt x="196779" y="265301"/>
                    </a:cubicBezTo>
                    <a:cubicBezTo>
                      <a:pt x="206090" y="273139"/>
                      <a:pt x="210705" y="283844"/>
                      <a:pt x="210705" y="297459"/>
                    </a:cubicBezTo>
                    <a:cubicBezTo>
                      <a:pt x="210705" y="306225"/>
                      <a:pt x="208681" y="313861"/>
                      <a:pt x="204633" y="320405"/>
                    </a:cubicBezTo>
                    <a:cubicBezTo>
                      <a:pt x="200585" y="326950"/>
                      <a:pt x="194796" y="331960"/>
                      <a:pt x="187347" y="335515"/>
                    </a:cubicBezTo>
                    <a:lnTo>
                      <a:pt x="233293" y="400598"/>
                    </a:lnTo>
                    <a:lnTo>
                      <a:pt x="197751" y="400598"/>
                    </a:lnTo>
                    <a:lnTo>
                      <a:pt x="158686" y="341211"/>
                    </a:lnTo>
                    <a:lnTo>
                      <a:pt x="143547" y="341211"/>
                    </a:lnTo>
                    <a:lnTo>
                      <a:pt x="143547" y="400598"/>
                    </a:lnTo>
                    <a:lnTo>
                      <a:pt x="113712" y="400598"/>
                    </a:lnTo>
                    <a:close/>
                    <a:moveTo>
                      <a:pt x="143547" y="315840"/>
                    </a:moveTo>
                    <a:lnTo>
                      <a:pt x="160225" y="315840"/>
                    </a:lnTo>
                    <a:cubicBezTo>
                      <a:pt x="166499" y="315840"/>
                      <a:pt x="171438" y="314224"/>
                      <a:pt x="174960" y="310952"/>
                    </a:cubicBezTo>
                    <a:cubicBezTo>
                      <a:pt x="178482" y="307680"/>
                      <a:pt x="180182" y="303034"/>
                      <a:pt x="180061" y="297055"/>
                    </a:cubicBezTo>
                    <a:cubicBezTo>
                      <a:pt x="180061" y="291439"/>
                      <a:pt x="178360" y="286995"/>
                      <a:pt x="174960" y="283723"/>
                    </a:cubicBezTo>
                    <a:cubicBezTo>
                      <a:pt x="171560" y="280451"/>
                      <a:pt x="166661" y="278875"/>
                      <a:pt x="160225" y="279037"/>
                    </a:cubicBezTo>
                    <a:lnTo>
                      <a:pt x="143547" y="279037"/>
                    </a:lnTo>
                    <a:lnTo>
                      <a:pt x="143547" y="315881"/>
                    </a:lnTo>
                    <a:close/>
                    <a:moveTo>
                      <a:pt x="241754" y="400517"/>
                    </a:moveTo>
                    <a:lnTo>
                      <a:pt x="297335" y="253545"/>
                    </a:lnTo>
                    <a:lnTo>
                      <a:pt x="336237" y="253545"/>
                    </a:lnTo>
                    <a:lnTo>
                      <a:pt x="391818" y="400517"/>
                    </a:lnTo>
                    <a:lnTo>
                      <a:pt x="360202" y="400517"/>
                    </a:lnTo>
                    <a:lnTo>
                      <a:pt x="346074" y="362299"/>
                    </a:lnTo>
                    <a:lnTo>
                      <a:pt x="287376" y="362299"/>
                    </a:lnTo>
                    <a:lnTo>
                      <a:pt x="273451" y="400517"/>
                    </a:lnTo>
                    <a:lnTo>
                      <a:pt x="241835" y="400517"/>
                    </a:lnTo>
                    <a:close/>
                    <a:moveTo>
                      <a:pt x="296525" y="336808"/>
                    </a:moveTo>
                    <a:lnTo>
                      <a:pt x="336966" y="336808"/>
                    </a:lnTo>
                    <a:lnTo>
                      <a:pt x="316725" y="281744"/>
                    </a:lnTo>
                    <a:lnTo>
                      <a:pt x="296485" y="336808"/>
                    </a:lnTo>
                    <a:close/>
                    <a:moveTo>
                      <a:pt x="416512" y="400517"/>
                    </a:moveTo>
                    <a:lnTo>
                      <a:pt x="416512" y="253545"/>
                    </a:lnTo>
                    <a:lnTo>
                      <a:pt x="454604" y="253545"/>
                    </a:lnTo>
                    <a:lnTo>
                      <a:pt x="520184" y="358785"/>
                    </a:lnTo>
                    <a:lnTo>
                      <a:pt x="520184" y="253545"/>
                    </a:lnTo>
                    <a:lnTo>
                      <a:pt x="549857" y="253545"/>
                    </a:lnTo>
                    <a:lnTo>
                      <a:pt x="549857" y="400517"/>
                    </a:lnTo>
                    <a:lnTo>
                      <a:pt x="511764" y="400517"/>
                    </a:lnTo>
                    <a:lnTo>
                      <a:pt x="446184" y="294873"/>
                    </a:lnTo>
                    <a:lnTo>
                      <a:pt x="446184" y="400517"/>
                    </a:lnTo>
                    <a:lnTo>
                      <a:pt x="416512" y="400517"/>
                    </a:lnTo>
                    <a:close/>
                    <a:moveTo>
                      <a:pt x="580663" y="327031"/>
                    </a:moveTo>
                    <a:cubicBezTo>
                      <a:pt x="580663" y="316568"/>
                      <a:pt x="582566" y="306629"/>
                      <a:pt x="586371" y="297257"/>
                    </a:cubicBezTo>
                    <a:cubicBezTo>
                      <a:pt x="590176" y="287723"/>
                      <a:pt x="595398" y="279441"/>
                      <a:pt x="602078" y="272371"/>
                    </a:cubicBezTo>
                    <a:cubicBezTo>
                      <a:pt x="608878" y="265301"/>
                      <a:pt x="617137" y="259766"/>
                      <a:pt x="626812" y="255726"/>
                    </a:cubicBezTo>
                    <a:cubicBezTo>
                      <a:pt x="636649" y="251565"/>
                      <a:pt x="647255" y="249465"/>
                      <a:pt x="658630" y="249465"/>
                    </a:cubicBezTo>
                    <a:cubicBezTo>
                      <a:pt x="671584" y="249465"/>
                      <a:pt x="683364" y="252091"/>
                      <a:pt x="693970" y="257302"/>
                    </a:cubicBezTo>
                    <a:cubicBezTo>
                      <a:pt x="704698" y="262675"/>
                      <a:pt x="713482" y="269987"/>
                      <a:pt x="720283" y="279239"/>
                    </a:cubicBezTo>
                    <a:lnTo>
                      <a:pt x="696925" y="297459"/>
                    </a:lnTo>
                    <a:cubicBezTo>
                      <a:pt x="692594" y="291318"/>
                      <a:pt x="687169" y="286430"/>
                      <a:pt x="680611" y="282754"/>
                    </a:cubicBezTo>
                    <a:cubicBezTo>
                      <a:pt x="674053" y="279077"/>
                      <a:pt x="666726" y="277259"/>
                      <a:pt x="658630" y="277259"/>
                    </a:cubicBezTo>
                    <a:cubicBezTo>
                      <a:pt x="644866" y="277259"/>
                      <a:pt x="633572" y="282026"/>
                      <a:pt x="624666" y="291561"/>
                    </a:cubicBezTo>
                    <a:cubicBezTo>
                      <a:pt x="615760" y="301095"/>
                      <a:pt x="611267" y="312932"/>
                      <a:pt x="611105" y="327031"/>
                    </a:cubicBezTo>
                    <a:cubicBezTo>
                      <a:pt x="611105" y="341130"/>
                      <a:pt x="615639" y="353048"/>
                      <a:pt x="624666" y="362703"/>
                    </a:cubicBezTo>
                    <a:cubicBezTo>
                      <a:pt x="633572" y="372238"/>
                      <a:pt x="644907" y="376964"/>
                      <a:pt x="658630" y="376803"/>
                    </a:cubicBezTo>
                    <a:cubicBezTo>
                      <a:pt x="666767" y="376803"/>
                      <a:pt x="674094" y="375025"/>
                      <a:pt x="680611" y="371510"/>
                    </a:cubicBezTo>
                    <a:cubicBezTo>
                      <a:pt x="687169" y="367834"/>
                      <a:pt x="692594" y="362905"/>
                      <a:pt x="696925" y="356603"/>
                    </a:cubicBezTo>
                    <a:lnTo>
                      <a:pt x="720283" y="374621"/>
                    </a:lnTo>
                    <a:cubicBezTo>
                      <a:pt x="714535" y="382580"/>
                      <a:pt x="707329" y="389124"/>
                      <a:pt x="698666" y="394215"/>
                    </a:cubicBezTo>
                    <a:cubicBezTo>
                      <a:pt x="690043" y="399305"/>
                      <a:pt x="680449" y="402497"/>
                      <a:pt x="670005" y="403830"/>
                    </a:cubicBezTo>
                    <a:lnTo>
                      <a:pt x="651748" y="434412"/>
                    </a:lnTo>
                    <a:lnTo>
                      <a:pt x="625435" y="434412"/>
                    </a:lnTo>
                    <a:lnTo>
                      <a:pt x="643895" y="403466"/>
                    </a:lnTo>
                    <a:cubicBezTo>
                      <a:pt x="631467" y="401244"/>
                      <a:pt x="620375" y="396477"/>
                      <a:pt x="610700" y="389165"/>
                    </a:cubicBezTo>
                    <a:cubicBezTo>
                      <a:pt x="601025" y="381853"/>
                      <a:pt x="593536" y="372763"/>
                      <a:pt x="588314" y="361936"/>
                    </a:cubicBezTo>
                    <a:cubicBezTo>
                      <a:pt x="583092" y="351109"/>
                      <a:pt x="580542" y="339474"/>
                      <a:pt x="580663" y="327071"/>
                    </a:cubicBezTo>
                    <a:close/>
                    <a:moveTo>
                      <a:pt x="728946" y="400517"/>
                    </a:moveTo>
                    <a:lnTo>
                      <a:pt x="784527" y="253545"/>
                    </a:lnTo>
                    <a:lnTo>
                      <a:pt x="823429" y="253545"/>
                    </a:lnTo>
                    <a:lnTo>
                      <a:pt x="879010" y="400517"/>
                    </a:lnTo>
                    <a:lnTo>
                      <a:pt x="847394" y="400517"/>
                    </a:lnTo>
                    <a:lnTo>
                      <a:pt x="833468" y="362299"/>
                    </a:lnTo>
                    <a:lnTo>
                      <a:pt x="774771" y="362299"/>
                    </a:lnTo>
                    <a:lnTo>
                      <a:pt x="760643" y="400517"/>
                    </a:lnTo>
                    <a:lnTo>
                      <a:pt x="729027" y="400517"/>
                    </a:lnTo>
                    <a:close/>
                    <a:moveTo>
                      <a:pt x="783919" y="336808"/>
                    </a:moveTo>
                    <a:lnTo>
                      <a:pt x="824158" y="336808"/>
                    </a:lnTo>
                    <a:lnTo>
                      <a:pt x="803917" y="281744"/>
                    </a:lnTo>
                    <a:lnTo>
                      <a:pt x="783879" y="336808"/>
                    </a:lnTo>
                    <a:close/>
                    <a:moveTo>
                      <a:pt x="903703" y="400517"/>
                    </a:moveTo>
                    <a:lnTo>
                      <a:pt x="903703" y="253545"/>
                    </a:lnTo>
                    <a:lnTo>
                      <a:pt x="933538" y="253545"/>
                    </a:lnTo>
                    <a:lnTo>
                      <a:pt x="933538" y="400517"/>
                    </a:lnTo>
                    <a:lnTo>
                      <a:pt x="903703" y="400517"/>
                    </a:lnTo>
                    <a:close/>
                    <a:moveTo>
                      <a:pt x="963413" y="380115"/>
                    </a:moveTo>
                    <a:lnTo>
                      <a:pt x="985030" y="360320"/>
                    </a:lnTo>
                    <a:cubicBezTo>
                      <a:pt x="989483" y="366057"/>
                      <a:pt x="994462" y="370500"/>
                      <a:pt x="999968" y="373652"/>
                    </a:cubicBezTo>
                    <a:cubicBezTo>
                      <a:pt x="1005595" y="376803"/>
                      <a:pt x="1011424" y="378338"/>
                      <a:pt x="1017456" y="378338"/>
                    </a:cubicBezTo>
                    <a:cubicBezTo>
                      <a:pt x="1023487" y="378338"/>
                      <a:pt x="1027940" y="376843"/>
                      <a:pt x="1031219" y="373813"/>
                    </a:cubicBezTo>
                    <a:cubicBezTo>
                      <a:pt x="1034620" y="370824"/>
                      <a:pt x="1036320" y="366622"/>
                      <a:pt x="1036320" y="361289"/>
                    </a:cubicBezTo>
                    <a:cubicBezTo>
                      <a:pt x="1036320" y="358138"/>
                      <a:pt x="1035389" y="355270"/>
                      <a:pt x="1033567" y="352684"/>
                    </a:cubicBezTo>
                    <a:cubicBezTo>
                      <a:pt x="1031584" y="350058"/>
                      <a:pt x="1029033" y="347917"/>
                      <a:pt x="1025916" y="346221"/>
                    </a:cubicBezTo>
                    <a:cubicBezTo>
                      <a:pt x="1022759" y="344403"/>
                      <a:pt x="1019156" y="342544"/>
                      <a:pt x="1015108" y="340726"/>
                    </a:cubicBezTo>
                    <a:cubicBezTo>
                      <a:pt x="1011060" y="338747"/>
                      <a:pt x="1006931" y="336888"/>
                      <a:pt x="1002721" y="335030"/>
                    </a:cubicBezTo>
                    <a:cubicBezTo>
                      <a:pt x="998510" y="333172"/>
                      <a:pt x="994462" y="330990"/>
                      <a:pt x="990536" y="328364"/>
                    </a:cubicBezTo>
                    <a:cubicBezTo>
                      <a:pt x="986488" y="325738"/>
                      <a:pt x="982885" y="322870"/>
                      <a:pt x="979727" y="319759"/>
                    </a:cubicBezTo>
                    <a:cubicBezTo>
                      <a:pt x="976570" y="316608"/>
                      <a:pt x="974019" y="312649"/>
                      <a:pt x="972076" y="307801"/>
                    </a:cubicBezTo>
                    <a:cubicBezTo>
                      <a:pt x="970093" y="302953"/>
                      <a:pt x="969121" y="297661"/>
                      <a:pt x="969121" y="291924"/>
                    </a:cubicBezTo>
                    <a:cubicBezTo>
                      <a:pt x="969121" y="280047"/>
                      <a:pt x="973574" y="269987"/>
                      <a:pt x="982480" y="261746"/>
                    </a:cubicBezTo>
                    <a:cubicBezTo>
                      <a:pt x="991386" y="253505"/>
                      <a:pt x="1002640" y="249384"/>
                      <a:pt x="1016241" y="249384"/>
                    </a:cubicBezTo>
                    <a:cubicBezTo>
                      <a:pt x="1036684" y="249384"/>
                      <a:pt x="1053768" y="257625"/>
                      <a:pt x="1067491" y="274068"/>
                    </a:cubicBezTo>
                    <a:lnTo>
                      <a:pt x="1045712" y="293661"/>
                    </a:lnTo>
                    <a:cubicBezTo>
                      <a:pt x="1036280" y="281380"/>
                      <a:pt x="1026524" y="275239"/>
                      <a:pt x="1016444" y="275239"/>
                    </a:cubicBezTo>
                    <a:cubicBezTo>
                      <a:pt x="1011465" y="275239"/>
                      <a:pt x="1007336" y="276734"/>
                      <a:pt x="1004057" y="279764"/>
                    </a:cubicBezTo>
                    <a:cubicBezTo>
                      <a:pt x="1000778" y="282754"/>
                      <a:pt x="999199" y="286430"/>
                      <a:pt x="999361" y="290753"/>
                    </a:cubicBezTo>
                    <a:cubicBezTo>
                      <a:pt x="999361" y="293500"/>
                      <a:pt x="1000130" y="296045"/>
                      <a:pt x="1001709" y="298388"/>
                    </a:cubicBezTo>
                    <a:cubicBezTo>
                      <a:pt x="1003287" y="300610"/>
                      <a:pt x="1005311" y="302630"/>
                      <a:pt x="1007781" y="304448"/>
                    </a:cubicBezTo>
                    <a:cubicBezTo>
                      <a:pt x="1010412" y="306145"/>
                      <a:pt x="1013408" y="307841"/>
                      <a:pt x="1016808" y="309538"/>
                    </a:cubicBezTo>
                    <a:lnTo>
                      <a:pt x="1027212" y="314426"/>
                    </a:lnTo>
                    <a:cubicBezTo>
                      <a:pt x="1031017" y="316123"/>
                      <a:pt x="1034741" y="317820"/>
                      <a:pt x="1038425" y="319517"/>
                    </a:cubicBezTo>
                    <a:cubicBezTo>
                      <a:pt x="1042230" y="321335"/>
                      <a:pt x="1045752" y="323557"/>
                      <a:pt x="1049031" y="326183"/>
                    </a:cubicBezTo>
                    <a:cubicBezTo>
                      <a:pt x="1052432" y="328647"/>
                      <a:pt x="1055427" y="331556"/>
                      <a:pt x="1058059" y="334788"/>
                    </a:cubicBezTo>
                    <a:cubicBezTo>
                      <a:pt x="1060690" y="337939"/>
                      <a:pt x="1062714" y="341655"/>
                      <a:pt x="1064131" y="345978"/>
                    </a:cubicBezTo>
                    <a:cubicBezTo>
                      <a:pt x="1065709" y="350422"/>
                      <a:pt x="1066479" y="355310"/>
                      <a:pt x="1066479" y="360683"/>
                    </a:cubicBezTo>
                    <a:cubicBezTo>
                      <a:pt x="1066236" y="374015"/>
                      <a:pt x="1061418" y="384640"/>
                      <a:pt x="1052148" y="392639"/>
                    </a:cubicBezTo>
                    <a:cubicBezTo>
                      <a:pt x="1042999" y="400598"/>
                      <a:pt x="1031543" y="404597"/>
                      <a:pt x="1017780" y="404597"/>
                    </a:cubicBezTo>
                    <a:cubicBezTo>
                      <a:pt x="1005716" y="404597"/>
                      <a:pt x="995313" y="402577"/>
                      <a:pt x="986569" y="398537"/>
                    </a:cubicBezTo>
                    <a:cubicBezTo>
                      <a:pt x="977784" y="394376"/>
                      <a:pt x="970093" y="388236"/>
                      <a:pt x="963413" y="380115"/>
                    </a:cubicBezTo>
                    <a:close/>
                    <a:moveTo>
                      <a:pt x="1099714" y="400517"/>
                    </a:moveTo>
                    <a:lnTo>
                      <a:pt x="1099714" y="253545"/>
                    </a:lnTo>
                    <a:lnTo>
                      <a:pt x="1185129" y="253545"/>
                    </a:lnTo>
                    <a:lnTo>
                      <a:pt x="1185129" y="279037"/>
                    </a:lnTo>
                    <a:lnTo>
                      <a:pt x="1129548" y="279037"/>
                    </a:lnTo>
                    <a:lnTo>
                      <a:pt x="1129548" y="312932"/>
                    </a:lnTo>
                    <a:lnTo>
                      <a:pt x="1176871" y="312932"/>
                    </a:lnTo>
                    <a:lnTo>
                      <a:pt x="1176871" y="338424"/>
                    </a:lnTo>
                    <a:lnTo>
                      <a:pt x="1129548" y="338424"/>
                    </a:lnTo>
                    <a:lnTo>
                      <a:pt x="1129548" y="375066"/>
                    </a:lnTo>
                    <a:lnTo>
                      <a:pt x="1185129" y="375066"/>
                    </a:lnTo>
                    <a:lnTo>
                      <a:pt x="1185129" y="400557"/>
                    </a:lnTo>
                    <a:lnTo>
                      <a:pt x="1099714" y="400557"/>
                    </a:lnTo>
                    <a:close/>
                  </a:path>
                </a:pathLst>
              </a:custGeom>
              <a:solidFill>
                <a:srgbClr val="000000"/>
              </a:solidFill>
              <a:ln w="0" cap="flat">
                <a:noFill/>
                <a:prstDash val="solid"/>
                <a:miter/>
              </a:ln>
            </p:spPr>
            <p:txBody>
              <a:bodyPr rtlCol="0" anchor="ctr"/>
              <a:lstStyle/>
              <a:p>
                <a:endParaRPr lang="fr-FR"/>
              </a:p>
            </p:txBody>
          </p:sp>
          <p:sp>
            <p:nvSpPr>
              <p:cNvPr id="16" name="Forme libre 15">
                <a:extLst>
                  <a:ext uri="{FF2B5EF4-FFF2-40B4-BE49-F238E27FC236}">
                    <a16:creationId xmlns:a16="http://schemas.microsoft.com/office/drawing/2014/main" id="{92B5C092-3599-0750-4455-A83CE97907BE}"/>
                  </a:ext>
                </a:extLst>
              </p:cNvPr>
              <p:cNvSpPr/>
              <p:nvPr/>
            </p:nvSpPr>
            <p:spPr>
              <a:xfrm>
                <a:off x="893648" y="-792067"/>
                <a:ext cx="511763" cy="359794"/>
              </a:xfrm>
              <a:custGeom>
                <a:avLst/>
                <a:gdLst>
                  <a:gd name="connsiteX0" fmla="*/ 487556 w 511763"/>
                  <a:gd name="connsiteY0" fmla="*/ 305013 h 359794"/>
                  <a:gd name="connsiteX1" fmla="*/ 493628 w 511763"/>
                  <a:gd name="connsiteY1" fmla="*/ 316002 h 359794"/>
                  <a:gd name="connsiteX2" fmla="*/ 473793 w 511763"/>
                  <a:gd name="connsiteY2" fmla="*/ 321294 h 359794"/>
                  <a:gd name="connsiteX3" fmla="*/ 487556 w 511763"/>
                  <a:gd name="connsiteY3" fmla="*/ 305013 h 359794"/>
                  <a:gd name="connsiteX4" fmla="*/ 498567 w 511763"/>
                  <a:gd name="connsiteY4" fmla="*/ 337171 h 359794"/>
                  <a:gd name="connsiteX5" fmla="*/ 494640 w 511763"/>
                  <a:gd name="connsiteY5" fmla="*/ 337171 h 359794"/>
                  <a:gd name="connsiteX6" fmla="*/ 478934 w 511763"/>
                  <a:gd name="connsiteY6" fmla="*/ 347756 h 359794"/>
                  <a:gd name="connsiteX7" fmla="*/ 470675 w 511763"/>
                  <a:gd name="connsiteY7" fmla="*/ 337171 h 359794"/>
                  <a:gd name="connsiteX8" fmla="*/ 471647 w 511763"/>
                  <a:gd name="connsiteY8" fmla="*/ 328364 h 359794"/>
                  <a:gd name="connsiteX9" fmla="*/ 503870 w 511763"/>
                  <a:gd name="connsiteY9" fmla="*/ 317780 h 359794"/>
                  <a:gd name="connsiteX10" fmla="*/ 493669 w 511763"/>
                  <a:gd name="connsiteY10" fmla="*/ 296408 h 359794"/>
                  <a:gd name="connsiteX11" fmla="*/ 461081 w 511763"/>
                  <a:gd name="connsiteY11" fmla="*/ 344039 h 359794"/>
                  <a:gd name="connsiteX12" fmla="*/ 473266 w 511763"/>
                  <a:gd name="connsiteY12" fmla="*/ 359512 h 359794"/>
                  <a:gd name="connsiteX13" fmla="*/ 498608 w 511763"/>
                  <a:gd name="connsiteY13" fmla="*/ 337171 h 359794"/>
                  <a:gd name="connsiteX14" fmla="*/ 493507 w 511763"/>
                  <a:gd name="connsiteY14" fmla="*/ 289339 h 359794"/>
                  <a:gd name="connsiteX15" fmla="*/ 511764 w 511763"/>
                  <a:gd name="connsiteY15" fmla="*/ 272694 h 359794"/>
                  <a:gd name="connsiteX16" fmla="*/ 511764 w 511763"/>
                  <a:gd name="connsiteY16" fmla="*/ 270351 h 359794"/>
                  <a:gd name="connsiteX17" fmla="*/ 499579 w 511763"/>
                  <a:gd name="connsiteY17" fmla="*/ 270351 h 359794"/>
                  <a:gd name="connsiteX18" fmla="*/ 488771 w 511763"/>
                  <a:gd name="connsiteY18" fmla="*/ 289540 h 359794"/>
                  <a:gd name="connsiteX19" fmla="*/ 493466 w 511763"/>
                  <a:gd name="connsiteY19" fmla="*/ 289540 h 359794"/>
                  <a:gd name="connsiteX20" fmla="*/ 493466 w 511763"/>
                  <a:gd name="connsiteY20" fmla="*/ 289339 h 359794"/>
                  <a:gd name="connsiteX21" fmla="*/ 424972 w 511763"/>
                  <a:gd name="connsiteY21" fmla="*/ 305417 h 359794"/>
                  <a:gd name="connsiteX22" fmla="*/ 435578 w 511763"/>
                  <a:gd name="connsiteY22" fmla="*/ 305417 h 359794"/>
                  <a:gd name="connsiteX23" fmla="*/ 418698 w 511763"/>
                  <a:gd name="connsiteY23" fmla="*/ 351674 h 359794"/>
                  <a:gd name="connsiteX24" fmla="*/ 423393 w 511763"/>
                  <a:gd name="connsiteY24" fmla="*/ 359512 h 359794"/>
                  <a:gd name="connsiteX25" fmla="*/ 455212 w 511763"/>
                  <a:gd name="connsiteY25" fmla="*/ 334828 h 359794"/>
                  <a:gd name="connsiteX26" fmla="*/ 452257 w 511763"/>
                  <a:gd name="connsiteY26" fmla="*/ 334828 h 359794"/>
                  <a:gd name="connsiteX27" fmla="*/ 431449 w 511763"/>
                  <a:gd name="connsiteY27" fmla="*/ 348927 h 359794"/>
                  <a:gd name="connsiteX28" fmla="*/ 446953 w 511763"/>
                  <a:gd name="connsiteY28" fmla="*/ 305417 h 359794"/>
                  <a:gd name="connsiteX29" fmla="*/ 462863 w 511763"/>
                  <a:gd name="connsiteY29" fmla="*/ 305417 h 359794"/>
                  <a:gd name="connsiteX30" fmla="*/ 464846 w 511763"/>
                  <a:gd name="connsiteY30" fmla="*/ 298751 h 359794"/>
                  <a:gd name="connsiteX31" fmla="*/ 449342 w 511763"/>
                  <a:gd name="connsiteY31" fmla="*/ 298751 h 359794"/>
                  <a:gd name="connsiteX32" fmla="*/ 455252 w 511763"/>
                  <a:gd name="connsiteY32" fmla="*/ 282107 h 359794"/>
                  <a:gd name="connsiteX33" fmla="*/ 449180 w 511763"/>
                  <a:gd name="connsiteY33" fmla="*/ 282107 h 359794"/>
                  <a:gd name="connsiteX34" fmla="*/ 438169 w 511763"/>
                  <a:gd name="connsiteY34" fmla="*/ 298751 h 359794"/>
                  <a:gd name="connsiteX35" fmla="*/ 425013 w 511763"/>
                  <a:gd name="connsiteY35" fmla="*/ 300529 h 359794"/>
                  <a:gd name="connsiteX36" fmla="*/ 425013 w 511763"/>
                  <a:gd name="connsiteY36" fmla="*/ 305417 h 359794"/>
                  <a:gd name="connsiteX37" fmla="*/ 413961 w 511763"/>
                  <a:gd name="connsiteY37" fmla="*/ 303074 h 359794"/>
                  <a:gd name="connsiteX38" fmla="*/ 410237 w 511763"/>
                  <a:gd name="connsiteY38" fmla="*/ 296408 h 359794"/>
                  <a:gd name="connsiteX39" fmla="*/ 385503 w 511763"/>
                  <a:gd name="connsiteY39" fmla="*/ 316406 h 359794"/>
                  <a:gd name="connsiteX40" fmla="*/ 388458 w 511763"/>
                  <a:gd name="connsiteY40" fmla="*/ 316406 h 359794"/>
                  <a:gd name="connsiteX41" fmla="*/ 401412 w 511763"/>
                  <a:gd name="connsiteY41" fmla="*/ 306589 h 359794"/>
                  <a:gd name="connsiteX42" fmla="*/ 383560 w 511763"/>
                  <a:gd name="connsiteY42" fmla="*/ 352846 h 359794"/>
                  <a:gd name="connsiteX43" fmla="*/ 387487 w 511763"/>
                  <a:gd name="connsiteY43" fmla="*/ 359512 h 359794"/>
                  <a:gd name="connsiteX44" fmla="*/ 411047 w 511763"/>
                  <a:gd name="connsiteY44" fmla="*/ 339514 h 359794"/>
                  <a:gd name="connsiteX45" fmla="*/ 408092 w 511763"/>
                  <a:gd name="connsiteY45" fmla="*/ 339514 h 359794"/>
                  <a:gd name="connsiteX46" fmla="*/ 395138 w 511763"/>
                  <a:gd name="connsiteY46" fmla="*/ 349331 h 359794"/>
                  <a:gd name="connsiteX47" fmla="*/ 414002 w 511763"/>
                  <a:gd name="connsiteY47" fmla="*/ 303074 h 359794"/>
                  <a:gd name="connsiteX48" fmla="*/ 415742 w 511763"/>
                  <a:gd name="connsiteY48" fmla="*/ 284652 h 359794"/>
                  <a:gd name="connsiteX49" fmla="*/ 422989 w 511763"/>
                  <a:gd name="connsiteY49" fmla="*/ 277421 h 359794"/>
                  <a:gd name="connsiteX50" fmla="*/ 415742 w 511763"/>
                  <a:gd name="connsiteY50" fmla="*/ 270189 h 359794"/>
                  <a:gd name="connsiteX51" fmla="*/ 410642 w 511763"/>
                  <a:gd name="connsiteY51" fmla="*/ 272331 h 359794"/>
                  <a:gd name="connsiteX52" fmla="*/ 408496 w 511763"/>
                  <a:gd name="connsiteY52" fmla="*/ 277421 h 359794"/>
                  <a:gd name="connsiteX53" fmla="*/ 415742 w 511763"/>
                  <a:gd name="connsiteY53" fmla="*/ 284652 h 359794"/>
                  <a:gd name="connsiteX54" fmla="*/ 329517 w 511763"/>
                  <a:gd name="connsiteY54" fmla="*/ 309336 h 359794"/>
                  <a:gd name="connsiteX55" fmla="*/ 329517 w 511763"/>
                  <a:gd name="connsiteY55" fmla="*/ 323233 h 359794"/>
                  <a:gd name="connsiteX56" fmla="*/ 316968 w 511763"/>
                  <a:gd name="connsiteY56" fmla="*/ 351068 h 359794"/>
                  <a:gd name="connsiteX57" fmla="*/ 322271 w 511763"/>
                  <a:gd name="connsiteY57" fmla="*/ 359673 h 359794"/>
                  <a:gd name="connsiteX58" fmla="*/ 328182 w 511763"/>
                  <a:gd name="connsiteY58" fmla="*/ 355553 h 359794"/>
                  <a:gd name="connsiteX59" fmla="*/ 340569 w 511763"/>
                  <a:gd name="connsiteY59" fmla="*/ 323031 h 359794"/>
                  <a:gd name="connsiteX60" fmla="*/ 361579 w 511763"/>
                  <a:gd name="connsiteY60" fmla="*/ 308528 h 359794"/>
                  <a:gd name="connsiteX61" fmla="*/ 362348 w 511763"/>
                  <a:gd name="connsiteY61" fmla="*/ 315598 h 359794"/>
                  <a:gd name="connsiteX62" fmla="*/ 343281 w 511763"/>
                  <a:gd name="connsiteY62" fmla="*/ 351836 h 359794"/>
                  <a:gd name="connsiteX63" fmla="*/ 347977 w 511763"/>
                  <a:gd name="connsiteY63" fmla="*/ 359673 h 359794"/>
                  <a:gd name="connsiteX64" fmla="*/ 372711 w 511763"/>
                  <a:gd name="connsiteY64" fmla="*/ 339676 h 359794"/>
                  <a:gd name="connsiteX65" fmla="*/ 369391 w 511763"/>
                  <a:gd name="connsiteY65" fmla="*/ 339676 h 359794"/>
                  <a:gd name="connsiteX66" fmla="*/ 356437 w 511763"/>
                  <a:gd name="connsiteY66" fmla="*/ 349493 h 359794"/>
                  <a:gd name="connsiteX67" fmla="*/ 372751 w 511763"/>
                  <a:gd name="connsiteY67" fmla="*/ 316568 h 359794"/>
                  <a:gd name="connsiteX68" fmla="*/ 375909 w 511763"/>
                  <a:gd name="connsiteY68" fmla="*/ 305377 h 359794"/>
                  <a:gd name="connsiteX69" fmla="*/ 367286 w 511763"/>
                  <a:gd name="connsiteY69" fmla="*/ 296570 h 359794"/>
                  <a:gd name="connsiteX70" fmla="*/ 342552 w 511763"/>
                  <a:gd name="connsiteY70" fmla="*/ 316770 h 359794"/>
                  <a:gd name="connsiteX71" fmla="*/ 342552 w 511763"/>
                  <a:gd name="connsiteY71" fmla="*/ 308165 h 359794"/>
                  <a:gd name="connsiteX72" fmla="*/ 335104 w 511763"/>
                  <a:gd name="connsiteY72" fmla="*/ 296610 h 359794"/>
                  <a:gd name="connsiteX73" fmla="*/ 318021 w 511763"/>
                  <a:gd name="connsiteY73" fmla="*/ 316608 h 359794"/>
                  <a:gd name="connsiteX74" fmla="*/ 320976 w 511763"/>
                  <a:gd name="connsiteY74" fmla="*/ 316608 h 359794"/>
                  <a:gd name="connsiteX75" fmla="*/ 329598 w 511763"/>
                  <a:gd name="connsiteY75" fmla="*/ 309376 h 359794"/>
                  <a:gd name="connsiteX76" fmla="*/ 316847 w 511763"/>
                  <a:gd name="connsiteY76" fmla="*/ 310548 h 359794"/>
                  <a:gd name="connsiteX77" fmla="*/ 312151 w 511763"/>
                  <a:gd name="connsiteY77" fmla="*/ 296449 h 359794"/>
                  <a:gd name="connsiteX78" fmla="*/ 295473 w 511763"/>
                  <a:gd name="connsiteY78" fmla="*/ 316648 h 359794"/>
                  <a:gd name="connsiteX79" fmla="*/ 295473 w 511763"/>
                  <a:gd name="connsiteY79" fmla="*/ 308043 h 359794"/>
                  <a:gd name="connsiteX80" fmla="*/ 288024 w 511763"/>
                  <a:gd name="connsiteY80" fmla="*/ 296489 h 359794"/>
                  <a:gd name="connsiteX81" fmla="*/ 270941 w 511763"/>
                  <a:gd name="connsiteY81" fmla="*/ 316487 h 359794"/>
                  <a:gd name="connsiteX82" fmla="*/ 273896 w 511763"/>
                  <a:gd name="connsiteY82" fmla="*/ 316487 h 359794"/>
                  <a:gd name="connsiteX83" fmla="*/ 282357 w 511763"/>
                  <a:gd name="connsiteY83" fmla="*/ 309255 h 359794"/>
                  <a:gd name="connsiteX84" fmla="*/ 282357 w 511763"/>
                  <a:gd name="connsiteY84" fmla="*/ 323153 h 359794"/>
                  <a:gd name="connsiteX85" fmla="*/ 269808 w 511763"/>
                  <a:gd name="connsiteY85" fmla="*/ 350988 h 359794"/>
                  <a:gd name="connsiteX86" fmla="*/ 275111 w 511763"/>
                  <a:gd name="connsiteY86" fmla="*/ 359593 h 359794"/>
                  <a:gd name="connsiteX87" fmla="*/ 281021 w 511763"/>
                  <a:gd name="connsiteY87" fmla="*/ 355472 h 359794"/>
                  <a:gd name="connsiteX88" fmla="*/ 293003 w 511763"/>
                  <a:gd name="connsiteY88" fmla="*/ 322951 h 359794"/>
                  <a:gd name="connsiteX89" fmla="*/ 303609 w 511763"/>
                  <a:gd name="connsiteY89" fmla="*/ 310790 h 359794"/>
                  <a:gd name="connsiteX90" fmla="*/ 316968 w 511763"/>
                  <a:gd name="connsiteY90" fmla="*/ 310790 h 359794"/>
                  <a:gd name="connsiteX91" fmla="*/ 316968 w 511763"/>
                  <a:gd name="connsiteY91" fmla="*/ 310588 h 359794"/>
                  <a:gd name="connsiteX92" fmla="*/ 248312 w 511763"/>
                  <a:gd name="connsiteY92" fmla="*/ 305054 h 359794"/>
                  <a:gd name="connsiteX93" fmla="*/ 254384 w 511763"/>
                  <a:gd name="connsiteY93" fmla="*/ 316042 h 359794"/>
                  <a:gd name="connsiteX94" fmla="*/ 234548 w 511763"/>
                  <a:gd name="connsiteY94" fmla="*/ 321335 h 359794"/>
                  <a:gd name="connsiteX95" fmla="*/ 248312 w 511763"/>
                  <a:gd name="connsiteY95" fmla="*/ 305054 h 359794"/>
                  <a:gd name="connsiteX96" fmla="*/ 259323 w 511763"/>
                  <a:gd name="connsiteY96" fmla="*/ 337212 h 359794"/>
                  <a:gd name="connsiteX97" fmla="*/ 255396 w 511763"/>
                  <a:gd name="connsiteY97" fmla="*/ 337212 h 359794"/>
                  <a:gd name="connsiteX98" fmla="*/ 239689 w 511763"/>
                  <a:gd name="connsiteY98" fmla="*/ 347796 h 359794"/>
                  <a:gd name="connsiteX99" fmla="*/ 231431 w 511763"/>
                  <a:gd name="connsiteY99" fmla="*/ 337212 h 359794"/>
                  <a:gd name="connsiteX100" fmla="*/ 232403 w 511763"/>
                  <a:gd name="connsiteY100" fmla="*/ 328404 h 359794"/>
                  <a:gd name="connsiteX101" fmla="*/ 264626 w 511763"/>
                  <a:gd name="connsiteY101" fmla="*/ 317820 h 359794"/>
                  <a:gd name="connsiteX102" fmla="*/ 254425 w 511763"/>
                  <a:gd name="connsiteY102" fmla="*/ 296449 h 359794"/>
                  <a:gd name="connsiteX103" fmla="*/ 221837 w 511763"/>
                  <a:gd name="connsiteY103" fmla="*/ 344079 h 359794"/>
                  <a:gd name="connsiteX104" fmla="*/ 234022 w 511763"/>
                  <a:gd name="connsiteY104" fmla="*/ 359552 h 359794"/>
                  <a:gd name="connsiteX105" fmla="*/ 259363 w 511763"/>
                  <a:gd name="connsiteY105" fmla="*/ 337212 h 359794"/>
                  <a:gd name="connsiteX106" fmla="*/ 185728 w 511763"/>
                  <a:gd name="connsiteY106" fmla="*/ 305458 h 359794"/>
                  <a:gd name="connsiteX107" fmla="*/ 196334 w 511763"/>
                  <a:gd name="connsiteY107" fmla="*/ 305458 h 359794"/>
                  <a:gd name="connsiteX108" fmla="*/ 179453 w 511763"/>
                  <a:gd name="connsiteY108" fmla="*/ 351715 h 359794"/>
                  <a:gd name="connsiteX109" fmla="*/ 184149 w 511763"/>
                  <a:gd name="connsiteY109" fmla="*/ 359552 h 359794"/>
                  <a:gd name="connsiteX110" fmla="*/ 215967 w 511763"/>
                  <a:gd name="connsiteY110" fmla="*/ 334868 h 359794"/>
                  <a:gd name="connsiteX111" fmla="*/ 213012 w 511763"/>
                  <a:gd name="connsiteY111" fmla="*/ 334868 h 359794"/>
                  <a:gd name="connsiteX112" fmla="*/ 192205 w 511763"/>
                  <a:gd name="connsiteY112" fmla="*/ 348968 h 359794"/>
                  <a:gd name="connsiteX113" fmla="*/ 207709 w 511763"/>
                  <a:gd name="connsiteY113" fmla="*/ 305458 h 359794"/>
                  <a:gd name="connsiteX114" fmla="*/ 223618 w 511763"/>
                  <a:gd name="connsiteY114" fmla="*/ 305458 h 359794"/>
                  <a:gd name="connsiteX115" fmla="*/ 225602 w 511763"/>
                  <a:gd name="connsiteY115" fmla="*/ 298792 h 359794"/>
                  <a:gd name="connsiteX116" fmla="*/ 210098 w 511763"/>
                  <a:gd name="connsiteY116" fmla="*/ 298792 h 359794"/>
                  <a:gd name="connsiteX117" fmla="*/ 216008 w 511763"/>
                  <a:gd name="connsiteY117" fmla="*/ 282148 h 359794"/>
                  <a:gd name="connsiteX118" fmla="*/ 209936 w 511763"/>
                  <a:gd name="connsiteY118" fmla="*/ 282148 h 359794"/>
                  <a:gd name="connsiteX119" fmla="*/ 198925 w 511763"/>
                  <a:gd name="connsiteY119" fmla="*/ 298792 h 359794"/>
                  <a:gd name="connsiteX120" fmla="*/ 185768 w 511763"/>
                  <a:gd name="connsiteY120" fmla="*/ 300570 h 359794"/>
                  <a:gd name="connsiteX121" fmla="*/ 185768 w 511763"/>
                  <a:gd name="connsiteY121" fmla="*/ 305458 h 359794"/>
                  <a:gd name="connsiteX122" fmla="*/ 129378 w 511763"/>
                  <a:gd name="connsiteY122" fmla="*/ 341534 h 359794"/>
                  <a:gd name="connsiteX123" fmla="*/ 154315 w 511763"/>
                  <a:gd name="connsiteY123" fmla="*/ 307841 h 359794"/>
                  <a:gd name="connsiteX124" fmla="*/ 159820 w 511763"/>
                  <a:gd name="connsiteY124" fmla="*/ 308609 h 359794"/>
                  <a:gd name="connsiteX125" fmla="*/ 150590 w 511763"/>
                  <a:gd name="connsiteY125" fmla="*/ 333293 h 359794"/>
                  <a:gd name="connsiteX126" fmla="*/ 133102 w 511763"/>
                  <a:gd name="connsiteY126" fmla="*/ 347594 h 359794"/>
                  <a:gd name="connsiteX127" fmla="*/ 129378 w 511763"/>
                  <a:gd name="connsiteY127" fmla="*/ 341534 h 359794"/>
                  <a:gd name="connsiteX128" fmla="*/ 178279 w 511763"/>
                  <a:gd name="connsiteY128" fmla="*/ 293702 h 359794"/>
                  <a:gd name="connsiteX129" fmla="*/ 173381 w 511763"/>
                  <a:gd name="connsiteY129" fmla="*/ 293298 h 359794"/>
                  <a:gd name="connsiteX130" fmla="*/ 167876 w 511763"/>
                  <a:gd name="connsiteY130" fmla="*/ 298792 h 359794"/>
                  <a:gd name="connsiteX131" fmla="*/ 166904 w 511763"/>
                  <a:gd name="connsiteY131" fmla="*/ 298792 h 359794"/>
                  <a:gd name="connsiteX132" fmla="*/ 118408 w 511763"/>
                  <a:gd name="connsiteY132" fmla="*/ 350745 h 359794"/>
                  <a:gd name="connsiteX133" fmla="*/ 127030 w 511763"/>
                  <a:gd name="connsiteY133" fmla="*/ 359552 h 359794"/>
                  <a:gd name="connsiteX134" fmla="*/ 148242 w 511763"/>
                  <a:gd name="connsiteY134" fmla="*/ 339353 h 359794"/>
                  <a:gd name="connsiteX135" fmla="*/ 147838 w 511763"/>
                  <a:gd name="connsiteY135" fmla="*/ 343069 h 359794"/>
                  <a:gd name="connsiteX136" fmla="*/ 155691 w 511763"/>
                  <a:gd name="connsiteY136" fmla="*/ 359512 h 359794"/>
                  <a:gd name="connsiteX137" fmla="*/ 172572 w 511763"/>
                  <a:gd name="connsiteY137" fmla="*/ 339514 h 359794"/>
                  <a:gd name="connsiteX138" fmla="*/ 169616 w 511763"/>
                  <a:gd name="connsiteY138" fmla="*/ 339514 h 359794"/>
                  <a:gd name="connsiteX139" fmla="*/ 161156 w 511763"/>
                  <a:gd name="connsiteY139" fmla="*/ 346746 h 359794"/>
                  <a:gd name="connsiteX140" fmla="*/ 161156 w 511763"/>
                  <a:gd name="connsiteY140" fmla="*/ 332848 h 359794"/>
                  <a:gd name="connsiteX141" fmla="*/ 178239 w 511763"/>
                  <a:gd name="connsiteY141" fmla="*/ 293661 h 359794"/>
                  <a:gd name="connsiteX142" fmla="*/ 128204 w 511763"/>
                  <a:gd name="connsiteY142" fmla="*/ 310548 h 359794"/>
                  <a:gd name="connsiteX143" fmla="*/ 123508 w 511763"/>
                  <a:gd name="connsiteY143" fmla="*/ 296449 h 359794"/>
                  <a:gd name="connsiteX144" fmla="*/ 106830 w 511763"/>
                  <a:gd name="connsiteY144" fmla="*/ 316648 h 359794"/>
                  <a:gd name="connsiteX145" fmla="*/ 106830 w 511763"/>
                  <a:gd name="connsiteY145" fmla="*/ 308043 h 359794"/>
                  <a:gd name="connsiteX146" fmla="*/ 99179 w 511763"/>
                  <a:gd name="connsiteY146" fmla="*/ 296489 h 359794"/>
                  <a:gd name="connsiteX147" fmla="*/ 82298 w 511763"/>
                  <a:gd name="connsiteY147" fmla="*/ 316487 h 359794"/>
                  <a:gd name="connsiteX148" fmla="*/ 85254 w 511763"/>
                  <a:gd name="connsiteY148" fmla="*/ 316487 h 359794"/>
                  <a:gd name="connsiteX149" fmla="*/ 93714 w 511763"/>
                  <a:gd name="connsiteY149" fmla="*/ 309255 h 359794"/>
                  <a:gd name="connsiteX150" fmla="*/ 93714 w 511763"/>
                  <a:gd name="connsiteY150" fmla="*/ 323153 h 359794"/>
                  <a:gd name="connsiteX151" fmla="*/ 80963 w 511763"/>
                  <a:gd name="connsiteY151" fmla="*/ 351190 h 359794"/>
                  <a:gd name="connsiteX152" fmla="*/ 86266 w 511763"/>
                  <a:gd name="connsiteY152" fmla="*/ 359795 h 359794"/>
                  <a:gd name="connsiteX153" fmla="*/ 92176 w 511763"/>
                  <a:gd name="connsiteY153" fmla="*/ 355674 h 359794"/>
                  <a:gd name="connsiteX154" fmla="*/ 104563 w 511763"/>
                  <a:gd name="connsiteY154" fmla="*/ 322951 h 359794"/>
                  <a:gd name="connsiteX155" fmla="*/ 115169 w 511763"/>
                  <a:gd name="connsiteY155" fmla="*/ 310790 h 359794"/>
                  <a:gd name="connsiteX156" fmla="*/ 128326 w 511763"/>
                  <a:gd name="connsiteY156" fmla="*/ 310790 h 359794"/>
                  <a:gd name="connsiteX157" fmla="*/ 128326 w 511763"/>
                  <a:gd name="connsiteY157" fmla="*/ 310588 h 359794"/>
                  <a:gd name="connsiteX158" fmla="*/ 45906 w 511763"/>
                  <a:gd name="connsiteY158" fmla="*/ 357371 h 359794"/>
                  <a:gd name="connsiteX159" fmla="*/ 47080 w 511763"/>
                  <a:gd name="connsiteY159" fmla="*/ 353856 h 359794"/>
                  <a:gd name="connsiteX160" fmla="*/ 35866 w 511763"/>
                  <a:gd name="connsiteY160" fmla="*/ 334060 h 359794"/>
                  <a:gd name="connsiteX161" fmla="*/ 41777 w 511763"/>
                  <a:gd name="connsiteY161" fmla="*/ 318183 h 359794"/>
                  <a:gd name="connsiteX162" fmla="*/ 54164 w 511763"/>
                  <a:gd name="connsiteY162" fmla="*/ 318183 h 359794"/>
                  <a:gd name="connsiteX163" fmla="*/ 60843 w 511763"/>
                  <a:gd name="connsiteY163" fmla="*/ 329940 h 359794"/>
                  <a:gd name="connsiteX164" fmla="*/ 65377 w 511763"/>
                  <a:gd name="connsiteY164" fmla="*/ 329940 h 359794"/>
                  <a:gd name="connsiteX165" fmla="*/ 75579 w 511763"/>
                  <a:gd name="connsiteY165" fmla="*/ 301903 h 359794"/>
                  <a:gd name="connsiteX166" fmla="*/ 71045 w 511763"/>
                  <a:gd name="connsiteY166" fmla="*/ 301903 h 359794"/>
                  <a:gd name="connsiteX167" fmla="*/ 55743 w 511763"/>
                  <a:gd name="connsiteY167" fmla="*/ 313659 h 359794"/>
                  <a:gd name="connsiteX168" fmla="*/ 43355 w 511763"/>
                  <a:gd name="connsiteY168" fmla="*/ 313659 h 359794"/>
                  <a:gd name="connsiteX169" fmla="*/ 51816 w 511763"/>
                  <a:gd name="connsiteY169" fmla="*/ 290712 h 359794"/>
                  <a:gd name="connsiteX170" fmla="*/ 66754 w 511763"/>
                  <a:gd name="connsiteY170" fmla="*/ 280895 h 359794"/>
                  <a:gd name="connsiteX171" fmla="*/ 69506 w 511763"/>
                  <a:gd name="connsiteY171" fmla="*/ 280895 h 359794"/>
                  <a:gd name="connsiteX172" fmla="*/ 81691 w 511763"/>
                  <a:gd name="connsiteY172" fmla="*/ 295196 h 359794"/>
                  <a:gd name="connsiteX173" fmla="*/ 86023 w 511763"/>
                  <a:gd name="connsiteY173" fmla="*/ 295196 h 359794"/>
                  <a:gd name="connsiteX174" fmla="*/ 89545 w 511763"/>
                  <a:gd name="connsiteY174" fmla="*/ 276168 h 359794"/>
                  <a:gd name="connsiteX175" fmla="*/ 29632 w 511763"/>
                  <a:gd name="connsiteY175" fmla="*/ 276168 h 359794"/>
                  <a:gd name="connsiteX176" fmla="*/ 28458 w 511763"/>
                  <a:gd name="connsiteY176" fmla="*/ 279683 h 359794"/>
                  <a:gd name="connsiteX177" fmla="*/ 36312 w 511763"/>
                  <a:gd name="connsiteY177" fmla="*/ 299479 h 359794"/>
                  <a:gd name="connsiteX178" fmla="*/ 23560 w 511763"/>
                  <a:gd name="connsiteY178" fmla="*/ 334182 h 359794"/>
                  <a:gd name="connsiteX179" fmla="*/ 972 w 511763"/>
                  <a:gd name="connsiteY179" fmla="*/ 353977 h 359794"/>
                  <a:gd name="connsiteX180" fmla="*/ 0 w 511763"/>
                  <a:gd name="connsiteY180" fmla="*/ 357492 h 359794"/>
                  <a:gd name="connsiteX181" fmla="*/ 45946 w 511763"/>
                  <a:gd name="connsiteY181" fmla="*/ 357492 h 359794"/>
                  <a:gd name="connsiteX182" fmla="*/ 45946 w 511763"/>
                  <a:gd name="connsiteY182" fmla="*/ 357290 h 359794"/>
                  <a:gd name="connsiteX183" fmla="*/ 343038 w 511763"/>
                  <a:gd name="connsiteY183" fmla="*/ 169999 h 359794"/>
                  <a:gd name="connsiteX184" fmla="*/ 349110 w 511763"/>
                  <a:gd name="connsiteY184" fmla="*/ 180988 h 359794"/>
                  <a:gd name="connsiteX185" fmla="*/ 329275 w 511763"/>
                  <a:gd name="connsiteY185" fmla="*/ 186280 h 359794"/>
                  <a:gd name="connsiteX186" fmla="*/ 343038 w 511763"/>
                  <a:gd name="connsiteY186" fmla="*/ 169999 h 359794"/>
                  <a:gd name="connsiteX187" fmla="*/ 354049 w 511763"/>
                  <a:gd name="connsiteY187" fmla="*/ 202157 h 359794"/>
                  <a:gd name="connsiteX188" fmla="*/ 350122 w 511763"/>
                  <a:gd name="connsiteY188" fmla="*/ 202157 h 359794"/>
                  <a:gd name="connsiteX189" fmla="*/ 334416 w 511763"/>
                  <a:gd name="connsiteY189" fmla="*/ 212742 h 359794"/>
                  <a:gd name="connsiteX190" fmla="*/ 326157 w 511763"/>
                  <a:gd name="connsiteY190" fmla="*/ 202157 h 359794"/>
                  <a:gd name="connsiteX191" fmla="*/ 327129 w 511763"/>
                  <a:gd name="connsiteY191" fmla="*/ 193350 h 359794"/>
                  <a:gd name="connsiteX192" fmla="*/ 359352 w 511763"/>
                  <a:gd name="connsiteY192" fmla="*/ 182766 h 359794"/>
                  <a:gd name="connsiteX193" fmla="*/ 349151 w 511763"/>
                  <a:gd name="connsiteY193" fmla="*/ 161394 h 359794"/>
                  <a:gd name="connsiteX194" fmla="*/ 316563 w 511763"/>
                  <a:gd name="connsiteY194" fmla="*/ 209025 h 359794"/>
                  <a:gd name="connsiteX195" fmla="*/ 328748 w 511763"/>
                  <a:gd name="connsiteY195" fmla="*/ 224498 h 359794"/>
                  <a:gd name="connsiteX196" fmla="*/ 354090 w 511763"/>
                  <a:gd name="connsiteY196" fmla="*/ 202157 h 359794"/>
                  <a:gd name="connsiteX197" fmla="*/ 348989 w 511763"/>
                  <a:gd name="connsiteY197" fmla="*/ 154325 h 359794"/>
                  <a:gd name="connsiteX198" fmla="*/ 367246 w 511763"/>
                  <a:gd name="connsiteY198" fmla="*/ 137680 h 359794"/>
                  <a:gd name="connsiteX199" fmla="*/ 367246 w 511763"/>
                  <a:gd name="connsiteY199" fmla="*/ 135337 h 359794"/>
                  <a:gd name="connsiteX200" fmla="*/ 355061 w 511763"/>
                  <a:gd name="connsiteY200" fmla="*/ 135337 h 359794"/>
                  <a:gd name="connsiteX201" fmla="*/ 344253 w 511763"/>
                  <a:gd name="connsiteY201" fmla="*/ 154527 h 359794"/>
                  <a:gd name="connsiteX202" fmla="*/ 348948 w 511763"/>
                  <a:gd name="connsiteY202" fmla="*/ 154527 h 359794"/>
                  <a:gd name="connsiteX203" fmla="*/ 348948 w 511763"/>
                  <a:gd name="connsiteY203" fmla="*/ 154325 h 359794"/>
                  <a:gd name="connsiteX204" fmla="*/ 280454 w 511763"/>
                  <a:gd name="connsiteY204" fmla="*/ 170403 h 359794"/>
                  <a:gd name="connsiteX205" fmla="*/ 291060 w 511763"/>
                  <a:gd name="connsiteY205" fmla="*/ 170403 h 359794"/>
                  <a:gd name="connsiteX206" fmla="*/ 274180 w 511763"/>
                  <a:gd name="connsiteY206" fmla="*/ 216660 h 359794"/>
                  <a:gd name="connsiteX207" fmla="*/ 278875 w 511763"/>
                  <a:gd name="connsiteY207" fmla="*/ 224498 h 359794"/>
                  <a:gd name="connsiteX208" fmla="*/ 310694 w 511763"/>
                  <a:gd name="connsiteY208" fmla="*/ 199814 h 359794"/>
                  <a:gd name="connsiteX209" fmla="*/ 307738 w 511763"/>
                  <a:gd name="connsiteY209" fmla="*/ 199814 h 359794"/>
                  <a:gd name="connsiteX210" fmla="*/ 286931 w 511763"/>
                  <a:gd name="connsiteY210" fmla="*/ 213913 h 359794"/>
                  <a:gd name="connsiteX211" fmla="*/ 302435 w 511763"/>
                  <a:gd name="connsiteY211" fmla="*/ 170403 h 359794"/>
                  <a:gd name="connsiteX212" fmla="*/ 318345 w 511763"/>
                  <a:gd name="connsiteY212" fmla="*/ 170403 h 359794"/>
                  <a:gd name="connsiteX213" fmla="*/ 320328 w 511763"/>
                  <a:gd name="connsiteY213" fmla="*/ 163738 h 359794"/>
                  <a:gd name="connsiteX214" fmla="*/ 304824 w 511763"/>
                  <a:gd name="connsiteY214" fmla="*/ 163738 h 359794"/>
                  <a:gd name="connsiteX215" fmla="*/ 310734 w 511763"/>
                  <a:gd name="connsiteY215" fmla="*/ 147093 h 359794"/>
                  <a:gd name="connsiteX216" fmla="*/ 304662 w 511763"/>
                  <a:gd name="connsiteY216" fmla="*/ 147093 h 359794"/>
                  <a:gd name="connsiteX217" fmla="*/ 293651 w 511763"/>
                  <a:gd name="connsiteY217" fmla="*/ 163738 h 359794"/>
                  <a:gd name="connsiteX218" fmla="*/ 280495 w 511763"/>
                  <a:gd name="connsiteY218" fmla="*/ 165717 h 359794"/>
                  <a:gd name="connsiteX219" fmla="*/ 280495 w 511763"/>
                  <a:gd name="connsiteY219" fmla="*/ 170403 h 359794"/>
                  <a:gd name="connsiteX220" fmla="*/ 269443 w 511763"/>
                  <a:gd name="connsiteY220" fmla="*/ 168262 h 359794"/>
                  <a:gd name="connsiteX221" fmla="*/ 265517 w 511763"/>
                  <a:gd name="connsiteY221" fmla="*/ 161597 h 359794"/>
                  <a:gd name="connsiteX222" fmla="*/ 240782 w 511763"/>
                  <a:gd name="connsiteY222" fmla="*/ 181594 h 359794"/>
                  <a:gd name="connsiteX223" fmla="*/ 243738 w 511763"/>
                  <a:gd name="connsiteY223" fmla="*/ 181594 h 359794"/>
                  <a:gd name="connsiteX224" fmla="*/ 256692 w 511763"/>
                  <a:gd name="connsiteY224" fmla="*/ 171777 h 359794"/>
                  <a:gd name="connsiteX225" fmla="*/ 238839 w 511763"/>
                  <a:gd name="connsiteY225" fmla="*/ 218034 h 359794"/>
                  <a:gd name="connsiteX226" fmla="*/ 242766 w 511763"/>
                  <a:gd name="connsiteY226" fmla="*/ 224700 h 359794"/>
                  <a:gd name="connsiteX227" fmla="*/ 266326 w 511763"/>
                  <a:gd name="connsiteY227" fmla="*/ 204702 h 359794"/>
                  <a:gd name="connsiteX228" fmla="*/ 263371 w 511763"/>
                  <a:gd name="connsiteY228" fmla="*/ 204702 h 359794"/>
                  <a:gd name="connsiteX229" fmla="*/ 250417 w 511763"/>
                  <a:gd name="connsiteY229" fmla="*/ 214519 h 359794"/>
                  <a:gd name="connsiteX230" fmla="*/ 269484 w 511763"/>
                  <a:gd name="connsiteY230" fmla="*/ 168262 h 359794"/>
                  <a:gd name="connsiteX231" fmla="*/ 271224 w 511763"/>
                  <a:gd name="connsiteY231" fmla="*/ 149840 h 359794"/>
                  <a:gd name="connsiteX232" fmla="*/ 278471 w 511763"/>
                  <a:gd name="connsiteY232" fmla="*/ 142609 h 359794"/>
                  <a:gd name="connsiteX233" fmla="*/ 271224 w 511763"/>
                  <a:gd name="connsiteY233" fmla="*/ 135377 h 359794"/>
                  <a:gd name="connsiteX234" fmla="*/ 264950 w 511763"/>
                  <a:gd name="connsiteY234" fmla="*/ 138892 h 359794"/>
                  <a:gd name="connsiteX235" fmla="*/ 264950 w 511763"/>
                  <a:gd name="connsiteY235" fmla="*/ 146326 h 359794"/>
                  <a:gd name="connsiteX236" fmla="*/ 271224 w 511763"/>
                  <a:gd name="connsiteY236" fmla="*/ 149840 h 359794"/>
                  <a:gd name="connsiteX237" fmla="*/ 214267 w 511763"/>
                  <a:gd name="connsiteY237" fmla="*/ 214519 h 359794"/>
                  <a:gd name="connsiteX238" fmla="*/ 243738 w 511763"/>
                  <a:gd name="connsiteY238" fmla="*/ 136509 h 359794"/>
                  <a:gd name="connsiteX239" fmla="*/ 242766 w 511763"/>
                  <a:gd name="connsiteY239" fmla="*/ 135135 h 359794"/>
                  <a:gd name="connsiteX240" fmla="*/ 222323 w 511763"/>
                  <a:gd name="connsiteY240" fmla="*/ 137478 h 359794"/>
                  <a:gd name="connsiteX241" fmla="*/ 222323 w 511763"/>
                  <a:gd name="connsiteY241" fmla="*/ 139821 h 359794"/>
                  <a:gd name="connsiteX242" fmla="*/ 226250 w 511763"/>
                  <a:gd name="connsiteY242" fmla="*/ 142771 h 359794"/>
                  <a:gd name="connsiteX243" fmla="*/ 225481 w 511763"/>
                  <a:gd name="connsiteY243" fmla="*/ 156870 h 359794"/>
                  <a:gd name="connsiteX244" fmla="*/ 203094 w 511763"/>
                  <a:gd name="connsiteY244" fmla="*/ 216458 h 359794"/>
                  <a:gd name="connsiteX245" fmla="*/ 207790 w 511763"/>
                  <a:gd name="connsiteY245" fmla="*/ 224296 h 359794"/>
                  <a:gd name="connsiteX246" fmla="*/ 231350 w 511763"/>
                  <a:gd name="connsiteY246" fmla="*/ 204298 h 359794"/>
                  <a:gd name="connsiteX247" fmla="*/ 228395 w 511763"/>
                  <a:gd name="connsiteY247" fmla="*/ 204298 h 359794"/>
                  <a:gd name="connsiteX248" fmla="*/ 214267 w 511763"/>
                  <a:gd name="connsiteY248" fmla="*/ 214479 h 359794"/>
                  <a:gd name="connsiteX249" fmla="*/ 154193 w 511763"/>
                  <a:gd name="connsiteY249" fmla="*/ 206439 h 359794"/>
                  <a:gd name="connsiteX250" fmla="*/ 179130 w 511763"/>
                  <a:gd name="connsiteY250" fmla="*/ 172747 h 359794"/>
                  <a:gd name="connsiteX251" fmla="*/ 184635 w 511763"/>
                  <a:gd name="connsiteY251" fmla="*/ 173514 h 359794"/>
                  <a:gd name="connsiteX252" fmla="*/ 175203 w 511763"/>
                  <a:gd name="connsiteY252" fmla="*/ 198198 h 359794"/>
                  <a:gd name="connsiteX253" fmla="*/ 157715 w 511763"/>
                  <a:gd name="connsiteY253" fmla="*/ 212499 h 359794"/>
                  <a:gd name="connsiteX254" fmla="*/ 154193 w 511763"/>
                  <a:gd name="connsiteY254" fmla="*/ 206439 h 359794"/>
                  <a:gd name="connsiteX255" fmla="*/ 203094 w 511763"/>
                  <a:gd name="connsiteY255" fmla="*/ 158809 h 359794"/>
                  <a:gd name="connsiteX256" fmla="*/ 198196 w 511763"/>
                  <a:gd name="connsiteY256" fmla="*/ 158405 h 359794"/>
                  <a:gd name="connsiteX257" fmla="*/ 192691 w 511763"/>
                  <a:gd name="connsiteY257" fmla="*/ 163899 h 359794"/>
                  <a:gd name="connsiteX258" fmla="*/ 191719 w 511763"/>
                  <a:gd name="connsiteY258" fmla="*/ 163899 h 359794"/>
                  <a:gd name="connsiteX259" fmla="*/ 143223 w 511763"/>
                  <a:gd name="connsiteY259" fmla="*/ 215853 h 359794"/>
                  <a:gd name="connsiteX260" fmla="*/ 151845 w 511763"/>
                  <a:gd name="connsiteY260" fmla="*/ 224659 h 359794"/>
                  <a:gd name="connsiteX261" fmla="*/ 173057 w 511763"/>
                  <a:gd name="connsiteY261" fmla="*/ 204460 h 359794"/>
                  <a:gd name="connsiteX262" fmla="*/ 172653 w 511763"/>
                  <a:gd name="connsiteY262" fmla="*/ 208177 h 359794"/>
                  <a:gd name="connsiteX263" fmla="*/ 180506 w 511763"/>
                  <a:gd name="connsiteY263" fmla="*/ 224619 h 359794"/>
                  <a:gd name="connsiteX264" fmla="*/ 197387 w 511763"/>
                  <a:gd name="connsiteY264" fmla="*/ 204622 h 359794"/>
                  <a:gd name="connsiteX265" fmla="*/ 194431 w 511763"/>
                  <a:gd name="connsiteY265" fmla="*/ 204622 h 359794"/>
                  <a:gd name="connsiteX266" fmla="*/ 185971 w 511763"/>
                  <a:gd name="connsiteY266" fmla="*/ 211853 h 359794"/>
                  <a:gd name="connsiteX267" fmla="*/ 185971 w 511763"/>
                  <a:gd name="connsiteY267" fmla="*/ 198117 h 359794"/>
                  <a:gd name="connsiteX268" fmla="*/ 203054 w 511763"/>
                  <a:gd name="connsiteY268" fmla="*/ 158728 h 359794"/>
                  <a:gd name="connsiteX269" fmla="*/ 89383 w 511763"/>
                  <a:gd name="connsiteY269" fmla="*/ 235810 h 359794"/>
                  <a:gd name="connsiteX270" fmla="*/ 103713 w 511763"/>
                  <a:gd name="connsiteY270" fmla="*/ 222478 h 359794"/>
                  <a:gd name="connsiteX271" fmla="*/ 116262 w 511763"/>
                  <a:gd name="connsiteY271" fmla="*/ 227164 h 359794"/>
                  <a:gd name="connsiteX272" fmla="*/ 128447 w 511763"/>
                  <a:gd name="connsiteY272" fmla="*/ 233830 h 359794"/>
                  <a:gd name="connsiteX273" fmla="*/ 105656 w 511763"/>
                  <a:gd name="connsiteY273" fmla="*/ 243809 h 359794"/>
                  <a:gd name="connsiteX274" fmla="*/ 89342 w 511763"/>
                  <a:gd name="connsiteY274" fmla="*/ 235769 h 359794"/>
                  <a:gd name="connsiteX275" fmla="*/ 113509 w 511763"/>
                  <a:gd name="connsiteY275" fmla="*/ 198319 h 359794"/>
                  <a:gd name="connsiteX276" fmla="*/ 108206 w 511763"/>
                  <a:gd name="connsiteY276" fmla="*/ 191249 h 359794"/>
                  <a:gd name="connsiteX277" fmla="*/ 122537 w 511763"/>
                  <a:gd name="connsiteY277" fmla="*/ 165758 h 359794"/>
                  <a:gd name="connsiteX278" fmla="*/ 127840 w 511763"/>
                  <a:gd name="connsiteY278" fmla="*/ 172827 h 359794"/>
                  <a:gd name="connsiteX279" fmla="*/ 113509 w 511763"/>
                  <a:gd name="connsiteY279" fmla="*/ 198319 h 359794"/>
                  <a:gd name="connsiteX280" fmla="*/ 138648 w 511763"/>
                  <a:gd name="connsiteY280" fmla="*/ 230073 h 359794"/>
                  <a:gd name="connsiteX281" fmla="*/ 121160 w 511763"/>
                  <a:gd name="connsiteY281" fmla="*/ 216741 h 359794"/>
                  <a:gd name="connsiteX282" fmla="*/ 107599 w 511763"/>
                  <a:gd name="connsiteY282" fmla="*/ 210075 h 359794"/>
                  <a:gd name="connsiteX283" fmla="*/ 113509 w 511763"/>
                  <a:gd name="connsiteY283" fmla="*/ 202642 h 359794"/>
                  <a:gd name="connsiteX284" fmla="*/ 138446 w 511763"/>
                  <a:gd name="connsiteY284" fmla="*/ 175979 h 359794"/>
                  <a:gd name="connsiteX285" fmla="*/ 137474 w 511763"/>
                  <a:gd name="connsiteY285" fmla="*/ 170080 h 359794"/>
                  <a:gd name="connsiteX286" fmla="*/ 147878 w 511763"/>
                  <a:gd name="connsiteY286" fmla="*/ 170080 h 359794"/>
                  <a:gd name="connsiteX287" fmla="*/ 149862 w 511763"/>
                  <a:gd name="connsiteY287" fmla="*/ 163414 h 359794"/>
                  <a:gd name="connsiteX288" fmla="*/ 132171 w 511763"/>
                  <a:gd name="connsiteY288" fmla="*/ 163414 h 359794"/>
                  <a:gd name="connsiteX289" fmla="*/ 123549 w 511763"/>
                  <a:gd name="connsiteY289" fmla="*/ 161071 h 359794"/>
                  <a:gd name="connsiteX290" fmla="*/ 97034 w 511763"/>
                  <a:gd name="connsiteY290" fmla="*/ 187735 h 359794"/>
                  <a:gd name="connsiteX291" fmla="*/ 109218 w 511763"/>
                  <a:gd name="connsiteY291" fmla="*/ 202238 h 359794"/>
                  <a:gd name="connsiteX292" fmla="*/ 97438 w 511763"/>
                  <a:gd name="connsiteY292" fmla="*/ 214196 h 359794"/>
                  <a:gd name="connsiteX293" fmla="*/ 100758 w 511763"/>
                  <a:gd name="connsiteY293" fmla="*/ 220660 h 359794"/>
                  <a:gd name="connsiteX294" fmla="*/ 76388 w 511763"/>
                  <a:gd name="connsiteY294" fmla="*/ 239688 h 359794"/>
                  <a:gd name="connsiteX295" fmla="*/ 99543 w 511763"/>
                  <a:gd name="connsiteY295" fmla="*/ 251040 h 359794"/>
                  <a:gd name="connsiteX296" fmla="*/ 138608 w 511763"/>
                  <a:gd name="connsiteY296" fmla="*/ 230073 h 359794"/>
                  <a:gd name="connsiteX297" fmla="*/ 58495 w 511763"/>
                  <a:gd name="connsiteY297" fmla="*/ 183048 h 359794"/>
                  <a:gd name="connsiteX298" fmla="*/ 65175 w 511763"/>
                  <a:gd name="connsiteY298" fmla="*/ 194805 h 359794"/>
                  <a:gd name="connsiteX299" fmla="*/ 69709 w 511763"/>
                  <a:gd name="connsiteY299" fmla="*/ 194805 h 359794"/>
                  <a:gd name="connsiteX300" fmla="*/ 79910 w 511763"/>
                  <a:gd name="connsiteY300" fmla="*/ 166768 h 359794"/>
                  <a:gd name="connsiteX301" fmla="*/ 75376 w 511763"/>
                  <a:gd name="connsiteY301" fmla="*/ 166768 h 359794"/>
                  <a:gd name="connsiteX302" fmla="*/ 60074 w 511763"/>
                  <a:gd name="connsiteY302" fmla="*/ 178524 h 359794"/>
                  <a:gd name="connsiteX303" fmla="*/ 42991 w 511763"/>
                  <a:gd name="connsiteY303" fmla="*/ 178524 h 359794"/>
                  <a:gd name="connsiteX304" fmla="*/ 51452 w 511763"/>
                  <a:gd name="connsiteY304" fmla="*/ 155577 h 359794"/>
                  <a:gd name="connsiteX305" fmla="*/ 66389 w 511763"/>
                  <a:gd name="connsiteY305" fmla="*/ 145760 h 359794"/>
                  <a:gd name="connsiteX306" fmla="*/ 73838 w 511763"/>
                  <a:gd name="connsiteY306" fmla="*/ 145760 h 359794"/>
                  <a:gd name="connsiteX307" fmla="*/ 86023 w 511763"/>
                  <a:gd name="connsiteY307" fmla="*/ 160061 h 359794"/>
                  <a:gd name="connsiteX308" fmla="*/ 90354 w 511763"/>
                  <a:gd name="connsiteY308" fmla="*/ 160061 h 359794"/>
                  <a:gd name="connsiteX309" fmla="*/ 93876 w 511763"/>
                  <a:gd name="connsiteY309" fmla="*/ 141033 h 359794"/>
                  <a:gd name="connsiteX310" fmla="*/ 29673 w 511763"/>
                  <a:gd name="connsiteY310" fmla="*/ 141033 h 359794"/>
                  <a:gd name="connsiteX311" fmla="*/ 28499 w 511763"/>
                  <a:gd name="connsiteY311" fmla="*/ 144548 h 359794"/>
                  <a:gd name="connsiteX312" fmla="*/ 36352 w 511763"/>
                  <a:gd name="connsiteY312" fmla="*/ 164344 h 359794"/>
                  <a:gd name="connsiteX313" fmla="*/ 23601 w 511763"/>
                  <a:gd name="connsiteY313" fmla="*/ 199046 h 359794"/>
                  <a:gd name="connsiteX314" fmla="*/ 1012 w 511763"/>
                  <a:gd name="connsiteY314" fmla="*/ 218842 h 359794"/>
                  <a:gd name="connsiteX315" fmla="*/ 40 w 511763"/>
                  <a:gd name="connsiteY315" fmla="*/ 222357 h 359794"/>
                  <a:gd name="connsiteX316" fmla="*/ 71530 w 511763"/>
                  <a:gd name="connsiteY316" fmla="*/ 222357 h 359794"/>
                  <a:gd name="connsiteX317" fmla="*/ 84282 w 511763"/>
                  <a:gd name="connsiteY317" fmla="*/ 202157 h 359794"/>
                  <a:gd name="connsiteX318" fmla="*/ 79384 w 511763"/>
                  <a:gd name="connsiteY318" fmla="*/ 202157 h 359794"/>
                  <a:gd name="connsiteX319" fmla="*/ 46796 w 511763"/>
                  <a:gd name="connsiteY319" fmla="*/ 217630 h 359794"/>
                  <a:gd name="connsiteX320" fmla="*/ 35785 w 511763"/>
                  <a:gd name="connsiteY320" fmla="*/ 199006 h 359794"/>
                  <a:gd name="connsiteX321" fmla="*/ 41696 w 511763"/>
                  <a:gd name="connsiteY321" fmla="*/ 183129 h 359794"/>
                  <a:gd name="connsiteX322" fmla="*/ 58576 w 511763"/>
                  <a:gd name="connsiteY322" fmla="*/ 183129 h 359794"/>
                  <a:gd name="connsiteX323" fmla="*/ 58576 w 511763"/>
                  <a:gd name="connsiteY323" fmla="*/ 182927 h 359794"/>
                  <a:gd name="connsiteX324" fmla="*/ 67725 w 511763"/>
                  <a:gd name="connsiteY324" fmla="*/ 135216 h 359794"/>
                  <a:gd name="connsiteX325" fmla="*/ 85982 w 511763"/>
                  <a:gd name="connsiteY325" fmla="*/ 121884 h 359794"/>
                  <a:gd name="connsiteX326" fmla="*/ 85982 w 511763"/>
                  <a:gd name="connsiteY326" fmla="*/ 119541 h 359794"/>
                  <a:gd name="connsiteX327" fmla="*/ 73797 w 511763"/>
                  <a:gd name="connsiteY327" fmla="*/ 119541 h 359794"/>
                  <a:gd name="connsiteX328" fmla="*/ 62989 w 511763"/>
                  <a:gd name="connsiteY328" fmla="*/ 135216 h 359794"/>
                  <a:gd name="connsiteX329" fmla="*/ 67685 w 511763"/>
                  <a:gd name="connsiteY329" fmla="*/ 135216 h 359794"/>
                  <a:gd name="connsiteX330" fmla="*/ 340690 w 511763"/>
                  <a:gd name="connsiteY330" fmla="*/ 35066 h 359794"/>
                  <a:gd name="connsiteX331" fmla="*/ 346762 w 511763"/>
                  <a:gd name="connsiteY331" fmla="*/ 46055 h 359794"/>
                  <a:gd name="connsiteX332" fmla="*/ 326927 w 511763"/>
                  <a:gd name="connsiteY332" fmla="*/ 51347 h 359794"/>
                  <a:gd name="connsiteX333" fmla="*/ 340690 w 511763"/>
                  <a:gd name="connsiteY333" fmla="*/ 35066 h 359794"/>
                  <a:gd name="connsiteX334" fmla="*/ 351701 w 511763"/>
                  <a:gd name="connsiteY334" fmla="*/ 67224 h 359794"/>
                  <a:gd name="connsiteX335" fmla="*/ 347774 w 511763"/>
                  <a:gd name="connsiteY335" fmla="*/ 67224 h 359794"/>
                  <a:gd name="connsiteX336" fmla="*/ 332068 w 511763"/>
                  <a:gd name="connsiteY336" fmla="*/ 77809 h 359794"/>
                  <a:gd name="connsiteX337" fmla="*/ 323810 w 511763"/>
                  <a:gd name="connsiteY337" fmla="*/ 67224 h 359794"/>
                  <a:gd name="connsiteX338" fmla="*/ 324781 w 511763"/>
                  <a:gd name="connsiteY338" fmla="*/ 58417 h 359794"/>
                  <a:gd name="connsiteX339" fmla="*/ 357004 w 511763"/>
                  <a:gd name="connsiteY339" fmla="*/ 47833 h 359794"/>
                  <a:gd name="connsiteX340" fmla="*/ 346803 w 511763"/>
                  <a:gd name="connsiteY340" fmla="*/ 26461 h 359794"/>
                  <a:gd name="connsiteX341" fmla="*/ 314215 w 511763"/>
                  <a:gd name="connsiteY341" fmla="*/ 74092 h 359794"/>
                  <a:gd name="connsiteX342" fmla="*/ 326400 w 511763"/>
                  <a:gd name="connsiteY342" fmla="*/ 89565 h 359794"/>
                  <a:gd name="connsiteX343" fmla="*/ 351742 w 511763"/>
                  <a:gd name="connsiteY343" fmla="*/ 67224 h 359794"/>
                  <a:gd name="connsiteX344" fmla="*/ 346641 w 511763"/>
                  <a:gd name="connsiteY344" fmla="*/ 19392 h 359794"/>
                  <a:gd name="connsiteX345" fmla="*/ 364898 w 511763"/>
                  <a:gd name="connsiteY345" fmla="*/ 2747 h 359794"/>
                  <a:gd name="connsiteX346" fmla="*/ 364898 w 511763"/>
                  <a:gd name="connsiteY346" fmla="*/ 404 h 359794"/>
                  <a:gd name="connsiteX347" fmla="*/ 352713 w 511763"/>
                  <a:gd name="connsiteY347" fmla="*/ 404 h 359794"/>
                  <a:gd name="connsiteX348" fmla="*/ 341905 w 511763"/>
                  <a:gd name="connsiteY348" fmla="*/ 19593 h 359794"/>
                  <a:gd name="connsiteX349" fmla="*/ 346600 w 511763"/>
                  <a:gd name="connsiteY349" fmla="*/ 19593 h 359794"/>
                  <a:gd name="connsiteX350" fmla="*/ 346600 w 511763"/>
                  <a:gd name="connsiteY350" fmla="*/ 19392 h 359794"/>
                  <a:gd name="connsiteX351" fmla="*/ 278106 w 511763"/>
                  <a:gd name="connsiteY351" fmla="*/ 35268 h 359794"/>
                  <a:gd name="connsiteX352" fmla="*/ 288915 w 511763"/>
                  <a:gd name="connsiteY352" fmla="*/ 35268 h 359794"/>
                  <a:gd name="connsiteX353" fmla="*/ 272034 w 511763"/>
                  <a:gd name="connsiteY353" fmla="*/ 81525 h 359794"/>
                  <a:gd name="connsiteX354" fmla="*/ 276730 w 511763"/>
                  <a:gd name="connsiteY354" fmla="*/ 89363 h 359794"/>
                  <a:gd name="connsiteX355" fmla="*/ 308548 w 511763"/>
                  <a:gd name="connsiteY355" fmla="*/ 64679 h 359794"/>
                  <a:gd name="connsiteX356" fmla="*/ 305593 w 511763"/>
                  <a:gd name="connsiteY356" fmla="*/ 64679 h 359794"/>
                  <a:gd name="connsiteX357" fmla="*/ 284786 w 511763"/>
                  <a:gd name="connsiteY357" fmla="*/ 78778 h 359794"/>
                  <a:gd name="connsiteX358" fmla="*/ 300290 w 511763"/>
                  <a:gd name="connsiteY358" fmla="*/ 35268 h 359794"/>
                  <a:gd name="connsiteX359" fmla="*/ 316199 w 511763"/>
                  <a:gd name="connsiteY359" fmla="*/ 35268 h 359794"/>
                  <a:gd name="connsiteX360" fmla="*/ 318183 w 511763"/>
                  <a:gd name="connsiteY360" fmla="*/ 28603 h 359794"/>
                  <a:gd name="connsiteX361" fmla="*/ 302678 w 511763"/>
                  <a:gd name="connsiteY361" fmla="*/ 28603 h 359794"/>
                  <a:gd name="connsiteX362" fmla="*/ 308589 w 511763"/>
                  <a:gd name="connsiteY362" fmla="*/ 11958 h 359794"/>
                  <a:gd name="connsiteX363" fmla="*/ 302516 w 511763"/>
                  <a:gd name="connsiteY363" fmla="*/ 11958 h 359794"/>
                  <a:gd name="connsiteX364" fmla="*/ 291506 w 511763"/>
                  <a:gd name="connsiteY364" fmla="*/ 28603 h 359794"/>
                  <a:gd name="connsiteX365" fmla="*/ 278349 w 511763"/>
                  <a:gd name="connsiteY365" fmla="*/ 30380 h 359794"/>
                  <a:gd name="connsiteX366" fmla="*/ 278349 w 511763"/>
                  <a:gd name="connsiteY366" fmla="*/ 35268 h 359794"/>
                  <a:gd name="connsiteX367" fmla="*/ 278147 w 511763"/>
                  <a:gd name="connsiteY367" fmla="*/ 35268 h 359794"/>
                  <a:gd name="connsiteX368" fmla="*/ 272601 w 511763"/>
                  <a:gd name="connsiteY368" fmla="*/ 40561 h 359794"/>
                  <a:gd name="connsiteX369" fmla="*/ 267905 w 511763"/>
                  <a:gd name="connsiteY369" fmla="*/ 26461 h 359794"/>
                  <a:gd name="connsiteX370" fmla="*/ 251227 w 511763"/>
                  <a:gd name="connsiteY370" fmla="*/ 46661 h 359794"/>
                  <a:gd name="connsiteX371" fmla="*/ 251227 w 511763"/>
                  <a:gd name="connsiteY371" fmla="*/ 38056 h 359794"/>
                  <a:gd name="connsiteX372" fmla="*/ 243778 w 511763"/>
                  <a:gd name="connsiteY372" fmla="*/ 26502 h 359794"/>
                  <a:gd name="connsiteX373" fmla="*/ 226695 w 511763"/>
                  <a:gd name="connsiteY373" fmla="*/ 46499 h 359794"/>
                  <a:gd name="connsiteX374" fmla="*/ 229650 w 511763"/>
                  <a:gd name="connsiteY374" fmla="*/ 46499 h 359794"/>
                  <a:gd name="connsiteX375" fmla="*/ 238111 w 511763"/>
                  <a:gd name="connsiteY375" fmla="*/ 39268 h 359794"/>
                  <a:gd name="connsiteX376" fmla="*/ 238111 w 511763"/>
                  <a:gd name="connsiteY376" fmla="*/ 53165 h 359794"/>
                  <a:gd name="connsiteX377" fmla="*/ 225562 w 511763"/>
                  <a:gd name="connsiteY377" fmla="*/ 81000 h 359794"/>
                  <a:gd name="connsiteX378" fmla="*/ 230865 w 511763"/>
                  <a:gd name="connsiteY378" fmla="*/ 89605 h 359794"/>
                  <a:gd name="connsiteX379" fmla="*/ 236775 w 511763"/>
                  <a:gd name="connsiteY379" fmla="*/ 85485 h 359794"/>
                  <a:gd name="connsiteX380" fmla="*/ 249162 w 511763"/>
                  <a:gd name="connsiteY380" fmla="*/ 52963 h 359794"/>
                  <a:gd name="connsiteX381" fmla="*/ 259768 w 511763"/>
                  <a:gd name="connsiteY381" fmla="*/ 40803 h 359794"/>
                  <a:gd name="connsiteX382" fmla="*/ 272722 w 511763"/>
                  <a:gd name="connsiteY382" fmla="*/ 40803 h 359794"/>
                  <a:gd name="connsiteX383" fmla="*/ 272722 w 511763"/>
                  <a:gd name="connsiteY383" fmla="*/ 40601 h 359794"/>
                  <a:gd name="connsiteX384" fmla="*/ 204066 w 511763"/>
                  <a:gd name="connsiteY384" fmla="*/ 35066 h 359794"/>
                  <a:gd name="connsiteX385" fmla="*/ 210138 w 511763"/>
                  <a:gd name="connsiteY385" fmla="*/ 46055 h 359794"/>
                  <a:gd name="connsiteX386" fmla="*/ 190302 w 511763"/>
                  <a:gd name="connsiteY386" fmla="*/ 51347 h 359794"/>
                  <a:gd name="connsiteX387" fmla="*/ 204066 w 511763"/>
                  <a:gd name="connsiteY387" fmla="*/ 35066 h 359794"/>
                  <a:gd name="connsiteX388" fmla="*/ 215077 w 511763"/>
                  <a:gd name="connsiteY388" fmla="*/ 67224 h 359794"/>
                  <a:gd name="connsiteX389" fmla="*/ 211150 w 511763"/>
                  <a:gd name="connsiteY389" fmla="*/ 67224 h 359794"/>
                  <a:gd name="connsiteX390" fmla="*/ 195444 w 511763"/>
                  <a:gd name="connsiteY390" fmla="*/ 77809 h 359794"/>
                  <a:gd name="connsiteX391" fmla="*/ 187185 w 511763"/>
                  <a:gd name="connsiteY391" fmla="*/ 67224 h 359794"/>
                  <a:gd name="connsiteX392" fmla="*/ 188157 w 511763"/>
                  <a:gd name="connsiteY392" fmla="*/ 58417 h 359794"/>
                  <a:gd name="connsiteX393" fmla="*/ 220380 w 511763"/>
                  <a:gd name="connsiteY393" fmla="*/ 47833 h 359794"/>
                  <a:gd name="connsiteX394" fmla="*/ 210179 w 511763"/>
                  <a:gd name="connsiteY394" fmla="*/ 26461 h 359794"/>
                  <a:gd name="connsiteX395" fmla="*/ 177591 w 511763"/>
                  <a:gd name="connsiteY395" fmla="*/ 74092 h 359794"/>
                  <a:gd name="connsiteX396" fmla="*/ 189776 w 511763"/>
                  <a:gd name="connsiteY396" fmla="*/ 89565 h 359794"/>
                  <a:gd name="connsiteX397" fmla="*/ 215117 w 511763"/>
                  <a:gd name="connsiteY397" fmla="*/ 67224 h 359794"/>
                  <a:gd name="connsiteX398" fmla="*/ 140106 w 511763"/>
                  <a:gd name="connsiteY398" fmla="*/ 80152 h 359794"/>
                  <a:gd name="connsiteX399" fmla="*/ 132455 w 511763"/>
                  <a:gd name="connsiteY399" fmla="*/ 74658 h 359794"/>
                  <a:gd name="connsiteX400" fmla="*/ 135612 w 511763"/>
                  <a:gd name="connsiteY400" fmla="*/ 65649 h 359794"/>
                  <a:gd name="connsiteX401" fmla="*/ 140713 w 511763"/>
                  <a:gd name="connsiteY401" fmla="*/ 51913 h 359794"/>
                  <a:gd name="connsiteX402" fmla="*/ 159780 w 511763"/>
                  <a:gd name="connsiteY402" fmla="*/ 38016 h 359794"/>
                  <a:gd name="connsiteX403" fmla="*/ 164880 w 511763"/>
                  <a:gd name="connsiteY403" fmla="*/ 44075 h 359794"/>
                  <a:gd name="connsiteX404" fmla="*/ 140146 w 511763"/>
                  <a:gd name="connsiteY404" fmla="*/ 80152 h 359794"/>
                  <a:gd name="connsiteX405" fmla="*/ 175891 w 511763"/>
                  <a:gd name="connsiteY405" fmla="*/ 39187 h 359794"/>
                  <a:gd name="connsiteX406" fmla="*/ 166864 w 511763"/>
                  <a:gd name="connsiteY406" fmla="*/ 26259 h 359794"/>
                  <a:gd name="connsiteX407" fmla="*/ 143101 w 511763"/>
                  <a:gd name="connsiteY407" fmla="*/ 45651 h 359794"/>
                  <a:gd name="connsiteX408" fmla="*/ 159577 w 511763"/>
                  <a:gd name="connsiteY408" fmla="*/ 1374 h 359794"/>
                  <a:gd name="connsiteX409" fmla="*/ 158606 w 511763"/>
                  <a:gd name="connsiteY409" fmla="*/ 0 h 359794"/>
                  <a:gd name="connsiteX410" fmla="*/ 138163 w 511763"/>
                  <a:gd name="connsiteY410" fmla="*/ 2343 h 359794"/>
                  <a:gd name="connsiteX411" fmla="*/ 138163 w 511763"/>
                  <a:gd name="connsiteY411" fmla="*/ 4686 h 359794"/>
                  <a:gd name="connsiteX412" fmla="*/ 142089 w 511763"/>
                  <a:gd name="connsiteY412" fmla="*/ 7635 h 359794"/>
                  <a:gd name="connsiteX413" fmla="*/ 141320 w 511763"/>
                  <a:gd name="connsiteY413" fmla="*/ 21735 h 359794"/>
                  <a:gd name="connsiteX414" fmla="*/ 123468 w 511763"/>
                  <a:gd name="connsiteY414" fmla="*/ 68557 h 359794"/>
                  <a:gd name="connsiteX415" fmla="*/ 120148 w 511763"/>
                  <a:gd name="connsiteY415" fmla="*/ 78374 h 359794"/>
                  <a:gd name="connsiteX416" fmla="*/ 134479 w 511763"/>
                  <a:gd name="connsiteY416" fmla="*/ 89161 h 359794"/>
                  <a:gd name="connsiteX417" fmla="*/ 175932 w 511763"/>
                  <a:gd name="connsiteY417" fmla="*/ 39187 h 359794"/>
                  <a:gd name="connsiteX418" fmla="*/ 115655 w 511763"/>
                  <a:gd name="connsiteY418" fmla="*/ 33127 h 359794"/>
                  <a:gd name="connsiteX419" fmla="*/ 111728 w 511763"/>
                  <a:gd name="connsiteY419" fmla="*/ 26461 h 359794"/>
                  <a:gd name="connsiteX420" fmla="*/ 86994 w 511763"/>
                  <a:gd name="connsiteY420" fmla="*/ 46459 h 359794"/>
                  <a:gd name="connsiteX421" fmla="*/ 89949 w 511763"/>
                  <a:gd name="connsiteY421" fmla="*/ 46459 h 359794"/>
                  <a:gd name="connsiteX422" fmla="*/ 102903 w 511763"/>
                  <a:gd name="connsiteY422" fmla="*/ 36642 h 359794"/>
                  <a:gd name="connsiteX423" fmla="*/ 85051 w 511763"/>
                  <a:gd name="connsiteY423" fmla="*/ 82899 h 359794"/>
                  <a:gd name="connsiteX424" fmla="*/ 88978 w 511763"/>
                  <a:gd name="connsiteY424" fmla="*/ 89565 h 359794"/>
                  <a:gd name="connsiteX425" fmla="*/ 112538 w 511763"/>
                  <a:gd name="connsiteY425" fmla="*/ 69567 h 359794"/>
                  <a:gd name="connsiteX426" fmla="*/ 109583 w 511763"/>
                  <a:gd name="connsiteY426" fmla="*/ 69567 h 359794"/>
                  <a:gd name="connsiteX427" fmla="*/ 96629 w 511763"/>
                  <a:gd name="connsiteY427" fmla="*/ 79384 h 359794"/>
                  <a:gd name="connsiteX428" fmla="*/ 115695 w 511763"/>
                  <a:gd name="connsiteY428" fmla="*/ 33127 h 359794"/>
                  <a:gd name="connsiteX429" fmla="*/ 117639 w 511763"/>
                  <a:gd name="connsiteY429" fmla="*/ 14705 h 359794"/>
                  <a:gd name="connsiteX430" fmla="*/ 124885 w 511763"/>
                  <a:gd name="connsiteY430" fmla="*/ 7474 h 359794"/>
                  <a:gd name="connsiteX431" fmla="*/ 117639 w 511763"/>
                  <a:gd name="connsiteY431" fmla="*/ 242 h 359794"/>
                  <a:gd name="connsiteX432" fmla="*/ 111364 w 511763"/>
                  <a:gd name="connsiteY432" fmla="*/ 3757 h 359794"/>
                  <a:gd name="connsiteX433" fmla="*/ 111364 w 511763"/>
                  <a:gd name="connsiteY433" fmla="*/ 11191 h 359794"/>
                  <a:gd name="connsiteX434" fmla="*/ 117639 w 511763"/>
                  <a:gd name="connsiteY434" fmla="*/ 14705 h 359794"/>
                  <a:gd name="connsiteX435" fmla="*/ 72259 w 511763"/>
                  <a:gd name="connsiteY435" fmla="*/ 5898 h 359794"/>
                  <a:gd name="connsiteX436" fmla="*/ 29835 w 511763"/>
                  <a:gd name="connsiteY436" fmla="*/ 5898 h 359794"/>
                  <a:gd name="connsiteX437" fmla="*/ 28661 w 511763"/>
                  <a:gd name="connsiteY437" fmla="*/ 9413 h 359794"/>
                  <a:gd name="connsiteX438" fmla="*/ 36514 w 511763"/>
                  <a:gd name="connsiteY438" fmla="*/ 29208 h 359794"/>
                  <a:gd name="connsiteX439" fmla="*/ 23763 w 511763"/>
                  <a:gd name="connsiteY439" fmla="*/ 63911 h 359794"/>
                  <a:gd name="connsiteX440" fmla="*/ 1174 w 511763"/>
                  <a:gd name="connsiteY440" fmla="*/ 83707 h 359794"/>
                  <a:gd name="connsiteX441" fmla="*/ 202 w 511763"/>
                  <a:gd name="connsiteY441" fmla="*/ 87222 h 359794"/>
                  <a:gd name="connsiteX442" fmla="*/ 64608 w 511763"/>
                  <a:gd name="connsiteY442" fmla="*/ 87222 h 359794"/>
                  <a:gd name="connsiteX443" fmla="*/ 78534 w 511763"/>
                  <a:gd name="connsiteY443" fmla="*/ 62336 h 359794"/>
                  <a:gd name="connsiteX444" fmla="*/ 73635 w 511763"/>
                  <a:gd name="connsiteY444" fmla="*/ 62336 h 359794"/>
                  <a:gd name="connsiteX445" fmla="*/ 42020 w 511763"/>
                  <a:gd name="connsiteY445" fmla="*/ 82333 h 359794"/>
                  <a:gd name="connsiteX446" fmla="*/ 35745 w 511763"/>
                  <a:gd name="connsiteY446" fmla="*/ 63709 h 359794"/>
                  <a:gd name="connsiteX447" fmla="*/ 48497 w 511763"/>
                  <a:gd name="connsiteY447" fmla="*/ 29007 h 359794"/>
                  <a:gd name="connsiteX448" fmla="*/ 71085 w 511763"/>
                  <a:gd name="connsiteY448" fmla="*/ 9211 h 359794"/>
                  <a:gd name="connsiteX449" fmla="*/ 72259 w 511763"/>
                  <a:gd name="connsiteY449" fmla="*/ 5898 h 35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511763" h="359794">
                    <a:moveTo>
                      <a:pt x="487556" y="305013"/>
                    </a:moveTo>
                    <a:cubicBezTo>
                      <a:pt x="491888" y="305013"/>
                      <a:pt x="495612" y="308326"/>
                      <a:pt x="493628" y="316002"/>
                    </a:cubicBezTo>
                    <a:lnTo>
                      <a:pt x="473793" y="321294"/>
                    </a:lnTo>
                    <a:cubicBezTo>
                      <a:pt x="476950" y="311881"/>
                      <a:pt x="482820" y="305013"/>
                      <a:pt x="487556" y="305013"/>
                    </a:cubicBezTo>
                    <a:moveTo>
                      <a:pt x="498567" y="337171"/>
                    </a:moveTo>
                    <a:lnTo>
                      <a:pt x="494640" y="337171"/>
                    </a:lnTo>
                    <a:cubicBezTo>
                      <a:pt x="489742" y="343069"/>
                      <a:pt x="484237" y="347756"/>
                      <a:pt x="478934" y="347756"/>
                    </a:cubicBezTo>
                    <a:cubicBezTo>
                      <a:pt x="473631" y="347756"/>
                      <a:pt x="470675" y="344443"/>
                      <a:pt x="470675" y="337171"/>
                    </a:cubicBezTo>
                    <a:cubicBezTo>
                      <a:pt x="470675" y="334222"/>
                      <a:pt x="471080" y="331111"/>
                      <a:pt x="471647" y="328364"/>
                    </a:cubicBezTo>
                    <a:lnTo>
                      <a:pt x="503870" y="317780"/>
                    </a:lnTo>
                    <a:cubicBezTo>
                      <a:pt x="510145" y="302872"/>
                      <a:pt x="502494" y="296408"/>
                      <a:pt x="493669" y="296408"/>
                    </a:cubicBezTo>
                    <a:cubicBezTo>
                      <a:pt x="478367" y="296408"/>
                      <a:pt x="461081" y="323072"/>
                      <a:pt x="461081" y="344039"/>
                    </a:cubicBezTo>
                    <a:cubicBezTo>
                      <a:pt x="461081" y="354017"/>
                      <a:pt x="465777" y="359512"/>
                      <a:pt x="473266" y="359512"/>
                    </a:cubicBezTo>
                    <a:cubicBezTo>
                      <a:pt x="482091" y="359512"/>
                      <a:pt x="491119" y="351068"/>
                      <a:pt x="498608" y="337171"/>
                    </a:cubicBezTo>
                    <a:moveTo>
                      <a:pt x="493507" y="289339"/>
                    </a:moveTo>
                    <a:lnTo>
                      <a:pt x="511764" y="272694"/>
                    </a:lnTo>
                    <a:lnTo>
                      <a:pt x="511764" y="270351"/>
                    </a:lnTo>
                    <a:lnTo>
                      <a:pt x="499579" y="270351"/>
                    </a:lnTo>
                    <a:lnTo>
                      <a:pt x="488771" y="289540"/>
                    </a:lnTo>
                    <a:lnTo>
                      <a:pt x="493466" y="289540"/>
                    </a:lnTo>
                    <a:lnTo>
                      <a:pt x="493466" y="289339"/>
                    </a:lnTo>
                    <a:close/>
                    <a:moveTo>
                      <a:pt x="424972" y="305417"/>
                    </a:moveTo>
                    <a:lnTo>
                      <a:pt x="435578" y="305417"/>
                    </a:lnTo>
                    <a:lnTo>
                      <a:pt x="418698" y="351674"/>
                    </a:lnTo>
                    <a:cubicBezTo>
                      <a:pt x="417119" y="355593"/>
                      <a:pt x="419305" y="359512"/>
                      <a:pt x="423393" y="359512"/>
                    </a:cubicBezTo>
                    <a:cubicBezTo>
                      <a:pt x="435376" y="359512"/>
                      <a:pt x="449706" y="349331"/>
                      <a:pt x="455212" y="334828"/>
                    </a:cubicBezTo>
                    <a:lnTo>
                      <a:pt x="452257" y="334828"/>
                    </a:lnTo>
                    <a:cubicBezTo>
                      <a:pt x="447925" y="340888"/>
                      <a:pt x="438493" y="347554"/>
                      <a:pt x="431449" y="348927"/>
                    </a:cubicBezTo>
                    <a:lnTo>
                      <a:pt x="446953" y="305417"/>
                    </a:lnTo>
                    <a:lnTo>
                      <a:pt x="462863" y="305417"/>
                    </a:lnTo>
                    <a:lnTo>
                      <a:pt x="464846" y="298751"/>
                    </a:lnTo>
                    <a:lnTo>
                      <a:pt x="449342" y="298751"/>
                    </a:lnTo>
                    <a:lnTo>
                      <a:pt x="455252" y="282107"/>
                    </a:lnTo>
                    <a:lnTo>
                      <a:pt x="449180" y="282107"/>
                    </a:lnTo>
                    <a:lnTo>
                      <a:pt x="438169" y="298751"/>
                    </a:lnTo>
                    <a:lnTo>
                      <a:pt x="425013" y="300529"/>
                    </a:lnTo>
                    <a:lnTo>
                      <a:pt x="425013" y="305417"/>
                    </a:lnTo>
                    <a:close/>
                    <a:moveTo>
                      <a:pt x="413961" y="303074"/>
                    </a:moveTo>
                    <a:cubicBezTo>
                      <a:pt x="415338" y="298751"/>
                      <a:pt x="412383" y="296408"/>
                      <a:pt x="410237" y="296408"/>
                    </a:cubicBezTo>
                    <a:cubicBezTo>
                      <a:pt x="401007" y="296408"/>
                      <a:pt x="389794" y="304852"/>
                      <a:pt x="385503" y="316406"/>
                    </a:cubicBezTo>
                    <a:lnTo>
                      <a:pt x="388458" y="316406"/>
                    </a:lnTo>
                    <a:cubicBezTo>
                      <a:pt x="391413" y="312083"/>
                      <a:pt x="396514" y="307397"/>
                      <a:pt x="401412" y="306589"/>
                    </a:cubicBezTo>
                    <a:lnTo>
                      <a:pt x="383560" y="352846"/>
                    </a:lnTo>
                    <a:cubicBezTo>
                      <a:pt x="381981" y="357169"/>
                      <a:pt x="385139" y="359512"/>
                      <a:pt x="387487" y="359512"/>
                    </a:cubicBezTo>
                    <a:cubicBezTo>
                      <a:pt x="396311" y="359512"/>
                      <a:pt x="406715" y="351068"/>
                      <a:pt x="411047" y="339514"/>
                    </a:cubicBezTo>
                    <a:lnTo>
                      <a:pt x="408092" y="339514"/>
                    </a:lnTo>
                    <a:cubicBezTo>
                      <a:pt x="405136" y="343837"/>
                      <a:pt x="400036" y="348523"/>
                      <a:pt x="395138" y="349331"/>
                    </a:cubicBezTo>
                    <a:lnTo>
                      <a:pt x="414002" y="303074"/>
                    </a:lnTo>
                    <a:close/>
                    <a:moveTo>
                      <a:pt x="415742" y="284652"/>
                    </a:moveTo>
                    <a:cubicBezTo>
                      <a:pt x="419669" y="284652"/>
                      <a:pt x="422989" y="281339"/>
                      <a:pt x="422989" y="277421"/>
                    </a:cubicBezTo>
                    <a:cubicBezTo>
                      <a:pt x="422989" y="273502"/>
                      <a:pt x="419669" y="270189"/>
                      <a:pt x="415742" y="270189"/>
                    </a:cubicBezTo>
                    <a:cubicBezTo>
                      <a:pt x="413759" y="270189"/>
                      <a:pt x="412018" y="270957"/>
                      <a:pt x="410642" y="272331"/>
                    </a:cubicBezTo>
                    <a:cubicBezTo>
                      <a:pt x="409265" y="273704"/>
                      <a:pt x="408496" y="275482"/>
                      <a:pt x="408496" y="277421"/>
                    </a:cubicBezTo>
                    <a:cubicBezTo>
                      <a:pt x="408496" y="281542"/>
                      <a:pt x="411654" y="284652"/>
                      <a:pt x="415742" y="284652"/>
                    </a:cubicBezTo>
                    <a:moveTo>
                      <a:pt x="329517" y="309336"/>
                    </a:moveTo>
                    <a:cubicBezTo>
                      <a:pt x="332270" y="309336"/>
                      <a:pt x="333849" y="313659"/>
                      <a:pt x="329517" y="323233"/>
                    </a:cubicBezTo>
                    <a:lnTo>
                      <a:pt x="316968" y="351068"/>
                    </a:lnTo>
                    <a:cubicBezTo>
                      <a:pt x="314620" y="356361"/>
                      <a:pt x="317171" y="359673"/>
                      <a:pt x="322271" y="359673"/>
                    </a:cubicBezTo>
                    <a:cubicBezTo>
                      <a:pt x="325429" y="359673"/>
                      <a:pt x="326805" y="358906"/>
                      <a:pt x="328182" y="355553"/>
                    </a:cubicBezTo>
                    <a:lnTo>
                      <a:pt x="340569" y="323031"/>
                    </a:lnTo>
                    <a:cubicBezTo>
                      <a:pt x="346277" y="315962"/>
                      <a:pt x="356883" y="308528"/>
                      <a:pt x="361579" y="308528"/>
                    </a:cubicBezTo>
                    <a:cubicBezTo>
                      <a:pt x="364898" y="308528"/>
                      <a:pt x="364534" y="311275"/>
                      <a:pt x="362348" y="315598"/>
                    </a:cubicBezTo>
                    <a:lnTo>
                      <a:pt x="343281" y="351836"/>
                    </a:lnTo>
                    <a:cubicBezTo>
                      <a:pt x="341500" y="355351"/>
                      <a:pt x="343888" y="359673"/>
                      <a:pt x="347977" y="359673"/>
                    </a:cubicBezTo>
                    <a:cubicBezTo>
                      <a:pt x="357207" y="359673"/>
                      <a:pt x="368420" y="351230"/>
                      <a:pt x="372711" y="339676"/>
                    </a:cubicBezTo>
                    <a:lnTo>
                      <a:pt x="369391" y="339676"/>
                    </a:lnTo>
                    <a:cubicBezTo>
                      <a:pt x="366436" y="343999"/>
                      <a:pt x="361336" y="348685"/>
                      <a:pt x="356437" y="349493"/>
                    </a:cubicBezTo>
                    <a:lnTo>
                      <a:pt x="372751" y="316568"/>
                    </a:lnTo>
                    <a:cubicBezTo>
                      <a:pt x="374897" y="312447"/>
                      <a:pt x="375909" y="308528"/>
                      <a:pt x="375909" y="305377"/>
                    </a:cubicBezTo>
                    <a:cubicBezTo>
                      <a:pt x="375909" y="300085"/>
                      <a:pt x="372954" y="296570"/>
                      <a:pt x="367286" y="296570"/>
                    </a:cubicBezTo>
                    <a:cubicBezTo>
                      <a:pt x="359231" y="296570"/>
                      <a:pt x="352349" y="305579"/>
                      <a:pt x="342552" y="316770"/>
                    </a:cubicBezTo>
                    <a:lnTo>
                      <a:pt x="342552" y="308165"/>
                    </a:lnTo>
                    <a:cubicBezTo>
                      <a:pt x="342552" y="302105"/>
                      <a:pt x="340569" y="296610"/>
                      <a:pt x="335104" y="296610"/>
                    </a:cubicBezTo>
                    <a:cubicBezTo>
                      <a:pt x="328627" y="296610"/>
                      <a:pt x="322717" y="306791"/>
                      <a:pt x="318021" y="316608"/>
                    </a:cubicBezTo>
                    <a:lnTo>
                      <a:pt x="320976" y="316608"/>
                    </a:lnTo>
                    <a:cubicBezTo>
                      <a:pt x="324295" y="311922"/>
                      <a:pt x="327250" y="309376"/>
                      <a:pt x="329598" y="309376"/>
                    </a:cubicBezTo>
                    <a:moveTo>
                      <a:pt x="316847" y="310548"/>
                    </a:moveTo>
                    <a:cubicBezTo>
                      <a:pt x="318992" y="302913"/>
                      <a:pt x="317818" y="296449"/>
                      <a:pt x="312151" y="296449"/>
                    </a:cubicBezTo>
                    <a:cubicBezTo>
                      <a:pt x="304905" y="296449"/>
                      <a:pt x="302516" y="301337"/>
                      <a:pt x="295473" y="316648"/>
                    </a:cubicBezTo>
                    <a:lnTo>
                      <a:pt x="295473" y="308043"/>
                    </a:lnTo>
                    <a:cubicBezTo>
                      <a:pt x="295473" y="301983"/>
                      <a:pt x="293489" y="296489"/>
                      <a:pt x="288024" y="296489"/>
                    </a:cubicBezTo>
                    <a:cubicBezTo>
                      <a:pt x="281547" y="296489"/>
                      <a:pt x="275637" y="306670"/>
                      <a:pt x="270941" y="316487"/>
                    </a:cubicBezTo>
                    <a:lnTo>
                      <a:pt x="273896" y="316487"/>
                    </a:lnTo>
                    <a:cubicBezTo>
                      <a:pt x="277054" y="311962"/>
                      <a:pt x="279968" y="309255"/>
                      <a:pt x="282357" y="309255"/>
                    </a:cubicBezTo>
                    <a:cubicBezTo>
                      <a:pt x="285109" y="309255"/>
                      <a:pt x="286688" y="313578"/>
                      <a:pt x="282357" y="323153"/>
                    </a:cubicBezTo>
                    <a:lnTo>
                      <a:pt x="269808" y="350988"/>
                    </a:lnTo>
                    <a:cubicBezTo>
                      <a:pt x="267460" y="356280"/>
                      <a:pt x="270010" y="359593"/>
                      <a:pt x="275111" y="359593"/>
                    </a:cubicBezTo>
                    <a:cubicBezTo>
                      <a:pt x="278268" y="359593"/>
                      <a:pt x="279645" y="358825"/>
                      <a:pt x="281021" y="355472"/>
                    </a:cubicBezTo>
                    <a:lnTo>
                      <a:pt x="293003" y="322951"/>
                    </a:lnTo>
                    <a:cubicBezTo>
                      <a:pt x="296525" y="318628"/>
                      <a:pt x="299683" y="314911"/>
                      <a:pt x="303609" y="310790"/>
                    </a:cubicBezTo>
                    <a:lnTo>
                      <a:pt x="316968" y="310790"/>
                    </a:lnTo>
                    <a:lnTo>
                      <a:pt x="316968" y="310588"/>
                    </a:lnTo>
                    <a:close/>
                    <a:moveTo>
                      <a:pt x="248312" y="305054"/>
                    </a:moveTo>
                    <a:cubicBezTo>
                      <a:pt x="252643" y="305054"/>
                      <a:pt x="256368" y="308367"/>
                      <a:pt x="254384" y="316042"/>
                    </a:cubicBezTo>
                    <a:lnTo>
                      <a:pt x="234548" y="321335"/>
                    </a:lnTo>
                    <a:cubicBezTo>
                      <a:pt x="237868" y="311922"/>
                      <a:pt x="243576" y="305054"/>
                      <a:pt x="248312" y="305054"/>
                    </a:cubicBezTo>
                    <a:moveTo>
                      <a:pt x="259323" y="337212"/>
                    </a:moveTo>
                    <a:lnTo>
                      <a:pt x="255396" y="337212"/>
                    </a:lnTo>
                    <a:cubicBezTo>
                      <a:pt x="250498" y="343110"/>
                      <a:pt x="244993" y="347796"/>
                      <a:pt x="239689" y="347796"/>
                    </a:cubicBezTo>
                    <a:cubicBezTo>
                      <a:pt x="234386" y="347796"/>
                      <a:pt x="231431" y="344483"/>
                      <a:pt x="231431" y="337212"/>
                    </a:cubicBezTo>
                    <a:cubicBezTo>
                      <a:pt x="231431" y="334262"/>
                      <a:pt x="231836" y="331152"/>
                      <a:pt x="232403" y="328404"/>
                    </a:cubicBezTo>
                    <a:lnTo>
                      <a:pt x="264626" y="317820"/>
                    </a:lnTo>
                    <a:cubicBezTo>
                      <a:pt x="270901" y="302913"/>
                      <a:pt x="263452" y="296449"/>
                      <a:pt x="254425" y="296449"/>
                    </a:cubicBezTo>
                    <a:cubicBezTo>
                      <a:pt x="239123" y="296449"/>
                      <a:pt x="221837" y="323112"/>
                      <a:pt x="221837" y="344079"/>
                    </a:cubicBezTo>
                    <a:cubicBezTo>
                      <a:pt x="221837" y="354058"/>
                      <a:pt x="226533" y="359552"/>
                      <a:pt x="234022" y="359552"/>
                    </a:cubicBezTo>
                    <a:cubicBezTo>
                      <a:pt x="242847" y="359552"/>
                      <a:pt x="251874" y="351109"/>
                      <a:pt x="259363" y="337212"/>
                    </a:cubicBezTo>
                    <a:moveTo>
                      <a:pt x="185728" y="305458"/>
                    </a:moveTo>
                    <a:lnTo>
                      <a:pt x="196334" y="305458"/>
                    </a:lnTo>
                    <a:lnTo>
                      <a:pt x="179453" y="351715"/>
                    </a:lnTo>
                    <a:cubicBezTo>
                      <a:pt x="177875" y="355634"/>
                      <a:pt x="180061" y="359552"/>
                      <a:pt x="184149" y="359552"/>
                    </a:cubicBezTo>
                    <a:cubicBezTo>
                      <a:pt x="196132" y="359552"/>
                      <a:pt x="210664" y="349372"/>
                      <a:pt x="215967" y="334868"/>
                    </a:cubicBezTo>
                    <a:lnTo>
                      <a:pt x="213012" y="334868"/>
                    </a:lnTo>
                    <a:cubicBezTo>
                      <a:pt x="208681" y="340928"/>
                      <a:pt x="199249" y="347594"/>
                      <a:pt x="192205" y="348968"/>
                    </a:cubicBezTo>
                    <a:lnTo>
                      <a:pt x="207709" y="305458"/>
                    </a:lnTo>
                    <a:lnTo>
                      <a:pt x="223618" y="305458"/>
                    </a:lnTo>
                    <a:lnTo>
                      <a:pt x="225602" y="298792"/>
                    </a:lnTo>
                    <a:lnTo>
                      <a:pt x="210098" y="298792"/>
                    </a:lnTo>
                    <a:lnTo>
                      <a:pt x="216008" y="282148"/>
                    </a:lnTo>
                    <a:lnTo>
                      <a:pt x="209936" y="282148"/>
                    </a:lnTo>
                    <a:lnTo>
                      <a:pt x="198925" y="298792"/>
                    </a:lnTo>
                    <a:lnTo>
                      <a:pt x="185768" y="300570"/>
                    </a:lnTo>
                    <a:lnTo>
                      <a:pt x="185768" y="305458"/>
                    </a:lnTo>
                    <a:close/>
                    <a:moveTo>
                      <a:pt x="129378" y="341534"/>
                    </a:moveTo>
                    <a:cubicBezTo>
                      <a:pt x="129378" y="327233"/>
                      <a:pt x="145287" y="307841"/>
                      <a:pt x="154315" y="307841"/>
                    </a:cubicBezTo>
                    <a:cubicBezTo>
                      <a:pt x="156298" y="307841"/>
                      <a:pt x="158241" y="308043"/>
                      <a:pt x="159820" y="308609"/>
                    </a:cubicBezTo>
                    <a:lnTo>
                      <a:pt x="150590" y="333293"/>
                    </a:lnTo>
                    <a:cubicBezTo>
                      <a:pt x="145287" y="339757"/>
                      <a:pt x="137029" y="347594"/>
                      <a:pt x="133102" y="347594"/>
                    </a:cubicBezTo>
                    <a:cubicBezTo>
                      <a:pt x="130754" y="347594"/>
                      <a:pt x="129378" y="345816"/>
                      <a:pt x="129378" y="341534"/>
                    </a:cubicBezTo>
                    <a:moveTo>
                      <a:pt x="178279" y="293702"/>
                    </a:moveTo>
                    <a:lnTo>
                      <a:pt x="173381" y="293298"/>
                    </a:lnTo>
                    <a:lnTo>
                      <a:pt x="167876" y="298792"/>
                    </a:lnTo>
                    <a:lnTo>
                      <a:pt x="166904" y="298792"/>
                    </a:lnTo>
                    <a:cubicBezTo>
                      <a:pt x="143547" y="298792"/>
                      <a:pt x="118408" y="327798"/>
                      <a:pt x="118408" y="350745"/>
                    </a:cubicBezTo>
                    <a:cubicBezTo>
                      <a:pt x="118408" y="356037"/>
                      <a:pt x="121363" y="359552"/>
                      <a:pt x="127030" y="359552"/>
                    </a:cubicBezTo>
                    <a:cubicBezTo>
                      <a:pt x="133912" y="359552"/>
                      <a:pt x="140591" y="349735"/>
                      <a:pt x="148242" y="339353"/>
                    </a:cubicBezTo>
                    <a:lnTo>
                      <a:pt x="147838" y="343069"/>
                    </a:lnTo>
                    <a:cubicBezTo>
                      <a:pt x="146866" y="353654"/>
                      <a:pt x="150185" y="359512"/>
                      <a:pt x="155691" y="359512"/>
                    </a:cubicBezTo>
                    <a:cubicBezTo>
                      <a:pt x="162168" y="359512"/>
                      <a:pt x="168078" y="349331"/>
                      <a:pt x="172572" y="339514"/>
                    </a:cubicBezTo>
                    <a:lnTo>
                      <a:pt x="169616" y="339514"/>
                    </a:lnTo>
                    <a:cubicBezTo>
                      <a:pt x="166459" y="344039"/>
                      <a:pt x="163544" y="346746"/>
                      <a:pt x="161156" y="346746"/>
                    </a:cubicBezTo>
                    <a:cubicBezTo>
                      <a:pt x="158768" y="346746"/>
                      <a:pt x="157027" y="342221"/>
                      <a:pt x="161156" y="332848"/>
                    </a:cubicBezTo>
                    <a:lnTo>
                      <a:pt x="178239" y="293661"/>
                    </a:lnTo>
                    <a:close/>
                    <a:moveTo>
                      <a:pt x="128204" y="310548"/>
                    </a:moveTo>
                    <a:cubicBezTo>
                      <a:pt x="130350" y="302913"/>
                      <a:pt x="129176" y="296449"/>
                      <a:pt x="123508" y="296449"/>
                    </a:cubicBezTo>
                    <a:cubicBezTo>
                      <a:pt x="116262" y="296449"/>
                      <a:pt x="113874" y="301337"/>
                      <a:pt x="106830" y="316648"/>
                    </a:cubicBezTo>
                    <a:lnTo>
                      <a:pt x="106830" y="308043"/>
                    </a:lnTo>
                    <a:cubicBezTo>
                      <a:pt x="106830" y="301983"/>
                      <a:pt x="104846" y="296489"/>
                      <a:pt x="99179" y="296489"/>
                    </a:cubicBezTo>
                    <a:cubicBezTo>
                      <a:pt x="92702" y="296489"/>
                      <a:pt x="86792" y="306670"/>
                      <a:pt x="82298" y="316487"/>
                    </a:cubicBezTo>
                    <a:lnTo>
                      <a:pt x="85254" y="316487"/>
                    </a:lnTo>
                    <a:cubicBezTo>
                      <a:pt x="88411" y="311962"/>
                      <a:pt x="91326" y="309255"/>
                      <a:pt x="93714" y="309255"/>
                    </a:cubicBezTo>
                    <a:cubicBezTo>
                      <a:pt x="96467" y="309255"/>
                      <a:pt x="98046" y="313578"/>
                      <a:pt x="93714" y="323153"/>
                    </a:cubicBezTo>
                    <a:lnTo>
                      <a:pt x="80963" y="351190"/>
                    </a:lnTo>
                    <a:cubicBezTo>
                      <a:pt x="78615" y="356482"/>
                      <a:pt x="81165" y="359795"/>
                      <a:pt x="86266" y="359795"/>
                    </a:cubicBezTo>
                    <a:cubicBezTo>
                      <a:pt x="89423" y="359795"/>
                      <a:pt x="90799" y="359027"/>
                      <a:pt x="92176" y="355674"/>
                    </a:cubicBezTo>
                    <a:lnTo>
                      <a:pt x="104563" y="322951"/>
                    </a:lnTo>
                    <a:cubicBezTo>
                      <a:pt x="108085" y="318628"/>
                      <a:pt x="111242" y="314911"/>
                      <a:pt x="115169" y="310790"/>
                    </a:cubicBezTo>
                    <a:lnTo>
                      <a:pt x="128326" y="310790"/>
                    </a:lnTo>
                    <a:lnTo>
                      <a:pt x="128326" y="310588"/>
                    </a:lnTo>
                    <a:close/>
                    <a:moveTo>
                      <a:pt x="45906" y="357371"/>
                    </a:moveTo>
                    <a:lnTo>
                      <a:pt x="47080" y="353856"/>
                    </a:lnTo>
                    <a:cubicBezTo>
                      <a:pt x="31575" y="350907"/>
                      <a:pt x="29592" y="350907"/>
                      <a:pt x="35866" y="334060"/>
                    </a:cubicBezTo>
                    <a:lnTo>
                      <a:pt x="41777" y="318183"/>
                    </a:lnTo>
                    <a:lnTo>
                      <a:pt x="54164" y="318183"/>
                    </a:lnTo>
                    <a:cubicBezTo>
                      <a:pt x="61815" y="318183"/>
                      <a:pt x="62017" y="321496"/>
                      <a:pt x="60843" y="329940"/>
                    </a:cubicBezTo>
                    <a:lnTo>
                      <a:pt x="65377" y="329940"/>
                    </a:lnTo>
                    <a:lnTo>
                      <a:pt x="75579" y="301903"/>
                    </a:lnTo>
                    <a:lnTo>
                      <a:pt x="71045" y="301903"/>
                    </a:lnTo>
                    <a:cubicBezTo>
                      <a:pt x="67118" y="308568"/>
                      <a:pt x="64163" y="313659"/>
                      <a:pt x="55743" y="313659"/>
                    </a:cubicBezTo>
                    <a:lnTo>
                      <a:pt x="43355" y="313659"/>
                    </a:lnTo>
                    <a:lnTo>
                      <a:pt x="51816" y="290712"/>
                    </a:lnTo>
                    <a:cubicBezTo>
                      <a:pt x="54771" y="282471"/>
                      <a:pt x="56148" y="280895"/>
                      <a:pt x="66754" y="280895"/>
                    </a:cubicBezTo>
                    <a:lnTo>
                      <a:pt x="69506" y="280895"/>
                    </a:lnTo>
                    <a:cubicBezTo>
                      <a:pt x="80315" y="280895"/>
                      <a:pt x="81691" y="283844"/>
                      <a:pt x="81691" y="295196"/>
                    </a:cubicBezTo>
                    <a:lnTo>
                      <a:pt x="86023" y="295196"/>
                    </a:lnTo>
                    <a:lnTo>
                      <a:pt x="89545" y="276168"/>
                    </a:lnTo>
                    <a:lnTo>
                      <a:pt x="29632" y="276168"/>
                    </a:lnTo>
                    <a:lnTo>
                      <a:pt x="28458" y="279683"/>
                    </a:lnTo>
                    <a:cubicBezTo>
                      <a:pt x="40846" y="282228"/>
                      <a:pt x="42020" y="283400"/>
                      <a:pt x="36312" y="299479"/>
                    </a:cubicBezTo>
                    <a:lnTo>
                      <a:pt x="23560" y="334182"/>
                    </a:lnTo>
                    <a:cubicBezTo>
                      <a:pt x="17650" y="350058"/>
                      <a:pt x="15302" y="351432"/>
                      <a:pt x="972" y="353977"/>
                    </a:cubicBezTo>
                    <a:lnTo>
                      <a:pt x="0" y="357492"/>
                    </a:lnTo>
                    <a:lnTo>
                      <a:pt x="45946" y="357492"/>
                    </a:lnTo>
                    <a:lnTo>
                      <a:pt x="45946" y="357290"/>
                    </a:lnTo>
                    <a:close/>
                    <a:moveTo>
                      <a:pt x="343038" y="169999"/>
                    </a:moveTo>
                    <a:cubicBezTo>
                      <a:pt x="347370" y="169999"/>
                      <a:pt x="351094" y="173312"/>
                      <a:pt x="349110" y="180988"/>
                    </a:cubicBezTo>
                    <a:lnTo>
                      <a:pt x="329275" y="186280"/>
                    </a:lnTo>
                    <a:cubicBezTo>
                      <a:pt x="332432" y="176867"/>
                      <a:pt x="338302" y="169999"/>
                      <a:pt x="343038" y="169999"/>
                    </a:cubicBezTo>
                    <a:moveTo>
                      <a:pt x="354049" y="202157"/>
                    </a:moveTo>
                    <a:lnTo>
                      <a:pt x="350122" y="202157"/>
                    </a:lnTo>
                    <a:cubicBezTo>
                      <a:pt x="345224" y="208056"/>
                      <a:pt x="339719" y="212742"/>
                      <a:pt x="334416" y="212742"/>
                    </a:cubicBezTo>
                    <a:cubicBezTo>
                      <a:pt x="329113" y="212742"/>
                      <a:pt x="326157" y="209429"/>
                      <a:pt x="326157" y="202157"/>
                    </a:cubicBezTo>
                    <a:cubicBezTo>
                      <a:pt x="326157" y="199208"/>
                      <a:pt x="326562" y="196097"/>
                      <a:pt x="327129" y="193350"/>
                    </a:cubicBezTo>
                    <a:lnTo>
                      <a:pt x="359352" y="182766"/>
                    </a:lnTo>
                    <a:cubicBezTo>
                      <a:pt x="365627" y="167858"/>
                      <a:pt x="357976" y="161394"/>
                      <a:pt x="349151" y="161394"/>
                    </a:cubicBezTo>
                    <a:cubicBezTo>
                      <a:pt x="333849" y="161394"/>
                      <a:pt x="316563" y="188058"/>
                      <a:pt x="316563" y="209025"/>
                    </a:cubicBezTo>
                    <a:cubicBezTo>
                      <a:pt x="316563" y="219004"/>
                      <a:pt x="321259" y="224498"/>
                      <a:pt x="328748" y="224498"/>
                    </a:cubicBezTo>
                    <a:cubicBezTo>
                      <a:pt x="337573" y="224700"/>
                      <a:pt x="346600" y="216054"/>
                      <a:pt x="354090" y="202157"/>
                    </a:cubicBezTo>
                    <a:moveTo>
                      <a:pt x="348989" y="154325"/>
                    </a:moveTo>
                    <a:lnTo>
                      <a:pt x="367246" y="137680"/>
                    </a:lnTo>
                    <a:lnTo>
                      <a:pt x="367246" y="135337"/>
                    </a:lnTo>
                    <a:lnTo>
                      <a:pt x="355061" y="135337"/>
                    </a:lnTo>
                    <a:lnTo>
                      <a:pt x="344253" y="154527"/>
                    </a:lnTo>
                    <a:lnTo>
                      <a:pt x="348948" y="154527"/>
                    </a:lnTo>
                    <a:lnTo>
                      <a:pt x="348948" y="154325"/>
                    </a:lnTo>
                    <a:close/>
                    <a:moveTo>
                      <a:pt x="280454" y="170403"/>
                    </a:moveTo>
                    <a:lnTo>
                      <a:pt x="291060" y="170403"/>
                    </a:lnTo>
                    <a:lnTo>
                      <a:pt x="274180" y="216660"/>
                    </a:lnTo>
                    <a:cubicBezTo>
                      <a:pt x="272601" y="220579"/>
                      <a:pt x="274787" y="224498"/>
                      <a:pt x="278875" y="224498"/>
                    </a:cubicBezTo>
                    <a:cubicBezTo>
                      <a:pt x="290858" y="224498"/>
                      <a:pt x="305188" y="214317"/>
                      <a:pt x="310694" y="199814"/>
                    </a:cubicBezTo>
                    <a:lnTo>
                      <a:pt x="307738" y="199814"/>
                    </a:lnTo>
                    <a:cubicBezTo>
                      <a:pt x="303407" y="205874"/>
                      <a:pt x="293975" y="212540"/>
                      <a:pt x="286931" y="213913"/>
                    </a:cubicBezTo>
                    <a:lnTo>
                      <a:pt x="302435" y="170403"/>
                    </a:lnTo>
                    <a:lnTo>
                      <a:pt x="318345" y="170403"/>
                    </a:lnTo>
                    <a:lnTo>
                      <a:pt x="320328" y="163738"/>
                    </a:lnTo>
                    <a:lnTo>
                      <a:pt x="304824" y="163738"/>
                    </a:lnTo>
                    <a:lnTo>
                      <a:pt x="310734" y="147093"/>
                    </a:lnTo>
                    <a:lnTo>
                      <a:pt x="304662" y="147093"/>
                    </a:lnTo>
                    <a:lnTo>
                      <a:pt x="293651" y="163738"/>
                    </a:lnTo>
                    <a:lnTo>
                      <a:pt x="280495" y="165717"/>
                    </a:lnTo>
                    <a:lnTo>
                      <a:pt x="280495" y="170403"/>
                    </a:lnTo>
                    <a:close/>
                    <a:moveTo>
                      <a:pt x="269443" y="168262"/>
                    </a:moveTo>
                    <a:cubicBezTo>
                      <a:pt x="270820" y="163940"/>
                      <a:pt x="267864" y="161597"/>
                      <a:pt x="265517" y="161597"/>
                    </a:cubicBezTo>
                    <a:cubicBezTo>
                      <a:pt x="256287" y="161597"/>
                      <a:pt x="245073" y="170040"/>
                      <a:pt x="240782" y="181594"/>
                    </a:cubicBezTo>
                    <a:lnTo>
                      <a:pt x="243738" y="181594"/>
                    </a:lnTo>
                    <a:cubicBezTo>
                      <a:pt x="246693" y="177271"/>
                      <a:pt x="251793" y="172585"/>
                      <a:pt x="256692" y="171777"/>
                    </a:cubicBezTo>
                    <a:lnTo>
                      <a:pt x="238839" y="218034"/>
                    </a:lnTo>
                    <a:cubicBezTo>
                      <a:pt x="237261" y="222357"/>
                      <a:pt x="240418" y="224700"/>
                      <a:pt x="242766" y="224700"/>
                    </a:cubicBezTo>
                    <a:cubicBezTo>
                      <a:pt x="251591" y="224700"/>
                      <a:pt x="261995" y="216257"/>
                      <a:pt x="266326" y="204702"/>
                    </a:cubicBezTo>
                    <a:lnTo>
                      <a:pt x="263371" y="204702"/>
                    </a:lnTo>
                    <a:cubicBezTo>
                      <a:pt x="260416" y="209025"/>
                      <a:pt x="255315" y="213711"/>
                      <a:pt x="250417" y="214519"/>
                    </a:cubicBezTo>
                    <a:lnTo>
                      <a:pt x="269484" y="168262"/>
                    </a:lnTo>
                    <a:close/>
                    <a:moveTo>
                      <a:pt x="271224" y="149840"/>
                    </a:moveTo>
                    <a:cubicBezTo>
                      <a:pt x="275151" y="149840"/>
                      <a:pt x="278471" y="146528"/>
                      <a:pt x="278471" y="142609"/>
                    </a:cubicBezTo>
                    <a:cubicBezTo>
                      <a:pt x="278471" y="138690"/>
                      <a:pt x="275151" y="135377"/>
                      <a:pt x="271224" y="135377"/>
                    </a:cubicBezTo>
                    <a:cubicBezTo>
                      <a:pt x="268674" y="135377"/>
                      <a:pt x="266326" y="136751"/>
                      <a:pt x="264950" y="138892"/>
                    </a:cubicBezTo>
                    <a:cubicBezTo>
                      <a:pt x="263573" y="141033"/>
                      <a:pt x="263573" y="143982"/>
                      <a:pt x="264950" y="146326"/>
                    </a:cubicBezTo>
                    <a:cubicBezTo>
                      <a:pt x="266326" y="148467"/>
                      <a:pt x="268674" y="150042"/>
                      <a:pt x="271224" y="149840"/>
                    </a:cubicBezTo>
                    <a:moveTo>
                      <a:pt x="214267" y="214519"/>
                    </a:moveTo>
                    <a:lnTo>
                      <a:pt x="243738" y="136509"/>
                    </a:lnTo>
                    <a:lnTo>
                      <a:pt x="242766" y="135135"/>
                    </a:lnTo>
                    <a:lnTo>
                      <a:pt x="222323" y="137478"/>
                    </a:lnTo>
                    <a:lnTo>
                      <a:pt x="222323" y="139821"/>
                    </a:lnTo>
                    <a:lnTo>
                      <a:pt x="226250" y="142771"/>
                    </a:lnTo>
                    <a:cubicBezTo>
                      <a:pt x="229772" y="145518"/>
                      <a:pt x="228598" y="148063"/>
                      <a:pt x="225481" y="156870"/>
                    </a:cubicBezTo>
                    <a:lnTo>
                      <a:pt x="203094" y="216458"/>
                    </a:lnTo>
                    <a:cubicBezTo>
                      <a:pt x="201111" y="219973"/>
                      <a:pt x="203702" y="224296"/>
                      <a:pt x="207790" y="224296"/>
                    </a:cubicBezTo>
                    <a:cubicBezTo>
                      <a:pt x="217020" y="224296"/>
                      <a:pt x="227019" y="215853"/>
                      <a:pt x="231350" y="204298"/>
                    </a:cubicBezTo>
                    <a:lnTo>
                      <a:pt x="228395" y="204298"/>
                    </a:lnTo>
                    <a:cubicBezTo>
                      <a:pt x="225238" y="208823"/>
                      <a:pt x="218963" y="213509"/>
                      <a:pt x="214267" y="214479"/>
                    </a:cubicBezTo>
                    <a:moveTo>
                      <a:pt x="154193" y="206439"/>
                    </a:moveTo>
                    <a:cubicBezTo>
                      <a:pt x="154193" y="192138"/>
                      <a:pt x="170102" y="172747"/>
                      <a:pt x="179130" y="172747"/>
                    </a:cubicBezTo>
                    <a:cubicBezTo>
                      <a:pt x="181113" y="172747"/>
                      <a:pt x="182854" y="172949"/>
                      <a:pt x="184635" y="173514"/>
                    </a:cubicBezTo>
                    <a:lnTo>
                      <a:pt x="175203" y="198198"/>
                    </a:lnTo>
                    <a:cubicBezTo>
                      <a:pt x="169900" y="204662"/>
                      <a:pt x="161642" y="212499"/>
                      <a:pt x="157715" y="212499"/>
                    </a:cubicBezTo>
                    <a:cubicBezTo>
                      <a:pt x="155569" y="212701"/>
                      <a:pt x="154193" y="210722"/>
                      <a:pt x="154193" y="206439"/>
                    </a:cubicBezTo>
                    <a:moveTo>
                      <a:pt x="203094" y="158809"/>
                    </a:moveTo>
                    <a:lnTo>
                      <a:pt x="198196" y="158405"/>
                    </a:lnTo>
                    <a:lnTo>
                      <a:pt x="192691" y="163899"/>
                    </a:lnTo>
                    <a:lnTo>
                      <a:pt x="191719" y="163899"/>
                    </a:lnTo>
                    <a:cubicBezTo>
                      <a:pt x="168362" y="163899"/>
                      <a:pt x="143223" y="192906"/>
                      <a:pt x="143223" y="215853"/>
                    </a:cubicBezTo>
                    <a:cubicBezTo>
                      <a:pt x="143223" y="221145"/>
                      <a:pt x="146178" y="224659"/>
                      <a:pt x="151845" y="224659"/>
                    </a:cubicBezTo>
                    <a:cubicBezTo>
                      <a:pt x="158727" y="224659"/>
                      <a:pt x="165406" y="214843"/>
                      <a:pt x="173057" y="204460"/>
                    </a:cubicBezTo>
                    <a:lnTo>
                      <a:pt x="172653" y="208177"/>
                    </a:lnTo>
                    <a:cubicBezTo>
                      <a:pt x="171681" y="218761"/>
                      <a:pt x="175000" y="224619"/>
                      <a:pt x="180506" y="224619"/>
                    </a:cubicBezTo>
                    <a:cubicBezTo>
                      <a:pt x="186983" y="224619"/>
                      <a:pt x="192893" y="214439"/>
                      <a:pt x="197387" y="204622"/>
                    </a:cubicBezTo>
                    <a:lnTo>
                      <a:pt x="194431" y="204622"/>
                    </a:lnTo>
                    <a:cubicBezTo>
                      <a:pt x="191274" y="209146"/>
                      <a:pt x="188359" y="211853"/>
                      <a:pt x="185971" y="211853"/>
                    </a:cubicBezTo>
                    <a:cubicBezTo>
                      <a:pt x="183582" y="211853"/>
                      <a:pt x="181842" y="207328"/>
                      <a:pt x="185971" y="198117"/>
                    </a:cubicBezTo>
                    <a:lnTo>
                      <a:pt x="203054" y="158728"/>
                    </a:lnTo>
                    <a:close/>
                    <a:moveTo>
                      <a:pt x="89383" y="235810"/>
                    </a:moveTo>
                    <a:cubicBezTo>
                      <a:pt x="89383" y="229750"/>
                      <a:pt x="95293" y="225831"/>
                      <a:pt x="103713" y="222478"/>
                    </a:cubicBezTo>
                    <a:cubicBezTo>
                      <a:pt x="106466" y="223852"/>
                      <a:pt x="110797" y="225427"/>
                      <a:pt x="116262" y="227164"/>
                    </a:cubicBezTo>
                    <a:cubicBezTo>
                      <a:pt x="125087" y="230113"/>
                      <a:pt x="128447" y="231285"/>
                      <a:pt x="128447" y="233830"/>
                    </a:cubicBezTo>
                    <a:cubicBezTo>
                      <a:pt x="128447" y="239526"/>
                      <a:pt x="120391" y="243809"/>
                      <a:pt x="105656" y="243809"/>
                    </a:cubicBezTo>
                    <a:cubicBezTo>
                      <a:pt x="94645" y="244011"/>
                      <a:pt x="89342" y="241667"/>
                      <a:pt x="89342" y="235769"/>
                    </a:cubicBezTo>
                    <a:moveTo>
                      <a:pt x="113509" y="198319"/>
                    </a:moveTo>
                    <a:cubicBezTo>
                      <a:pt x="109583" y="198319"/>
                      <a:pt x="108206" y="195007"/>
                      <a:pt x="108206" y="191249"/>
                    </a:cubicBezTo>
                    <a:cubicBezTo>
                      <a:pt x="108206" y="179695"/>
                      <a:pt x="113712" y="165758"/>
                      <a:pt x="122537" y="165758"/>
                    </a:cubicBezTo>
                    <a:cubicBezTo>
                      <a:pt x="126463" y="165758"/>
                      <a:pt x="127840" y="169070"/>
                      <a:pt x="127840" y="172827"/>
                    </a:cubicBezTo>
                    <a:cubicBezTo>
                      <a:pt x="127840" y="184180"/>
                      <a:pt x="122132" y="198319"/>
                      <a:pt x="113509" y="198319"/>
                    </a:cubicBezTo>
                    <a:moveTo>
                      <a:pt x="138648" y="230073"/>
                    </a:moveTo>
                    <a:cubicBezTo>
                      <a:pt x="138648" y="222640"/>
                      <a:pt x="131969" y="219892"/>
                      <a:pt x="121160" y="216741"/>
                    </a:cubicBezTo>
                    <a:cubicBezTo>
                      <a:pt x="111931" y="213994"/>
                      <a:pt x="107599" y="213227"/>
                      <a:pt x="107599" y="210075"/>
                    </a:cubicBezTo>
                    <a:cubicBezTo>
                      <a:pt x="107599" y="207732"/>
                      <a:pt x="109583" y="204783"/>
                      <a:pt x="113509" y="202642"/>
                    </a:cubicBezTo>
                    <a:cubicBezTo>
                      <a:pt x="128811" y="201874"/>
                      <a:pt x="138446" y="188139"/>
                      <a:pt x="138446" y="175979"/>
                    </a:cubicBezTo>
                    <a:cubicBezTo>
                      <a:pt x="138446" y="173837"/>
                      <a:pt x="138041" y="171858"/>
                      <a:pt x="137474" y="170080"/>
                    </a:cubicBezTo>
                    <a:lnTo>
                      <a:pt x="147878" y="170080"/>
                    </a:lnTo>
                    <a:lnTo>
                      <a:pt x="149862" y="163414"/>
                    </a:lnTo>
                    <a:lnTo>
                      <a:pt x="132171" y="163414"/>
                    </a:lnTo>
                    <a:cubicBezTo>
                      <a:pt x="129823" y="161839"/>
                      <a:pt x="126868" y="161071"/>
                      <a:pt x="123549" y="161071"/>
                    </a:cubicBezTo>
                    <a:cubicBezTo>
                      <a:pt x="107437" y="161071"/>
                      <a:pt x="97034" y="175171"/>
                      <a:pt x="97034" y="187735"/>
                    </a:cubicBezTo>
                    <a:cubicBezTo>
                      <a:pt x="97034" y="195774"/>
                      <a:pt x="101729" y="201268"/>
                      <a:pt x="109218" y="202238"/>
                    </a:cubicBezTo>
                    <a:cubicBezTo>
                      <a:pt x="101770" y="205753"/>
                      <a:pt x="97438" y="209469"/>
                      <a:pt x="97438" y="214196"/>
                    </a:cubicBezTo>
                    <a:cubicBezTo>
                      <a:pt x="97438" y="216943"/>
                      <a:pt x="98410" y="218882"/>
                      <a:pt x="100758" y="220660"/>
                    </a:cubicBezTo>
                    <a:cubicBezTo>
                      <a:pt x="83472" y="225750"/>
                      <a:pt x="76388" y="232214"/>
                      <a:pt x="76388" y="239688"/>
                    </a:cubicBezTo>
                    <a:cubicBezTo>
                      <a:pt x="76388" y="247727"/>
                      <a:pt x="86994" y="251040"/>
                      <a:pt x="99543" y="251040"/>
                    </a:cubicBezTo>
                    <a:cubicBezTo>
                      <a:pt x="120756" y="251242"/>
                      <a:pt x="138608" y="239688"/>
                      <a:pt x="138608" y="230073"/>
                    </a:cubicBezTo>
                    <a:moveTo>
                      <a:pt x="58495" y="183048"/>
                    </a:moveTo>
                    <a:cubicBezTo>
                      <a:pt x="66146" y="183048"/>
                      <a:pt x="66349" y="186361"/>
                      <a:pt x="65175" y="194805"/>
                    </a:cubicBezTo>
                    <a:lnTo>
                      <a:pt x="69709" y="194805"/>
                    </a:lnTo>
                    <a:lnTo>
                      <a:pt x="79910" y="166768"/>
                    </a:lnTo>
                    <a:lnTo>
                      <a:pt x="75376" y="166768"/>
                    </a:lnTo>
                    <a:cubicBezTo>
                      <a:pt x="71449" y="173433"/>
                      <a:pt x="68494" y="178524"/>
                      <a:pt x="60074" y="178524"/>
                    </a:cubicBezTo>
                    <a:lnTo>
                      <a:pt x="42991" y="178524"/>
                    </a:lnTo>
                    <a:lnTo>
                      <a:pt x="51452" y="155577"/>
                    </a:lnTo>
                    <a:cubicBezTo>
                      <a:pt x="54407" y="147336"/>
                      <a:pt x="55986" y="145760"/>
                      <a:pt x="66389" y="145760"/>
                    </a:cubicBezTo>
                    <a:lnTo>
                      <a:pt x="73838" y="145760"/>
                    </a:lnTo>
                    <a:cubicBezTo>
                      <a:pt x="84646" y="145760"/>
                      <a:pt x="86023" y="148709"/>
                      <a:pt x="86023" y="160061"/>
                    </a:cubicBezTo>
                    <a:lnTo>
                      <a:pt x="90354" y="160061"/>
                    </a:lnTo>
                    <a:lnTo>
                      <a:pt x="93876" y="141033"/>
                    </a:lnTo>
                    <a:lnTo>
                      <a:pt x="29673" y="141033"/>
                    </a:lnTo>
                    <a:lnTo>
                      <a:pt x="28499" y="144548"/>
                    </a:lnTo>
                    <a:cubicBezTo>
                      <a:pt x="40886" y="147093"/>
                      <a:pt x="42060" y="148265"/>
                      <a:pt x="36352" y="164344"/>
                    </a:cubicBezTo>
                    <a:lnTo>
                      <a:pt x="23601" y="199046"/>
                    </a:lnTo>
                    <a:cubicBezTo>
                      <a:pt x="17690" y="214923"/>
                      <a:pt x="15342" y="216297"/>
                      <a:pt x="1012" y="218842"/>
                    </a:cubicBezTo>
                    <a:lnTo>
                      <a:pt x="40" y="222357"/>
                    </a:lnTo>
                    <a:lnTo>
                      <a:pt x="71530" y="222357"/>
                    </a:lnTo>
                    <a:lnTo>
                      <a:pt x="84282" y="202157"/>
                    </a:lnTo>
                    <a:lnTo>
                      <a:pt x="79384" y="202157"/>
                    </a:lnTo>
                    <a:cubicBezTo>
                      <a:pt x="71126" y="210399"/>
                      <a:pt x="62705" y="217630"/>
                      <a:pt x="46796" y="217630"/>
                    </a:cubicBezTo>
                    <a:cubicBezTo>
                      <a:pt x="27730" y="217630"/>
                      <a:pt x="29511" y="216660"/>
                      <a:pt x="35785" y="199006"/>
                    </a:cubicBezTo>
                    <a:lnTo>
                      <a:pt x="41696" y="183129"/>
                    </a:lnTo>
                    <a:lnTo>
                      <a:pt x="58576" y="183129"/>
                    </a:lnTo>
                    <a:lnTo>
                      <a:pt x="58576" y="182927"/>
                    </a:lnTo>
                    <a:close/>
                    <a:moveTo>
                      <a:pt x="67725" y="135216"/>
                    </a:moveTo>
                    <a:lnTo>
                      <a:pt x="85982" y="121884"/>
                    </a:lnTo>
                    <a:lnTo>
                      <a:pt x="85982" y="119541"/>
                    </a:lnTo>
                    <a:lnTo>
                      <a:pt x="73797" y="119541"/>
                    </a:lnTo>
                    <a:lnTo>
                      <a:pt x="62989" y="135216"/>
                    </a:lnTo>
                    <a:lnTo>
                      <a:pt x="67685" y="135216"/>
                    </a:lnTo>
                    <a:close/>
                    <a:moveTo>
                      <a:pt x="340690" y="35066"/>
                    </a:moveTo>
                    <a:cubicBezTo>
                      <a:pt x="345022" y="35066"/>
                      <a:pt x="348746" y="38379"/>
                      <a:pt x="346762" y="46055"/>
                    </a:cubicBezTo>
                    <a:lnTo>
                      <a:pt x="326927" y="51347"/>
                    </a:lnTo>
                    <a:cubicBezTo>
                      <a:pt x="330084" y="41732"/>
                      <a:pt x="335954" y="35066"/>
                      <a:pt x="340690" y="35066"/>
                    </a:cubicBezTo>
                    <a:moveTo>
                      <a:pt x="351701" y="67224"/>
                    </a:moveTo>
                    <a:lnTo>
                      <a:pt x="347774" y="67224"/>
                    </a:lnTo>
                    <a:cubicBezTo>
                      <a:pt x="342876" y="73122"/>
                      <a:pt x="337371" y="77809"/>
                      <a:pt x="332068" y="77809"/>
                    </a:cubicBezTo>
                    <a:cubicBezTo>
                      <a:pt x="326765" y="77809"/>
                      <a:pt x="323810" y="74496"/>
                      <a:pt x="323810" y="67224"/>
                    </a:cubicBezTo>
                    <a:cubicBezTo>
                      <a:pt x="323810" y="64275"/>
                      <a:pt x="324214" y="61164"/>
                      <a:pt x="324781" y="58417"/>
                    </a:cubicBezTo>
                    <a:lnTo>
                      <a:pt x="357004" y="47833"/>
                    </a:lnTo>
                    <a:cubicBezTo>
                      <a:pt x="363279" y="32925"/>
                      <a:pt x="355628" y="26461"/>
                      <a:pt x="346803" y="26461"/>
                    </a:cubicBezTo>
                    <a:cubicBezTo>
                      <a:pt x="331501" y="26461"/>
                      <a:pt x="314215" y="53125"/>
                      <a:pt x="314215" y="74092"/>
                    </a:cubicBezTo>
                    <a:cubicBezTo>
                      <a:pt x="314215" y="84071"/>
                      <a:pt x="318911" y="89565"/>
                      <a:pt x="326400" y="89565"/>
                    </a:cubicBezTo>
                    <a:cubicBezTo>
                      <a:pt x="335225" y="89565"/>
                      <a:pt x="344253" y="81121"/>
                      <a:pt x="351742" y="67224"/>
                    </a:cubicBezTo>
                    <a:moveTo>
                      <a:pt x="346641" y="19392"/>
                    </a:moveTo>
                    <a:lnTo>
                      <a:pt x="364898" y="2747"/>
                    </a:lnTo>
                    <a:lnTo>
                      <a:pt x="364898" y="404"/>
                    </a:lnTo>
                    <a:lnTo>
                      <a:pt x="352713" y="404"/>
                    </a:lnTo>
                    <a:lnTo>
                      <a:pt x="341905" y="19593"/>
                    </a:lnTo>
                    <a:lnTo>
                      <a:pt x="346600" y="19593"/>
                    </a:lnTo>
                    <a:lnTo>
                      <a:pt x="346600" y="19392"/>
                    </a:lnTo>
                    <a:close/>
                    <a:moveTo>
                      <a:pt x="278106" y="35268"/>
                    </a:moveTo>
                    <a:lnTo>
                      <a:pt x="288915" y="35268"/>
                    </a:lnTo>
                    <a:lnTo>
                      <a:pt x="272034" y="81525"/>
                    </a:lnTo>
                    <a:cubicBezTo>
                      <a:pt x="270455" y="85444"/>
                      <a:pt x="272641" y="89363"/>
                      <a:pt x="276730" y="89363"/>
                    </a:cubicBezTo>
                    <a:cubicBezTo>
                      <a:pt x="288712" y="89363"/>
                      <a:pt x="303245" y="79182"/>
                      <a:pt x="308548" y="64679"/>
                    </a:cubicBezTo>
                    <a:lnTo>
                      <a:pt x="305593" y="64679"/>
                    </a:lnTo>
                    <a:cubicBezTo>
                      <a:pt x="301262" y="70739"/>
                      <a:pt x="291829" y="77405"/>
                      <a:pt x="284786" y="78778"/>
                    </a:cubicBezTo>
                    <a:lnTo>
                      <a:pt x="300290" y="35268"/>
                    </a:lnTo>
                    <a:lnTo>
                      <a:pt x="316199" y="35268"/>
                    </a:lnTo>
                    <a:lnTo>
                      <a:pt x="318183" y="28603"/>
                    </a:lnTo>
                    <a:lnTo>
                      <a:pt x="302678" y="28603"/>
                    </a:lnTo>
                    <a:lnTo>
                      <a:pt x="308589" y="11958"/>
                    </a:lnTo>
                    <a:lnTo>
                      <a:pt x="302516" y="11958"/>
                    </a:lnTo>
                    <a:lnTo>
                      <a:pt x="291506" y="28603"/>
                    </a:lnTo>
                    <a:lnTo>
                      <a:pt x="278349" y="30380"/>
                    </a:lnTo>
                    <a:lnTo>
                      <a:pt x="278349" y="35268"/>
                    </a:lnTo>
                    <a:lnTo>
                      <a:pt x="278147" y="35268"/>
                    </a:lnTo>
                    <a:close/>
                    <a:moveTo>
                      <a:pt x="272601" y="40561"/>
                    </a:moveTo>
                    <a:cubicBezTo>
                      <a:pt x="274746" y="32925"/>
                      <a:pt x="273572" y="26461"/>
                      <a:pt x="267905" y="26461"/>
                    </a:cubicBezTo>
                    <a:cubicBezTo>
                      <a:pt x="260659" y="26461"/>
                      <a:pt x="258270" y="31350"/>
                      <a:pt x="251227" y="46661"/>
                    </a:cubicBezTo>
                    <a:lnTo>
                      <a:pt x="251227" y="38056"/>
                    </a:lnTo>
                    <a:cubicBezTo>
                      <a:pt x="251227" y="31996"/>
                      <a:pt x="249243" y="26502"/>
                      <a:pt x="243778" y="26502"/>
                    </a:cubicBezTo>
                    <a:cubicBezTo>
                      <a:pt x="237301" y="26502"/>
                      <a:pt x="231391" y="36682"/>
                      <a:pt x="226695" y="46499"/>
                    </a:cubicBezTo>
                    <a:lnTo>
                      <a:pt x="229650" y="46499"/>
                    </a:lnTo>
                    <a:cubicBezTo>
                      <a:pt x="232808" y="41975"/>
                      <a:pt x="235722" y="39268"/>
                      <a:pt x="238111" y="39268"/>
                    </a:cubicBezTo>
                    <a:cubicBezTo>
                      <a:pt x="240863" y="39268"/>
                      <a:pt x="242442" y="43591"/>
                      <a:pt x="238111" y="53165"/>
                    </a:cubicBezTo>
                    <a:lnTo>
                      <a:pt x="225562" y="81000"/>
                    </a:lnTo>
                    <a:cubicBezTo>
                      <a:pt x="223214" y="86292"/>
                      <a:pt x="225764" y="89605"/>
                      <a:pt x="230865" y="89605"/>
                    </a:cubicBezTo>
                    <a:cubicBezTo>
                      <a:pt x="234022" y="89605"/>
                      <a:pt x="235398" y="88838"/>
                      <a:pt x="236775" y="85485"/>
                    </a:cubicBezTo>
                    <a:lnTo>
                      <a:pt x="249162" y="52963"/>
                    </a:lnTo>
                    <a:cubicBezTo>
                      <a:pt x="252684" y="48640"/>
                      <a:pt x="255842" y="44924"/>
                      <a:pt x="259768" y="40803"/>
                    </a:cubicBezTo>
                    <a:lnTo>
                      <a:pt x="272722" y="40803"/>
                    </a:lnTo>
                    <a:lnTo>
                      <a:pt x="272722" y="40601"/>
                    </a:lnTo>
                    <a:close/>
                    <a:moveTo>
                      <a:pt x="204066" y="35066"/>
                    </a:moveTo>
                    <a:cubicBezTo>
                      <a:pt x="208397" y="35066"/>
                      <a:pt x="212122" y="38379"/>
                      <a:pt x="210138" y="46055"/>
                    </a:cubicBezTo>
                    <a:lnTo>
                      <a:pt x="190302" y="51347"/>
                    </a:lnTo>
                    <a:cubicBezTo>
                      <a:pt x="193460" y="41732"/>
                      <a:pt x="199330" y="35066"/>
                      <a:pt x="204066" y="35066"/>
                    </a:cubicBezTo>
                    <a:moveTo>
                      <a:pt x="215077" y="67224"/>
                    </a:moveTo>
                    <a:lnTo>
                      <a:pt x="211150" y="67224"/>
                    </a:lnTo>
                    <a:cubicBezTo>
                      <a:pt x="206252" y="73122"/>
                      <a:pt x="200747" y="77809"/>
                      <a:pt x="195444" y="77809"/>
                    </a:cubicBezTo>
                    <a:cubicBezTo>
                      <a:pt x="190140" y="77809"/>
                      <a:pt x="187185" y="74496"/>
                      <a:pt x="187185" y="67224"/>
                    </a:cubicBezTo>
                    <a:cubicBezTo>
                      <a:pt x="187185" y="64275"/>
                      <a:pt x="187590" y="61164"/>
                      <a:pt x="188157" y="58417"/>
                    </a:cubicBezTo>
                    <a:lnTo>
                      <a:pt x="220380" y="47833"/>
                    </a:lnTo>
                    <a:cubicBezTo>
                      <a:pt x="226655" y="32925"/>
                      <a:pt x="219206" y="26461"/>
                      <a:pt x="210179" y="26461"/>
                    </a:cubicBezTo>
                    <a:cubicBezTo>
                      <a:pt x="194877" y="26461"/>
                      <a:pt x="177591" y="53125"/>
                      <a:pt x="177591" y="74092"/>
                    </a:cubicBezTo>
                    <a:cubicBezTo>
                      <a:pt x="177591" y="84071"/>
                      <a:pt x="182287" y="89565"/>
                      <a:pt x="189776" y="89565"/>
                    </a:cubicBezTo>
                    <a:cubicBezTo>
                      <a:pt x="198601" y="89565"/>
                      <a:pt x="207628" y="81121"/>
                      <a:pt x="215117" y="67224"/>
                    </a:cubicBezTo>
                    <a:moveTo>
                      <a:pt x="140106" y="80152"/>
                    </a:moveTo>
                    <a:cubicBezTo>
                      <a:pt x="136948" y="80152"/>
                      <a:pt x="132455" y="77203"/>
                      <a:pt x="132455" y="74658"/>
                    </a:cubicBezTo>
                    <a:cubicBezTo>
                      <a:pt x="132455" y="73890"/>
                      <a:pt x="133831" y="70133"/>
                      <a:pt x="135612" y="65649"/>
                    </a:cubicBezTo>
                    <a:lnTo>
                      <a:pt x="140713" y="51913"/>
                    </a:lnTo>
                    <a:cubicBezTo>
                      <a:pt x="146218" y="45247"/>
                      <a:pt x="154841" y="38016"/>
                      <a:pt x="159780" y="38016"/>
                    </a:cubicBezTo>
                    <a:cubicBezTo>
                      <a:pt x="162735" y="38016"/>
                      <a:pt x="164880" y="39995"/>
                      <a:pt x="164880" y="44075"/>
                    </a:cubicBezTo>
                    <a:cubicBezTo>
                      <a:pt x="164678" y="57003"/>
                      <a:pt x="152898" y="80152"/>
                      <a:pt x="140146" y="80152"/>
                    </a:cubicBezTo>
                    <a:moveTo>
                      <a:pt x="175891" y="39187"/>
                    </a:moveTo>
                    <a:cubicBezTo>
                      <a:pt x="175891" y="29774"/>
                      <a:pt x="173543" y="26259"/>
                      <a:pt x="166864" y="26259"/>
                    </a:cubicBezTo>
                    <a:cubicBezTo>
                      <a:pt x="158606" y="26259"/>
                      <a:pt x="150955" y="35066"/>
                      <a:pt x="143101" y="45651"/>
                    </a:cubicBezTo>
                    <a:lnTo>
                      <a:pt x="159577" y="1374"/>
                    </a:lnTo>
                    <a:lnTo>
                      <a:pt x="158606" y="0"/>
                    </a:lnTo>
                    <a:lnTo>
                      <a:pt x="138163" y="2343"/>
                    </a:lnTo>
                    <a:lnTo>
                      <a:pt x="138163" y="4686"/>
                    </a:lnTo>
                    <a:lnTo>
                      <a:pt x="142089" y="7635"/>
                    </a:lnTo>
                    <a:cubicBezTo>
                      <a:pt x="145611" y="10382"/>
                      <a:pt x="144437" y="13130"/>
                      <a:pt x="141320" y="21735"/>
                    </a:cubicBezTo>
                    <a:lnTo>
                      <a:pt x="123468" y="68557"/>
                    </a:lnTo>
                    <a:cubicBezTo>
                      <a:pt x="121889" y="72476"/>
                      <a:pt x="120148" y="77162"/>
                      <a:pt x="120148" y="78374"/>
                    </a:cubicBezTo>
                    <a:cubicBezTo>
                      <a:pt x="120148" y="83869"/>
                      <a:pt x="127597" y="89161"/>
                      <a:pt x="134479" y="89161"/>
                    </a:cubicBezTo>
                    <a:cubicBezTo>
                      <a:pt x="149983" y="89565"/>
                      <a:pt x="175932" y="61124"/>
                      <a:pt x="175932" y="39187"/>
                    </a:cubicBezTo>
                    <a:moveTo>
                      <a:pt x="115655" y="33127"/>
                    </a:moveTo>
                    <a:cubicBezTo>
                      <a:pt x="116829" y="28804"/>
                      <a:pt x="114076" y="26461"/>
                      <a:pt x="111728" y="26461"/>
                    </a:cubicBezTo>
                    <a:cubicBezTo>
                      <a:pt x="102499" y="26461"/>
                      <a:pt x="91285" y="34905"/>
                      <a:pt x="86994" y="46459"/>
                    </a:cubicBezTo>
                    <a:lnTo>
                      <a:pt x="89949" y="46459"/>
                    </a:lnTo>
                    <a:cubicBezTo>
                      <a:pt x="92904" y="42136"/>
                      <a:pt x="98005" y="37450"/>
                      <a:pt x="102903" y="36642"/>
                    </a:cubicBezTo>
                    <a:lnTo>
                      <a:pt x="85051" y="82899"/>
                    </a:lnTo>
                    <a:cubicBezTo>
                      <a:pt x="83472" y="87222"/>
                      <a:pt x="86630" y="89565"/>
                      <a:pt x="88978" y="89565"/>
                    </a:cubicBezTo>
                    <a:cubicBezTo>
                      <a:pt x="97803" y="89565"/>
                      <a:pt x="108206" y="81121"/>
                      <a:pt x="112538" y="69567"/>
                    </a:cubicBezTo>
                    <a:lnTo>
                      <a:pt x="109583" y="69567"/>
                    </a:lnTo>
                    <a:cubicBezTo>
                      <a:pt x="106628" y="73890"/>
                      <a:pt x="101527" y="78576"/>
                      <a:pt x="96629" y="79384"/>
                    </a:cubicBezTo>
                    <a:lnTo>
                      <a:pt x="115695" y="33127"/>
                    </a:lnTo>
                    <a:close/>
                    <a:moveTo>
                      <a:pt x="117639" y="14705"/>
                    </a:moveTo>
                    <a:cubicBezTo>
                      <a:pt x="121565" y="14705"/>
                      <a:pt x="124885" y="11392"/>
                      <a:pt x="124885" y="7474"/>
                    </a:cubicBezTo>
                    <a:cubicBezTo>
                      <a:pt x="124885" y="3555"/>
                      <a:pt x="121565" y="242"/>
                      <a:pt x="117639" y="242"/>
                    </a:cubicBezTo>
                    <a:cubicBezTo>
                      <a:pt x="115088" y="242"/>
                      <a:pt x="112740" y="1616"/>
                      <a:pt x="111364" y="3757"/>
                    </a:cubicBezTo>
                    <a:cubicBezTo>
                      <a:pt x="109988" y="5898"/>
                      <a:pt x="109988" y="8847"/>
                      <a:pt x="111364" y="11191"/>
                    </a:cubicBezTo>
                    <a:cubicBezTo>
                      <a:pt x="112740" y="13332"/>
                      <a:pt x="115088" y="14907"/>
                      <a:pt x="117639" y="14705"/>
                    </a:cubicBezTo>
                    <a:moveTo>
                      <a:pt x="72259" y="5898"/>
                    </a:moveTo>
                    <a:lnTo>
                      <a:pt x="29835" y="5898"/>
                    </a:lnTo>
                    <a:lnTo>
                      <a:pt x="28661" y="9413"/>
                    </a:lnTo>
                    <a:cubicBezTo>
                      <a:pt x="41048" y="11958"/>
                      <a:pt x="42222" y="13130"/>
                      <a:pt x="36514" y="29208"/>
                    </a:cubicBezTo>
                    <a:lnTo>
                      <a:pt x="23763" y="63911"/>
                    </a:lnTo>
                    <a:cubicBezTo>
                      <a:pt x="17852" y="79788"/>
                      <a:pt x="15504" y="81162"/>
                      <a:pt x="1174" y="83707"/>
                    </a:cubicBezTo>
                    <a:lnTo>
                      <a:pt x="202" y="87222"/>
                    </a:lnTo>
                    <a:lnTo>
                      <a:pt x="64608" y="87222"/>
                    </a:lnTo>
                    <a:lnTo>
                      <a:pt x="78534" y="62336"/>
                    </a:lnTo>
                    <a:lnTo>
                      <a:pt x="73635" y="62336"/>
                    </a:lnTo>
                    <a:cubicBezTo>
                      <a:pt x="65580" y="71143"/>
                      <a:pt x="56350" y="82333"/>
                      <a:pt x="42020" y="82333"/>
                    </a:cubicBezTo>
                    <a:cubicBezTo>
                      <a:pt x="31211" y="82333"/>
                      <a:pt x="29632" y="80354"/>
                      <a:pt x="35745" y="63709"/>
                    </a:cubicBezTo>
                    <a:lnTo>
                      <a:pt x="48497" y="29007"/>
                    </a:lnTo>
                    <a:cubicBezTo>
                      <a:pt x="54407" y="13130"/>
                      <a:pt x="56755" y="11756"/>
                      <a:pt x="71085" y="9211"/>
                    </a:cubicBezTo>
                    <a:lnTo>
                      <a:pt x="72259" y="5898"/>
                    </a:lnTo>
                    <a:close/>
                  </a:path>
                </a:pathLst>
              </a:custGeom>
              <a:solidFill>
                <a:srgbClr val="000000"/>
              </a:solidFill>
              <a:ln w="0" cap="flat">
                <a:noFill/>
                <a:prstDash val="solid"/>
                <a:miter/>
              </a:ln>
            </p:spPr>
            <p:txBody>
              <a:bodyPr rtlCol="0" anchor="ctr"/>
              <a:lstStyle/>
              <a:p>
                <a:endParaRPr lang="fr-FR"/>
              </a:p>
            </p:txBody>
          </p:sp>
        </p:grpSp>
        <p:sp>
          <p:nvSpPr>
            <p:cNvPr id="12" name="Forme libre 11">
              <a:extLst>
                <a:ext uri="{FF2B5EF4-FFF2-40B4-BE49-F238E27FC236}">
                  <a16:creationId xmlns:a16="http://schemas.microsoft.com/office/drawing/2014/main" id="{D741DBD0-4E76-8CEB-D6F3-7847F9CE7667}"/>
                </a:ext>
              </a:extLst>
            </p:cNvPr>
            <p:cNvSpPr/>
            <p:nvPr/>
          </p:nvSpPr>
          <p:spPr>
            <a:xfrm>
              <a:off x="6094193" y="-1064437"/>
              <a:ext cx="1711709" cy="633215"/>
            </a:xfrm>
            <a:custGeom>
              <a:avLst/>
              <a:gdLst>
                <a:gd name="connsiteX0" fmla="*/ 39550 w 1711709"/>
                <a:gd name="connsiteY0" fmla="*/ 498120 h 633215"/>
                <a:gd name="connsiteX1" fmla="*/ 39550 w 1711709"/>
                <a:gd name="connsiteY1" fmla="*/ 599280 h 633215"/>
                <a:gd name="connsiteX2" fmla="*/ 72097 w 1711709"/>
                <a:gd name="connsiteY2" fmla="*/ 599280 h 633215"/>
                <a:gd name="connsiteX3" fmla="*/ 119743 w 1711709"/>
                <a:gd name="connsiteY3" fmla="*/ 548700 h 633215"/>
                <a:gd name="connsiteX4" fmla="*/ 72097 w 1711709"/>
                <a:gd name="connsiteY4" fmla="*/ 498120 h 633215"/>
                <a:gd name="connsiteX5" fmla="*/ 943537 w 1711709"/>
                <a:gd name="connsiteY5" fmla="*/ 497393 h 633215"/>
                <a:gd name="connsiteX6" fmla="*/ 943537 w 1711709"/>
                <a:gd name="connsiteY6" fmla="*/ 545428 h 633215"/>
                <a:gd name="connsiteX7" fmla="*/ 943537 w 1711709"/>
                <a:gd name="connsiteY7" fmla="*/ 545468 h 633215"/>
                <a:gd name="connsiteX8" fmla="*/ 976529 w 1711709"/>
                <a:gd name="connsiteY8" fmla="*/ 545468 h 633215"/>
                <a:gd name="connsiteX9" fmla="*/ 998632 w 1711709"/>
                <a:gd name="connsiteY9" fmla="*/ 521309 h 633215"/>
                <a:gd name="connsiteX10" fmla="*/ 976529 w 1711709"/>
                <a:gd name="connsiteY10" fmla="*/ 497393 h 633215"/>
                <a:gd name="connsiteX11" fmla="*/ 1234962 w 1711709"/>
                <a:gd name="connsiteY11" fmla="*/ 467538 h 633215"/>
                <a:gd name="connsiteX12" fmla="*/ 1267063 w 1711709"/>
                <a:gd name="connsiteY12" fmla="*/ 467538 h 633215"/>
                <a:gd name="connsiteX13" fmla="*/ 1267063 w 1711709"/>
                <a:gd name="connsiteY13" fmla="*/ 629942 h 633215"/>
                <a:gd name="connsiteX14" fmla="*/ 1234962 w 1711709"/>
                <a:gd name="connsiteY14" fmla="*/ 629942 h 633215"/>
                <a:gd name="connsiteX15" fmla="*/ 911435 w 1711709"/>
                <a:gd name="connsiteY15" fmla="*/ 467538 h 633215"/>
                <a:gd name="connsiteX16" fmla="*/ 976529 w 1711709"/>
                <a:gd name="connsiteY16" fmla="*/ 467538 h 633215"/>
                <a:gd name="connsiteX17" fmla="*/ 1030693 w 1711709"/>
                <a:gd name="connsiteY17" fmla="*/ 521350 h 633215"/>
                <a:gd name="connsiteX18" fmla="*/ 999320 w 1711709"/>
                <a:gd name="connsiteY18" fmla="*/ 568657 h 633215"/>
                <a:gd name="connsiteX19" fmla="*/ 1035348 w 1711709"/>
                <a:gd name="connsiteY19" fmla="*/ 629902 h 633215"/>
                <a:gd name="connsiteX20" fmla="*/ 1000696 w 1711709"/>
                <a:gd name="connsiteY20" fmla="*/ 629902 h 633215"/>
                <a:gd name="connsiteX21" fmla="*/ 967930 w 1711709"/>
                <a:gd name="connsiteY21" fmla="*/ 573545 h 633215"/>
                <a:gd name="connsiteX22" fmla="*/ 967947 w 1711709"/>
                <a:gd name="connsiteY22" fmla="*/ 573545 h 633215"/>
                <a:gd name="connsiteX23" fmla="*/ 967907 w 1711709"/>
                <a:gd name="connsiteY23" fmla="*/ 573505 h 633215"/>
                <a:gd name="connsiteX24" fmla="*/ 967930 w 1711709"/>
                <a:gd name="connsiteY24" fmla="*/ 573545 h 633215"/>
                <a:gd name="connsiteX25" fmla="*/ 943537 w 1711709"/>
                <a:gd name="connsiteY25" fmla="*/ 573545 h 633215"/>
                <a:gd name="connsiteX26" fmla="*/ 943537 w 1711709"/>
                <a:gd name="connsiteY26" fmla="*/ 629942 h 633215"/>
                <a:gd name="connsiteX27" fmla="*/ 911435 w 1711709"/>
                <a:gd name="connsiteY27" fmla="*/ 629942 h 633215"/>
                <a:gd name="connsiteX28" fmla="*/ 631629 w 1711709"/>
                <a:gd name="connsiteY28" fmla="*/ 467538 h 633215"/>
                <a:gd name="connsiteX29" fmla="*/ 656039 w 1711709"/>
                <a:gd name="connsiteY29" fmla="*/ 467538 h 633215"/>
                <a:gd name="connsiteX30" fmla="*/ 725788 w 1711709"/>
                <a:gd name="connsiteY30" fmla="*/ 566597 h 633215"/>
                <a:gd name="connsiteX31" fmla="*/ 725788 w 1711709"/>
                <a:gd name="connsiteY31" fmla="*/ 467538 h 633215"/>
                <a:gd name="connsiteX32" fmla="*/ 757890 w 1711709"/>
                <a:gd name="connsiteY32" fmla="*/ 467538 h 633215"/>
                <a:gd name="connsiteX33" fmla="*/ 757890 w 1711709"/>
                <a:gd name="connsiteY33" fmla="*/ 629942 h 633215"/>
                <a:gd name="connsiteX34" fmla="*/ 733480 w 1711709"/>
                <a:gd name="connsiteY34" fmla="*/ 629942 h 633215"/>
                <a:gd name="connsiteX35" fmla="*/ 663731 w 1711709"/>
                <a:gd name="connsiteY35" fmla="*/ 530641 h 633215"/>
                <a:gd name="connsiteX36" fmla="*/ 663731 w 1711709"/>
                <a:gd name="connsiteY36" fmla="*/ 629942 h 633215"/>
                <a:gd name="connsiteX37" fmla="*/ 631629 w 1711709"/>
                <a:gd name="connsiteY37" fmla="*/ 629942 h 633215"/>
                <a:gd name="connsiteX38" fmla="*/ 1297343 w 1711709"/>
                <a:gd name="connsiteY38" fmla="*/ 467498 h 633215"/>
                <a:gd name="connsiteX39" fmla="*/ 1396846 w 1711709"/>
                <a:gd name="connsiteY39" fmla="*/ 467498 h 633215"/>
                <a:gd name="connsiteX40" fmla="*/ 1396846 w 1711709"/>
                <a:gd name="connsiteY40" fmla="*/ 498120 h 633215"/>
                <a:gd name="connsiteX41" fmla="*/ 1329444 w 1711709"/>
                <a:gd name="connsiteY41" fmla="*/ 498120 h 633215"/>
                <a:gd name="connsiteX42" fmla="*/ 1329444 w 1711709"/>
                <a:gd name="connsiteY42" fmla="*/ 532702 h 633215"/>
                <a:gd name="connsiteX43" fmla="*/ 1391057 w 1711709"/>
                <a:gd name="connsiteY43" fmla="*/ 532702 h 633215"/>
                <a:gd name="connsiteX44" fmla="*/ 1391057 w 1711709"/>
                <a:gd name="connsiteY44" fmla="*/ 562840 h 633215"/>
                <a:gd name="connsiteX45" fmla="*/ 1329444 w 1711709"/>
                <a:gd name="connsiteY45" fmla="*/ 562840 h 633215"/>
                <a:gd name="connsiteX46" fmla="*/ 1329444 w 1711709"/>
                <a:gd name="connsiteY46" fmla="*/ 599280 h 633215"/>
                <a:gd name="connsiteX47" fmla="*/ 1397979 w 1711709"/>
                <a:gd name="connsiteY47" fmla="*/ 599280 h 633215"/>
                <a:gd name="connsiteX48" fmla="*/ 1397979 w 1711709"/>
                <a:gd name="connsiteY48" fmla="*/ 629903 h 633215"/>
                <a:gd name="connsiteX49" fmla="*/ 1297343 w 1711709"/>
                <a:gd name="connsiteY49" fmla="*/ 629903 h 633215"/>
                <a:gd name="connsiteX50" fmla="*/ 788211 w 1711709"/>
                <a:gd name="connsiteY50" fmla="*/ 467498 h 633215"/>
                <a:gd name="connsiteX51" fmla="*/ 887714 w 1711709"/>
                <a:gd name="connsiteY51" fmla="*/ 467498 h 633215"/>
                <a:gd name="connsiteX52" fmla="*/ 887714 w 1711709"/>
                <a:gd name="connsiteY52" fmla="*/ 498120 h 633215"/>
                <a:gd name="connsiteX53" fmla="*/ 820312 w 1711709"/>
                <a:gd name="connsiteY53" fmla="*/ 498120 h 633215"/>
                <a:gd name="connsiteX54" fmla="*/ 820312 w 1711709"/>
                <a:gd name="connsiteY54" fmla="*/ 532702 h 633215"/>
                <a:gd name="connsiteX55" fmla="*/ 881925 w 1711709"/>
                <a:gd name="connsiteY55" fmla="*/ 532702 h 633215"/>
                <a:gd name="connsiteX56" fmla="*/ 881925 w 1711709"/>
                <a:gd name="connsiteY56" fmla="*/ 562840 h 633215"/>
                <a:gd name="connsiteX57" fmla="*/ 820312 w 1711709"/>
                <a:gd name="connsiteY57" fmla="*/ 562840 h 633215"/>
                <a:gd name="connsiteX58" fmla="*/ 820312 w 1711709"/>
                <a:gd name="connsiteY58" fmla="*/ 599280 h 633215"/>
                <a:gd name="connsiteX59" fmla="*/ 888847 w 1711709"/>
                <a:gd name="connsiteY59" fmla="*/ 599280 h 633215"/>
                <a:gd name="connsiteX60" fmla="*/ 888847 w 1711709"/>
                <a:gd name="connsiteY60" fmla="*/ 629903 h 633215"/>
                <a:gd name="connsiteX61" fmla="*/ 788211 w 1711709"/>
                <a:gd name="connsiteY61" fmla="*/ 629903 h 633215"/>
                <a:gd name="connsiteX62" fmla="*/ 508445 w 1711709"/>
                <a:gd name="connsiteY62" fmla="*/ 467498 h 633215"/>
                <a:gd name="connsiteX63" fmla="*/ 607948 w 1711709"/>
                <a:gd name="connsiteY63" fmla="*/ 467498 h 633215"/>
                <a:gd name="connsiteX64" fmla="*/ 607948 w 1711709"/>
                <a:gd name="connsiteY64" fmla="*/ 498120 h 633215"/>
                <a:gd name="connsiteX65" fmla="*/ 540546 w 1711709"/>
                <a:gd name="connsiteY65" fmla="*/ 498120 h 633215"/>
                <a:gd name="connsiteX66" fmla="*/ 540546 w 1711709"/>
                <a:gd name="connsiteY66" fmla="*/ 532702 h 633215"/>
                <a:gd name="connsiteX67" fmla="*/ 602159 w 1711709"/>
                <a:gd name="connsiteY67" fmla="*/ 532702 h 633215"/>
                <a:gd name="connsiteX68" fmla="*/ 602159 w 1711709"/>
                <a:gd name="connsiteY68" fmla="*/ 562840 h 633215"/>
                <a:gd name="connsiteX69" fmla="*/ 540546 w 1711709"/>
                <a:gd name="connsiteY69" fmla="*/ 562840 h 633215"/>
                <a:gd name="connsiteX70" fmla="*/ 540546 w 1711709"/>
                <a:gd name="connsiteY70" fmla="*/ 599280 h 633215"/>
                <a:gd name="connsiteX71" fmla="*/ 609081 w 1711709"/>
                <a:gd name="connsiteY71" fmla="*/ 599280 h 633215"/>
                <a:gd name="connsiteX72" fmla="*/ 609081 w 1711709"/>
                <a:gd name="connsiteY72" fmla="*/ 629902 h 633215"/>
                <a:gd name="connsiteX73" fmla="*/ 508445 w 1711709"/>
                <a:gd name="connsiteY73" fmla="*/ 629902 h 633215"/>
                <a:gd name="connsiteX74" fmla="*/ 354656 w 1711709"/>
                <a:gd name="connsiteY74" fmla="*/ 467498 h 633215"/>
                <a:gd name="connsiteX75" fmla="*/ 386757 w 1711709"/>
                <a:gd name="connsiteY75" fmla="*/ 467498 h 633215"/>
                <a:gd name="connsiteX76" fmla="*/ 386757 w 1711709"/>
                <a:gd name="connsiteY76" fmla="*/ 599280 h 633215"/>
                <a:gd name="connsiteX77" fmla="*/ 448815 w 1711709"/>
                <a:gd name="connsiteY77" fmla="*/ 599280 h 633215"/>
                <a:gd name="connsiteX78" fmla="*/ 448815 w 1711709"/>
                <a:gd name="connsiteY78" fmla="*/ 629903 h 633215"/>
                <a:gd name="connsiteX79" fmla="*/ 354656 w 1711709"/>
                <a:gd name="connsiteY79" fmla="*/ 629903 h 633215"/>
                <a:gd name="connsiteX80" fmla="*/ 173300 w 1711709"/>
                <a:gd name="connsiteY80" fmla="*/ 467498 h 633215"/>
                <a:gd name="connsiteX81" fmla="*/ 272803 w 1711709"/>
                <a:gd name="connsiteY81" fmla="*/ 467498 h 633215"/>
                <a:gd name="connsiteX82" fmla="*/ 272803 w 1711709"/>
                <a:gd name="connsiteY82" fmla="*/ 498120 h 633215"/>
                <a:gd name="connsiteX83" fmla="*/ 205401 w 1711709"/>
                <a:gd name="connsiteY83" fmla="*/ 498120 h 633215"/>
                <a:gd name="connsiteX84" fmla="*/ 205401 w 1711709"/>
                <a:gd name="connsiteY84" fmla="*/ 532702 h 633215"/>
                <a:gd name="connsiteX85" fmla="*/ 267014 w 1711709"/>
                <a:gd name="connsiteY85" fmla="*/ 532702 h 633215"/>
                <a:gd name="connsiteX86" fmla="*/ 267014 w 1711709"/>
                <a:gd name="connsiteY86" fmla="*/ 562840 h 633215"/>
                <a:gd name="connsiteX87" fmla="*/ 205401 w 1711709"/>
                <a:gd name="connsiteY87" fmla="*/ 562840 h 633215"/>
                <a:gd name="connsiteX88" fmla="*/ 205401 w 1711709"/>
                <a:gd name="connsiteY88" fmla="*/ 599280 h 633215"/>
                <a:gd name="connsiteX89" fmla="*/ 273936 w 1711709"/>
                <a:gd name="connsiteY89" fmla="*/ 599280 h 633215"/>
                <a:gd name="connsiteX90" fmla="*/ 273936 w 1711709"/>
                <a:gd name="connsiteY90" fmla="*/ 629903 h 633215"/>
                <a:gd name="connsiteX91" fmla="*/ 173300 w 1711709"/>
                <a:gd name="connsiteY91" fmla="*/ 629903 h 633215"/>
                <a:gd name="connsiteX92" fmla="*/ 7408 w 1711709"/>
                <a:gd name="connsiteY92" fmla="*/ 467498 h 633215"/>
                <a:gd name="connsiteX93" fmla="*/ 72056 w 1711709"/>
                <a:gd name="connsiteY93" fmla="*/ 467498 h 633215"/>
                <a:gd name="connsiteX94" fmla="*/ 150428 w 1711709"/>
                <a:gd name="connsiteY94" fmla="*/ 548700 h 633215"/>
                <a:gd name="connsiteX95" fmla="*/ 72056 w 1711709"/>
                <a:gd name="connsiteY95" fmla="*/ 629903 h 633215"/>
                <a:gd name="connsiteX96" fmla="*/ 7408 w 1711709"/>
                <a:gd name="connsiteY96" fmla="*/ 629903 h 633215"/>
                <a:gd name="connsiteX97" fmla="*/ 449301 w 1711709"/>
                <a:gd name="connsiteY97" fmla="*/ 467256 h 633215"/>
                <a:gd name="connsiteX98" fmla="*/ 481848 w 1711709"/>
                <a:gd name="connsiteY98" fmla="*/ 467256 h 633215"/>
                <a:gd name="connsiteX99" fmla="*/ 464441 w 1711709"/>
                <a:gd name="connsiteY99" fmla="*/ 531773 h 633215"/>
                <a:gd name="connsiteX100" fmla="*/ 440031 w 1711709"/>
                <a:gd name="connsiteY100" fmla="*/ 531773 h 633215"/>
                <a:gd name="connsiteX101" fmla="*/ 1130318 w 1711709"/>
                <a:gd name="connsiteY101" fmla="*/ 464306 h 633215"/>
                <a:gd name="connsiteX102" fmla="*/ 1201241 w 1711709"/>
                <a:gd name="connsiteY102" fmla="*/ 502120 h 633215"/>
                <a:gd name="connsiteX103" fmla="*/ 1173795 w 1711709"/>
                <a:gd name="connsiteY103" fmla="*/ 517916 h 633215"/>
                <a:gd name="connsiteX104" fmla="*/ 1130075 w 1711709"/>
                <a:gd name="connsiteY104" fmla="*/ 495413 h 633215"/>
                <a:gd name="connsiteX105" fmla="*/ 1076842 w 1711709"/>
                <a:gd name="connsiteY105" fmla="*/ 549023 h 633215"/>
                <a:gd name="connsiteX106" fmla="*/ 1132382 w 1711709"/>
                <a:gd name="connsiteY106" fmla="*/ 601946 h 633215"/>
                <a:gd name="connsiteX107" fmla="*/ 1179786 w 1711709"/>
                <a:gd name="connsiteY107" fmla="*/ 571081 h 633215"/>
                <a:gd name="connsiteX108" fmla="*/ 1130520 w 1711709"/>
                <a:gd name="connsiteY108" fmla="*/ 571081 h 633215"/>
                <a:gd name="connsiteX109" fmla="*/ 1130520 w 1711709"/>
                <a:gd name="connsiteY109" fmla="*/ 542802 h 633215"/>
                <a:gd name="connsiteX110" fmla="*/ 1212130 w 1711709"/>
                <a:gd name="connsiteY110" fmla="*/ 542802 h 633215"/>
                <a:gd name="connsiteX111" fmla="*/ 1212130 w 1711709"/>
                <a:gd name="connsiteY111" fmla="*/ 555244 h 633215"/>
                <a:gd name="connsiteX112" fmla="*/ 1132139 w 1711709"/>
                <a:gd name="connsiteY112" fmla="*/ 633215 h 633215"/>
                <a:gd name="connsiteX113" fmla="*/ 1044983 w 1711709"/>
                <a:gd name="connsiteY113" fmla="*/ 548983 h 633215"/>
                <a:gd name="connsiteX114" fmla="*/ 1130318 w 1711709"/>
                <a:gd name="connsiteY114" fmla="*/ 464306 h 633215"/>
                <a:gd name="connsiteX115" fmla="*/ 558156 w 1711709"/>
                <a:gd name="connsiteY115" fmla="*/ 421079 h 633215"/>
                <a:gd name="connsiteX116" fmla="*/ 594184 w 1711709"/>
                <a:gd name="connsiteY116" fmla="*/ 421079 h 633215"/>
                <a:gd name="connsiteX117" fmla="*/ 568397 w 1711709"/>
                <a:gd name="connsiteY117" fmla="*/ 452873 h 633215"/>
                <a:gd name="connsiteX118" fmla="*/ 539575 w 1711709"/>
                <a:gd name="connsiteY118" fmla="*/ 452873 h 633215"/>
                <a:gd name="connsiteX119" fmla="*/ 1132382 w 1711709"/>
                <a:gd name="connsiteY119" fmla="*/ 272249 h 633215"/>
                <a:gd name="connsiteX120" fmla="*/ 1110077 w 1711709"/>
                <a:gd name="connsiteY120" fmla="*/ 338625 h 633215"/>
                <a:gd name="connsiteX121" fmla="*/ 1154687 w 1711709"/>
                <a:gd name="connsiteY121" fmla="*/ 338625 h 633215"/>
                <a:gd name="connsiteX122" fmla="*/ 39550 w 1711709"/>
                <a:gd name="connsiteY122" fmla="*/ 266028 h 633215"/>
                <a:gd name="connsiteX123" fmla="*/ 39550 w 1711709"/>
                <a:gd name="connsiteY123" fmla="*/ 367187 h 633215"/>
                <a:gd name="connsiteX124" fmla="*/ 72097 w 1711709"/>
                <a:gd name="connsiteY124" fmla="*/ 367187 h 633215"/>
                <a:gd name="connsiteX125" fmla="*/ 119743 w 1711709"/>
                <a:gd name="connsiteY125" fmla="*/ 316607 h 633215"/>
                <a:gd name="connsiteX126" fmla="*/ 72097 w 1711709"/>
                <a:gd name="connsiteY126" fmla="*/ 266028 h 633215"/>
                <a:gd name="connsiteX127" fmla="*/ 386757 w 1711709"/>
                <a:gd name="connsiteY127" fmla="*/ 265260 h 633215"/>
                <a:gd name="connsiteX128" fmla="*/ 386757 w 1711709"/>
                <a:gd name="connsiteY128" fmla="*/ 313295 h 633215"/>
                <a:gd name="connsiteX129" fmla="*/ 386757 w 1711709"/>
                <a:gd name="connsiteY129" fmla="*/ 313335 h 633215"/>
                <a:gd name="connsiteX130" fmla="*/ 419750 w 1711709"/>
                <a:gd name="connsiteY130" fmla="*/ 313335 h 633215"/>
                <a:gd name="connsiteX131" fmla="*/ 441812 w 1711709"/>
                <a:gd name="connsiteY131" fmla="*/ 289176 h 633215"/>
                <a:gd name="connsiteX132" fmla="*/ 419750 w 1711709"/>
                <a:gd name="connsiteY132" fmla="*/ 265260 h 633215"/>
                <a:gd name="connsiteX133" fmla="*/ 1478253 w 1711709"/>
                <a:gd name="connsiteY133" fmla="*/ 263240 h 633215"/>
                <a:gd name="connsiteX134" fmla="*/ 1425709 w 1711709"/>
                <a:gd name="connsiteY134" fmla="*/ 316607 h 633215"/>
                <a:gd name="connsiteX135" fmla="*/ 1478253 w 1711709"/>
                <a:gd name="connsiteY135" fmla="*/ 369772 h 633215"/>
                <a:gd name="connsiteX136" fmla="*/ 1530798 w 1711709"/>
                <a:gd name="connsiteY136" fmla="*/ 316607 h 633215"/>
                <a:gd name="connsiteX137" fmla="*/ 1478253 w 1711709"/>
                <a:gd name="connsiteY137" fmla="*/ 263240 h 633215"/>
                <a:gd name="connsiteX138" fmla="*/ 497514 w 1711709"/>
                <a:gd name="connsiteY138" fmla="*/ 235406 h 633215"/>
                <a:gd name="connsiteX139" fmla="*/ 597017 w 1711709"/>
                <a:gd name="connsiteY139" fmla="*/ 235406 h 633215"/>
                <a:gd name="connsiteX140" fmla="*/ 597017 w 1711709"/>
                <a:gd name="connsiteY140" fmla="*/ 266028 h 633215"/>
                <a:gd name="connsiteX141" fmla="*/ 529616 w 1711709"/>
                <a:gd name="connsiteY141" fmla="*/ 266028 h 633215"/>
                <a:gd name="connsiteX142" fmla="*/ 529616 w 1711709"/>
                <a:gd name="connsiteY142" fmla="*/ 300610 h 633215"/>
                <a:gd name="connsiteX143" fmla="*/ 591228 w 1711709"/>
                <a:gd name="connsiteY143" fmla="*/ 300610 h 633215"/>
                <a:gd name="connsiteX144" fmla="*/ 591228 w 1711709"/>
                <a:gd name="connsiteY144" fmla="*/ 330748 h 633215"/>
                <a:gd name="connsiteX145" fmla="*/ 529616 w 1711709"/>
                <a:gd name="connsiteY145" fmla="*/ 330748 h 633215"/>
                <a:gd name="connsiteX146" fmla="*/ 529616 w 1711709"/>
                <a:gd name="connsiteY146" fmla="*/ 367188 h 633215"/>
                <a:gd name="connsiteX147" fmla="*/ 598150 w 1711709"/>
                <a:gd name="connsiteY147" fmla="*/ 367188 h 633215"/>
                <a:gd name="connsiteX148" fmla="*/ 598150 w 1711709"/>
                <a:gd name="connsiteY148" fmla="*/ 397810 h 633215"/>
                <a:gd name="connsiteX149" fmla="*/ 497514 w 1711709"/>
                <a:gd name="connsiteY149" fmla="*/ 397810 h 633215"/>
                <a:gd name="connsiteX150" fmla="*/ 1585448 w 1711709"/>
                <a:gd name="connsiteY150" fmla="*/ 235405 h 633215"/>
                <a:gd name="connsiteX151" fmla="*/ 1609858 w 1711709"/>
                <a:gd name="connsiteY151" fmla="*/ 235405 h 633215"/>
                <a:gd name="connsiteX152" fmla="*/ 1679607 w 1711709"/>
                <a:gd name="connsiteY152" fmla="*/ 334464 h 633215"/>
                <a:gd name="connsiteX153" fmla="*/ 1679607 w 1711709"/>
                <a:gd name="connsiteY153" fmla="*/ 235405 h 633215"/>
                <a:gd name="connsiteX154" fmla="*/ 1711709 w 1711709"/>
                <a:gd name="connsiteY154" fmla="*/ 235405 h 633215"/>
                <a:gd name="connsiteX155" fmla="*/ 1711709 w 1711709"/>
                <a:gd name="connsiteY155" fmla="*/ 397810 h 633215"/>
                <a:gd name="connsiteX156" fmla="*/ 1687299 w 1711709"/>
                <a:gd name="connsiteY156" fmla="*/ 397810 h 633215"/>
                <a:gd name="connsiteX157" fmla="*/ 1617550 w 1711709"/>
                <a:gd name="connsiteY157" fmla="*/ 298509 h 633215"/>
                <a:gd name="connsiteX158" fmla="*/ 1617550 w 1711709"/>
                <a:gd name="connsiteY158" fmla="*/ 397810 h 633215"/>
                <a:gd name="connsiteX159" fmla="*/ 1585448 w 1711709"/>
                <a:gd name="connsiteY159" fmla="*/ 397810 h 633215"/>
                <a:gd name="connsiteX160" fmla="*/ 1338917 w 1711709"/>
                <a:gd name="connsiteY160" fmla="*/ 235405 h 633215"/>
                <a:gd name="connsiteX161" fmla="*/ 1371019 w 1711709"/>
                <a:gd name="connsiteY161" fmla="*/ 235405 h 633215"/>
                <a:gd name="connsiteX162" fmla="*/ 1371019 w 1711709"/>
                <a:gd name="connsiteY162" fmla="*/ 397810 h 633215"/>
                <a:gd name="connsiteX163" fmla="*/ 1338917 w 1711709"/>
                <a:gd name="connsiteY163" fmla="*/ 397810 h 633215"/>
                <a:gd name="connsiteX164" fmla="*/ 1201200 w 1711709"/>
                <a:gd name="connsiteY164" fmla="*/ 235405 h 633215"/>
                <a:gd name="connsiteX165" fmla="*/ 1320943 w 1711709"/>
                <a:gd name="connsiteY165" fmla="*/ 235405 h 633215"/>
                <a:gd name="connsiteX166" fmla="*/ 1320943 w 1711709"/>
                <a:gd name="connsiteY166" fmla="*/ 266028 h 633215"/>
                <a:gd name="connsiteX167" fmla="*/ 1277021 w 1711709"/>
                <a:gd name="connsiteY167" fmla="*/ 266028 h 633215"/>
                <a:gd name="connsiteX168" fmla="*/ 1277021 w 1711709"/>
                <a:gd name="connsiteY168" fmla="*/ 397810 h 633215"/>
                <a:gd name="connsiteX169" fmla="*/ 1244919 w 1711709"/>
                <a:gd name="connsiteY169" fmla="*/ 397810 h 633215"/>
                <a:gd name="connsiteX170" fmla="*/ 1244919 w 1711709"/>
                <a:gd name="connsiteY170" fmla="*/ 266028 h 633215"/>
                <a:gd name="connsiteX171" fmla="*/ 1201200 w 1711709"/>
                <a:gd name="connsiteY171" fmla="*/ 266028 h 633215"/>
                <a:gd name="connsiteX172" fmla="*/ 1112384 w 1711709"/>
                <a:gd name="connsiteY172" fmla="*/ 235405 h 633215"/>
                <a:gd name="connsiteX173" fmla="*/ 1152137 w 1711709"/>
                <a:gd name="connsiteY173" fmla="*/ 235405 h 633215"/>
                <a:gd name="connsiteX174" fmla="*/ 1209336 w 1711709"/>
                <a:gd name="connsiteY174" fmla="*/ 397810 h 633215"/>
                <a:gd name="connsiteX175" fmla="*/ 1174482 w 1711709"/>
                <a:gd name="connsiteY175" fmla="*/ 397810 h 633215"/>
                <a:gd name="connsiteX176" fmla="*/ 1164726 w 1711709"/>
                <a:gd name="connsiteY176" fmla="*/ 368561 h 633215"/>
                <a:gd name="connsiteX177" fmla="*/ 1164686 w 1711709"/>
                <a:gd name="connsiteY177" fmla="*/ 368561 h 633215"/>
                <a:gd name="connsiteX178" fmla="*/ 1099835 w 1711709"/>
                <a:gd name="connsiteY178" fmla="*/ 368561 h 633215"/>
                <a:gd name="connsiteX179" fmla="*/ 1090079 w 1711709"/>
                <a:gd name="connsiteY179" fmla="*/ 397810 h 633215"/>
                <a:gd name="connsiteX180" fmla="*/ 1055427 w 1711709"/>
                <a:gd name="connsiteY180" fmla="*/ 397810 h 633215"/>
                <a:gd name="connsiteX181" fmla="*/ 952847 w 1711709"/>
                <a:gd name="connsiteY181" fmla="*/ 235405 h 633215"/>
                <a:gd name="connsiteX182" fmla="*/ 984949 w 1711709"/>
                <a:gd name="connsiteY182" fmla="*/ 235405 h 633215"/>
                <a:gd name="connsiteX183" fmla="*/ 984949 w 1711709"/>
                <a:gd name="connsiteY183" fmla="*/ 367187 h 633215"/>
                <a:gd name="connsiteX184" fmla="*/ 1047006 w 1711709"/>
                <a:gd name="connsiteY184" fmla="*/ 367187 h 633215"/>
                <a:gd name="connsiteX185" fmla="*/ 1047006 w 1711709"/>
                <a:gd name="connsiteY185" fmla="*/ 397810 h 633215"/>
                <a:gd name="connsiteX186" fmla="*/ 952847 w 1711709"/>
                <a:gd name="connsiteY186" fmla="*/ 397810 h 633215"/>
                <a:gd name="connsiteX187" fmla="*/ 799626 w 1711709"/>
                <a:gd name="connsiteY187" fmla="*/ 235405 h 633215"/>
                <a:gd name="connsiteX188" fmla="*/ 831485 w 1711709"/>
                <a:gd name="connsiteY188" fmla="*/ 235405 h 633215"/>
                <a:gd name="connsiteX189" fmla="*/ 831485 w 1711709"/>
                <a:gd name="connsiteY189" fmla="*/ 342140 h 633215"/>
                <a:gd name="connsiteX190" fmla="*/ 861684 w 1711709"/>
                <a:gd name="connsiteY190" fmla="*/ 369773 h 633215"/>
                <a:gd name="connsiteX191" fmla="*/ 891883 w 1711709"/>
                <a:gd name="connsiteY191" fmla="*/ 342140 h 633215"/>
                <a:gd name="connsiteX192" fmla="*/ 891883 w 1711709"/>
                <a:gd name="connsiteY192" fmla="*/ 235405 h 633215"/>
                <a:gd name="connsiteX193" fmla="*/ 923984 w 1711709"/>
                <a:gd name="connsiteY193" fmla="*/ 235405 h 633215"/>
                <a:gd name="connsiteX194" fmla="*/ 923984 w 1711709"/>
                <a:gd name="connsiteY194" fmla="*/ 344685 h 633215"/>
                <a:gd name="connsiteX195" fmla="*/ 861684 w 1711709"/>
                <a:gd name="connsiteY195" fmla="*/ 401082 h 633215"/>
                <a:gd name="connsiteX196" fmla="*/ 799626 w 1711709"/>
                <a:gd name="connsiteY196" fmla="*/ 344685 h 633215"/>
                <a:gd name="connsiteX197" fmla="*/ 354656 w 1711709"/>
                <a:gd name="connsiteY197" fmla="*/ 235405 h 633215"/>
                <a:gd name="connsiteX198" fmla="*/ 419750 w 1711709"/>
                <a:gd name="connsiteY198" fmla="*/ 235405 h 633215"/>
                <a:gd name="connsiteX199" fmla="*/ 473914 w 1711709"/>
                <a:gd name="connsiteY199" fmla="*/ 289217 h 633215"/>
                <a:gd name="connsiteX200" fmla="*/ 442541 w 1711709"/>
                <a:gd name="connsiteY200" fmla="*/ 336524 h 633215"/>
                <a:gd name="connsiteX201" fmla="*/ 478569 w 1711709"/>
                <a:gd name="connsiteY201" fmla="*/ 397769 h 633215"/>
                <a:gd name="connsiteX202" fmla="*/ 443917 w 1711709"/>
                <a:gd name="connsiteY202" fmla="*/ 397769 h 633215"/>
                <a:gd name="connsiteX203" fmla="*/ 411150 w 1711709"/>
                <a:gd name="connsiteY203" fmla="*/ 341412 h 633215"/>
                <a:gd name="connsiteX204" fmla="*/ 411168 w 1711709"/>
                <a:gd name="connsiteY204" fmla="*/ 341412 h 633215"/>
                <a:gd name="connsiteX205" fmla="*/ 411127 w 1711709"/>
                <a:gd name="connsiteY205" fmla="*/ 341372 h 633215"/>
                <a:gd name="connsiteX206" fmla="*/ 411150 w 1711709"/>
                <a:gd name="connsiteY206" fmla="*/ 341412 h 633215"/>
                <a:gd name="connsiteX207" fmla="*/ 386757 w 1711709"/>
                <a:gd name="connsiteY207" fmla="*/ 341412 h 633215"/>
                <a:gd name="connsiteX208" fmla="*/ 386757 w 1711709"/>
                <a:gd name="connsiteY208" fmla="*/ 397810 h 633215"/>
                <a:gd name="connsiteX209" fmla="*/ 354656 w 1711709"/>
                <a:gd name="connsiteY209" fmla="*/ 397810 h 633215"/>
                <a:gd name="connsiteX210" fmla="*/ 173300 w 1711709"/>
                <a:gd name="connsiteY210" fmla="*/ 235405 h 633215"/>
                <a:gd name="connsiteX211" fmla="*/ 272803 w 1711709"/>
                <a:gd name="connsiteY211" fmla="*/ 235405 h 633215"/>
                <a:gd name="connsiteX212" fmla="*/ 272803 w 1711709"/>
                <a:gd name="connsiteY212" fmla="*/ 266028 h 633215"/>
                <a:gd name="connsiteX213" fmla="*/ 205401 w 1711709"/>
                <a:gd name="connsiteY213" fmla="*/ 266028 h 633215"/>
                <a:gd name="connsiteX214" fmla="*/ 205401 w 1711709"/>
                <a:gd name="connsiteY214" fmla="*/ 300609 h 633215"/>
                <a:gd name="connsiteX215" fmla="*/ 267014 w 1711709"/>
                <a:gd name="connsiteY215" fmla="*/ 300609 h 633215"/>
                <a:gd name="connsiteX216" fmla="*/ 267014 w 1711709"/>
                <a:gd name="connsiteY216" fmla="*/ 330747 h 633215"/>
                <a:gd name="connsiteX217" fmla="*/ 205401 w 1711709"/>
                <a:gd name="connsiteY217" fmla="*/ 330747 h 633215"/>
                <a:gd name="connsiteX218" fmla="*/ 205401 w 1711709"/>
                <a:gd name="connsiteY218" fmla="*/ 367187 h 633215"/>
                <a:gd name="connsiteX219" fmla="*/ 273936 w 1711709"/>
                <a:gd name="connsiteY219" fmla="*/ 367187 h 633215"/>
                <a:gd name="connsiteX220" fmla="*/ 273936 w 1711709"/>
                <a:gd name="connsiteY220" fmla="*/ 397810 h 633215"/>
                <a:gd name="connsiteX221" fmla="*/ 173300 w 1711709"/>
                <a:gd name="connsiteY221" fmla="*/ 397810 h 633215"/>
                <a:gd name="connsiteX222" fmla="*/ 7408 w 1711709"/>
                <a:gd name="connsiteY222" fmla="*/ 235405 h 633215"/>
                <a:gd name="connsiteX223" fmla="*/ 72056 w 1711709"/>
                <a:gd name="connsiteY223" fmla="*/ 235405 h 633215"/>
                <a:gd name="connsiteX224" fmla="*/ 150428 w 1711709"/>
                <a:gd name="connsiteY224" fmla="*/ 316607 h 633215"/>
                <a:gd name="connsiteX225" fmla="*/ 72056 w 1711709"/>
                <a:gd name="connsiteY225" fmla="*/ 397810 h 633215"/>
                <a:gd name="connsiteX226" fmla="*/ 7408 w 1711709"/>
                <a:gd name="connsiteY226" fmla="*/ 397810 h 633215"/>
                <a:gd name="connsiteX227" fmla="*/ 1478213 w 1711709"/>
                <a:gd name="connsiteY227" fmla="*/ 232173 h 633215"/>
                <a:gd name="connsiteX228" fmla="*/ 1562859 w 1711709"/>
                <a:gd name="connsiteY228" fmla="*/ 316607 h 633215"/>
                <a:gd name="connsiteX229" fmla="*/ 1478213 w 1711709"/>
                <a:gd name="connsiteY229" fmla="*/ 401082 h 633215"/>
                <a:gd name="connsiteX230" fmla="*/ 1393850 w 1711709"/>
                <a:gd name="connsiteY230" fmla="*/ 316607 h 633215"/>
                <a:gd name="connsiteX231" fmla="*/ 1478213 w 1711709"/>
                <a:gd name="connsiteY231" fmla="*/ 232173 h 633215"/>
                <a:gd name="connsiteX232" fmla="*/ 697492 w 1711709"/>
                <a:gd name="connsiteY232" fmla="*/ 232173 h 633215"/>
                <a:gd name="connsiteX233" fmla="*/ 768416 w 1711709"/>
                <a:gd name="connsiteY233" fmla="*/ 269987 h 633215"/>
                <a:gd name="connsiteX234" fmla="*/ 740969 w 1711709"/>
                <a:gd name="connsiteY234" fmla="*/ 285783 h 633215"/>
                <a:gd name="connsiteX235" fmla="*/ 697249 w 1711709"/>
                <a:gd name="connsiteY235" fmla="*/ 263280 h 633215"/>
                <a:gd name="connsiteX236" fmla="*/ 644017 w 1711709"/>
                <a:gd name="connsiteY236" fmla="*/ 316890 h 633215"/>
                <a:gd name="connsiteX237" fmla="*/ 699557 w 1711709"/>
                <a:gd name="connsiteY237" fmla="*/ 369813 h 633215"/>
                <a:gd name="connsiteX238" fmla="*/ 746960 w 1711709"/>
                <a:gd name="connsiteY238" fmla="*/ 338948 h 633215"/>
                <a:gd name="connsiteX239" fmla="*/ 697695 w 1711709"/>
                <a:gd name="connsiteY239" fmla="*/ 338948 h 633215"/>
                <a:gd name="connsiteX240" fmla="*/ 697695 w 1711709"/>
                <a:gd name="connsiteY240" fmla="*/ 310668 h 633215"/>
                <a:gd name="connsiteX241" fmla="*/ 779305 w 1711709"/>
                <a:gd name="connsiteY241" fmla="*/ 310668 h 633215"/>
                <a:gd name="connsiteX242" fmla="*/ 779305 w 1711709"/>
                <a:gd name="connsiteY242" fmla="*/ 323111 h 633215"/>
                <a:gd name="connsiteX243" fmla="*/ 699314 w 1711709"/>
                <a:gd name="connsiteY243" fmla="*/ 401082 h 633215"/>
                <a:gd name="connsiteX244" fmla="*/ 612158 w 1711709"/>
                <a:gd name="connsiteY244" fmla="*/ 316850 h 633215"/>
                <a:gd name="connsiteX245" fmla="*/ 697492 w 1711709"/>
                <a:gd name="connsiteY245" fmla="*/ 232173 h 633215"/>
                <a:gd name="connsiteX246" fmla="*/ 547225 w 1711709"/>
                <a:gd name="connsiteY246" fmla="*/ 188987 h 633215"/>
                <a:gd name="connsiteX247" fmla="*/ 583254 w 1711709"/>
                <a:gd name="connsiteY247" fmla="*/ 188987 h 633215"/>
                <a:gd name="connsiteX248" fmla="*/ 557467 w 1711709"/>
                <a:gd name="connsiteY248" fmla="*/ 220781 h 633215"/>
                <a:gd name="connsiteX249" fmla="*/ 528644 w 1711709"/>
                <a:gd name="connsiteY249" fmla="*/ 220781 h 633215"/>
                <a:gd name="connsiteX250" fmla="*/ 0 w 1711709"/>
                <a:gd name="connsiteY250" fmla="*/ 84475 h 633215"/>
                <a:gd name="connsiteX251" fmla="*/ 4 w 1711709"/>
                <a:gd name="connsiteY251" fmla="*/ 84495 h 633215"/>
                <a:gd name="connsiteX252" fmla="*/ 0 w 1711709"/>
                <a:gd name="connsiteY252" fmla="*/ 84516 h 633215"/>
                <a:gd name="connsiteX253" fmla="*/ 1200309 w 1711709"/>
                <a:gd name="connsiteY253" fmla="*/ 31148 h 633215"/>
                <a:gd name="connsiteX254" fmla="*/ 1147765 w 1711709"/>
                <a:gd name="connsiteY254" fmla="*/ 84516 h 633215"/>
                <a:gd name="connsiteX255" fmla="*/ 1200309 w 1711709"/>
                <a:gd name="connsiteY255" fmla="*/ 137640 h 633215"/>
                <a:gd name="connsiteX256" fmla="*/ 1252854 w 1711709"/>
                <a:gd name="connsiteY256" fmla="*/ 84516 h 633215"/>
                <a:gd name="connsiteX257" fmla="*/ 1200309 w 1711709"/>
                <a:gd name="connsiteY257" fmla="*/ 31148 h 633215"/>
                <a:gd name="connsiteX258" fmla="*/ 249769 w 1711709"/>
                <a:gd name="connsiteY258" fmla="*/ 31148 h 633215"/>
                <a:gd name="connsiteX259" fmla="*/ 197225 w 1711709"/>
                <a:gd name="connsiteY259" fmla="*/ 84516 h 633215"/>
                <a:gd name="connsiteX260" fmla="*/ 249769 w 1711709"/>
                <a:gd name="connsiteY260" fmla="*/ 137640 h 633215"/>
                <a:gd name="connsiteX261" fmla="*/ 302314 w 1711709"/>
                <a:gd name="connsiteY261" fmla="*/ 84516 h 633215"/>
                <a:gd name="connsiteX262" fmla="*/ 249769 w 1711709"/>
                <a:gd name="connsiteY262" fmla="*/ 31148 h 633215"/>
                <a:gd name="connsiteX263" fmla="*/ 1307504 w 1711709"/>
                <a:gd name="connsiteY263" fmla="*/ 3313 h 633215"/>
                <a:gd name="connsiteX264" fmla="*/ 1331914 w 1711709"/>
                <a:gd name="connsiteY264" fmla="*/ 3313 h 633215"/>
                <a:gd name="connsiteX265" fmla="*/ 1401663 w 1711709"/>
                <a:gd name="connsiteY265" fmla="*/ 102372 h 633215"/>
                <a:gd name="connsiteX266" fmla="*/ 1401663 w 1711709"/>
                <a:gd name="connsiteY266" fmla="*/ 3313 h 633215"/>
                <a:gd name="connsiteX267" fmla="*/ 1433765 w 1711709"/>
                <a:gd name="connsiteY267" fmla="*/ 3313 h 633215"/>
                <a:gd name="connsiteX268" fmla="*/ 1433765 w 1711709"/>
                <a:gd name="connsiteY268" fmla="*/ 165717 h 633215"/>
                <a:gd name="connsiteX269" fmla="*/ 1409355 w 1711709"/>
                <a:gd name="connsiteY269" fmla="*/ 165717 h 633215"/>
                <a:gd name="connsiteX270" fmla="*/ 1339606 w 1711709"/>
                <a:gd name="connsiteY270" fmla="*/ 66416 h 633215"/>
                <a:gd name="connsiteX271" fmla="*/ 1339606 w 1711709"/>
                <a:gd name="connsiteY271" fmla="*/ 165717 h 633215"/>
                <a:gd name="connsiteX272" fmla="*/ 1307504 w 1711709"/>
                <a:gd name="connsiteY272" fmla="*/ 165717 h 633215"/>
                <a:gd name="connsiteX273" fmla="*/ 1060973 w 1711709"/>
                <a:gd name="connsiteY273" fmla="*/ 3313 h 633215"/>
                <a:gd name="connsiteX274" fmla="*/ 1093074 w 1711709"/>
                <a:gd name="connsiteY274" fmla="*/ 3313 h 633215"/>
                <a:gd name="connsiteX275" fmla="*/ 1093074 w 1711709"/>
                <a:gd name="connsiteY275" fmla="*/ 165717 h 633215"/>
                <a:gd name="connsiteX276" fmla="*/ 1060973 w 1711709"/>
                <a:gd name="connsiteY276" fmla="*/ 165717 h 633215"/>
                <a:gd name="connsiteX277" fmla="*/ 736071 w 1711709"/>
                <a:gd name="connsiteY277" fmla="*/ 3313 h 633215"/>
                <a:gd name="connsiteX278" fmla="*/ 768172 w 1711709"/>
                <a:gd name="connsiteY278" fmla="*/ 3313 h 633215"/>
                <a:gd name="connsiteX279" fmla="*/ 768172 w 1711709"/>
                <a:gd name="connsiteY279" fmla="*/ 165717 h 633215"/>
                <a:gd name="connsiteX280" fmla="*/ 736071 w 1711709"/>
                <a:gd name="connsiteY280" fmla="*/ 165717 h 633215"/>
                <a:gd name="connsiteX281" fmla="*/ 546537 w 1711709"/>
                <a:gd name="connsiteY281" fmla="*/ 3313 h 633215"/>
                <a:gd name="connsiteX282" fmla="*/ 579529 w 1711709"/>
                <a:gd name="connsiteY282" fmla="*/ 3313 h 633215"/>
                <a:gd name="connsiteX283" fmla="*/ 626245 w 1711709"/>
                <a:gd name="connsiteY283" fmla="*/ 80112 h 633215"/>
                <a:gd name="connsiteX284" fmla="*/ 672758 w 1711709"/>
                <a:gd name="connsiteY284" fmla="*/ 3313 h 633215"/>
                <a:gd name="connsiteX285" fmla="*/ 705791 w 1711709"/>
                <a:gd name="connsiteY285" fmla="*/ 3313 h 633215"/>
                <a:gd name="connsiteX286" fmla="*/ 705791 w 1711709"/>
                <a:gd name="connsiteY286" fmla="*/ 165717 h 633215"/>
                <a:gd name="connsiteX287" fmla="*/ 673932 w 1711709"/>
                <a:gd name="connsiteY287" fmla="*/ 165717 h 633215"/>
                <a:gd name="connsiteX288" fmla="*/ 673932 w 1711709"/>
                <a:gd name="connsiteY288" fmla="*/ 60397 h 633215"/>
                <a:gd name="connsiteX289" fmla="*/ 628147 w 1711709"/>
                <a:gd name="connsiteY289" fmla="*/ 135782 h 633215"/>
                <a:gd name="connsiteX290" fmla="*/ 624423 w 1711709"/>
                <a:gd name="connsiteY290" fmla="*/ 135782 h 633215"/>
                <a:gd name="connsiteX291" fmla="*/ 578639 w 1711709"/>
                <a:gd name="connsiteY291" fmla="*/ 60599 h 633215"/>
                <a:gd name="connsiteX292" fmla="*/ 578639 w 1711709"/>
                <a:gd name="connsiteY292" fmla="*/ 165717 h 633215"/>
                <a:gd name="connsiteX293" fmla="*/ 546537 w 1711709"/>
                <a:gd name="connsiteY293" fmla="*/ 165717 h 633215"/>
                <a:gd name="connsiteX294" fmla="*/ 357004 w 1711709"/>
                <a:gd name="connsiteY294" fmla="*/ 3313 h 633215"/>
                <a:gd name="connsiteX295" fmla="*/ 389996 w 1711709"/>
                <a:gd name="connsiteY295" fmla="*/ 3313 h 633215"/>
                <a:gd name="connsiteX296" fmla="*/ 436752 w 1711709"/>
                <a:gd name="connsiteY296" fmla="*/ 80112 h 633215"/>
                <a:gd name="connsiteX297" fmla="*/ 483224 w 1711709"/>
                <a:gd name="connsiteY297" fmla="*/ 3313 h 633215"/>
                <a:gd name="connsiteX298" fmla="*/ 516257 w 1711709"/>
                <a:gd name="connsiteY298" fmla="*/ 3313 h 633215"/>
                <a:gd name="connsiteX299" fmla="*/ 516257 w 1711709"/>
                <a:gd name="connsiteY299" fmla="*/ 165717 h 633215"/>
                <a:gd name="connsiteX300" fmla="*/ 484398 w 1711709"/>
                <a:gd name="connsiteY300" fmla="*/ 165717 h 633215"/>
                <a:gd name="connsiteX301" fmla="*/ 484398 w 1711709"/>
                <a:gd name="connsiteY301" fmla="*/ 60397 h 633215"/>
                <a:gd name="connsiteX302" fmla="*/ 438614 w 1711709"/>
                <a:gd name="connsiteY302" fmla="*/ 135782 h 633215"/>
                <a:gd name="connsiteX303" fmla="*/ 434890 w 1711709"/>
                <a:gd name="connsiteY303" fmla="*/ 135782 h 633215"/>
                <a:gd name="connsiteX304" fmla="*/ 389105 w 1711709"/>
                <a:gd name="connsiteY304" fmla="*/ 60599 h 633215"/>
                <a:gd name="connsiteX305" fmla="*/ 389105 w 1711709"/>
                <a:gd name="connsiteY305" fmla="*/ 165717 h 633215"/>
                <a:gd name="connsiteX306" fmla="*/ 357004 w 1711709"/>
                <a:gd name="connsiteY306" fmla="*/ 165717 h 633215"/>
                <a:gd name="connsiteX307" fmla="*/ 1200269 w 1711709"/>
                <a:gd name="connsiteY307" fmla="*/ 41 h 633215"/>
                <a:gd name="connsiteX308" fmla="*/ 1284875 w 1711709"/>
                <a:gd name="connsiteY308" fmla="*/ 84516 h 633215"/>
                <a:gd name="connsiteX309" fmla="*/ 1200269 w 1711709"/>
                <a:gd name="connsiteY309" fmla="*/ 168990 h 633215"/>
                <a:gd name="connsiteX310" fmla="*/ 1115906 w 1711709"/>
                <a:gd name="connsiteY310" fmla="*/ 84516 h 633215"/>
                <a:gd name="connsiteX311" fmla="*/ 1200269 w 1711709"/>
                <a:gd name="connsiteY311" fmla="*/ 41 h 633215"/>
                <a:gd name="connsiteX312" fmla="*/ 249729 w 1711709"/>
                <a:gd name="connsiteY312" fmla="*/ 41 h 633215"/>
                <a:gd name="connsiteX313" fmla="*/ 334335 w 1711709"/>
                <a:gd name="connsiteY313" fmla="*/ 84516 h 633215"/>
                <a:gd name="connsiteX314" fmla="*/ 249729 w 1711709"/>
                <a:gd name="connsiteY314" fmla="*/ 168990 h 633215"/>
                <a:gd name="connsiteX315" fmla="*/ 165366 w 1711709"/>
                <a:gd name="connsiteY315" fmla="*/ 84516 h 633215"/>
                <a:gd name="connsiteX316" fmla="*/ 249729 w 1711709"/>
                <a:gd name="connsiteY316" fmla="*/ 41 h 633215"/>
                <a:gd name="connsiteX317" fmla="*/ 84606 w 1711709"/>
                <a:gd name="connsiteY317" fmla="*/ 41 h 633215"/>
                <a:gd name="connsiteX318" fmla="*/ 154598 w 1711709"/>
                <a:gd name="connsiteY318" fmla="*/ 38339 h 633215"/>
                <a:gd name="connsiteX319" fmla="*/ 126909 w 1711709"/>
                <a:gd name="connsiteY319" fmla="*/ 54337 h 633215"/>
                <a:gd name="connsiteX320" fmla="*/ 84606 w 1711709"/>
                <a:gd name="connsiteY320" fmla="*/ 31148 h 633215"/>
                <a:gd name="connsiteX321" fmla="*/ 31819 w 1711709"/>
                <a:gd name="connsiteY321" fmla="*/ 84516 h 633215"/>
                <a:gd name="connsiteX322" fmla="*/ 84606 w 1711709"/>
                <a:gd name="connsiteY322" fmla="*/ 137640 h 633215"/>
                <a:gd name="connsiteX323" fmla="*/ 126909 w 1711709"/>
                <a:gd name="connsiteY323" fmla="*/ 114653 h 633215"/>
                <a:gd name="connsiteX324" fmla="*/ 154598 w 1711709"/>
                <a:gd name="connsiteY324" fmla="*/ 130651 h 633215"/>
                <a:gd name="connsiteX325" fmla="*/ 84606 w 1711709"/>
                <a:gd name="connsiteY325" fmla="*/ 168950 h 633215"/>
                <a:gd name="connsiteX326" fmla="*/ 6286 w 1711709"/>
                <a:gd name="connsiteY326" fmla="*/ 117649 h 633215"/>
                <a:gd name="connsiteX327" fmla="*/ 4 w 1711709"/>
                <a:gd name="connsiteY327" fmla="*/ 84495 h 633215"/>
                <a:gd name="connsiteX328" fmla="*/ 6292 w 1711709"/>
                <a:gd name="connsiteY328" fmla="*/ 51257 h 633215"/>
                <a:gd name="connsiteX329" fmla="*/ 84606 w 1711709"/>
                <a:gd name="connsiteY329" fmla="*/ 41 h 633215"/>
                <a:gd name="connsiteX330" fmla="*/ 978432 w 1711709"/>
                <a:gd name="connsiteY330" fmla="*/ 0 h 633215"/>
                <a:gd name="connsiteX331" fmla="*/ 1036563 w 1711709"/>
                <a:gd name="connsiteY331" fmla="*/ 36440 h 633215"/>
                <a:gd name="connsiteX332" fmla="*/ 1009602 w 1711709"/>
                <a:gd name="connsiteY332" fmla="*/ 51994 h 633215"/>
                <a:gd name="connsiteX333" fmla="*/ 978432 w 1711709"/>
                <a:gd name="connsiteY333" fmla="*/ 31107 h 633215"/>
                <a:gd name="connsiteX334" fmla="*/ 957058 w 1711709"/>
                <a:gd name="connsiteY334" fmla="*/ 47348 h 633215"/>
                <a:gd name="connsiteX335" fmla="*/ 987986 w 1711709"/>
                <a:gd name="connsiteY335" fmla="*/ 70093 h 633215"/>
                <a:gd name="connsiteX336" fmla="*/ 1041259 w 1711709"/>
                <a:gd name="connsiteY336" fmla="*/ 119985 h 633215"/>
                <a:gd name="connsiteX337" fmla="*/ 982197 w 1711709"/>
                <a:gd name="connsiteY337" fmla="*/ 168949 h 633215"/>
                <a:gd name="connsiteX338" fmla="*/ 918277 w 1711709"/>
                <a:gd name="connsiteY338" fmla="*/ 128792 h 633215"/>
                <a:gd name="connsiteX339" fmla="*/ 918196 w 1711709"/>
                <a:gd name="connsiteY339" fmla="*/ 128833 h 633215"/>
                <a:gd name="connsiteX340" fmla="*/ 945642 w 1711709"/>
                <a:gd name="connsiteY340" fmla="*/ 112794 h 633215"/>
                <a:gd name="connsiteX341" fmla="*/ 983088 w 1711709"/>
                <a:gd name="connsiteY341" fmla="*/ 137640 h 633215"/>
                <a:gd name="connsiteX342" fmla="*/ 1009117 w 1711709"/>
                <a:gd name="connsiteY342" fmla="*/ 120470 h 633215"/>
                <a:gd name="connsiteX343" fmla="*/ 974020 w 1711709"/>
                <a:gd name="connsiteY343" fmla="*/ 96796 h 633215"/>
                <a:gd name="connsiteX344" fmla="*/ 924956 w 1711709"/>
                <a:gd name="connsiteY344" fmla="*/ 48277 h 633215"/>
                <a:gd name="connsiteX345" fmla="*/ 978432 w 1711709"/>
                <a:gd name="connsiteY345" fmla="*/ 0 h 633215"/>
                <a:gd name="connsiteX346" fmla="*/ 847718 w 1711709"/>
                <a:gd name="connsiteY346" fmla="*/ 0 h 633215"/>
                <a:gd name="connsiteX347" fmla="*/ 905849 w 1711709"/>
                <a:gd name="connsiteY347" fmla="*/ 36440 h 633215"/>
                <a:gd name="connsiteX348" fmla="*/ 878889 w 1711709"/>
                <a:gd name="connsiteY348" fmla="*/ 51994 h 633215"/>
                <a:gd name="connsiteX349" fmla="*/ 847718 w 1711709"/>
                <a:gd name="connsiteY349" fmla="*/ 31107 h 633215"/>
                <a:gd name="connsiteX350" fmla="*/ 826344 w 1711709"/>
                <a:gd name="connsiteY350" fmla="*/ 47348 h 633215"/>
                <a:gd name="connsiteX351" fmla="*/ 857272 w 1711709"/>
                <a:gd name="connsiteY351" fmla="*/ 70093 h 633215"/>
                <a:gd name="connsiteX352" fmla="*/ 910545 w 1711709"/>
                <a:gd name="connsiteY352" fmla="*/ 119985 h 633215"/>
                <a:gd name="connsiteX353" fmla="*/ 851483 w 1711709"/>
                <a:gd name="connsiteY353" fmla="*/ 168949 h 633215"/>
                <a:gd name="connsiteX354" fmla="*/ 787563 w 1711709"/>
                <a:gd name="connsiteY354" fmla="*/ 128792 h 633215"/>
                <a:gd name="connsiteX355" fmla="*/ 787482 w 1711709"/>
                <a:gd name="connsiteY355" fmla="*/ 128833 h 633215"/>
                <a:gd name="connsiteX356" fmla="*/ 814928 w 1711709"/>
                <a:gd name="connsiteY356" fmla="*/ 112794 h 633215"/>
                <a:gd name="connsiteX357" fmla="*/ 852374 w 1711709"/>
                <a:gd name="connsiteY357" fmla="*/ 137640 h 633215"/>
                <a:gd name="connsiteX358" fmla="*/ 878403 w 1711709"/>
                <a:gd name="connsiteY358" fmla="*/ 120470 h 633215"/>
                <a:gd name="connsiteX359" fmla="*/ 843306 w 1711709"/>
                <a:gd name="connsiteY359" fmla="*/ 96796 h 633215"/>
                <a:gd name="connsiteX360" fmla="*/ 794243 w 1711709"/>
                <a:gd name="connsiteY360" fmla="*/ 48277 h 633215"/>
                <a:gd name="connsiteX361" fmla="*/ 847718 w 1711709"/>
                <a:gd name="connsiteY361" fmla="*/ 0 h 63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1711709" h="633215">
                  <a:moveTo>
                    <a:pt x="39550" y="498120"/>
                  </a:moveTo>
                  <a:lnTo>
                    <a:pt x="39550" y="599280"/>
                  </a:lnTo>
                  <a:lnTo>
                    <a:pt x="72097" y="599280"/>
                  </a:lnTo>
                  <a:cubicBezTo>
                    <a:pt x="100231" y="599280"/>
                    <a:pt x="119743" y="578636"/>
                    <a:pt x="119743" y="548700"/>
                  </a:cubicBezTo>
                  <a:cubicBezTo>
                    <a:pt x="119743" y="518765"/>
                    <a:pt x="100191" y="498120"/>
                    <a:pt x="72097" y="498120"/>
                  </a:cubicBezTo>
                  <a:close/>
                  <a:moveTo>
                    <a:pt x="943537" y="497393"/>
                  </a:moveTo>
                  <a:lnTo>
                    <a:pt x="943537" y="545428"/>
                  </a:lnTo>
                  <a:lnTo>
                    <a:pt x="943537" y="545468"/>
                  </a:lnTo>
                  <a:lnTo>
                    <a:pt x="976529" y="545468"/>
                  </a:lnTo>
                  <a:cubicBezTo>
                    <a:pt x="988633" y="545468"/>
                    <a:pt x="998632" y="534803"/>
                    <a:pt x="998632" y="521309"/>
                  </a:cubicBezTo>
                  <a:cubicBezTo>
                    <a:pt x="998632" y="507816"/>
                    <a:pt x="988633" y="497393"/>
                    <a:pt x="976529" y="497393"/>
                  </a:cubicBezTo>
                  <a:close/>
                  <a:moveTo>
                    <a:pt x="1234962" y="467538"/>
                  </a:moveTo>
                  <a:lnTo>
                    <a:pt x="1267063" y="467538"/>
                  </a:lnTo>
                  <a:lnTo>
                    <a:pt x="1267063" y="629942"/>
                  </a:lnTo>
                  <a:lnTo>
                    <a:pt x="1234962" y="629942"/>
                  </a:lnTo>
                  <a:close/>
                  <a:moveTo>
                    <a:pt x="911435" y="467538"/>
                  </a:moveTo>
                  <a:lnTo>
                    <a:pt x="976529" y="467538"/>
                  </a:lnTo>
                  <a:cubicBezTo>
                    <a:pt x="1006525" y="467538"/>
                    <a:pt x="1030693" y="491656"/>
                    <a:pt x="1030693" y="521350"/>
                  </a:cubicBezTo>
                  <a:cubicBezTo>
                    <a:pt x="1030693" y="541792"/>
                    <a:pt x="1017941" y="560092"/>
                    <a:pt x="999320" y="568657"/>
                  </a:cubicBezTo>
                  <a:lnTo>
                    <a:pt x="1035348" y="629902"/>
                  </a:lnTo>
                  <a:lnTo>
                    <a:pt x="1000696" y="629902"/>
                  </a:lnTo>
                  <a:lnTo>
                    <a:pt x="967930" y="573545"/>
                  </a:lnTo>
                  <a:lnTo>
                    <a:pt x="967947" y="573545"/>
                  </a:lnTo>
                  <a:lnTo>
                    <a:pt x="967907" y="573505"/>
                  </a:lnTo>
                  <a:lnTo>
                    <a:pt x="967930" y="573545"/>
                  </a:lnTo>
                  <a:lnTo>
                    <a:pt x="943537" y="573545"/>
                  </a:lnTo>
                  <a:lnTo>
                    <a:pt x="943537" y="629942"/>
                  </a:lnTo>
                  <a:lnTo>
                    <a:pt x="911435" y="629942"/>
                  </a:lnTo>
                  <a:close/>
                  <a:moveTo>
                    <a:pt x="631629" y="467538"/>
                  </a:moveTo>
                  <a:lnTo>
                    <a:pt x="656039" y="467538"/>
                  </a:lnTo>
                  <a:lnTo>
                    <a:pt x="725788" y="566597"/>
                  </a:lnTo>
                  <a:lnTo>
                    <a:pt x="725788" y="467538"/>
                  </a:lnTo>
                  <a:lnTo>
                    <a:pt x="757890" y="467538"/>
                  </a:lnTo>
                  <a:lnTo>
                    <a:pt x="757890" y="629942"/>
                  </a:lnTo>
                  <a:lnTo>
                    <a:pt x="733480" y="629942"/>
                  </a:lnTo>
                  <a:lnTo>
                    <a:pt x="663731" y="530641"/>
                  </a:lnTo>
                  <a:lnTo>
                    <a:pt x="663731" y="629942"/>
                  </a:lnTo>
                  <a:lnTo>
                    <a:pt x="631629" y="629942"/>
                  </a:lnTo>
                  <a:close/>
                  <a:moveTo>
                    <a:pt x="1297343" y="467498"/>
                  </a:moveTo>
                  <a:lnTo>
                    <a:pt x="1396846" y="467498"/>
                  </a:lnTo>
                  <a:lnTo>
                    <a:pt x="1396846" y="498120"/>
                  </a:lnTo>
                  <a:lnTo>
                    <a:pt x="1329444" y="498120"/>
                  </a:lnTo>
                  <a:lnTo>
                    <a:pt x="1329444" y="532702"/>
                  </a:lnTo>
                  <a:lnTo>
                    <a:pt x="1391057" y="532702"/>
                  </a:lnTo>
                  <a:lnTo>
                    <a:pt x="1391057" y="562840"/>
                  </a:lnTo>
                  <a:lnTo>
                    <a:pt x="1329444" y="562840"/>
                  </a:lnTo>
                  <a:lnTo>
                    <a:pt x="1329444" y="599280"/>
                  </a:lnTo>
                  <a:lnTo>
                    <a:pt x="1397979" y="599280"/>
                  </a:lnTo>
                  <a:lnTo>
                    <a:pt x="1397979" y="629903"/>
                  </a:lnTo>
                  <a:lnTo>
                    <a:pt x="1297343" y="629903"/>
                  </a:lnTo>
                  <a:close/>
                  <a:moveTo>
                    <a:pt x="788211" y="467498"/>
                  </a:moveTo>
                  <a:lnTo>
                    <a:pt x="887714" y="467498"/>
                  </a:lnTo>
                  <a:lnTo>
                    <a:pt x="887714" y="498120"/>
                  </a:lnTo>
                  <a:lnTo>
                    <a:pt x="820312" y="498120"/>
                  </a:lnTo>
                  <a:lnTo>
                    <a:pt x="820312" y="532702"/>
                  </a:lnTo>
                  <a:lnTo>
                    <a:pt x="881925" y="532702"/>
                  </a:lnTo>
                  <a:lnTo>
                    <a:pt x="881925" y="562840"/>
                  </a:lnTo>
                  <a:lnTo>
                    <a:pt x="820312" y="562840"/>
                  </a:lnTo>
                  <a:lnTo>
                    <a:pt x="820312" y="599280"/>
                  </a:lnTo>
                  <a:lnTo>
                    <a:pt x="888847" y="599280"/>
                  </a:lnTo>
                  <a:lnTo>
                    <a:pt x="888847" y="629903"/>
                  </a:lnTo>
                  <a:lnTo>
                    <a:pt x="788211" y="629903"/>
                  </a:lnTo>
                  <a:close/>
                  <a:moveTo>
                    <a:pt x="508445" y="467498"/>
                  </a:moveTo>
                  <a:lnTo>
                    <a:pt x="607948" y="467498"/>
                  </a:lnTo>
                  <a:lnTo>
                    <a:pt x="607948" y="498120"/>
                  </a:lnTo>
                  <a:lnTo>
                    <a:pt x="540546" y="498120"/>
                  </a:lnTo>
                  <a:lnTo>
                    <a:pt x="540546" y="532702"/>
                  </a:lnTo>
                  <a:lnTo>
                    <a:pt x="602159" y="532702"/>
                  </a:lnTo>
                  <a:lnTo>
                    <a:pt x="602159" y="562840"/>
                  </a:lnTo>
                  <a:lnTo>
                    <a:pt x="540546" y="562840"/>
                  </a:lnTo>
                  <a:lnTo>
                    <a:pt x="540546" y="599280"/>
                  </a:lnTo>
                  <a:lnTo>
                    <a:pt x="609081" y="599280"/>
                  </a:lnTo>
                  <a:lnTo>
                    <a:pt x="609081" y="629902"/>
                  </a:lnTo>
                  <a:lnTo>
                    <a:pt x="508445" y="629902"/>
                  </a:lnTo>
                  <a:close/>
                  <a:moveTo>
                    <a:pt x="354656" y="467498"/>
                  </a:moveTo>
                  <a:lnTo>
                    <a:pt x="386757" y="467498"/>
                  </a:lnTo>
                  <a:lnTo>
                    <a:pt x="386757" y="599280"/>
                  </a:lnTo>
                  <a:lnTo>
                    <a:pt x="448815" y="599280"/>
                  </a:lnTo>
                  <a:lnTo>
                    <a:pt x="448815" y="629903"/>
                  </a:lnTo>
                  <a:lnTo>
                    <a:pt x="354656" y="629903"/>
                  </a:lnTo>
                  <a:close/>
                  <a:moveTo>
                    <a:pt x="173300" y="467498"/>
                  </a:moveTo>
                  <a:lnTo>
                    <a:pt x="272803" y="467498"/>
                  </a:lnTo>
                  <a:lnTo>
                    <a:pt x="272803" y="498120"/>
                  </a:lnTo>
                  <a:lnTo>
                    <a:pt x="205401" y="498120"/>
                  </a:lnTo>
                  <a:lnTo>
                    <a:pt x="205401" y="532702"/>
                  </a:lnTo>
                  <a:lnTo>
                    <a:pt x="267014" y="532702"/>
                  </a:lnTo>
                  <a:lnTo>
                    <a:pt x="267014" y="562840"/>
                  </a:lnTo>
                  <a:lnTo>
                    <a:pt x="205401" y="562840"/>
                  </a:lnTo>
                  <a:lnTo>
                    <a:pt x="205401" y="599280"/>
                  </a:lnTo>
                  <a:lnTo>
                    <a:pt x="273936" y="599280"/>
                  </a:lnTo>
                  <a:lnTo>
                    <a:pt x="273936" y="629903"/>
                  </a:lnTo>
                  <a:lnTo>
                    <a:pt x="173300" y="629903"/>
                  </a:lnTo>
                  <a:close/>
                  <a:moveTo>
                    <a:pt x="7408" y="467498"/>
                  </a:moveTo>
                  <a:lnTo>
                    <a:pt x="72056" y="467498"/>
                  </a:lnTo>
                  <a:cubicBezTo>
                    <a:pt x="116909" y="467498"/>
                    <a:pt x="150428" y="503009"/>
                    <a:pt x="150428" y="548700"/>
                  </a:cubicBezTo>
                  <a:cubicBezTo>
                    <a:pt x="150428" y="594432"/>
                    <a:pt x="116909" y="629903"/>
                    <a:pt x="72056" y="629903"/>
                  </a:cubicBezTo>
                  <a:lnTo>
                    <a:pt x="7408" y="629903"/>
                  </a:lnTo>
                  <a:close/>
                  <a:moveTo>
                    <a:pt x="449301" y="467256"/>
                  </a:moveTo>
                  <a:lnTo>
                    <a:pt x="481848" y="467256"/>
                  </a:lnTo>
                  <a:lnTo>
                    <a:pt x="464441" y="531773"/>
                  </a:lnTo>
                  <a:lnTo>
                    <a:pt x="440031" y="531773"/>
                  </a:lnTo>
                  <a:close/>
                  <a:moveTo>
                    <a:pt x="1130318" y="464306"/>
                  </a:moveTo>
                  <a:cubicBezTo>
                    <a:pt x="1161246" y="464306"/>
                    <a:pt x="1187518" y="479860"/>
                    <a:pt x="1201241" y="502120"/>
                  </a:cubicBezTo>
                  <a:lnTo>
                    <a:pt x="1173795" y="517916"/>
                  </a:lnTo>
                  <a:cubicBezTo>
                    <a:pt x="1166346" y="504907"/>
                    <a:pt x="1149830" y="495413"/>
                    <a:pt x="1130075" y="495413"/>
                  </a:cubicBezTo>
                  <a:cubicBezTo>
                    <a:pt x="1099147" y="495413"/>
                    <a:pt x="1076842" y="518158"/>
                    <a:pt x="1076842" y="549023"/>
                  </a:cubicBezTo>
                  <a:cubicBezTo>
                    <a:pt x="1076842" y="579888"/>
                    <a:pt x="1098459" y="601946"/>
                    <a:pt x="1132382" y="601946"/>
                  </a:cubicBezTo>
                  <a:cubicBezTo>
                    <a:pt x="1157966" y="601946"/>
                    <a:pt x="1174240" y="589624"/>
                    <a:pt x="1179786" y="571081"/>
                  </a:cubicBezTo>
                  <a:lnTo>
                    <a:pt x="1130520" y="571081"/>
                  </a:lnTo>
                  <a:lnTo>
                    <a:pt x="1130520" y="542802"/>
                  </a:lnTo>
                  <a:lnTo>
                    <a:pt x="1212130" y="542802"/>
                  </a:lnTo>
                  <a:lnTo>
                    <a:pt x="1212130" y="555244"/>
                  </a:lnTo>
                  <a:cubicBezTo>
                    <a:pt x="1212130" y="602107"/>
                    <a:pt x="1178895" y="633215"/>
                    <a:pt x="1132139" y="633215"/>
                  </a:cubicBezTo>
                  <a:cubicBezTo>
                    <a:pt x="1081255" y="633215"/>
                    <a:pt x="1044983" y="595401"/>
                    <a:pt x="1044983" y="548983"/>
                  </a:cubicBezTo>
                  <a:cubicBezTo>
                    <a:pt x="1044983" y="502564"/>
                    <a:pt x="1081700" y="464306"/>
                    <a:pt x="1130318" y="464306"/>
                  </a:cubicBezTo>
                  <a:close/>
                  <a:moveTo>
                    <a:pt x="558156" y="421079"/>
                  </a:moveTo>
                  <a:lnTo>
                    <a:pt x="594184" y="421079"/>
                  </a:lnTo>
                  <a:lnTo>
                    <a:pt x="568397" y="452873"/>
                  </a:lnTo>
                  <a:lnTo>
                    <a:pt x="539575" y="452873"/>
                  </a:lnTo>
                  <a:close/>
                  <a:moveTo>
                    <a:pt x="1132382" y="272249"/>
                  </a:moveTo>
                  <a:lnTo>
                    <a:pt x="1110077" y="338625"/>
                  </a:lnTo>
                  <a:lnTo>
                    <a:pt x="1154687" y="338625"/>
                  </a:lnTo>
                  <a:close/>
                  <a:moveTo>
                    <a:pt x="39550" y="266028"/>
                  </a:moveTo>
                  <a:lnTo>
                    <a:pt x="39550" y="367187"/>
                  </a:lnTo>
                  <a:lnTo>
                    <a:pt x="72097" y="367187"/>
                  </a:lnTo>
                  <a:cubicBezTo>
                    <a:pt x="100231" y="367187"/>
                    <a:pt x="119743" y="346543"/>
                    <a:pt x="119743" y="316607"/>
                  </a:cubicBezTo>
                  <a:cubicBezTo>
                    <a:pt x="119743" y="286672"/>
                    <a:pt x="100191" y="266028"/>
                    <a:pt x="72097" y="266028"/>
                  </a:cubicBezTo>
                  <a:close/>
                  <a:moveTo>
                    <a:pt x="386757" y="265260"/>
                  </a:moveTo>
                  <a:lnTo>
                    <a:pt x="386757" y="313295"/>
                  </a:lnTo>
                  <a:lnTo>
                    <a:pt x="386757" y="313335"/>
                  </a:lnTo>
                  <a:lnTo>
                    <a:pt x="419750" y="313335"/>
                  </a:lnTo>
                  <a:cubicBezTo>
                    <a:pt x="431854" y="313335"/>
                    <a:pt x="441812" y="302670"/>
                    <a:pt x="441812" y="289176"/>
                  </a:cubicBezTo>
                  <a:cubicBezTo>
                    <a:pt x="441812" y="275683"/>
                    <a:pt x="431813" y="265260"/>
                    <a:pt x="419750" y="265260"/>
                  </a:cubicBezTo>
                  <a:close/>
                  <a:moveTo>
                    <a:pt x="1478253" y="263240"/>
                  </a:moveTo>
                  <a:cubicBezTo>
                    <a:pt x="1448742" y="263240"/>
                    <a:pt x="1425709" y="285298"/>
                    <a:pt x="1425709" y="316607"/>
                  </a:cubicBezTo>
                  <a:cubicBezTo>
                    <a:pt x="1425709" y="347916"/>
                    <a:pt x="1448742" y="369772"/>
                    <a:pt x="1478253" y="369772"/>
                  </a:cubicBezTo>
                  <a:cubicBezTo>
                    <a:pt x="1507764" y="369772"/>
                    <a:pt x="1530798" y="347755"/>
                    <a:pt x="1530798" y="316607"/>
                  </a:cubicBezTo>
                  <a:cubicBezTo>
                    <a:pt x="1530798" y="285298"/>
                    <a:pt x="1507764" y="263240"/>
                    <a:pt x="1478253" y="263240"/>
                  </a:cubicBezTo>
                  <a:close/>
                  <a:moveTo>
                    <a:pt x="497514" y="235406"/>
                  </a:moveTo>
                  <a:lnTo>
                    <a:pt x="597017" y="235406"/>
                  </a:lnTo>
                  <a:lnTo>
                    <a:pt x="597017" y="266028"/>
                  </a:lnTo>
                  <a:lnTo>
                    <a:pt x="529616" y="266028"/>
                  </a:lnTo>
                  <a:lnTo>
                    <a:pt x="529616" y="300610"/>
                  </a:lnTo>
                  <a:lnTo>
                    <a:pt x="591228" y="300610"/>
                  </a:lnTo>
                  <a:lnTo>
                    <a:pt x="591228" y="330748"/>
                  </a:lnTo>
                  <a:lnTo>
                    <a:pt x="529616" y="330748"/>
                  </a:lnTo>
                  <a:lnTo>
                    <a:pt x="529616" y="367188"/>
                  </a:lnTo>
                  <a:lnTo>
                    <a:pt x="598150" y="367188"/>
                  </a:lnTo>
                  <a:lnTo>
                    <a:pt x="598150" y="397810"/>
                  </a:lnTo>
                  <a:lnTo>
                    <a:pt x="497514" y="397810"/>
                  </a:lnTo>
                  <a:close/>
                  <a:moveTo>
                    <a:pt x="1585448" y="235405"/>
                  </a:moveTo>
                  <a:lnTo>
                    <a:pt x="1609858" y="235405"/>
                  </a:lnTo>
                  <a:lnTo>
                    <a:pt x="1679607" y="334464"/>
                  </a:lnTo>
                  <a:lnTo>
                    <a:pt x="1679607" y="235405"/>
                  </a:lnTo>
                  <a:lnTo>
                    <a:pt x="1711709" y="235405"/>
                  </a:lnTo>
                  <a:lnTo>
                    <a:pt x="1711709" y="397810"/>
                  </a:lnTo>
                  <a:lnTo>
                    <a:pt x="1687299" y="397810"/>
                  </a:lnTo>
                  <a:lnTo>
                    <a:pt x="1617550" y="298509"/>
                  </a:lnTo>
                  <a:lnTo>
                    <a:pt x="1617550" y="397810"/>
                  </a:lnTo>
                  <a:lnTo>
                    <a:pt x="1585448" y="397810"/>
                  </a:lnTo>
                  <a:close/>
                  <a:moveTo>
                    <a:pt x="1338917" y="235405"/>
                  </a:moveTo>
                  <a:lnTo>
                    <a:pt x="1371019" y="235405"/>
                  </a:lnTo>
                  <a:lnTo>
                    <a:pt x="1371019" y="397810"/>
                  </a:lnTo>
                  <a:lnTo>
                    <a:pt x="1338917" y="397810"/>
                  </a:lnTo>
                  <a:close/>
                  <a:moveTo>
                    <a:pt x="1201200" y="235405"/>
                  </a:moveTo>
                  <a:lnTo>
                    <a:pt x="1320943" y="235405"/>
                  </a:lnTo>
                  <a:lnTo>
                    <a:pt x="1320943" y="266028"/>
                  </a:lnTo>
                  <a:lnTo>
                    <a:pt x="1277021" y="266028"/>
                  </a:lnTo>
                  <a:lnTo>
                    <a:pt x="1277021" y="397810"/>
                  </a:lnTo>
                  <a:lnTo>
                    <a:pt x="1244919" y="397810"/>
                  </a:lnTo>
                  <a:lnTo>
                    <a:pt x="1244919" y="266028"/>
                  </a:lnTo>
                  <a:lnTo>
                    <a:pt x="1201200" y="266028"/>
                  </a:lnTo>
                  <a:close/>
                  <a:moveTo>
                    <a:pt x="1112384" y="235405"/>
                  </a:moveTo>
                  <a:lnTo>
                    <a:pt x="1152137" y="235405"/>
                  </a:lnTo>
                  <a:lnTo>
                    <a:pt x="1209336" y="397810"/>
                  </a:lnTo>
                  <a:lnTo>
                    <a:pt x="1174482" y="397810"/>
                  </a:lnTo>
                  <a:lnTo>
                    <a:pt x="1164726" y="368561"/>
                  </a:lnTo>
                  <a:lnTo>
                    <a:pt x="1164686" y="368561"/>
                  </a:lnTo>
                  <a:lnTo>
                    <a:pt x="1099835" y="368561"/>
                  </a:lnTo>
                  <a:lnTo>
                    <a:pt x="1090079" y="397810"/>
                  </a:lnTo>
                  <a:lnTo>
                    <a:pt x="1055427" y="397810"/>
                  </a:lnTo>
                  <a:close/>
                  <a:moveTo>
                    <a:pt x="952847" y="235405"/>
                  </a:moveTo>
                  <a:lnTo>
                    <a:pt x="984949" y="235405"/>
                  </a:lnTo>
                  <a:lnTo>
                    <a:pt x="984949" y="367187"/>
                  </a:lnTo>
                  <a:lnTo>
                    <a:pt x="1047006" y="367187"/>
                  </a:lnTo>
                  <a:lnTo>
                    <a:pt x="1047006" y="397810"/>
                  </a:lnTo>
                  <a:lnTo>
                    <a:pt x="952847" y="397810"/>
                  </a:lnTo>
                  <a:close/>
                  <a:moveTo>
                    <a:pt x="799626" y="235405"/>
                  </a:moveTo>
                  <a:lnTo>
                    <a:pt x="831485" y="235405"/>
                  </a:lnTo>
                  <a:lnTo>
                    <a:pt x="831485" y="342140"/>
                  </a:lnTo>
                  <a:cubicBezTo>
                    <a:pt x="831485" y="357936"/>
                    <a:pt x="839824" y="369773"/>
                    <a:pt x="861684" y="369773"/>
                  </a:cubicBezTo>
                  <a:cubicBezTo>
                    <a:pt x="883544" y="369773"/>
                    <a:pt x="891883" y="357936"/>
                    <a:pt x="891883" y="342140"/>
                  </a:cubicBezTo>
                  <a:lnTo>
                    <a:pt x="891883" y="235405"/>
                  </a:lnTo>
                  <a:lnTo>
                    <a:pt x="923984" y="235405"/>
                  </a:lnTo>
                  <a:lnTo>
                    <a:pt x="923984" y="344685"/>
                  </a:lnTo>
                  <a:cubicBezTo>
                    <a:pt x="923984" y="379711"/>
                    <a:pt x="897469" y="401082"/>
                    <a:pt x="861684" y="401082"/>
                  </a:cubicBezTo>
                  <a:cubicBezTo>
                    <a:pt x="825898" y="401082"/>
                    <a:pt x="799626" y="379711"/>
                    <a:pt x="799626" y="344685"/>
                  </a:cubicBezTo>
                  <a:close/>
                  <a:moveTo>
                    <a:pt x="354656" y="235405"/>
                  </a:moveTo>
                  <a:lnTo>
                    <a:pt x="419750" y="235405"/>
                  </a:lnTo>
                  <a:cubicBezTo>
                    <a:pt x="449746" y="235405"/>
                    <a:pt x="473914" y="259523"/>
                    <a:pt x="473914" y="289217"/>
                  </a:cubicBezTo>
                  <a:cubicBezTo>
                    <a:pt x="473914" y="309659"/>
                    <a:pt x="461162" y="327959"/>
                    <a:pt x="442541" y="336524"/>
                  </a:cubicBezTo>
                  <a:lnTo>
                    <a:pt x="478569" y="397769"/>
                  </a:lnTo>
                  <a:lnTo>
                    <a:pt x="443917" y="397769"/>
                  </a:lnTo>
                  <a:lnTo>
                    <a:pt x="411150" y="341412"/>
                  </a:lnTo>
                  <a:lnTo>
                    <a:pt x="411168" y="341412"/>
                  </a:lnTo>
                  <a:lnTo>
                    <a:pt x="411127" y="341372"/>
                  </a:lnTo>
                  <a:lnTo>
                    <a:pt x="411150" y="341412"/>
                  </a:lnTo>
                  <a:lnTo>
                    <a:pt x="386757" y="341412"/>
                  </a:lnTo>
                  <a:lnTo>
                    <a:pt x="386757" y="397810"/>
                  </a:lnTo>
                  <a:lnTo>
                    <a:pt x="354656" y="397810"/>
                  </a:lnTo>
                  <a:close/>
                  <a:moveTo>
                    <a:pt x="173300" y="235405"/>
                  </a:moveTo>
                  <a:lnTo>
                    <a:pt x="272803" y="235405"/>
                  </a:lnTo>
                  <a:lnTo>
                    <a:pt x="272803" y="266028"/>
                  </a:lnTo>
                  <a:lnTo>
                    <a:pt x="205401" y="266028"/>
                  </a:lnTo>
                  <a:lnTo>
                    <a:pt x="205401" y="300609"/>
                  </a:lnTo>
                  <a:lnTo>
                    <a:pt x="267014" y="300609"/>
                  </a:lnTo>
                  <a:lnTo>
                    <a:pt x="267014" y="330747"/>
                  </a:lnTo>
                  <a:lnTo>
                    <a:pt x="205401" y="330747"/>
                  </a:lnTo>
                  <a:lnTo>
                    <a:pt x="205401" y="367187"/>
                  </a:lnTo>
                  <a:lnTo>
                    <a:pt x="273936" y="367187"/>
                  </a:lnTo>
                  <a:lnTo>
                    <a:pt x="273936" y="397810"/>
                  </a:lnTo>
                  <a:lnTo>
                    <a:pt x="173300" y="397810"/>
                  </a:lnTo>
                  <a:close/>
                  <a:moveTo>
                    <a:pt x="7408" y="235405"/>
                  </a:moveTo>
                  <a:lnTo>
                    <a:pt x="72056" y="235405"/>
                  </a:lnTo>
                  <a:cubicBezTo>
                    <a:pt x="116909" y="235405"/>
                    <a:pt x="150428" y="270916"/>
                    <a:pt x="150428" y="316607"/>
                  </a:cubicBezTo>
                  <a:cubicBezTo>
                    <a:pt x="150428" y="362339"/>
                    <a:pt x="116909" y="397810"/>
                    <a:pt x="72056" y="397810"/>
                  </a:cubicBezTo>
                  <a:lnTo>
                    <a:pt x="7408" y="397810"/>
                  </a:lnTo>
                  <a:close/>
                  <a:moveTo>
                    <a:pt x="1478213" y="232173"/>
                  </a:moveTo>
                  <a:cubicBezTo>
                    <a:pt x="1525171" y="232173"/>
                    <a:pt x="1562859" y="269057"/>
                    <a:pt x="1562859" y="316607"/>
                  </a:cubicBezTo>
                  <a:cubicBezTo>
                    <a:pt x="1562859" y="364157"/>
                    <a:pt x="1525171" y="401082"/>
                    <a:pt x="1478213" y="401082"/>
                  </a:cubicBezTo>
                  <a:cubicBezTo>
                    <a:pt x="1431255" y="401082"/>
                    <a:pt x="1393850" y="363955"/>
                    <a:pt x="1393850" y="316607"/>
                  </a:cubicBezTo>
                  <a:cubicBezTo>
                    <a:pt x="1393850" y="269057"/>
                    <a:pt x="1431255" y="232173"/>
                    <a:pt x="1478213" y="232173"/>
                  </a:cubicBezTo>
                  <a:close/>
                  <a:moveTo>
                    <a:pt x="697492" y="232173"/>
                  </a:moveTo>
                  <a:cubicBezTo>
                    <a:pt x="728420" y="232173"/>
                    <a:pt x="754692" y="247727"/>
                    <a:pt x="768416" y="269987"/>
                  </a:cubicBezTo>
                  <a:lnTo>
                    <a:pt x="740969" y="285783"/>
                  </a:lnTo>
                  <a:cubicBezTo>
                    <a:pt x="733521" y="272774"/>
                    <a:pt x="717004" y="263280"/>
                    <a:pt x="697249" y="263280"/>
                  </a:cubicBezTo>
                  <a:cubicBezTo>
                    <a:pt x="666322" y="263280"/>
                    <a:pt x="644017" y="286025"/>
                    <a:pt x="644017" y="316890"/>
                  </a:cubicBezTo>
                  <a:cubicBezTo>
                    <a:pt x="644017" y="347755"/>
                    <a:pt x="665634" y="369813"/>
                    <a:pt x="699557" y="369813"/>
                  </a:cubicBezTo>
                  <a:cubicBezTo>
                    <a:pt x="725141" y="369813"/>
                    <a:pt x="741414" y="357491"/>
                    <a:pt x="746960" y="338948"/>
                  </a:cubicBezTo>
                  <a:lnTo>
                    <a:pt x="697695" y="338948"/>
                  </a:lnTo>
                  <a:lnTo>
                    <a:pt x="697695" y="310668"/>
                  </a:lnTo>
                  <a:lnTo>
                    <a:pt x="779305" y="310668"/>
                  </a:lnTo>
                  <a:lnTo>
                    <a:pt x="779305" y="323111"/>
                  </a:lnTo>
                  <a:cubicBezTo>
                    <a:pt x="779305" y="369974"/>
                    <a:pt x="746070" y="401082"/>
                    <a:pt x="699314" y="401082"/>
                  </a:cubicBezTo>
                  <a:cubicBezTo>
                    <a:pt x="648429" y="401082"/>
                    <a:pt x="612158" y="363268"/>
                    <a:pt x="612158" y="316850"/>
                  </a:cubicBezTo>
                  <a:cubicBezTo>
                    <a:pt x="612158" y="270431"/>
                    <a:pt x="648874" y="232173"/>
                    <a:pt x="697492" y="232173"/>
                  </a:cubicBezTo>
                  <a:close/>
                  <a:moveTo>
                    <a:pt x="547225" y="188987"/>
                  </a:moveTo>
                  <a:lnTo>
                    <a:pt x="583254" y="188987"/>
                  </a:lnTo>
                  <a:lnTo>
                    <a:pt x="557467" y="220781"/>
                  </a:lnTo>
                  <a:lnTo>
                    <a:pt x="528644" y="220781"/>
                  </a:lnTo>
                  <a:close/>
                  <a:moveTo>
                    <a:pt x="0" y="84475"/>
                  </a:moveTo>
                  <a:lnTo>
                    <a:pt x="4" y="84495"/>
                  </a:lnTo>
                  <a:lnTo>
                    <a:pt x="0" y="84516"/>
                  </a:lnTo>
                  <a:close/>
                  <a:moveTo>
                    <a:pt x="1200309" y="31148"/>
                  </a:moveTo>
                  <a:cubicBezTo>
                    <a:pt x="1170799" y="31148"/>
                    <a:pt x="1147765" y="53206"/>
                    <a:pt x="1147765" y="84516"/>
                  </a:cubicBezTo>
                  <a:cubicBezTo>
                    <a:pt x="1147765" y="115825"/>
                    <a:pt x="1170799" y="137640"/>
                    <a:pt x="1200309" y="137640"/>
                  </a:cubicBezTo>
                  <a:cubicBezTo>
                    <a:pt x="1229820" y="137640"/>
                    <a:pt x="1252854" y="115582"/>
                    <a:pt x="1252854" y="84516"/>
                  </a:cubicBezTo>
                  <a:cubicBezTo>
                    <a:pt x="1252854" y="53206"/>
                    <a:pt x="1229820" y="31148"/>
                    <a:pt x="1200309" y="31148"/>
                  </a:cubicBezTo>
                  <a:close/>
                  <a:moveTo>
                    <a:pt x="249769" y="31148"/>
                  </a:moveTo>
                  <a:cubicBezTo>
                    <a:pt x="220258" y="31148"/>
                    <a:pt x="197225" y="53206"/>
                    <a:pt x="197225" y="84516"/>
                  </a:cubicBezTo>
                  <a:cubicBezTo>
                    <a:pt x="197225" y="115825"/>
                    <a:pt x="220258" y="137640"/>
                    <a:pt x="249769" y="137640"/>
                  </a:cubicBezTo>
                  <a:cubicBezTo>
                    <a:pt x="279280" y="137640"/>
                    <a:pt x="302314" y="115582"/>
                    <a:pt x="302314" y="84516"/>
                  </a:cubicBezTo>
                  <a:cubicBezTo>
                    <a:pt x="302314" y="53206"/>
                    <a:pt x="279280" y="31148"/>
                    <a:pt x="249769" y="31148"/>
                  </a:cubicBezTo>
                  <a:close/>
                  <a:moveTo>
                    <a:pt x="1307504" y="3313"/>
                  </a:moveTo>
                  <a:lnTo>
                    <a:pt x="1331914" y="3313"/>
                  </a:lnTo>
                  <a:lnTo>
                    <a:pt x="1401663" y="102372"/>
                  </a:lnTo>
                  <a:lnTo>
                    <a:pt x="1401663" y="3313"/>
                  </a:lnTo>
                  <a:lnTo>
                    <a:pt x="1433765" y="3313"/>
                  </a:lnTo>
                  <a:lnTo>
                    <a:pt x="1433765" y="165717"/>
                  </a:lnTo>
                  <a:lnTo>
                    <a:pt x="1409355" y="165717"/>
                  </a:lnTo>
                  <a:lnTo>
                    <a:pt x="1339606" y="66416"/>
                  </a:lnTo>
                  <a:lnTo>
                    <a:pt x="1339606" y="165717"/>
                  </a:lnTo>
                  <a:lnTo>
                    <a:pt x="1307504" y="165717"/>
                  </a:lnTo>
                  <a:close/>
                  <a:moveTo>
                    <a:pt x="1060973" y="3313"/>
                  </a:moveTo>
                  <a:lnTo>
                    <a:pt x="1093074" y="3313"/>
                  </a:lnTo>
                  <a:lnTo>
                    <a:pt x="1093074" y="165717"/>
                  </a:lnTo>
                  <a:lnTo>
                    <a:pt x="1060973" y="165717"/>
                  </a:lnTo>
                  <a:close/>
                  <a:moveTo>
                    <a:pt x="736071" y="3313"/>
                  </a:moveTo>
                  <a:lnTo>
                    <a:pt x="768172" y="3313"/>
                  </a:lnTo>
                  <a:lnTo>
                    <a:pt x="768172" y="165717"/>
                  </a:lnTo>
                  <a:lnTo>
                    <a:pt x="736071" y="165717"/>
                  </a:lnTo>
                  <a:close/>
                  <a:moveTo>
                    <a:pt x="546537" y="3313"/>
                  </a:moveTo>
                  <a:lnTo>
                    <a:pt x="579529" y="3313"/>
                  </a:lnTo>
                  <a:lnTo>
                    <a:pt x="626245" y="80112"/>
                  </a:lnTo>
                  <a:lnTo>
                    <a:pt x="672758" y="3313"/>
                  </a:lnTo>
                  <a:lnTo>
                    <a:pt x="705791" y="3313"/>
                  </a:lnTo>
                  <a:lnTo>
                    <a:pt x="705791" y="165717"/>
                  </a:lnTo>
                  <a:lnTo>
                    <a:pt x="673932" y="165717"/>
                  </a:lnTo>
                  <a:lnTo>
                    <a:pt x="673932" y="60397"/>
                  </a:lnTo>
                  <a:lnTo>
                    <a:pt x="628147" y="135782"/>
                  </a:lnTo>
                  <a:lnTo>
                    <a:pt x="624423" y="135782"/>
                  </a:lnTo>
                  <a:lnTo>
                    <a:pt x="578639" y="60599"/>
                  </a:lnTo>
                  <a:lnTo>
                    <a:pt x="578639" y="165717"/>
                  </a:lnTo>
                  <a:lnTo>
                    <a:pt x="546537" y="165717"/>
                  </a:lnTo>
                  <a:close/>
                  <a:moveTo>
                    <a:pt x="357004" y="3313"/>
                  </a:moveTo>
                  <a:lnTo>
                    <a:pt x="389996" y="3313"/>
                  </a:lnTo>
                  <a:lnTo>
                    <a:pt x="436752" y="80112"/>
                  </a:lnTo>
                  <a:lnTo>
                    <a:pt x="483224" y="3313"/>
                  </a:lnTo>
                  <a:lnTo>
                    <a:pt x="516257" y="3313"/>
                  </a:lnTo>
                  <a:lnTo>
                    <a:pt x="516257" y="165717"/>
                  </a:lnTo>
                  <a:lnTo>
                    <a:pt x="484398" y="165717"/>
                  </a:lnTo>
                  <a:lnTo>
                    <a:pt x="484398" y="60397"/>
                  </a:lnTo>
                  <a:lnTo>
                    <a:pt x="438614" y="135782"/>
                  </a:lnTo>
                  <a:lnTo>
                    <a:pt x="434890" y="135782"/>
                  </a:lnTo>
                  <a:lnTo>
                    <a:pt x="389105" y="60599"/>
                  </a:lnTo>
                  <a:lnTo>
                    <a:pt x="389105" y="165717"/>
                  </a:lnTo>
                  <a:lnTo>
                    <a:pt x="357004" y="165717"/>
                  </a:lnTo>
                  <a:close/>
                  <a:moveTo>
                    <a:pt x="1200269" y="41"/>
                  </a:moveTo>
                  <a:cubicBezTo>
                    <a:pt x="1247227" y="41"/>
                    <a:pt x="1284875" y="36925"/>
                    <a:pt x="1284875" y="84516"/>
                  </a:cubicBezTo>
                  <a:cubicBezTo>
                    <a:pt x="1284875" y="132106"/>
                    <a:pt x="1247227" y="168990"/>
                    <a:pt x="1200269" y="168990"/>
                  </a:cubicBezTo>
                  <a:cubicBezTo>
                    <a:pt x="1153311" y="168990"/>
                    <a:pt x="1115906" y="131863"/>
                    <a:pt x="1115906" y="84516"/>
                  </a:cubicBezTo>
                  <a:cubicBezTo>
                    <a:pt x="1115906" y="36966"/>
                    <a:pt x="1153311" y="41"/>
                    <a:pt x="1200269" y="41"/>
                  </a:cubicBezTo>
                  <a:close/>
                  <a:moveTo>
                    <a:pt x="249729" y="41"/>
                  </a:moveTo>
                  <a:cubicBezTo>
                    <a:pt x="296687" y="41"/>
                    <a:pt x="334335" y="36925"/>
                    <a:pt x="334335" y="84516"/>
                  </a:cubicBezTo>
                  <a:cubicBezTo>
                    <a:pt x="334335" y="132106"/>
                    <a:pt x="296687" y="168990"/>
                    <a:pt x="249729" y="168990"/>
                  </a:cubicBezTo>
                  <a:cubicBezTo>
                    <a:pt x="202771" y="168990"/>
                    <a:pt x="165366" y="131863"/>
                    <a:pt x="165366" y="84516"/>
                  </a:cubicBezTo>
                  <a:cubicBezTo>
                    <a:pt x="165366" y="36966"/>
                    <a:pt x="202771" y="41"/>
                    <a:pt x="249729" y="41"/>
                  </a:cubicBezTo>
                  <a:close/>
                  <a:moveTo>
                    <a:pt x="84606" y="41"/>
                  </a:moveTo>
                  <a:cubicBezTo>
                    <a:pt x="114360" y="41"/>
                    <a:pt x="140632" y="15110"/>
                    <a:pt x="154598" y="38339"/>
                  </a:cubicBezTo>
                  <a:lnTo>
                    <a:pt x="126909" y="54337"/>
                  </a:lnTo>
                  <a:cubicBezTo>
                    <a:pt x="119015" y="39955"/>
                    <a:pt x="103187" y="31148"/>
                    <a:pt x="84606" y="31148"/>
                  </a:cubicBezTo>
                  <a:cubicBezTo>
                    <a:pt x="52747" y="31148"/>
                    <a:pt x="31819" y="53206"/>
                    <a:pt x="31819" y="84516"/>
                  </a:cubicBezTo>
                  <a:cubicBezTo>
                    <a:pt x="31819" y="115825"/>
                    <a:pt x="52747" y="137640"/>
                    <a:pt x="84606" y="137640"/>
                  </a:cubicBezTo>
                  <a:cubicBezTo>
                    <a:pt x="103187" y="137640"/>
                    <a:pt x="119258" y="128833"/>
                    <a:pt x="126909" y="114653"/>
                  </a:cubicBezTo>
                  <a:lnTo>
                    <a:pt x="154598" y="130651"/>
                  </a:lnTo>
                  <a:cubicBezTo>
                    <a:pt x="140875" y="153841"/>
                    <a:pt x="114603" y="168950"/>
                    <a:pt x="84606" y="168950"/>
                  </a:cubicBezTo>
                  <a:cubicBezTo>
                    <a:pt x="47626" y="168950"/>
                    <a:pt x="18525" y="148066"/>
                    <a:pt x="6286" y="117649"/>
                  </a:cubicBezTo>
                  <a:lnTo>
                    <a:pt x="4" y="84495"/>
                  </a:lnTo>
                  <a:lnTo>
                    <a:pt x="6292" y="51257"/>
                  </a:lnTo>
                  <a:cubicBezTo>
                    <a:pt x="18541" y="20811"/>
                    <a:pt x="47657" y="41"/>
                    <a:pt x="84606" y="41"/>
                  </a:cubicBezTo>
                  <a:close/>
                  <a:moveTo>
                    <a:pt x="978432" y="0"/>
                  </a:moveTo>
                  <a:cubicBezTo>
                    <a:pt x="1006324" y="0"/>
                    <a:pt x="1025633" y="13695"/>
                    <a:pt x="1036563" y="36440"/>
                  </a:cubicBezTo>
                  <a:lnTo>
                    <a:pt x="1009602" y="51994"/>
                  </a:lnTo>
                  <a:cubicBezTo>
                    <a:pt x="1003814" y="39712"/>
                    <a:pt x="994948" y="31107"/>
                    <a:pt x="978432" y="31107"/>
                  </a:cubicBezTo>
                  <a:cubicBezTo>
                    <a:pt x="964952" y="31107"/>
                    <a:pt x="957058" y="38056"/>
                    <a:pt x="957058" y="47348"/>
                  </a:cubicBezTo>
                  <a:cubicBezTo>
                    <a:pt x="957058" y="57326"/>
                    <a:pt x="963333" y="62659"/>
                    <a:pt x="987986" y="70093"/>
                  </a:cubicBezTo>
                  <a:cubicBezTo>
                    <a:pt x="1013772" y="78213"/>
                    <a:pt x="1041259" y="86777"/>
                    <a:pt x="1041259" y="119985"/>
                  </a:cubicBezTo>
                  <a:cubicBezTo>
                    <a:pt x="1041259" y="150366"/>
                    <a:pt x="1016849" y="168949"/>
                    <a:pt x="982197" y="168949"/>
                  </a:cubicBezTo>
                  <a:cubicBezTo>
                    <a:pt x="947545" y="168949"/>
                    <a:pt x="927102" y="152911"/>
                    <a:pt x="918277" y="128792"/>
                  </a:cubicBezTo>
                  <a:lnTo>
                    <a:pt x="918196" y="128833"/>
                  </a:lnTo>
                  <a:lnTo>
                    <a:pt x="945642" y="112794"/>
                  </a:lnTo>
                  <a:cubicBezTo>
                    <a:pt x="951431" y="127863"/>
                    <a:pt x="962847" y="137640"/>
                    <a:pt x="983088" y="137640"/>
                  </a:cubicBezTo>
                  <a:cubicBezTo>
                    <a:pt x="1003328" y="137640"/>
                    <a:pt x="1009117" y="129520"/>
                    <a:pt x="1009117" y="120470"/>
                  </a:cubicBezTo>
                  <a:cubicBezTo>
                    <a:pt x="1009117" y="108391"/>
                    <a:pt x="998187" y="103745"/>
                    <a:pt x="974020" y="96796"/>
                  </a:cubicBezTo>
                  <a:cubicBezTo>
                    <a:pt x="949124" y="89605"/>
                    <a:pt x="924956" y="79142"/>
                    <a:pt x="924956" y="48277"/>
                  </a:cubicBezTo>
                  <a:cubicBezTo>
                    <a:pt x="924956" y="17412"/>
                    <a:pt x="950540" y="0"/>
                    <a:pt x="978432" y="0"/>
                  </a:cubicBezTo>
                  <a:close/>
                  <a:moveTo>
                    <a:pt x="847718" y="0"/>
                  </a:moveTo>
                  <a:cubicBezTo>
                    <a:pt x="875650" y="0"/>
                    <a:pt x="894919" y="13695"/>
                    <a:pt x="905849" y="36440"/>
                  </a:cubicBezTo>
                  <a:lnTo>
                    <a:pt x="878889" y="51994"/>
                  </a:lnTo>
                  <a:cubicBezTo>
                    <a:pt x="873100" y="39712"/>
                    <a:pt x="864234" y="31107"/>
                    <a:pt x="847718" y="31107"/>
                  </a:cubicBezTo>
                  <a:cubicBezTo>
                    <a:pt x="834238" y="31107"/>
                    <a:pt x="826344" y="38056"/>
                    <a:pt x="826344" y="47348"/>
                  </a:cubicBezTo>
                  <a:cubicBezTo>
                    <a:pt x="826344" y="57326"/>
                    <a:pt x="832619" y="62659"/>
                    <a:pt x="857272" y="70093"/>
                  </a:cubicBezTo>
                  <a:cubicBezTo>
                    <a:pt x="883099" y="78213"/>
                    <a:pt x="910545" y="86777"/>
                    <a:pt x="910545" y="119985"/>
                  </a:cubicBezTo>
                  <a:cubicBezTo>
                    <a:pt x="910545" y="150366"/>
                    <a:pt x="886135" y="168949"/>
                    <a:pt x="851483" y="168949"/>
                  </a:cubicBezTo>
                  <a:cubicBezTo>
                    <a:pt x="816831" y="168949"/>
                    <a:pt x="796388" y="152911"/>
                    <a:pt x="787563" y="128792"/>
                  </a:cubicBezTo>
                  <a:lnTo>
                    <a:pt x="787482" y="128833"/>
                  </a:lnTo>
                  <a:lnTo>
                    <a:pt x="814928" y="112794"/>
                  </a:lnTo>
                  <a:cubicBezTo>
                    <a:pt x="820717" y="127863"/>
                    <a:pt x="832133" y="137640"/>
                    <a:pt x="852374" y="137640"/>
                  </a:cubicBezTo>
                  <a:cubicBezTo>
                    <a:pt x="872614" y="137640"/>
                    <a:pt x="878403" y="129520"/>
                    <a:pt x="878403" y="120470"/>
                  </a:cubicBezTo>
                  <a:cubicBezTo>
                    <a:pt x="878403" y="108391"/>
                    <a:pt x="867473" y="103745"/>
                    <a:pt x="843306" y="96796"/>
                  </a:cubicBezTo>
                  <a:cubicBezTo>
                    <a:pt x="818410" y="89605"/>
                    <a:pt x="794243" y="79142"/>
                    <a:pt x="794243" y="48277"/>
                  </a:cubicBezTo>
                  <a:cubicBezTo>
                    <a:pt x="794243" y="17412"/>
                    <a:pt x="819786" y="0"/>
                    <a:pt x="847718" y="0"/>
                  </a:cubicBezTo>
                  <a:close/>
                </a:path>
              </a:pathLst>
            </a:custGeom>
            <a:solidFill>
              <a:srgbClr val="000000"/>
            </a:solidFill>
            <a:ln w="0" cap="flat">
              <a:noFill/>
              <a:prstDash val="solid"/>
              <a:miter/>
            </a:ln>
          </p:spPr>
          <p:txBody>
            <a:bodyPr rtlCol="0" anchor="ctr"/>
            <a:lstStyle/>
            <a:p>
              <a:endParaRPr lang="fr-FR"/>
            </a:p>
          </p:txBody>
        </p:sp>
        <p:sp>
          <p:nvSpPr>
            <p:cNvPr id="13" name="Forme libre 12">
              <a:extLst>
                <a:ext uri="{FF2B5EF4-FFF2-40B4-BE49-F238E27FC236}">
                  <a16:creationId xmlns:a16="http://schemas.microsoft.com/office/drawing/2014/main" id="{35C8A395-527C-74F2-F0A8-20A750DF66C8}"/>
                </a:ext>
              </a:extLst>
            </p:cNvPr>
            <p:cNvSpPr/>
            <p:nvPr/>
          </p:nvSpPr>
          <p:spPr>
            <a:xfrm>
              <a:off x="2564673" y="-1568456"/>
              <a:ext cx="3334562" cy="1157273"/>
            </a:xfrm>
            <a:custGeom>
              <a:avLst/>
              <a:gdLst>
                <a:gd name="connsiteX0" fmla="*/ 2864494 w 3334562"/>
                <a:gd name="connsiteY0" fmla="*/ 930271 h 1157273"/>
                <a:gd name="connsiteX1" fmla="*/ 2474943 w 3334562"/>
                <a:gd name="connsiteY1" fmla="*/ 735426 h 1157273"/>
                <a:gd name="connsiteX2" fmla="*/ 3334562 w 3334562"/>
                <a:gd name="connsiteY2" fmla="*/ 587363 h 1157273"/>
                <a:gd name="connsiteX3" fmla="*/ 3326426 w 3334562"/>
                <a:gd name="connsiteY3" fmla="*/ 488870 h 1157273"/>
                <a:gd name="connsiteX4" fmla="*/ 2685891 w 3334562"/>
                <a:gd name="connsiteY4" fmla="*/ 13211 h 1157273"/>
                <a:gd name="connsiteX5" fmla="*/ 2204528 w 3334562"/>
                <a:gd name="connsiteY5" fmla="*/ 586676 h 1157273"/>
                <a:gd name="connsiteX6" fmla="*/ 2070414 w 3334562"/>
                <a:gd name="connsiteY6" fmla="*/ 609784 h 1157273"/>
                <a:gd name="connsiteX7" fmla="*/ 2101746 w 3334562"/>
                <a:gd name="connsiteY7" fmla="*/ 790975 h 1157273"/>
                <a:gd name="connsiteX8" fmla="*/ 2235739 w 3334562"/>
                <a:gd name="connsiteY8" fmla="*/ 767907 h 1157273"/>
                <a:gd name="connsiteX9" fmla="*/ 2899227 w 3334562"/>
                <a:gd name="connsiteY9" fmla="*/ 1144023 h 1157273"/>
                <a:gd name="connsiteX10" fmla="*/ 3331607 w 3334562"/>
                <a:gd name="connsiteY10" fmla="*/ 827617 h 1157273"/>
                <a:gd name="connsiteX11" fmla="*/ 3120012 w 3334562"/>
                <a:gd name="connsiteY11" fmla="*/ 748636 h 1157273"/>
                <a:gd name="connsiteX12" fmla="*/ 2864494 w 3334562"/>
                <a:gd name="connsiteY12" fmla="*/ 930271 h 1157273"/>
                <a:gd name="connsiteX13" fmla="*/ 2720259 w 3334562"/>
                <a:gd name="connsiteY13" fmla="*/ 224862 h 1157273"/>
                <a:gd name="connsiteX14" fmla="*/ 3074956 w 3334562"/>
                <a:gd name="connsiteY14" fmla="*/ 436795 h 1157273"/>
                <a:gd name="connsiteX15" fmla="*/ 2439967 w 3334562"/>
                <a:gd name="connsiteY15" fmla="*/ 546156 h 1157273"/>
                <a:gd name="connsiteX16" fmla="*/ 2720259 w 3334562"/>
                <a:gd name="connsiteY16" fmla="*/ 224862 h 1157273"/>
                <a:gd name="connsiteX17" fmla="*/ 218194 w 3334562"/>
                <a:gd name="connsiteY17" fmla="*/ 578637 h 1157273"/>
                <a:gd name="connsiteX18" fmla="*/ 579773 w 3334562"/>
                <a:gd name="connsiteY18" fmla="*/ 942673 h 1157273"/>
                <a:gd name="connsiteX19" fmla="*/ 869699 w 3334562"/>
                <a:gd name="connsiteY19" fmla="*/ 785278 h 1157273"/>
                <a:gd name="connsiteX20" fmla="*/ 1059273 w 3334562"/>
                <a:gd name="connsiteY20" fmla="*/ 894962 h 1157273"/>
                <a:gd name="connsiteX21" fmla="*/ 579813 w 3334562"/>
                <a:gd name="connsiteY21" fmla="*/ 1157274 h 1157273"/>
                <a:gd name="connsiteX22" fmla="*/ 0 w 3334562"/>
                <a:gd name="connsiteY22" fmla="*/ 578637 h 1157273"/>
                <a:gd name="connsiteX23" fmla="*/ 579813 w 3334562"/>
                <a:gd name="connsiteY23" fmla="*/ 0 h 1157273"/>
                <a:gd name="connsiteX24" fmla="*/ 1059273 w 3334562"/>
                <a:gd name="connsiteY24" fmla="*/ 262312 h 1157273"/>
                <a:gd name="connsiteX25" fmla="*/ 869699 w 3334562"/>
                <a:gd name="connsiteY25" fmla="*/ 371995 h 1157273"/>
                <a:gd name="connsiteX26" fmla="*/ 579773 w 3334562"/>
                <a:gd name="connsiteY26" fmla="*/ 213025 h 1157273"/>
                <a:gd name="connsiteX27" fmla="*/ 218194 w 3334562"/>
                <a:gd name="connsiteY27" fmla="*/ 578637 h 1157273"/>
                <a:gd name="connsiteX28" fmla="*/ 2011797 w 3334562"/>
                <a:gd name="connsiteY28" fmla="*/ 391064 h 1157273"/>
                <a:gd name="connsiteX29" fmla="*/ 1640665 w 3334562"/>
                <a:gd name="connsiteY29" fmla="*/ 22260 h 1157273"/>
                <a:gd name="connsiteX30" fmla="*/ 1194642 w 3334562"/>
                <a:gd name="connsiteY30" fmla="*/ 22260 h 1157273"/>
                <a:gd name="connsiteX31" fmla="*/ 1194642 w 3334562"/>
                <a:gd name="connsiteY31" fmla="*/ 1135014 h 1157273"/>
                <a:gd name="connsiteX32" fmla="*/ 1414455 w 3334562"/>
                <a:gd name="connsiteY32" fmla="*/ 1135014 h 1157273"/>
                <a:gd name="connsiteX33" fmla="*/ 1414455 w 3334562"/>
                <a:gd name="connsiteY33" fmla="*/ 748717 h 1157273"/>
                <a:gd name="connsiteX34" fmla="*/ 1581724 w 3334562"/>
                <a:gd name="connsiteY34" fmla="*/ 748717 h 1157273"/>
                <a:gd name="connsiteX35" fmla="*/ 1806314 w 3334562"/>
                <a:gd name="connsiteY35" fmla="*/ 1135014 h 1157273"/>
                <a:gd name="connsiteX36" fmla="*/ 2043656 w 3334562"/>
                <a:gd name="connsiteY36" fmla="*/ 1135014 h 1157273"/>
                <a:gd name="connsiteX37" fmla="*/ 1796760 w 3334562"/>
                <a:gd name="connsiteY37" fmla="*/ 715347 h 1157273"/>
                <a:gd name="connsiteX38" fmla="*/ 2011797 w 3334562"/>
                <a:gd name="connsiteY38" fmla="*/ 391064 h 1157273"/>
                <a:gd name="connsiteX39" fmla="*/ 1640665 w 3334562"/>
                <a:gd name="connsiteY39" fmla="*/ 556377 h 1157273"/>
                <a:gd name="connsiteX40" fmla="*/ 1414455 w 3334562"/>
                <a:gd name="connsiteY40" fmla="*/ 556377 h 1157273"/>
                <a:gd name="connsiteX41" fmla="*/ 1414455 w 3334562"/>
                <a:gd name="connsiteY41" fmla="*/ 227326 h 1157273"/>
                <a:gd name="connsiteX42" fmla="*/ 1640665 w 3334562"/>
                <a:gd name="connsiteY42" fmla="*/ 227326 h 1157273"/>
                <a:gd name="connsiteX43" fmla="*/ 1791983 w 3334562"/>
                <a:gd name="connsiteY43" fmla="*/ 391064 h 1157273"/>
                <a:gd name="connsiteX44" fmla="*/ 1640665 w 3334562"/>
                <a:gd name="connsiteY44" fmla="*/ 556377 h 11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34562" h="1157273">
                  <a:moveTo>
                    <a:pt x="2864494" y="930271"/>
                  </a:moveTo>
                  <a:cubicBezTo>
                    <a:pt x="2691720" y="960045"/>
                    <a:pt x="2540725" y="897265"/>
                    <a:pt x="2474943" y="735426"/>
                  </a:cubicBezTo>
                  <a:lnTo>
                    <a:pt x="3334562" y="587363"/>
                  </a:lnTo>
                  <a:cubicBezTo>
                    <a:pt x="3333671" y="556458"/>
                    <a:pt x="3332012" y="521189"/>
                    <a:pt x="3326426" y="488870"/>
                  </a:cubicBezTo>
                  <a:cubicBezTo>
                    <a:pt x="3272747" y="178483"/>
                    <a:pt x="3007717" y="-42217"/>
                    <a:pt x="2685891" y="13211"/>
                  </a:cubicBezTo>
                  <a:cubicBezTo>
                    <a:pt x="2379650" y="65972"/>
                    <a:pt x="2196513" y="305700"/>
                    <a:pt x="2204528" y="586676"/>
                  </a:cubicBezTo>
                  <a:lnTo>
                    <a:pt x="2070414" y="609784"/>
                  </a:lnTo>
                  <a:lnTo>
                    <a:pt x="2101746" y="790975"/>
                  </a:lnTo>
                  <a:lnTo>
                    <a:pt x="2235739" y="767907"/>
                  </a:lnTo>
                  <a:cubicBezTo>
                    <a:pt x="2322855" y="1038258"/>
                    <a:pt x="2577037" y="1199531"/>
                    <a:pt x="2899227" y="1144023"/>
                  </a:cubicBezTo>
                  <a:cubicBezTo>
                    <a:pt x="3110903" y="1107583"/>
                    <a:pt x="3257607" y="991314"/>
                    <a:pt x="3331607" y="827617"/>
                  </a:cubicBezTo>
                  <a:lnTo>
                    <a:pt x="3120012" y="748636"/>
                  </a:lnTo>
                  <a:cubicBezTo>
                    <a:pt x="3081230" y="832990"/>
                    <a:pt x="2994075" y="907930"/>
                    <a:pt x="2864494" y="930271"/>
                  </a:cubicBezTo>
                  <a:close/>
                  <a:moveTo>
                    <a:pt x="2720259" y="224862"/>
                  </a:moveTo>
                  <a:cubicBezTo>
                    <a:pt x="2860648" y="200703"/>
                    <a:pt x="3010510" y="257019"/>
                    <a:pt x="3074956" y="436795"/>
                  </a:cubicBezTo>
                  <a:lnTo>
                    <a:pt x="2439967" y="546156"/>
                  </a:lnTo>
                  <a:cubicBezTo>
                    <a:pt x="2444420" y="378903"/>
                    <a:pt x="2545299" y="254999"/>
                    <a:pt x="2720259" y="224862"/>
                  </a:cubicBezTo>
                  <a:close/>
                  <a:moveTo>
                    <a:pt x="218194" y="578637"/>
                  </a:moveTo>
                  <a:cubicBezTo>
                    <a:pt x="218194" y="791661"/>
                    <a:pt x="361538" y="942673"/>
                    <a:pt x="579773" y="942673"/>
                  </a:cubicBezTo>
                  <a:cubicBezTo>
                    <a:pt x="707208" y="942673"/>
                    <a:pt x="817114" y="882277"/>
                    <a:pt x="869699" y="785278"/>
                  </a:cubicBezTo>
                  <a:lnTo>
                    <a:pt x="1059273" y="894962"/>
                  </a:lnTo>
                  <a:cubicBezTo>
                    <a:pt x="965275" y="1053932"/>
                    <a:pt x="785296" y="1157274"/>
                    <a:pt x="579813" y="1157274"/>
                  </a:cubicBezTo>
                  <a:cubicBezTo>
                    <a:pt x="242118" y="1157274"/>
                    <a:pt x="0" y="902920"/>
                    <a:pt x="0" y="578637"/>
                  </a:cubicBezTo>
                  <a:cubicBezTo>
                    <a:pt x="0" y="254353"/>
                    <a:pt x="242118" y="0"/>
                    <a:pt x="579813" y="0"/>
                  </a:cubicBezTo>
                  <a:cubicBezTo>
                    <a:pt x="783717" y="0"/>
                    <a:pt x="963697" y="103341"/>
                    <a:pt x="1059273" y="262312"/>
                  </a:cubicBezTo>
                  <a:lnTo>
                    <a:pt x="869699" y="371995"/>
                  </a:lnTo>
                  <a:cubicBezTo>
                    <a:pt x="815535" y="273421"/>
                    <a:pt x="707208" y="213025"/>
                    <a:pt x="579773" y="213025"/>
                  </a:cubicBezTo>
                  <a:cubicBezTo>
                    <a:pt x="361538" y="213025"/>
                    <a:pt x="218194" y="364037"/>
                    <a:pt x="218194" y="578637"/>
                  </a:cubicBezTo>
                  <a:close/>
                  <a:moveTo>
                    <a:pt x="2011797" y="391064"/>
                  </a:moveTo>
                  <a:cubicBezTo>
                    <a:pt x="2011797" y="187573"/>
                    <a:pt x="1846147" y="22260"/>
                    <a:pt x="1640665" y="22260"/>
                  </a:cubicBezTo>
                  <a:lnTo>
                    <a:pt x="1194642" y="22260"/>
                  </a:lnTo>
                  <a:lnTo>
                    <a:pt x="1194642" y="1135014"/>
                  </a:lnTo>
                  <a:lnTo>
                    <a:pt x="1414455" y="1135014"/>
                  </a:lnTo>
                  <a:lnTo>
                    <a:pt x="1414455" y="748717"/>
                  </a:lnTo>
                  <a:lnTo>
                    <a:pt x="1581724" y="748717"/>
                  </a:lnTo>
                  <a:lnTo>
                    <a:pt x="1806314" y="1135014"/>
                  </a:lnTo>
                  <a:lnTo>
                    <a:pt x="2043656" y="1135014"/>
                  </a:lnTo>
                  <a:lnTo>
                    <a:pt x="1796760" y="715347"/>
                  </a:lnTo>
                  <a:cubicBezTo>
                    <a:pt x="1924195" y="656526"/>
                    <a:pt x="2011797" y="530966"/>
                    <a:pt x="2011797" y="391064"/>
                  </a:cubicBezTo>
                  <a:close/>
                  <a:moveTo>
                    <a:pt x="1640665" y="556377"/>
                  </a:moveTo>
                  <a:lnTo>
                    <a:pt x="1414455" y="556377"/>
                  </a:lnTo>
                  <a:lnTo>
                    <a:pt x="1414455" y="227326"/>
                  </a:lnTo>
                  <a:lnTo>
                    <a:pt x="1640665" y="227326"/>
                  </a:lnTo>
                  <a:cubicBezTo>
                    <a:pt x="1723489" y="227326"/>
                    <a:pt x="1791983" y="298873"/>
                    <a:pt x="1791983" y="391064"/>
                  </a:cubicBezTo>
                  <a:cubicBezTo>
                    <a:pt x="1791983" y="483254"/>
                    <a:pt x="1723489" y="556377"/>
                    <a:pt x="1640665" y="556377"/>
                  </a:cubicBezTo>
                  <a:close/>
                </a:path>
              </a:pathLst>
            </a:custGeom>
            <a:solidFill>
              <a:srgbClr val="285F84"/>
            </a:solidFill>
            <a:ln w="0" cap="flat">
              <a:noFill/>
              <a:prstDash val="solid"/>
              <a:miter/>
            </a:ln>
          </p:spPr>
          <p:txBody>
            <a:bodyPr rtlCol="0" anchor="ctr"/>
            <a:lstStyle/>
            <a:p>
              <a:endParaRPr lang="fr-FR"/>
            </a:p>
          </p:txBody>
        </p:sp>
      </p:grpSp>
      <p:sp>
        <p:nvSpPr>
          <p:cNvPr id="21" name="Espace réservé du texte 21">
            <a:extLst>
              <a:ext uri="{FF2B5EF4-FFF2-40B4-BE49-F238E27FC236}">
                <a16:creationId xmlns:a16="http://schemas.microsoft.com/office/drawing/2014/main" id="{380DD042-D5BE-54AF-8C1C-17B9D221CB3F}"/>
              </a:ext>
            </a:extLst>
          </p:cNvPr>
          <p:cNvSpPr>
            <a:spLocks noGrp="1"/>
          </p:cNvSpPr>
          <p:nvPr>
            <p:ph type="body" sz="quarter" idx="21" hasCustomPrompt="1"/>
          </p:nvPr>
        </p:nvSpPr>
        <p:spPr>
          <a:xfrm>
            <a:off x="1605954" y="6324754"/>
            <a:ext cx="2605828" cy="395288"/>
          </a:xfrm>
        </p:spPr>
        <p:txBody>
          <a:bodyPr lIns="0" tIns="0" rIns="0" bIns="0" anchor="ctr">
            <a:noAutofit/>
          </a:bodyPr>
          <a:lstStyle>
            <a:lvl1pPr marL="0" indent="0">
              <a:buNone/>
              <a:defRPr lang="fr-FR" sz="2000" kern="1200" dirty="0">
                <a:solidFill>
                  <a:schemeClr val="tx2"/>
                </a:solidFill>
                <a:latin typeface="Marianne" panose="02000000000000000000" pitchFamily="2" charset="0"/>
                <a:ea typeface="+mn-ea"/>
                <a:cs typeface="+mn-cs"/>
              </a:defRPr>
            </a:lvl1pPr>
          </a:lstStyle>
          <a:p>
            <a:pPr lvl="0"/>
            <a:r>
              <a:rPr lang="fr-FR" dirty="0"/>
              <a:t>Date</a:t>
            </a:r>
          </a:p>
        </p:txBody>
      </p:sp>
      <p:cxnSp>
        <p:nvCxnSpPr>
          <p:cNvPr id="2" name="Connecteur droit 1">
            <a:extLst>
              <a:ext uri="{FF2B5EF4-FFF2-40B4-BE49-F238E27FC236}">
                <a16:creationId xmlns:a16="http://schemas.microsoft.com/office/drawing/2014/main" id="{AF047C09-F410-34E0-269B-478022BFF208}"/>
              </a:ext>
            </a:extLst>
          </p:cNvPr>
          <p:cNvCxnSpPr/>
          <p:nvPr userDrawn="1"/>
        </p:nvCxnSpPr>
        <p:spPr>
          <a:xfrm>
            <a:off x="1593254" y="6157377"/>
            <a:ext cx="50224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43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PRES. CIE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9D303B-E6B6-2BF9-3DAB-5C65A1763D06}"/>
              </a:ext>
            </a:extLst>
          </p:cNvPr>
          <p:cNvSpPr/>
          <p:nvPr userDrawn="1"/>
        </p:nvSpPr>
        <p:spPr>
          <a:xfrm>
            <a:off x="463456" y="1733639"/>
            <a:ext cx="10228358" cy="5343318"/>
          </a:xfrm>
          <a:prstGeom prst="rect">
            <a:avLst/>
          </a:prstGeom>
          <a:solidFill>
            <a:schemeClr val="bg2">
              <a:alpha val="101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itre 1">
            <a:extLst>
              <a:ext uri="{FF2B5EF4-FFF2-40B4-BE49-F238E27FC236}">
                <a16:creationId xmlns:a16="http://schemas.microsoft.com/office/drawing/2014/main" id="{BD6818C2-FB17-0743-346A-2C222592ABF8}"/>
              </a:ext>
            </a:extLst>
          </p:cNvPr>
          <p:cNvSpPr>
            <a:spLocks noGrp="1"/>
          </p:cNvSpPr>
          <p:nvPr>
            <p:ph type="title" hasCustomPrompt="1"/>
          </p:nvPr>
        </p:nvSpPr>
        <p:spPr>
          <a:xfrm>
            <a:off x="1605954" y="2669040"/>
            <a:ext cx="8054749" cy="2503035"/>
          </a:xfrm>
          <a:prstGeom prst="rect">
            <a:avLst/>
          </a:prstGeom>
        </p:spPr>
        <p:txBody>
          <a:bodyPr vert="horz" lIns="0" tIns="0" rIns="0" bIns="0" rtlCol="0" anchor="t">
            <a:noAutofit/>
          </a:bodyPr>
          <a:lstStyle>
            <a:lvl1pPr>
              <a:lnSpc>
                <a:spcPct val="80000"/>
              </a:lnSpc>
              <a:defRPr sz="5400" b="1" i="0">
                <a:solidFill>
                  <a:schemeClr val="bg2"/>
                </a:solidFill>
                <a:latin typeface="Marianne" panose="02000000000000000000" pitchFamily="2" charset="0"/>
              </a:defRPr>
            </a:lvl1pPr>
          </a:lstStyle>
          <a:p>
            <a:r>
              <a:rPr lang="fr-FR" dirty="0"/>
              <a:t>Titre de la présentation sur plusieurs lignes</a:t>
            </a:r>
          </a:p>
        </p:txBody>
      </p:sp>
      <p:grpSp>
        <p:nvGrpSpPr>
          <p:cNvPr id="10" name="Groupe 9">
            <a:extLst>
              <a:ext uri="{FF2B5EF4-FFF2-40B4-BE49-F238E27FC236}">
                <a16:creationId xmlns:a16="http://schemas.microsoft.com/office/drawing/2014/main" id="{9073D6FA-D36B-B155-4EBA-86358B28CE44}"/>
              </a:ext>
            </a:extLst>
          </p:cNvPr>
          <p:cNvGrpSpPr/>
          <p:nvPr userDrawn="1"/>
        </p:nvGrpSpPr>
        <p:grpSpPr>
          <a:xfrm>
            <a:off x="463455" y="482718"/>
            <a:ext cx="4724772" cy="790973"/>
            <a:chOff x="893081" y="-1568456"/>
            <a:chExt cx="6912821" cy="1157273"/>
          </a:xfrm>
        </p:grpSpPr>
        <p:grpSp>
          <p:nvGrpSpPr>
            <p:cNvPr id="11" name="Groupe 10">
              <a:extLst>
                <a:ext uri="{FF2B5EF4-FFF2-40B4-BE49-F238E27FC236}">
                  <a16:creationId xmlns:a16="http://schemas.microsoft.com/office/drawing/2014/main" id="{A4928931-2C57-24EB-4F25-5A80DD9A4FE6}"/>
                </a:ext>
              </a:extLst>
            </p:cNvPr>
            <p:cNvGrpSpPr/>
            <p:nvPr userDrawn="1"/>
          </p:nvGrpSpPr>
          <p:grpSpPr>
            <a:xfrm>
              <a:off x="893081" y="-1543570"/>
              <a:ext cx="1276737" cy="1111297"/>
              <a:chOff x="893081" y="-1543570"/>
              <a:chExt cx="1276737" cy="1111297"/>
            </a:xfrm>
          </p:grpSpPr>
          <p:grpSp>
            <p:nvGrpSpPr>
              <p:cNvPr id="14" name="Groupe 13">
                <a:extLst>
                  <a:ext uri="{FF2B5EF4-FFF2-40B4-BE49-F238E27FC236}">
                    <a16:creationId xmlns:a16="http://schemas.microsoft.com/office/drawing/2014/main" id="{923493BD-473C-33E4-7A4A-1AF54303C84F}"/>
                  </a:ext>
                </a:extLst>
              </p:cNvPr>
              <p:cNvGrpSpPr/>
              <p:nvPr userDrawn="1"/>
            </p:nvGrpSpPr>
            <p:grpSpPr>
              <a:xfrm>
                <a:off x="893081" y="-1543570"/>
                <a:ext cx="541517" cy="196137"/>
                <a:chOff x="893081" y="-1543570"/>
                <a:chExt cx="541517" cy="196137"/>
              </a:xfrm>
            </p:grpSpPr>
            <p:sp>
              <p:nvSpPr>
                <p:cNvPr id="17" name="Forme libre 16">
                  <a:extLst>
                    <a:ext uri="{FF2B5EF4-FFF2-40B4-BE49-F238E27FC236}">
                      <a16:creationId xmlns:a16="http://schemas.microsoft.com/office/drawing/2014/main" id="{263EC6AD-B660-3C3B-1FF4-81DB942EA0AB}"/>
                    </a:ext>
                  </a:extLst>
                </p:cNvPr>
                <p:cNvSpPr/>
                <p:nvPr/>
              </p:nvSpPr>
              <p:spPr>
                <a:xfrm>
                  <a:off x="893081" y="-1543570"/>
                  <a:ext cx="256084" cy="195976"/>
                </a:xfrm>
                <a:custGeom>
                  <a:avLst/>
                  <a:gdLst>
                    <a:gd name="connsiteX0" fmla="*/ 225157 w 256084"/>
                    <a:gd name="connsiteY0" fmla="*/ 173272 h 195976"/>
                    <a:gd name="connsiteX1" fmla="*/ 231431 w 256084"/>
                    <a:gd name="connsiteY1" fmla="*/ 166606 h 195976"/>
                    <a:gd name="connsiteX2" fmla="*/ 243819 w 256084"/>
                    <a:gd name="connsiteY2" fmla="*/ 154082 h 195976"/>
                    <a:gd name="connsiteX3" fmla="*/ 247948 w 256084"/>
                    <a:gd name="connsiteY3" fmla="*/ 150931 h 195976"/>
                    <a:gd name="connsiteX4" fmla="*/ 248717 w 256084"/>
                    <a:gd name="connsiteY4" fmla="*/ 149356 h 195976"/>
                    <a:gd name="connsiteX5" fmla="*/ 243819 w 256084"/>
                    <a:gd name="connsiteY5" fmla="*/ 152305 h 195976"/>
                    <a:gd name="connsiteX6" fmla="*/ 243414 w 256084"/>
                    <a:gd name="connsiteY6" fmla="*/ 151537 h 195976"/>
                    <a:gd name="connsiteX7" fmla="*/ 247340 w 256084"/>
                    <a:gd name="connsiteY7" fmla="*/ 148588 h 195976"/>
                    <a:gd name="connsiteX8" fmla="*/ 247138 w 256084"/>
                    <a:gd name="connsiteY8" fmla="*/ 148588 h 195976"/>
                    <a:gd name="connsiteX9" fmla="*/ 246733 w 256084"/>
                    <a:gd name="connsiteY9" fmla="*/ 147820 h 195976"/>
                    <a:gd name="connsiteX10" fmla="*/ 234953 w 256084"/>
                    <a:gd name="connsiteY10" fmla="*/ 153315 h 195976"/>
                    <a:gd name="connsiteX11" fmla="*/ 233172 w 256084"/>
                    <a:gd name="connsiteY11" fmla="*/ 152911 h 195976"/>
                    <a:gd name="connsiteX12" fmla="*/ 218032 w 256084"/>
                    <a:gd name="connsiteY12" fmla="*/ 161718 h 195976"/>
                    <a:gd name="connsiteX13" fmla="*/ 218032 w 256084"/>
                    <a:gd name="connsiteY13" fmla="*/ 160950 h 195976"/>
                    <a:gd name="connsiteX14" fmla="*/ 211353 w 256084"/>
                    <a:gd name="connsiteY14" fmla="*/ 163495 h 195976"/>
                    <a:gd name="connsiteX15" fmla="*/ 202123 w 256084"/>
                    <a:gd name="connsiteY15" fmla="*/ 163899 h 195976"/>
                    <a:gd name="connsiteX16" fmla="*/ 188562 w 256084"/>
                    <a:gd name="connsiteY16" fmla="*/ 166242 h 195976"/>
                    <a:gd name="connsiteX17" fmla="*/ 188157 w 256084"/>
                    <a:gd name="connsiteY17" fmla="*/ 166444 h 195976"/>
                    <a:gd name="connsiteX18" fmla="*/ 181275 w 256084"/>
                    <a:gd name="connsiteY18" fmla="*/ 169192 h 195976"/>
                    <a:gd name="connsiteX19" fmla="*/ 180506 w 256084"/>
                    <a:gd name="connsiteY19" fmla="*/ 169959 h 195976"/>
                    <a:gd name="connsiteX20" fmla="*/ 177956 w 256084"/>
                    <a:gd name="connsiteY20" fmla="*/ 172100 h 195976"/>
                    <a:gd name="connsiteX21" fmla="*/ 171883 w 256084"/>
                    <a:gd name="connsiteY21" fmla="*/ 176989 h 195976"/>
                    <a:gd name="connsiteX22" fmla="*/ 171276 w 256084"/>
                    <a:gd name="connsiteY22" fmla="*/ 177191 h 195976"/>
                    <a:gd name="connsiteX23" fmla="*/ 165366 w 256084"/>
                    <a:gd name="connsiteY23" fmla="*/ 182887 h 195976"/>
                    <a:gd name="connsiteX24" fmla="*/ 164192 w 256084"/>
                    <a:gd name="connsiteY24" fmla="*/ 183089 h 195976"/>
                    <a:gd name="connsiteX25" fmla="*/ 164394 w 256084"/>
                    <a:gd name="connsiteY25" fmla="*/ 182685 h 195976"/>
                    <a:gd name="connsiteX26" fmla="*/ 165366 w 256084"/>
                    <a:gd name="connsiteY26" fmla="*/ 181109 h 195976"/>
                    <a:gd name="connsiteX27" fmla="*/ 166540 w 256084"/>
                    <a:gd name="connsiteY27" fmla="*/ 179332 h 195976"/>
                    <a:gd name="connsiteX28" fmla="*/ 168119 w 256084"/>
                    <a:gd name="connsiteY28" fmla="*/ 177191 h 195976"/>
                    <a:gd name="connsiteX29" fmla="*/ 168119 w 256084"/>
                    <a:gd name="connsiteY29" fmla="*/ 176787 h 195976"/>
                    <a:gd name="connsiteX30" fmla="*/ 167511 w 256084"/>
                    <a:gd name="connsiteY30" fmla="*/ 176585 h 195976"/>
                    <a:gd name="connsiteX31" fmla="*/ 173786 w 256084"/>
                    <a:gd name="connsiteY31" fmla="*/ 171898 h 195976"/>
                    <a:gd name="connsiteX32" fmla="*/ 173381 w 256084"/>
                    <a:gd name="connsiteY32" fmla="*/ 171494 h 195976"/>
                    <a:gd name="connsiteX33" fmla="*/ 173988 w 256084"/>
                    <a:gd name="connsiteY33" fmla="*/ 170525 h 195976"/>
                    <a:gd name="connsiteX34" fmla="*/ 174191 w 256084"/>
                    <a:gd name="connsiteY34" fmla="*/ 170121 h 195976"/>
                    <a:gd name="connsiteX35" fmla="*/ 173988 w 256084"/>
                    <a:gd name="connsiteY35" fmla="*/ 169717 h 195976"/>
                    <a:gd name="connsiteX36" fmla="*/ 172207 w 256084"/>
                    <a:gd name="connsiteY36" fmla="*/ 170888 h 195976"/>
                    <a:gd name="connsiteX37" fmla="*/ 169252 w 256084"/>
                    <a:gd name="connsiteY37" fmla="*/ 173231 h 195976"/>
                    <a:gd name="connsiteX38" fmla="*/ 168645 w 256084"/>
                    <a:gd name="connsiteY38" fmla="*/ 173231 h 195976"/>
                    <a:gd name="connsiteX39" fmla="*/ 168240 w 256084"/>
                    <a:gd name="connsiteY39" fmla="*/ 173029 h 195976"/>
                    <a:gd name="connsiteX40" fmla="*/ 168240 w 256084"/>
                    <a:gd name="connsiteY40" fmla="*/ 172828 h 195976"/>
                    <a:gd name="connsiteX41" fmla="*/ 168443 w 256084"/>
                    <a:gd name="connsiteY41" fmla="*/ 172423 h 195976"/>
                    <a:gd name="connsiteX42" fmla="*/ 168645 w 256084"/>
                    <a:gd name="connsiteY42" fmla="*/ 172019 h 195976"/>
                    <a:gd name="connsiteX43" fmla="*/ 168847 w 256084"/>
                    <a:gd name="connsiteY43" fmla="*/ 171818 h 195976"/>
                    <a:gd name="connsiteX44" fmla="*/ 169050 w 256084"/>
                    <a:gd name="connsiteY44" fmla="*/ 171414 h 195976"/>
                    <a:gd name="connsiteX45" fmla="*/ 169252 w 256084"/>
                    <a:gd name="connsiteY45" fmla="*/ 171009 h 195976"/>
                    <a:gd name="connsiteX46" fmla="*/ 169657 w 256084"/>
                    <a:gd name="connsiteY46" fmla="*/ 170242 h 195976"/>
                    <a:gd name="connsiteX47" fmla="*/ 169859 w 256084"/>
                    <a:gd name="connsiteY47" fmla="*/ 169838 h 195976"/>
                    <a:gd name="connsiteX48" fmla="*/ 170264 w 256084"/>
                    <a:gd name="connsiteY48" fmla="*/ 169232 h 195976"/>
                    <a:gd name="connsiteX49" fmla="*/ 170062 w 256084"/>
                    <a:gd name="connsiteY49" fmla="*/ 168626 h 195976"/>
                    <a:gd name="connsiteX50" fmla="*/ 172612 w 256084"/>
                    <a:gd name="connsiteY50" fmla="*/ 166485 h 195976"/>
                    <a:gd name="connsiteX51" fmla="*/ 172410 w 256084"/>
                    <a:gd name="connsiteY51" fmla="*/ 166485 h 195976"/>
                    <a:gd name="connsiteX52" fmla="*/ 176741 w 256084"/>
                    <a:gd name="connsiteY52" fmla="*/ 164142 h 195976"/>
                    <a:gd name="connsiteX53" fmla="*/ 177348 w 256084"/>
                    <a:gd name="connsiteY53" fmla="*/ 163536 h 195976"/>
                    <a:gd name="connsiteX54" fmla="*/ 171438 w 256084"/>
                    <a:gd name="connsiteY54" fmla="*/ 166485 h 195976"/>
                    <a:gd name="connsiteX55" fmla="*/ 170831 w 256084"/>
                    <a:gd name="connsiteY55" fmla="*/ 166889 h 195976"/>
                    <a:gd name="connsiteX56" fmla="*/ 169859 w 256084"/>
                    <a:gd name="connsiteY56" fmla="*/ 166485 h 195976"/>
                    <a:gd name="connsiteX57" fmla="*/ 169859 w 256084"/>
                    <a:gd name="connsiteY57" fmla="*/ 166283 h 195976"/>
                    <a:gd name="connsiteX58" fmla="*/ 172005 w 256084"/>
                    <a:gd name="connsiteY58" fmla="*/ 164505 h 195976"/>
                    <a:gd name="connsiteX59" fmla="*/ 172774 w 256084"/>
                    <a:gd name="connsiteY59" fmla="*/ 164909 h 195976"/>
                    <a:gd name="connsiteX60" fmla="*/ 214794 w 256084"/>
                    <a:gd name="connsiteY60" fmla="*/ 153153 h 195976"/>
                    <a:gd name="connsiteX61" fmla="*/ 218113 w 256084"/>
                    <a:gd name="connsiteY61" fmla="*/ 151012 h 195976"/>
                    <a:gd name="connsiteX62" fmla="*/ 223618 w 256084"/>
                    <a:gd name="connsiteY62" fmla="*/ 147295 h 195976"/>
                    <a:gd name="connsiteX63" fmla="*/ 229893 w 256084"/>
                    <a:gd name="connsiteY63" fmla="*/ 138852 h 195976"/>
                    <a:gd name="connsiteX64" fmla="*/ 229488 w 256084"/>
                    <a:gd name="connsiteY64" fmla="*/ 138084 h 195976"/>
                    <a:gd name="connsiteX65" fmla="*/ 213174 w 256084"/>
                    <a:gd name="connsiteY65" fmla="*/ 150244 h 195976"/>
                    <a:gd name="connsiteX66" fmla="*/ 188643 w 256084"/>
                    <a:gd name="connsiteY66" fmla="*/ 154769 h 195976"/>
                    <a:gd name="connsiteX67" fmla="*/ 190424 w 256084"/>
                    <a:gd name="connsiteY67" fmla="*/ 154001 h 195976"/>
                    <a:gd name="connsiteX68" fmla="*/ 192003 w 256084"/>
                    <a:gd name="connsiteY68" fmla="*/ 151860 h 195976"/>
                    <a:gd name="connsiteX69" fmla="*/ 193177 w 256084"/>
                    <a:gd name="connsiteY69" fmla="*/ 151860 h 195976"/>
                    <a:gd name="connsiteX70" fmla="*/ 193946 w 256084"/>
                    <a:gd name="connsiteY70" fmla="*/ 151093 h 195976"/>
                    <a:gd name="connsiteX71" fmla="*/ 195524 w 256084"/>
                    <a:gd name="connsiteY71" fmla="*/ 150689 h 195976"/>
                    <a:gd name="connsiteX72" fmla="*/ 190424 w 256084"/>
                    <a:gd name="connsiteY72" fmla="*/ 150689 h 195976"/>
                    <a:gd name="connsiteX73" fmla="*/ 191598 w 256084"/>
                    <a:gd name="connsiteY73" fmla="*/ 148548 h 195976"/>
                    <a:gd name="connsiteX74" fmla="*/ 193177 w 256084"/>
                    <a:gd name="connsiteY74" fmla="*/ 148548 h 195976"/>
                    <a:gd name="connsiteX75" fmla="*/ 193946 w 256084"/>
                    <a:gd name="connsiteY75" fmla="*/ 146972 h 195976"/>
                    <a:gd name="connsiteX76" fmla="*/ 209855 w 256084"/>
                    <a:gd name="connsiteY76" fmla="*/ 138165 h 195976"/>
                    <a:gd name="connsiteX77" fmla="*/ 206900 w 256084"/>
                    <a:gd name="connsiteY77" fmla="*/ 138569 h 195976"/>
                    <a:gd name="connsiteX78" fmla="*/ 207669 w 256084"/>
                    <a:gd name="connsiteY78" fmla="*/ 137397 h 195976"/>
                    <a:gd name="connsiteX79" fmla="*/ 219246 w 256084"/>
                    <a:gd name="connsiteY79" fmla="*/ 132509 h 195976"/>
                    <a:gd name="connsiteX80" fmla="*/ 215117 w 256084"/>
                    <a:gd name="connsiteY80" fmla="*/ 132509 h 195976"/>
                    <a:gd name="connsiteX81" fmla="*/ 217263 w 256084"/>
                    <a:gd name="connsiteY81" fmla="*/ 131338 h 195976"/>
                    <a:gd name="connsiteX82" fmla="*/ 217263 w 256084"/>
                    <a:gd name="connsiteY82" fmla="*/ 130166 h 195976"/>
                    <a:gd name="connsiteX83" fmla="*/ 218032 w 256084"/>
                    <a:gd name="connsiteY83" fmla="*/ 129762 h 195976"/>
                    <a:gd name="connsiteX84" fmla="*/ 217263 w 256084"/>
                    <a:gd name="connsiteY84" fmla="*/ 129358 h 195976"/>
                    <a:gd name="connsiteX85" fmla="*/ 219408 w 256084"/>
                    <a:gd name="connsiteY85" fmla="*/ 128186 h 195976"/>
                    <a:gd name="connsiteX86" fmla="*/ 218234 w 256084"/>
                    <a:gd name="connsiteY86" fmla="*/ 127782 h 195976"/>
                    <a:gd name="connsiteX87" fmla="*/ 223133 w 256084"/>
                    <a:gd name="connsiteY87" fmla="*/ 125641 h 195976"/>
                    <a:gd name="connsiteX88" fmla="*/ 221554 w 256084"/>
                    <a:gd name="connsiteY88" fmla="*/ 124874 h 195976"/>
                    <a:gd name="connsiteX89" fmla="*/ 222323 w 256084"/>
                    <a:gd name="connsiteY89" fmla="*/ 124470 h 195976"/>
                    <a:gd name="connsiteX90" fmla="*/ 221554 w 256084"/>
                    <a:gd name="connsiteY90" fmla="*/ 124470 h 195976"/>
                    <a:gd name="connsiteX91" fmla="*/ 221149 w 256084"/>
                    <a:gd name="connsiteY91" fmla="*/ 122894 h 195976"/>
                    <a:gd name="connsiteX92" fmla="*/ 224469 w 256084"/>
                    <a:gd name="connsiteY92" fmla="*/ 114087 h 195976"/>
                    <a:gd name="connsiteX93" fmla="*/ 223699 w 256084"/>
                    <a:gd name="connsiteY93" fmla="*/ 113683 h 195976"/>
                    <a:gd name="connsiteX94" fmla="*/ 208559 w 256084"/>
                    <a:gd name="connsiteY94" fmla="*/ 120753 h 195976"/>
                    <a:gd name="connsiteX95" fmla="*/ 206009 w 256084"/>
                    <a:gd name="connsiteY95" fmla="*/ 120753 h 195976"/>
                    <a:gd name="connsiteX96" fmla="*/ 199735 w 256084"/>
                    <a:gd name="connsiteY96" fmla="*/ 120349 h 195976"/>
                    <a:gd name="connsiteX97" fmla="*/ 196010 w 256084"/>
                    <a:gd name="connsiteY97" fmla="*/ 117400 h 195976"/>
                    <a:gd name="connsiteX98" fmla="*/ 186781 w 256084"/>
                    <a:gd name="connsiteY98" fmla="*/ 112875 h 195976"/>
                    <a:gd name="connsiteX99" fmla="*/ 158322 w 256084"/>
                    <a:gd name="connsiteY99" fmla="*/ 108754 h 195976"/>
                    <a:gd name="connsiteX100" fmla="*/ 171276 w 256084"/>
                    <a:gd name="connsiteY100" fmla="*/ 105038 h 195976"/>
                    <a:gd name="connsiteX101" fmla="*/ 190140 w 256084"/>
                    <a:gd name="connsiteY101" fmla="*/ 101321 h 195976"/>
                    <a:gd name="connsiteX102" fmla="*/ 186416 w 256084"/>
                    <a:gd name="connsiteY102" fmla="*/ 101321 h 195976"/>
                    <a:gd name="connsiteX103" fmla="*/ 170507 w 256084"/>
                    <a:gd name="connsiteY103" fmla="*/ 103462 h 195976"/>
                    <a:gd name="connsiteX104" fmla="*/ 159699 w 256084"/>
                    <a:gd name="connsiteY104" fmla="*/ 106411 h 195976"/>
                    <a:gd name="connsiteX105" fmla="*/ 153788 w 256084"/>
                    <a:gd name="connsiteY105" fmla="*/ 108956 h 195976"/>
                    <a:gd name="connsiteX106" fmla="*/ 153788 w 256084"/>
                    <a:gd name="connsiteY106" fmla="*/ 107785 h 195976"/>
                    <a:gd name="connsiteX107" fmla="*/ 167916 w 256084"/>
                    <a:gd name="connsiteY107" fmla="*/ 98574 h 195976"/>
                    <a:gd name="connsiteX108" fmla="*/ 187550 w 256084"/>
                    <a:gd name="connsiteY108" fmla="*/ 99341 h 195976"/>
                    <a:gd name="connsiteX109" fmla="*/ 201678 w 256084"/>
                    <a:gd name="connsiteY109" fmla="*/ 101887 h 195976"/>
                    <a:gd name="connsiteX110" fmla="*/ 205402 w 256084"/>
                    <a:gd name="connsiteY110" fmla="*/ 105199 h 195976"/>
                    <a:gd name="connsiteX111" fmla="*/ 212081 w 256084"/>
                    <a:gd name="connsiteY111" fmla="*/ 106775 h 195976"/>
                    <a:gd name="connsiteX112" fmla="*/ 212081 w 256084"/>
                    <a:gd name="connsiteY112" fmla="*/ 104634 h 195976"/>
                    <a:gd name="connsiteX113" fmla="*/ 216980 w 256084"/>
                    <a:gd name="connsiteY113" fmla="*/ 104230 h 195976"/>
                    <a:gd name="connsiteX114" fmla="*/ 212850 w 256084"/>
                    <a:gd name="connsiteY114" fmla="*/ 96392 h 195976"/>
                    <a:gd name="connsiteX115" fmla="*/ 213255 w 256084"/>
                    <a:gd name="connsiteY115" fmla="*/ 95625 h 195976"/>
                    <a:gd name="connsiteX116" fmla="*/ 222080 w 256084"/>
                    <a:gd name="connsiteY116" fmla="*/ 103058 h 195976"/>
                    <a:gd name="connsiteX117" fmla="*/ 227586 w 256084"/>
                    <a:gd name="connsiteY117" fmla="*/ 102654 h 195976"/>
                    <a:gd name="connsiteX118" fmla="*/ 218963 w 256084"/>
                    <a:gd name="connsiteY118" fmla="*/ 91464 h 195976"/>
                    <a:gd name="connsiteX119" fmla="*/ 218963 w 256084"/>
                    <a:gd name="connsiteY119" fmla="*/ 89888 h 195976"/>
                    <a:gd name="connsiteX120" fmla="*/ 217789 w 256084"/>
                    <a:gd name="connsiteY120" fmla="*/ 89121 h 195976"/>
                    <a:gd name="connsiteX121" fmla="*/ 217789 w 256084"/>
                    <a:gd name="connsiteY121" fmla="*/ 87545 h 195976"/>
                    <a:gd name="connsiteX122" fmla="*/ 216008 w 256084"/>
                    <a:gd name="connsiteY122" fmla="*/ 84232 h 195976"/>
                    <a:gd name="connsiteX123" fmla="*/ 214834 w 256084"/>
                    <a:gd name="connsiteY123" fmla="*/ 77566 h 195976"/>
                    <a:gd name="connsiteX124" fmla="*/ 213255 w 256084"/>
                    <a:gd name="connsiteY124" fmla="*/ 71304 h 195976"/>
                    <a:gd name="connsiteX125" fmla="*/ 209936 w 256084"/>
                    <a:gd name="connsiteY125" fmla="*/ 53488 h 195976"/>
                    <a:gd name="connsiteX126" fmla="*/ 217384 w 256084"/>
                    <a:gd name="connsiteY126" fmla="*/ 34662 h 195976"/>
                    <a:gd name="connsiteX127" fmla="*/ 227788 w 256084"/>
                    <a:gd name="connsiteY127" fmla="*/ 22906 h 195976"/>
                    <a:gd name="connsiteX128" fmla="*/ 234872 w 256084"/>
                    <a:gd name="connsiteY128" fmla="*/ 11150 h 195976"/>
                    <a:gd name="connsiteX129" fmla="*/ 246247 w 256084"/>
                    <a:gd name="connsiteY129" fmla="*/ 3717 h 195976"/>
                    <a:gd name="connsiteX130" fmla="*/ 256084 w 256084"/>
                    <a:gd name="connsiteY130" fmla="*/ 0 h 195976"/>
                    <a:gd name="connsiteX131" fmla="*/ 0 w 256084"/>
                    <a:gd name="connsiteY131" fmla="*/ 0 h 195976"/>
                    <a:gd name="connsiteX132" fmla="*/ 0 w 256084"/>
                    <a:gd name="connsiteY132" fmla="*/ 195976 h 195976"/>
                    <a:gd name="connsiteX133" fmla="*/ 182044 w 256084"/>
                    <a:gd name="connsiteY133" fmla="*/ 195976 h 195976"/>
                    <a:gd name="connsiteX134" fmla="*/ 206009 w 256084"/>
                    <a:gd name="connsiteY134" fmla="*/ 183614 h 195976"/>
                    <a:gd name="connsiteX135" fmla="*/ 224873 w 256084"/>
                    <a:gd name="connsiteY135" fmla="*/ 173231 h 195976"/>
                    <a:gd name="connsiteX136" fmla="*/ 167916 w 256084"/>
                    <a:gd name="connsiteY136" fmla="*/ 146568 h 195976"/>
                    <a:gd name="connsiteX137" fmla="*/ 166135 w 256084"/>
                    <a:gd name="connsiteY137" fmla="*/ 146164 h 195976"/>
                    <a:gd name="connsiteX138" fmla="*/ 170669 w 256084"/>
                    <a:gd name="connsiteY138" fmla="*/ 143619 h 195976"/>
                    <a:gd name="connsiteX139" fmla="*/ 173219 w 256084"/>
                    <a:gd name="connsiteY139" fmla="*/ 142851 h 195976"/>
                    <a:gd name="connsiteX140" fmla="*/ 175770 w 256084"/>
                    <a:gd name="connsiteY140" fmla="*/ 144427 h 195976"/>
                    <a:gd name="connsiteX141" fmla="*/ 167916 w 256084"/>
                    <a:gd name="connsiteY141" fmla="*/ 146568 h 195976"/>
                    <a:gd name="connsiteX142" fmla="*/ 110959 w 256084"/>
                    <a:gd name="connsiteY142" fmla="*/ 138529 h 195976"/>
                    <a:gd name="connsiteX143" fmla="*/ 110554 w 256084"/>
                    <a:gd name="connsiteY143" fmla="*/ 137761 h 195976"/>
                    <a:gd name="connsiteX144" fmla="*/ 122537 w 256084"/>
                    <a:gd name="connsiteY144" fmla="*/ 118935 h 195976"/>
                    <a:gd name="connsiteX145" fmla="*/ 135086 w 256084"/>
                    <a:gd name="connsiteY145" fmla="*/ 108552 h 195976"/>
                    <a:gd name="connsiteX146" fmla="*/ 155893 w 256084"/>
                    <a:gd name="connsiteY146" fmla="*/ 92272 h 195976"/>
                    <a:gd name="connsiteX147" fmla="*/ 165528 w 256084"/>
                    <a:gd name="connsiteY147" fmla="*/ 92676 h 195976"/>
                    <a:gd name="connsiteX148" fmla="*/ 160994 w 256084"/>
                    <a:gd name="connsiteY148" fmla="*/ 94817 h 195976"/>
                    <a:gd name="connsiteX149" fmla="*/ 159820 w 256084"/>
                    <a:gd name="connsiteY149" fmla="*/ 94413 h 195976"/>
                    <a:gd name="connsiteX150" fmla="*/ 160225 w 256084"/>
                    <a:gd name="connsiteY150" fmla="*/ 93241 h 195976"/>
                    <a:gd name="connsiteX151" fmla="*/ 148445 w 256084"/>
                    <a:gd name="connsiteY151" fmla="*/ 104028 h 195976"/>
                    <a:gd name="connsiteX152" fmla="*/ 139984 w 256084"/>
                    <a:gd name="connsiteY152" fmla="*/ 113643 h 195976"/>
                    <a:gd name="connsiteX153" fmla="*/ 139579 w 256084"/>
                    <a:gd name="connsiteY153" fmla="*/ 112875 h 195976"/>
                    <a:gd name="connsiteX154" fmla="*/ 110919 w 256084"/>
                    <a:gd name="connsiteY154" fmla="*/ 138529 h 195976"/>
                    <a:gd name="connsiteX155" fmla="*/ 141765 w 256084"/>
                    <a:gd name="connsiteY155" fmla="*/ 114047 h 195976"/>
                    <a:gd name="connsiteX156" fmla="*/ 140591 w 256084"/>
                    <a:gd name="connsiteY156" fmla="*/ 115622 h 195976"/>
                    <a:gd name="connsiteX157" fmla="*/ 139013 w 256084"/>
                    <a:gd name="connsiteY157" fmla="*/ 117198 h 195976"/>
                    <a:gd name="connsiteX158" fmla="*/ 138243 w 256084"/>
                    <a:gd name="connsiteY158" fmla="*/ 116794 h 195976"/>
                    <a:gd name="connsiteX159" fmla="*/ 141199 w 256084"/>
                    <a:gd name="connsiteY159" fmla="*/ 113481 h 195976"/>
                    <a:gd name="connsiteX160" fmla="*/ 141806 w 256084"/>
                    <a:gd name="connsiteY160" fmla="*/ 114087 h 195976"/>
                    <a:gd name="connsiteX161" fmla="*/ 159091 w 256084"/>
                    <a:gd name="connsiteY161" fmla="*/ 169555 h 195976"/>
                    <a:gd name="connsiteX162" fmla="*/ 158120 w 256084"/>
                    <a:gd name="connsiteY162" fmla="*/ 170727 h 195976"/>
                    <a:gd name="connsiteX163" fmla="*/ 158525 w 256084"/>
                    <a:gd name="connsiteY163" fmla="*/ 171333 h 195976"/>
                    <a:gd name="connsiteX164" fmla="*/ 155772 w 256084"/>
                    <a:gd name="connsiteY164" fmla="*/ 173312 h 195976"/>
                    <a:gd name="connsiteX165" fmla="*/ 155165 w 256084"/>
                    <a:gd name="connsiteY165" fmla="*/ 173312 h 195976"/>
                    <a:gd name="connsiteX166" fmla="*/ 153788 w 256084"/>
                    <a:gd name="connsiteY166" fmla="*/ 174686 h 195976"/>
                    <a:gd name="connsiteX167" fmla="*/ 151805 w 256084"/>
                    <a:gd name="connsiteY167" fmla="*/ 174282 h 195976"/>
                    <a:gd name="connsiteX168" fmla="*/ 154557 w 256084"/>
                    <a:gd name="connsiteY168" fmla="*/ 171737 h 195976"/>
                    <a:gd name="connsiteX169" fmla="*/ 156136 w 256084"/>
                    <a:gd name="connsiteY169" fmla="*/ 170161 h 195976"/>
                    <a:gd name="connsiteX170" fmla="*/ 156905 w 256084"/>
                    <a:gd name="connsiteY170" fmla="*/ 169394 h 195976"/>
                    <a:gd name="connsiteX171" fmla="*/ 159051 w 256084"/>
                    <a:gd name="connsiteY171" fmla="*/ 169596 h 195976"/>
                    <a:gd name="connsiteX172" fmla="*/ 152371 w 256084"/>
                    <a:gd name="connsiteY172" fmla="*/ 166646 h 195976"/>
                    <a:gd name="connsiteX173" fmla="*/ 148040 w 256084"/>
                    <a:gd name="connsiteY173" fmla="*/ 169596 h 195976"/>
                    <a:gd name="connsiteX174" fmla="*/ 143142 w 256084"/>
                    <a:gd name="connsiteY174" fmla="*/ 171939 h 195976"/>
                    <a:gd name="connsiteX175" fmla="*/ 142534 w 256084"/>
                    <a:gd name="connsiteY175" fmla="*/ 171737 h 195976"/>
                    <a:gd name="connsiteX176" fmla="*/ 138810 w 256084"/>
                    <a:gd name="connsiteY176" fmla="*/ 174686 h 195976"/>
                    <a:gd name="connsiteX177" fmla="*/ 138203 w 256084"/>
                    <a:gd name="connsiteY177" fmla="*/ 175292 h 195976"/>
                    <a:gd name="connsiteX178" fmla="*/ 137596 w 256084"/>
                    <a:gd name="connsiteY178" fmla="*/ 175898 h 195976"/>
                    <a:gd name="connsiteX179" fmla="*/ 136827 w 256084"/>
                    <a:gd name="connsiteY179" fmla="*/ 176665 h 195976"/>
                    <a:gd name="connsiteX180" fmla="*/ 136219 w 256084"/>
                    <a:gd name="connsiteY180" fmla="*/ 177271 h 195976"/>
                    <a:gd name="connsiteX181" fmla="*/ 135450 w 256084"/>
                    <a:gd name="connsiteY181" fmla="*/ 177069 h 195976"/>
                    <a:gd name="connsiteX182" fmla="*/ 134843 w 256084"/>
                    <a:gd name="connsiteY182" fmla="*/ 177473 h 195976"/>
                    <a:gd name="connsiteX183" fmla="*/ 134236 w 256084"/>
                    <a:gd name="connsiteY183" fmla="*/ 177877 h 195976"/>
                    <a:gd name="connsiteX184" fmla="*/ 133831 w 256084"/>
                    <a:gd name="connsiteY184" fmla="*/ 177877 h 195976"/>
                    <a:gd name="connsiteX185" fmla="*/ 132455 w 256084"/>
                    <a:gd name="connsiteY185" fmla="*/ 179049 h 195976"/>
                    <a:gd name="connsiteX186" fmla="*/ 130309 w 256084"/>
                    <a:gd name="connsiteY186" fmla="*/ 181392 h 195976"/>
                    <a:gd name="connsiteX187" fmla="*/ 130309 w 256084"/>
                    <a:gd name="connsiteY187" fmla="*/ 181594 h 195976"/>
                    <a:gd name="connsiteX188" fmla="*/ 130107 w 256084"/>
                    <a:gd name="connsiteY188" fmla="*/ 181796 h 195976"/>
                    <a:gd name="connsiteX189" fmla="*/ 129904 w 256084"/>
                    <a:gd name="connsiteY189" fmla="*/ 181998 h 195976"/>
                    <a:gd name="connsiteX190" fmla="*/ 129702 w 256084"/>
                    <a:gd name="connsiteY190" fmla="*/ 182402 h 195976"/>
                    <a:gd name="connsiteX191" fmla="*/ 129297 w 256084"/>
                    <a:gd name="connsiteY191" fmla="*/ 182604 h 195976"/>
                    <a:gd name="connsiteX192" fmla="*/ 129095 w 256084"/>
                    <a:gd name="connsiteY192" fmla="*/ 182402 h 195976"/>
                    <a:gd name="connsiteX193" fmla="*/ 128892 w 256084"/>
                    <a:gd name="connsiteY193" fmla="*/ 182200 h 195976"/>
                    <a:gd name="connsiteX194" fmla="*/ 128487 w 256084"/>
                    <a:gd name="connsiteY194" fmla="*/ 181594 h 195976"/>
                    <a:gd name="connsiteX195" fmla="*/ 128487 w 256084"/>
                    <a:gd name="connsiteY195" fmla="*/ 181392 h 195976"/>
                    <a:gd name="connsiteX196" fmla="*/ 129661 w 256084"/>
                    <a:gd name="connsiteY196" fmla="*/ 180019 h 195976"/>
                    <a:gd name="connsiteX197" fmla="*/ 130066 w 256084"/>
                    <a:gd name="connsiteY197" fmla="*/ 179615 h 195976"/>
                    <a:gd name="connsiteX198" fmla="*/ 130674 w 256084"/>
                    <a:gd name="connsiteY198" fmla="*/ 178847 h 195976"/>
                    <a:gd name="connsiteX199" fmla="*/ 130876 w 256084"/>
                    <a:gd name="connsiteY199" fmla="*/ 178443 h 195976"/>
                    <a:gd name="connsiteX200" fmla="*/ 132050 w 256084"/>
                    <a:gd name="connsiteY200" fmla="*/ 176867 h 195976"/>
                    <a:gd name="connsiteX201" fmla="*/ 132252 w 256084"/>
                    <a:gd name="connsiteY201" fmla="*/ 176665 h 195976"/>
                    <a:gd name="connsiteX202" fmla="*/ 132859 w 256084"/>
                    <a:gd name="connsiteY202" fmla="*/ 175898 h 195976"/>
                    <a:gd name="connsiteX203" fmla="*/ 133264 w 256084"/>
                    <a:gd name="connsiteY203" fmla="*/ 175130 h 195976"/>
                    <a:gd name="connsiteX204" fmla="*/ 133264 w 256084"/>
                    <a:gd name="connsiteY204" fmla="*/ 174928 h 195976"/>
                    <a:gd name="connsiteX205" fmla="*/ 133669 w 256084"/>
                    <a:gd name="connsiteY205" fmla="*/ 174161 h 195976"/>
                    <a:gd name="connsiteX206" fmla="*/ 133669 w 256084"/>
                    <a:gd name="connsiteY206" fmla="*/ 173959 h 195976"/>
                    <a:gd name="connsiteX207" fmla="*/ 133872 w 256084"/>
                    <a:gd name="connsiteY207" fmla="*/ 173555 h 195976"/>
                    <a:gd name="connsiteX208" fmla="*/ 134074 w 256084"/>
                    <a:gd name="connsiteY208" fmla="*/ 172949 h 195976"/>
                    <a:gd name="connsiteX209" fmla="*/ 134074 w 256084"/>
                    <a:gd name="connsiteY209" fmla="*/ 172747 h 195976"/>
                    <a:gd name="connsiteX210" fmla="*/ 135653 w 256084"/>
                    <a:gd name="connsiteY210" fmla="*/ 170767 h 195976"/>
                    <a:gd name="connsiteX211" fmla="*/ 135450 w 256084"/>
                    <a:gd name="connsiteY211" fmla="*/ 170767 h 195976"/>
                    <a:gd name="connsiteX212" fmla="*/ 134074 w 256084"/>
                    <a:gd name="connsiteY212" fmla="*/ 171939 h 195976"/>
                    <a:gd name="connsiteX213" fmla="*/ 133467 w 256084"/>
                    <a:gd name="connsiteY213" fmla="*/ 171333 h 195976"/>
                    <a:gd name="connsiteX214" fmla="*/ 134236 w 256084"/>
                    <a:gd name="connsiteY214" fmla="*/ 170565 h 195976"/>
                    <a:gd name="connsiteX215" fmla="*/ 136219 w 256084"/>
                    <a:gd name="connsiteY215" fmla="*/ 168586 h 195976"/>
                    <a:gd name="connsiteX216" fmla="*/ 137393 w 256084"/>
                    <a:gd name="connsiteY216" fmla="*/ 167818 h 195976"/>
                    <a:gd name="connsiteX217" fmla="*/ 137596 w 256084"/>
                    <a:gd name="connsiteY217" fmla="*/ 167616 h 195976"/>
                    <a:gd name="connsiteX218" fmla="*/ 138365 w 256084"/>
                    <a:gd name="connsiteY218" fmla="*/ 166646 h 195976"/>
                    <a:gd name="connsiteX219" fmla="*/ 152493 w 256084"/>
                    <a:gd name="connsiteY219" fmla="*/ 161152 h 195976"/>
                    <a:gd name="connsiteX220" fmla="*/ 158403 w 256084"/>
                    <a:gd name="connsiteY220" fmla="*/ 161152 h 195976"/>
                    <a:gd name="connsiteX221" fmla="*/ 161723 w 256084"/>
                    <a:gd name="connsiteY221" fmla="*/ 161920 h 195976"/>
                    <a:gd name="connsiteX222" fmla="*/ 152290 w 256084"/>
                    <a:gd name="connsiteY222" fmla="*/ 166606 h 195976"/>
                    <a:gd name="connsiteX223" fmla="*/ 159941 w 256084"/>
                    <a:gd name="connsiteY223" fmla="*/ 140751 h 195976"/>
                    <a:gd name="connsiteX224" fmla="*/ 161520 w 256084"/>
                    <a:gd name="connsiteY224" fmla="*/ 139983 h 195976"/>
                    <a:gd name="connsiteX225" fmla="*/ 158565 w 256084"/>
                    <a:gd name="connsiteY225" fmla="*/ 139983 h 195976"/>
                    <a:gd name="connsiteX226" fmla="*/ 158160 w 256084"/>
                    <a:gd name="connsiteY226" fmla="*/ 139215 h 195976"/>
                    <a:gd name="connsiteX227" fmla="*/ 152250 w 256084"/>
                    <a:gd name="connsiteY227" fmla="*/ 140791 h 195976"/>
                    <a:gd name="connsiteX228" fmla="*/ 144397 w 256084"/>
                    <a:gd name="connsiteY228" fmla="*/ 144104 h 195976"/>
                    <a:gd name="connsiteX229" fmla="*/ 132617 w 256084"/>
                    <a:gd name="connsiteY229" fmla="*/ 150366 h 195976"/>
                    <a:gd name="connsiteX230" fmla="*/ 132212 w 256084"/>
                    <a:gd name="connsiteY230" fmla="*/ 149598 h 195976"/>
                    <a:gd name="connsiteX231" fmla="*/ 134762 w 256084"/>
                    <a:gd name="connsiteY231" fmla="*/ 147053 h 195976"/>
                    <a:gd name="connsiteX232" fmla="*/ 134357 w 256084"/>
                    <a:gd name="connsiteY232" fmla="*/ 146285 h 195976"/>
                    <a:gd name="connsiteX233" fmla="*/ 145166 w 256084"/>
                    <a:gd name="connsiteY233" fmla="*/ 136670 h 195976"/>
                    <a:gd name="connsiteX234" fmla="*/ 145166 w 256084"/>
                    <a:gd name="connsiteY234" fmla="*/ 135499 h 195976"/>
                    <a:gd name="connsiteX235" fmla="*/ 148890 w 256084"/>
                    <a:gd name="connsiteY235" fmla="*/ 131378 h 195976"/>
                    <a:gd name="connsiteX236" fmla="*/ 152614 w 256084"/>
                    <a:gd name="connsiteY236" fmla="*/ 128065 h 195976"/>
                    <a:gd name="connsiteX237" fmla="*/ 151440 w 256084"/>
                    <a:gd name="connsiteY237" fmla="*/ 126894 h 195976"/>
                    <a:gd name="connsiteX238" fmla="*/ 146906 w 256084"/>
                    <a:gd name="connsiteY238" fmla="*/ 126490 h 195976"/>
                    <a:gd name="connsiteX239" fmla="*/ 149254 w 256084"/>
                    <a:gd name="connsiteY239" fmla="*/ 125116 h 195976"/>
                    <a:gd name="connsiteX240" fmla="*/ 148485 w 256084"/>
                    <a:gd name="connsiteY240" fmla="*/ 124510 h 195976"/>
                    <a:gd name="connsiteX241" fmla="*/ 150266 w 256084"/>
                    <a:gd name="connsiteY241" fmla="*/ 122733 h 195976"/>
                    <a:gd name="connsiteX242" fmla="*/ 154800 w 256084"/>
                    <a:gd name="connsiteY242" fmla="*/ 121157 h 195976"/>
                    <a:gd name="connsiteX243" fmla="*/ 146542 w 256084"/>
                    <a:gd name="connsiteY243" fmla="*/ 120389 h 195976"/>
                    <a:gd name="connsiteX244" fmla="*/ 155772 w 256084"/>
                    <a:gd name="connsiteY244" fmla="*/ 109199 h 195976"/>
                    <a:gd name="connsiteX245" fmla="*/ 156946 w 256084"/>
                    <a:gd name="connsiteY245" fmla="*/ 109603 h 195976"/>
                    <a:gd name="connsiteX246" fmla="*/ 153991 w 256084"/>
                    <a:gd name="connsiteY246" fmla="*/ 113320 h 195976"/>
                    <a:gd name="connsiteX247" fmla="*/ 162816 w 256084"/>
                    <a:gd name="connsiteY247" fmla="*/ 115461 h 195976"/>
                    <a:gd name="connsiteX248" fmla="*/ 161237 w 256084"/>
                    <a:gd name="connsiteY248" fmla="*/ 115865 h 195976"/>
                    <a:gd name="connsiteX249" fmla="*/ 167147 w 256084"/>
                    <a:gd name="connsiteY249" fmla="*/ 117642 h 195976"/>
                    <a:gd name="connsiteX250" fmla="*/ 163828 w 256084"/>
                    <a:gd name="connsiteY250" fmla="*/ 117642 h 195976"/>
                    <a:gd name="connsiteX251" fmla="*/ 197225 w 256084"/>
                    <a:gd name="connsiteY251" fmla="*/ 130974 h 195976"/>
                    <a:gd name="connsiteX252" fmla="*/ 171681 w 256084"/>
                    <a:gd name="connsiteY252" fmla="*/ 138811 h 195976"/>
                    <a:gd name="connsiteX253" fmla="*/ 168726 w 256084"/>
                    <a:gd name="connsiteY253" fmla="*/ 138407 h 195976"/>
                    <a:gd name="connsiteX254" fmla="*/ 168321 w 256084"/>
                    <a:gd name="connsiteY254" fmla="*/ 139579 h 195976"/>
                    <a:gd name="connsiteX255" fmla="*/ 164597 w 256084"/>
                    <a:gd name="connsiteY255" fmla="*/ 140347 h 195976"/>
                    <a:gd name="connsiteX256" fmla="*/ 159901 w 256084"/>
                    <a:gd name="connsiteY256" fmla="*/ 140751 h 1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256084" h="195976">
                      <a:moveTo>
                        <a:pt x="225157" y="173272"/>
                      </a:moveTo>
                      <a:cubicBezTo>
                        <a:pt x="227302" y="171131"/>
                        <a:pt x="229488" y="168949"/>
                        <a:pt x="231431" y="166606"/>
                      </a:cubicBezTo>
                      <a:cubicBezTo>
                        <a:pt x="235358" y="162081"/>
                        <a:pt x="239285" y="158001"/>
                        <a:pt x="243819" y="154082"/>
                      </a:cubicBezTo>
                      <a:cubicBezTo>
                        <a:pt x="245195" y="152911"/>
                        <a:pt x="246571" y="151739"/>
                        <a:pt x="247948" y="150931"/>
                      </a:cubicBezTo>
                      <a:cubicBezTo>
                        <a:pt x="248352" y="150527"/>
                        <a:pt x="248352" y="149760"/>
                        <a:pt x="248717" y="149356"/>
                      </a:cubicBezTo>
                      <a:cubicBezTo>
                        <a:pt x="246936" y="150123"/>
                        <a:pt x="245762" y="151497"/>
                        <a:pt x="243819" y="152305"/>
                      </a:cubicBezTo>
                      <a:cubicBezTo>
                        <a:pt x="243414" y="152305"/>
                        <a:pt x="243049" y="151901"/>
                        <a:pt x="243414" y="151537"/>
                      </a:cubicBezTo>
                      <a:cubicBezTo>
                        <a:pt x="244790" y="150568"/>
                        <a:pt x="246167" y="149558"/>
                        <a:pt x="247340" y="148588"/>
                      </a:cubicBezTo>
                      <a:lnTo>
                        <a:pt x="247138" y="148588"/>
                      </a:lnTo>
                      <a:cubicBezTo>
                        <a:pt x="246733" y="148588"/>
                        <a:pt x="246733" y="148184"/>
                        <a:pt x="246733" y="147820"/>
                      </a:cubicBezTo>
                      <a:cubicBezTo>
                        <a:pt x="241835" y="147053"/>
                        <a:pt x="238273" y="150366"/>
                        <a:pt x="234953" y="153315"/>
                      </a:cubicBezTo>
                      <a:cubicBezTo>
                        <a:pt x="234184" y="153719"/>
                        <a:pt x="233374" y="152911"/>
                        <a:pt x="233172" y="152911"/>
                      </a:cubicBezTo>
                      <a:cubicBezTo>
                        <a:pt x="227667" y="154688"/>
                        <a:pt x="223538" y="159577"/>
                        <a:pt x="218032" y="161718"/>
                      </a:cubicBezTo>
                      <a:lnTo>
                        <a:pt x="218032" y="160950"/>
                      </a:lnTo>
                      <a:cubicBezTo>
                        <a:pt x="215887" y="161718"/>
                        <a:pt x="213701" y="163091"/>
                        <a:pt x="211353" y="163495"/>
                      </a:cubicBezTo>
                      <a:cubicBezTo>
                        <a:pt x="208033" y="164263"/>
                        <a:pt x="205078" y="163899"/>
                        <a:pt x="202123" y="163899"/>
                      </a:cubicBezTo>
                      <a:cubicBezTo>
                        <a:pt x="197589" y="164303"/>
                        <a:pt x="193096" y="165273"/>
                        <a:pt x="188562" y="166242"/>
                      </a:cubicBezTo>
                      <a:cubicBezTo>
                        <a:pt x="188562" y="166242"/>
                        <a:pt x="188427" y="166310"/>
                        <a:pt x="188157" y="166444"/>
                      </a:cubicBezTo>
                      <a:cubicBezTo>
                        <a:pt x="185809" y="167050"/>
                        <a:pt x="183461" y="168020"/>
                        <a:pt x="181275" y="169192"/>
                      </a:cubicBezTo>
                      <a:lnTo>
                        <a:pt x="180506" y="169959"/>
                      </a:lnTo>
                      <a:cubicBezTo>
                        <a:pt x="179737" y="170727"/>
                        <a:pt x="178927" y="171737"/>
                        <a:pt x="177956" y="172100"/>
                      </a:cubicBezTo>
                      <a:cubicBezTo>
                        <a:pt x="175608" y="173272"/>
                        <a:pt x="173827" y="175251"/>
                        <a:pt x="171883" y="176989"/>
                      </a:cubicBezTo>
                      <a:cubicBezTo>
                        <a:pt x="171681" y="177191"/>
                        <a:pt x="171479" y="177191"/>
                        <a:pt x="171276" y="177191"/>
                      </a:cubicBezTo>
                      <a:cubicBezTo>
                        <a:pt x="169293" y="179170"/>
                        <a:pt x="167350" y="181109"/>
                        <a:pt x="165366" y="182887"/>
                      </a:cubicBezTo>
                      <a:cubicBezTo>
                        <a:pt x="165163" y="183089"/>
                        <a:pt x="164597" y="183089"/>
                        <a:pt x="164192" y="183089"/>
                      </a:cubicBezTo>
                      <a:cubicBezTo>
                        <a:pt x="164192" y="182887"/>
                        <a:pt x="164394" y="182887"/>
                        <a:pt x="164394" y="182685"/>
                      </a:cubicBezTo>
                      <a:cubicBezTo>
                        <a:pt x="164799" y="182079"/>
                        <a:pt x="165002" y="181715"/>
                        <a:pt x="165366" y="181109"/>
                      </a:cubicBezTo>
                      <a:lnTo>
                        <a:pt x="166540" y="179332"/>
                      </a:lnTo>
                      <a:cubicBezTo>
                        <a:pt x="167147" y="178564"/>
                        <a:pt x="167511" y="177756"/>
                        <a:pt x="168119" y="177191"/>
                      </a:cubicBezTo>
                      <a:cubicBezTo>
                        <a:pt x="168321" y="176989"/>
                        <a:pt x="168321" y="176787"/>
                        <a:pt x="168119" y="176787"/>
                      </a:cubicBezTo>
                      <a:cubicBezTo>
                        <a:pt x="167916" y="176585"/>
                        <a:pt x="167714" y="176585"/>
                        <a:pt x="167511" y="176585"/>
                      </a:cubicBezTo>
                      <a:cubicBezTo>
                        <a:pt x="169293" y="174807"/>
                        <a:pt x="171641" y="173272"/>
                        <a:pt x="173786" y="171898"/>
                      </a:cubicBezTo>
                      <a:cubicBezTo>
                        <a:pt x="173584" y="171898"/>
                        <a:pt x="173179" y="171696"/>
                        <a:pt x="173381" y="171494"/>
                      </a:cubicBezTo>
                      <a:cubicBezTo>
                        <a:pt x="173584" y="171090"/>
                        <a:pt x="173786" y="170888"/>
                        <a:pt x="173988" y="170525"/>
                      </a:cubicBezTo>
                      <a:cubicBezTo>
                        <a:pt x="173988" y="170525"/>
                        <a:pt x="174056" y="170390"/>
                        <a:pt x="174191" y="170121"/>
                      </a:cubicBezTo>
                      <a:cubicBezTo>
                        <a:pt x="174191" y="170121"/>
                        <a:pt x="173988" y="169919"/>
                        <a:pt x="173988" y="169717"/>
                      </a:cubicBezTo>
                      <a:lnTo>
                        <a:pt x="172207" y="170888"/>
                      </a:lnTo>
                      <a:cubicBezTo>
                        <a:pt x="171236" y="171656"/>
                        <a:pt x="170628" y="173231"/>
                        <a:pt x="169252" y="173231"/>
                      </a:cubicBezTo>
                      <a:lnTo>
                        <a:pt x="168645" y="173231"/>
                      </a:lnTo>
                      <a:cubicBezTo>
                        <a:pt x="168645" y="173231"/>
                        <a:pt x="168240" y="173231"/>
                        <a:pt x="168240" y="173029"/>
                      </a:cubicBezTo>
                      <a:lnTo>
                        <a:pt x="168240" y="172828"/>
                      </a:lnTo>
                      <a:cubicBezTo>
                        <a:pt x="168240" y="172828"/>
                        <a:pt x="168443" y="172625"/>
                        <a:pt x="168443" y="172423"/>
                      </a:cubicBezTo>
                      <a:cubicBezTo>
                        <a:pt x="168443" y="172221"/>
                        <a:pt x="168645" y="172221"/>
                        <a:pt x="168645" y="172019"/>
                      </a:cubicBezTo>
                      <a:cubicBezTo>
                        <a:pt x="168645" y="172019"/>
                        <a:pt x="168645" y="171818"/>
                        <a:pt x="168847" y="171818"/>
                      </a:cubicBezTo>
                      <a:cubicBezTo>
                        <a:pt x="168847" y="171616"/>
                        <a:pt x="169050" y="171414"/>
                        <a:pt x="169050" y="171414"/>
                      </a:cubicBezTo>
                      <a:cubicBezTo>
                        <a:pt x="169050" y="171212"/>
                        <a:pt x="169252" y="171212"/>
                        <a:pt x="169252" y="171009"/>
                      </a:cubicBezTo>
                      <a:cubicBezTo>
                        <a:pt x="169455" y="170808"/>
                        <a:pt x="169657" y="170404"/>
                        <a:pt x="169657" y="170242"/>
                      </a:cubicBezTo>
                      <a:cubicBezTo>
                        <a:pt x="169657" y="170080"/>
                        <a:pt x="169859" y="170040"/>
                        <a:pt x="169859" y="169838"/>
                      </a:cubicBezTo>
                      <a:cubicBezTo>
                        <a:pt x="170062" y="169636"/>
                        <a:pt x="170062" y="169434"/>
                        <a:pt x="170264" y="169232"/>
                      </a:cubicBezTo>
                      <a:cubicBezTo>
                        <a:pt x="170467" y="168828"/>
                        <a:pt x="170264" y="168626"/>
                        <a:pt x="170062" y="168626"/>
                      </a:cubicBezTo>
                      <a:cubicBezTo>
                        <a:pt x="170669" y="167656"/>
                        <a:pt x="171641" y="167050"/>
                        <a:pt x="172612" y="166485"/>
                      </a:cubicBezTo>
                      <a:lnTo>
                        <a:pt x="172410" y="166485"/>
                      </a:lnTo>
                      <a:cubicBezTo>
                        <a:pt x="173786" y="165717"/>
                        <a:pt x="175365" y="164909"/>
                        <a:pt x="176741" y="164142"/>
                      </a:cubicBezTo>
                      <a:lnTo>
                        <a:pt x="177348" y="163536"/>
                      </a:lnTo>
                      <a:cubicBezTo>
                        <a:pt x="175203" y="164303"/>
                        <a:pt x="173422" y="165313"/>
                        <a:pt x="171438" y="166485"/>
                      </a:cubicBezTo>
                      <a:cubicBezTo>
                        <a:pt x="171438" y="166485"/>
                        <a:pt x="171033" y="166687"/>
                        <a:pt x="170831" y="166889"/>
                      </a:cubicBezTo>
                      <a:cubicBezTo>
                        <a:pt x="170831" y="166889"/>
                        <a:pt x="170426" y="167091"/>
                        <a:pt x="169859" y="166485"/>
                      </a:cubicBezTo>
                      <a:lnTo>
                        <a:pt x="169859" y="166283"/>
                      </a:lnTo>
                      <a:cubicBezTo>
                        <a:pt x="170264" y="165515"/>
                        <a:pt x="171438" y="165111"/>
                        <a:pt x="172005" y="164505"/>
                      </a:cubicBezTo>
                      <a:cubicBezTo>
                        <a:pt x="172410" y="164505"/>
                        <a:pt x="172774" y="164505"/>
                        <a:pt x="172774" y="164909"/>
                      </a:cubicBezTo>
                      <a:cubicBezTo>
                        <a:pt x="184756" y="155698"/>
                        <a:pt x="201070" y="157839"/>
                        <a:pt x="214794" y="153153"/>
                      </a:cubicBezTo>
                      <a:cubicBezTo>
                        <a:pt x="215967" y="152385"/>
                        <a:pt x="216939" y="151578"/>
                        <a:pt x="218113" y="151012"/>
                      </a:cubicBezTo>
                      <a:cubicBezTo>
                        <a:pt x="219894" y="150244"/>
                        <a:pt x="221432" y="148467"/>
                        <a:pt x="223618" y="147295"/>
                      </a:cubicBezTo>
                      <a:cubicBezTo>
                        <a:pt x="226574" y="145154"/>
                        <a:pt x="228719" y="142407"/>
                        <a:pt x="229893" y="138852"/>
                      </a:cubicBezTo>
                      <a:cubicBezTo>
                        <a:pt x="229893" y="138448"/>
                        <a:pt x="229488" y="138084"/>
                        <a:pt x="229488" y="138084"/>
                      </a:cubicBezTo>
                      <a:cubicBezTo>
                        <a:pt x="224590" y="143174"/>
                        <a:pt x="219085" y="147295"/>
                        <a:pt x="213174" y="150244"/>
                      </a:cubicBezTo>
                      <a:cubicBezTo>
                        <a:pt x="205321" y="154365"/>
                        <a:pt x="196860" y="153557"/>
                        <a:pt x="188643" y="154769"/>
                      </a:cubicBezTo>
                      <a:cubicBezTo>
                        <a:pt x="189047" y="154001"/>
                        <a:pt x="189817" y="154001"/>
                        <a:pt x="190424" y="154001"/>
                      </a:cubicBezTo>
                      <a:cubicBezTo>
                        <a:pt x="190424" y="152830"/>
                        <a:pt x="191193" y="152426"/>
                        <a:pt x="192003" y="151860"/>
                      </a:cubicBezTo>
                      <a:lnTo>
                        <a:pt x="193177" y="151860"/>
                      </a:lnTo>
                      <a:cubicBezTo>
                        <a:pt x="193581" y="151860"/>
                        <a:pt x="193581" y="151093"/>
                        <a:pt x="193946" y="151093"/>
                      </a:cubicBezTo>
                      <a:cubicBezTo>
                        <a:pt x="194715" y="151093"/>
                        <a:pt x="195929" y="150689"/>
                        <a:pt x="195524" y="150689"/>
                      </a:cubicBezTo>
                      <a:cubicBezTo>
                        <a:pt x="194350" y="149113"/>
                        <a:pt x="192205" y="151860"/>
                        <a:pt x="190424" y="150689"/>
                      </a:cubicBezTo>
                      <a:cubicBezTo>
                        <a:pt x="191193" y="149921"/>
                        <a:pt x="190829" y="148911"/>
                        <a:pt x="191598" y="148548"/>
                      </a:cubicBezTo>
                      <a:lnTo>
                        <a:pt x="193177" y="148548"/>
                      </a:lnTo>
                      <a:cubicBezTo>
                        <a:pt x="193177" y="147780"/>
                        <a:pt x="193946" y="146972"/>
                        <a:pt x="193946" y="146972"/>
                      </a:cubicBezTo>
                      <a:cubicBezTo>
                        <a:pt x="199451" y="143659"/>
                        <a:pt x="204754" y="141074"/>
                        <a:pt x="209855" y="138165"/>
                      </a:cubicBezTo>
                      <a:cubicBezTo>
                        <a:pt x="208681" y="138165"/>
                        <a:pt x="208074" y="139337"/>
                        <a:pt x="206900" y="138569"/>
                      </a:cubicBezTo>
                      <a:cubicBezTo>
                        <a:pt x="207669" y="138569"/>
                        <a:pt x="206900" y="137397"/>
                        <a:pt x="207669" y="137397"/>
                      </a:cubicBezTo>
                      <a:cubicBezTo>
                        <a:pt x="211798" y="136226"/>
                        <a:pt x="215117" y="134085"/>
                        <a:pt x="219246" y="132509"/>
                      </a:cubicBezTo>
                      <a:cubicBezTo>
                        <a:pt x="217668" y="132509"/>
                        <a:pt x="216696" y="133681"/>
                        <a:pt x="215117" y="132509"/>
                      </a:cubicBezTo>
                      <a:cubicBezTo>
                        <a:pt x="215887" y="132105"/>
                        <a:pt x="216291" y="131338"/>
                        <a:pt x="217263" y="131338"/>
                      </a:cubicBezTo>
                      <a:lnTo>
                        <a:pt x="217263" y="130166"/>
                      </a:lnTo>
                      <a:cubicBezTo>
                        <a:pt x="217263" y="129762"/>
                        <a:pt x="217668" y="129762"/>
                        <a:pt x="218032" y="129762"/>
                      </a:cubicBezTo>
                      <a:cubicBezTo>
                        <a:pt x="217627" y="129762"/>
                        <a:pt x="217263" y="129358"/>
                        <a:pt x="217263" y="129358"/>
                      </a:cubicBezTo>
                      <a:cubicBezTo>
                        <a:pt x="217668" y="128590"/>
                        <a:pt x="218842" y="128954"/>
                        <a:pt x="219408" y="128186"/>
                      </a:cubicBezTo>
                      <a:cubicBezTo>
                        <a:pt x="219004" y="128186"/>
                        <a:pt x="218234" y="128186"/>
                        <a:pt x="218234" y="127782"/>
                      </a:cubicBezTo>
                      <a:cubicBezTo>
                        <a:pt x="219408" y="126207"/>
                        <a:pt x="221190" y="126005"/>
                        <a:pt x="223133" y="125641"/>
                      </a:cubicBezTo>
                      <a:cubicBezTo>
                        <a:pt x="222728" y="124874"/>
                        <a:pt x="221554" y="125641"/>
                        <a:pt x="221554" y="124874"/>
                      </a:cubicBezTo>
                      <a:cubicBezTo>
                        <a:pt x="221554" y="124470"/>
                        <a:pt x="221959" y="124470"/>
                        <a:pt x="222323" y="124470"/>
                      </a:cubicBezTo>
                      <a:lnTo>
                        <a:pt x="221554" y="124470"/>
                      </a:lnTo>
                      <a:cubicBezTo>
                        <a:pt x="220785" y="124066"/>
                        <a:pt x="221149" y="123298"/>
                        <a:pt x="221149" y="122894"/>
                      </a:cubicBezTo>
                      <a:cubicBezTo>
                        <a:pt x="223295" y="120349"/>
                        <a:pt x="223295" y="116996"/>
                        <a:pt x="224469" y="114087"/>
                      </a:cubicBezTo>
                      <a:cubicBezTo>
                        <a:pt x="224064" y="114087"/>
                        <a:pt x="223699" y="114087"/>
                        <a:pt x="223699" y="113683"/>
                      </a:cubicBezTo>
                      <a:cubicBezTo>
                        <a:pt x="219975" y="117804"/>
                        <a:pt x="214065" y="119177"/>
                        <a:pt x="208559" y="120753"/>
                      </a:cubicBezTo>
                      <a:lnTo>
                        <a:pt x="206009" y="120753"/>
                      </a:lnTo>
                      <a:cubicBezTo>
                        <a:pt x="204228" y="121521"/>
                        <a:pt x="201475" y="121521"/>
                        <a:pt x="199735" y="120349"/>
                      </a:cubicBezTo>
                      <a:cubicBezTo>
                        <a:pt x="198156" y="119581"/>
                        <a:pt x="197589" y="118571"/>
                        <a:pt x="196010" y="117400"/>
                      </a:cubicBezTo>
                      <a:cubicBezTo>
                        <a:pt x="193055" y="115622"/>
                        <a:pt x="190100" y="114087"/>
                        <a:pt x="186781" y="112875"/>
                      </a:cubicBezTo>
                      <a:cubicBezTo>
                        <a:pt x="177551" y="109926"/>
                        <a:pt x="167916" y="108350"/>
                        <a:pt x="158322" y="108754"/>
                      </a:cubicBezTo>
                      <a:cubicBezTo>
                        <a:pt x="162451" y="106613"/>
                        <a:pt x="166945" y="106411"/>
                        <a:pt x="171276" y="105038"/>
                      </a:cubicBezTo>
                      <a:cubicBezTo>
                        <a:pt x="177551" y="103260"/>
                        <a:pt x="183461" y="100917"/>
                        <a:pt x="190140" y="101321"/>
                      </a:cubicBezTo>
                      <a:cubicBezTo>
                        <a:pt x="188966" y="100917"/>
                        <a:pt x="187590" y="101321"/>
                        <a:pt x="186416" y="101321"/>
                      </a:cubicBezTo>
                      <a:cubicBezTo>
                        <a:pt x="181316" y="100917"/>
                        <a:pt x="176012" y="102493"/>
                        <a:pt x="170507" y="103462"/>
                      </a:cubicBezTo>
                      <a:cubicBezTo>
                        <a:pt x="166783" y="104230"/>
                        <a:pt x="163423" y="105603"/>
                        <a:pt x="159699" y="106411"/>
                      </a:cubicBezTo>
                      <a:cubicBezTo>
                        <a:pt x="157553" y="107179"/>
                        <a:pt x="156379" y="109360"/>
                        <a:pt x="153788" y="108956"/>
                      </a:cubicBezTo>
                      <a:lnTo>
                        <a:pt x="153788" y="107785"/>
                      </a:lnTo>
                      <a:cubicBezTo>
                        <a:pt x="157513" y="103260"/>
                        <a:pt x="162046" y="98978"/>
                        <a:pt x="167916" y="98574"/>
                      </a:cubicBezTo>
                      <a:cubicBezTo>
                        <a:pt x="174596" y="97402"/>
                        <a:pt x="180870" y="98574"/>
                        <a:pt x="187550" y="99341"/>
                      </a:cubicBezTo>
                      <a:cubicBezTo>
                        <a:pt x="192448" y="99745"/>
                        <a:pt x="196779" y="100917"/>
                        <a:pt x="201678" y="101887"/>
                      </a:cubicBezTo>
                      <a:cubicBezTo>
                        <a:pt x="203459" y="101887"/>
                        <a:pt x="203823" y="104836"/>
                        <a:pt x="205402" y="105199"/>
                      </a:cubicBezTo>
                      <a:cubicBezTo>
                        <a:pt x="207547" y="105967"/>
                        <a:pt x="209936" y="105199"/>
                        <a:pt x="212081" y="106775"/>
                      </a:cubicBezTo>
                      <a:cubicBezTo>
                        <a:pt x="212081" y="106007"/>
                        <a:pt x="211676" y="105199"/>
                        <a:pt x="212081" y="104634"/>
                      </a:cubicBezTo>
                      <a:cubicBezTo>
                        <a:pt x="213660" y="103058"/>
                        <a:pt x="215401" y="105038"/>
                        <a:pt x="216980" y="104230"/>
                      </a:cubicBezTo>
                      <a:cubicBezTo>
                        <a:pt x="219935" y="102452"/>
                        <a:pt x="214429" y="99139"/>
                        <a:pt x="212850" y="96392"/>
                      </a:cubicBezTo>
                      <a:cubicBezTo>
                        <a:pt x="212850" y="95988"/>
                        <a:pt x="213255" y="95625"/>
                        <a:pt x="213255" y="95625"/>
                      </a:cubicBezTo>
                      <a:cubicBezTo>
                        <a:pt x="216210" y="98170"/>
                        <a:pt x="218356" y="101119"/>
                        <a:pt x="222080" y="103058"/>
                      </a:cubicBezTo>
                      <a:cubicBezTo>
                        <a:pt x="223861" y="103826"/>
                        <a:pt x="228355" y="104836"/>
                        <a:pt x="227586" y="102654"/>
                      </a:cubicBezTo>
                      <a:cubicBezTo>
                        <a:pt x="225804" y="98534"/>
                        <a:pt x="222080" y="95221"/>
                        <a:pt x="218963" y="91464"/>
                      </a:cubicBezTo>
                      <a:lnTo>
                        <a:pt x="218963" y="89888"/>
                      </a:lnTo>
                      <a:cubicBezTo>
                        <a:pt x="218194" y="89888"/>
                        <a:pt x="218194" y="89484"/>
                        <a:pt x="217789" y="89121"/>
                      </a:cubicBezTo>
                      <a:lnTo>
                        <a:pt x="217789" y="87545"/>
                      </a:lnTo>
                      <a:cubicBezTo>
                        <a:pt x="216210" y="86777"/>
                        <a:pt x="216615" y="85404"/>
                        <a:pt x="216008" y="84232"/>
                      </a:cubicBezTo>
                      <a:cubicBezTo>
                        <a:pt x="214834" y="82455"/>
                        <a:pt x="215603" y="79707"/>
                        <a:pt x="214834" y="77566"/>
                      </a:cubicBezTo>
                      <a:cubicBezTo>
                        <a:pt x="214065" y="75425"/>
                        <a:pt x="213660" y="73446"/>
                        <a:pt x="213255" y="71304"/>
                      </a:cubicBezTo>
                      <a:cubicBezTo>
                        <a:pt x="212081" y="65043"/>
                        <a:pt x="210705" y="59548"/>
                        <a:pt x="209936" y="53488"/>
                      </a:cubicBezTo>
                      <a:cubicBezTo>
                        <a:pt x="209167" y="46419"/>
                        <a:pt x="214065" y="40965"/>
                        <a:pt x="217384" y="34662"/>
                      </a:cubicBezTo>
                      <a:cubicBezTo>
                        <a:pt x="219935" y="30138"/>
                        <a:pt x="222890" y="25855"/>
                        <a:pt x="227788" y="22906"/>
                      </a:cubicBezTo>
                      <a:cubicBezTo>
                        <a:pt x="228962" y="18382"/>
                        <a:pt x="231917" y="14665"/>
                        <a:pt x="234872" y="11150"/>
                      </a:cubicBezTo>
                      <a:cubicBezTo>
                        <a:pt x="237827" y="7635"/>
                        <a:pt x="242726" y="5252"/>
                        <a:pt x="246247" y="3717"/>
                      </a:cubicBezTo>
                      <a:cubicBezTo>
                        <a:pt x="251348" y="1374"/>
                        <a:pt x="256084" y="0"/>
                        <a:pt x="256084" y="0"/>
                      </a:cubicBezTo>
                      <a:lnTo>
                        <a:pt x="0" y="0"/>
                      </a:lnTo>
                      <a:lnTo>
                        <a:pt x="0" y="195976"/>
                      </a:lnTo>
                      <a:lnTo>
                        <a:pt x="182044" y="195976"/>
                      </a:lnTo>
                      <a:cubicBezTo>
                        <a:pt x="189128" y="190886"/>
                        <a:pt x="196172" y="188543"/>
                        <a:pt x="206009" y="183614"/>
                      </a:cubicBezTo>
                      <a:cubicBezTo>
                        <a:pt x="210705" y="181634"/>
                        <a:pt x="221311" y="176746"/>
                        <a:pt x="224873" y="173231"/>
                      </a:cubicBezTo>
                      <a:moveTo>
                        <a:pt x="167916" y="146568"/>
                      </a:moveTo>
                      <a:cubicBezTo>
                        <a:pt x="167147" y="146568"/>
                        <a:pt x="165771" y="146972"/>
                        <a:pt x="166135" y="146164"/>
                      </a:cubicBezTo>
                      <a:cubicBezTo>
                        <a:pt x="166540" y="144386"/>
                        <a:pt x="169090" y="144386"/>
                        <a:pt x="170669" y="143619"/>
                      </a:cubicBezTo>
                      <a:cubicBezTo>
                        <a:pt x="171438" y="143215"/>
                        <a:pt x="172450" y="142447"/>
                        <a:pt x="173219" y="142851"/>
                      </a:cubicBezTo>
                      <a:cubicBezTo>
                        <a:pt x="173988" y="144023"/>
                        <a:pt x="175000" y="143619"/>
                        <a:pt x="175770" y="144427"/>
                      </a:cubicBezTo>
                      <a:cubicBezTo>
                        <a:pt x="173422" y="146568"/>
                        <a:pt x="170467" y="145598"/>
                        <a:pt x="167916" y="146568"/>
                      </a:cubicBezTo>
                      <a:moveTo>
                        <a:pt x="110959" y="138529"/>
                      </a:moveTo>
                      <a:cubicBezTo>
                        <a:pt x="110959" y="138529"/>
                        <a:pt x="110554" y="138125"/>
                        <a:pt x="110554" y="137761"/>
                      </a:cubicBezTo>
                      <a:cubicBezTo>
                        <a:pt x="115453" y="131499"/>
                        <a:pt x="119015" y="125601"/>
                        <a:pt x="122537" y="118935"/>
                      </a:cubicBezTo>
                      <a:cubicBezTo>
                        <a:pt x="127435" y="116390"/>
                        <a:pt x="131362" y="112673"/>
                        <a:pt x="135086" y="108552"/>
                      </a:cubicBezTo>
                      <a:cubicBezTo>
                        <a:pt x="141361" y="101887"/>
                        <a:pt x="148040" y="96029"/>
                        <a:pt x="155893" y="92272"/>
                      </a:cubicBezTo>
                      <a:cubicBezTo>
                        <a:pt x="158848" y="91100"/>
                        <a:pt x="162573" y="91504"/>
                        <a:pt x="165528" y="92676"/>
                      </a:cubicBezTo>
                      <a:cubicBezTo>
                        <a:pt x="164354" y="94251"/>
                        <a:pt x="162573" y="93847"/>
                        <a:pt x="160994" y="94817"/>
                      </a:cubicBezTo>
                      <a:cubicBezTo>
                        <a:pt x="160589" y="94817"/>
                        <a:pt x="160225" y="94817"/>
                        <a:pt x="159820" y="94413"/>
                      </a:cubicBezTo>
                      <a:cubicBezTo>
                        <a:pt x="160225" y="94009"/>
                        <a:pt x="160225" y="93645"/>
                        <a:pt x="160225" y="93241"/>
                      </a:cubicBezTo>
                      <a:cubicBezTo>
                        <a:pt x="156501" y="97362"/>
                        <a:pt x="151400" y="99139"/>
                        <a:pt x="148445" y="104028"/>
                      </a:cubicBezTo>
                      <a:cubicBezTo>
                        <a:pt x="146299" y="107745"/>
                        <a:pt x="144721" y="112471"/>
                        <a:pt x="139984" y="113643"/>
                      </a:cubicBezTo>
                      <a:cubicBezTo>
                        <a:pt x="138405" y="114047"/>
                        <a:pt x="140389" y="112471"/>
                        <a:pt x="139579" y="112875"/>
                      </a:cubicBezTo>
                      <a:cubicBezTo>
                        <a:pt x="128002" y="119945"/>
                        <a:pt x="119946" y="128550"/>
                        <a:pt x="110919" y="138529"/>
                      </a:cubicBezTo>
                      <a:moveTo>
                        <a:pt x="141765" y="114047"/>
                      </a:moveTo>
                      <a:cubicBezTo>
                        <a:pt x="141361" y="114814"/>
                        <a:pt x="140996" y="114814"/>
                        <a:pt x="140591" y="115622"/>
                      </a:cubicBezTo>
                      <a:cubicBezTo>
                        <a:pt x="140187" y="116390"/>
                        <a:pt x="139822" y="116794"/>
                        <a:pt x="139013" y="117198"/>
                      </a:cubicBezTo>
                      <a:cubicBezTo>
                        <a:pt x="138608" y="117198"/>
                        <a:pt x="138243" y="117198"/>
                        <a:pt x="138243" y="116794"/>
                      </a:cubicBezTo>
                      <a:cubicBezTo>
                        <a:pt x="138648" y="115218"/>
                        <a:pt x="139822" y="113845"/>
                        <a:pt x="141199" y="113481"/>
                      </a:cubicBezTo>
                      <a:cubicBezTo>
                        <a:pt x="141806" y="113279"/>
                        <a:pt x="141806" y="113683"/>
                        <a:pt x="141806" y="114087"/>
                      </a:cubicBezTo>
                      <a:moveTo>
                        <a:pt x="159091" y="169555"/>
                      </a:moveTo>
                      <a:cubicBezTo>
                        <a:pt x="158889" y="169959"/>
                        <a:pt x="158484" y="170323"/>
                        <a:pt x="158120" y="170727"/>
                      </a:cubicBezTo>
                      <a:cubicBezTo>
                        <a:pt x="158525" y="170727"/>
                        <a:pt x="158889" y="171131"/>
                        <a:pt x="158525" y="171333"/>
                      </a:cubicBezTo>
                      <a:cubicBezTo>
                        <a:pt x="157755" y="172100"/>
                        <a:pt x="156743" y="172908"/>
                        <a:pt x="155772" y="173312"/>
                      </a:cubicBezTo>
                      <a:lnTo>
                        <a:pt x="155165" y="173312"/>
                      </a:lnTo>
                      <a:cubicBezTo>
                        <a:pt x="154760" y="173716"/>
                        <a:pt x="154193" y="174080"/>
                        <a:pt x="153788" y="174686"/>
                      </a:cubicBezTo>
                      <a:cubicBezTo>
                        <a:pt x="153383" y="175090"/>
                        <a:pt x="151238" y="174888"/>
                        <a:pt x="151805" y="174282"/>
                      </a:cubicBezTo>
                      <a:cubicBezTo>
                        <a:pt x="152776" y="173514"/>
                        <a:pt x="153586" y="172504"/>
                        <a:pt x="154557" y="171737"/>
                      </a:cubicBezTo>
                      <a:cubicBezTo>
                        <a:pt x="155165" y="171333"/>
                        <a:pt x="155731" y="170767"/>
                        <a:pt x="156136" y="170161"/>
                      </a:cubicBezTo>
                      <a:cubicBezTo>
                        <a:pt x="156339" y="169757"/>
                        <a:pt x="156541" y="169555"/>
                        <a:pt x="156905" y="169394"/>
                      </a:cubicBezTo>
                      <a:cubicBezTo>
                        <a:pt x="157513" y="168990"/>
                        <a:pt x="159456" y="168788"/>
                        <a:pt x="159051" y="169596"/>
                      </a:cubicBezTo>
                      <a:moveTo>
                        <a:pt x="152371" y="166646"/>
                      </a:moveTo>
                      <a:cubicBezTo>
                        <a:pt x="150793" y="167616"/>
                        <a:pt x="149416" y="168626"/>
                        <a:pt x="148040" y="169596"/>
                      </a:cubicBezTo>
                      <a:cubicBezTo>
                        <a:pt x="146461" y="170565"/>
                        <a:pt x="144721" y="171171"/>
                        <a:pt x="143142" y="171939"/>
                      </a:cubicBezTo>
                      <a:cubicBezTo>
                        <a:pt x="142939" y="171737"/>
                        <a:pt x="142737" y="171737"/>
                        <a:pt x="142534" y="171737"/>
                      </a:cubicBezTo>
                      <a:cubicBezTo>
                        <a:pt x="141158" y="172504"/>
                        <a:pt x="139984" y="173514"/>
                        <a:pt x="138810" y="174686"/>
                      </a:cubicBezTo>
                      <a:lnTo>
                        <a:pt x="138203" y="175292"/>
                      </a:lnTo>
                      <a:lnTo>
                        <a:pt x="137596" y="175898"/>
                      </a:lnTo>
                      <a:lnTo>
                        <a:pt x="136827" y="176665"/>
                      </a:lnTo>
                      <a:cubicBezTo>
                        <a:pt x="136827" y="176665"/>
                        <a:pt x="136624" y="177069"/>
                        <a:pt x="136219" y="177271"/>
                      </a:cubicBezTo>
                      <a:cubicBezTo>
                        <a:pt x="136017" y="177473"/>
                        <a:pt x="135450" y="177473"/>
                        <a:pt x="135450" y="177069"/>
                      </a:cubicBezTo>
                      <a:cubicBezTo>
                        <a:pt x="135248" y="177271"/>
                        <a:pt x="135045" y="177271"/>
                        <a:pt x="134843" y="177473"/>
                      </a:cubicBezTo>
                      <a:cubicBezTo>
                        <a:pt x="134641" y="177675"/>
                        <a:pt x="134438" y="177675"/>
                        <a:pt x="134236" y="177877"/>
                      </a:cubicBezTo>
                      <a:lnTo>
                        <a:pt x="133831" y="177877"/>
                      </a:lnTo>
                      <a:cubicBezTo>
                        <a:pt x="133426" y="178281"/>
                        <a:pt x="132859" y="178645"/>
                        <a:pt x="132455" y="179049"/>
                      </a:cubicBezTo>
                      <a:cubicBezTo>
                        <a:pt x="131686" y="179817"/>
                        <a:pt x="130876" y="180422"/>
                        <a:pt x="130309" y="181392"/>
                      </a:cubicBezTo>
                      <a:lnTo>
                        <a:pt x="130309" y="181594"/>
                      </a:lnTo>
                      <a:lnTo>
                        <a:pt x="130107" y="181796"/>
                      </a:lnTo>
                      <a:cubicBezTo>
                        <a:pt x="130107" y="181796"/>
                        <a:pt x="130107" y="181998"/>
                        <a:pt x="129904" y="181998"/>
                      </a:cubicBezTo>
                      <a:cubicBezTo>
                        <a:pt x="129904" y="182200"/>
                        <a:pt x="129702" y="182200"/>
                        <a:pt x="129702" y="182402"/>
                      </a:cubicBezTo>
                      <a:cubicBezTo>
                        <a:pt x="129702" y="182402"/>
                        <a:pt x="129500" y="182604"/>
                        <a:pt x="129297" y="182604"/>
                      </a:cubicBezTo>
                      <a:lnTo>
                        <a:pt x="129095" y="182402"/>
                      </a:lnTo>
                      <a:cubicBezTo>
                        <a:pt x="129095" y="182402"/>
                        <a:pt x="129095" y="182200"/>
                        <a:pt x="128892" y="182200"/>
                      </a:cubicBezTo>
                      <a:cubicBezTo>
                        <a:pt x="128690" y="181998"/>
                        <a:pt x="128690" y="181796"/>
                        <a:pt x="128487" y="181594"/>
                      </a:cubicBezTo>
                      <a:lnTo>
                        <a:pt x="128487" y="181392"/>
                      </a:lnTo>
                      <a:cubicBezTo>
                        <a:pt x="128892" y="180988"/>
                        <a:pt x="129257" y="180625"/>
                        <a:pt x="129661" y="180019"/>
                      </a:cubicBezTo>
                      <a:cubicBezTo>
                        <a:pt x="129864" y="179817"/>
                        <a:pt x="129864" y="179615"/>
                        <a:pt x="130066" y="179615"/>
                      </a:cubicBezTo>
                      <a:cubicBezTo>
                        <a:pt x="130269" y="179413"/>
                        <a:pt x="130471" y="179009"/>
                        <a:pt x="130674" y="178847"/>
                      </a:cubicBezTo>
                      <a:cubicBezTo>
                        <a:pt x="130674" y="178645"/>
                        <a:pt x="130876" y="178645"/>
                        <a:pt x="130876" y="178443"/>
                      </a:cubicBezTo>
                      <a:cubicBezTo>
                        <a:pt x="131281" y="177837"/>
                        <a:pt x="131645" y="177473"/>
                        <a:pt x="132050" y="176867"/>
                      </a:cubicBezTo>
                      <a:lnTo>
                        <a:pt x="132252" y="176665"/>
                      </a:lnTo>
                      <a:cubicBezTo>
                        <a:pt x="132252" y="176665"/>
                        <a:pt x="132657" y="176059"/>
                        <a:pt x="132859" y="175898"/>
                      </a:cubicBezTo>
                      <a:cubicBezTo>
                        <a:pt x="133062" y="175736"/>
                        <a:pt x="133062" y="175494"/>
                        <a:pt x="133264" y="175130"/>
                      </a:cubicBezTo>
                      <a:lnTo>
                        <a:pt x="133264" y="174928"/>
                      </a:lnTo>
                      <a:cubicBezTo>
                        <a:pt x="133467" y="174524"/>
                        <a:pt x="133467" y="174322"/>
                        <a:pt x="133669" y="174161"/>
                      </a:cubicBezTo>
                      <a:lnTo>
                        <a:pt x="133669" y="173959"/>
                      </a:lnTo>
                      <a:cubicBezTo>
                        <a:pt x="133669" y="173959"/>
                        <a:pt x="133669" y="173757"/>
                        <a:pt x="133872" y="173555"/>
                      </a:cubicBezTo>
                      <a:cubicBezTo>
                        <a:pt x="133872" y="173353"/>
                        <a:pt x="133872" y="173151"/>
                        <a:pt x="134074" y="172949"/>
                      </a:cubicBezTo>
                      <a:lnTo>
                        <a:pt x="134074" y="172747"/>
                      </a:lnTo>
                      <a:cubicBezTo>
                        <a:pt x="134479" y="171979"/>
                        <a:pt x="135045" y="171373"/>
                        <a:pt x="135653" y="170767"/>
                      </a:cubicBezTo>
                      <a:lnTo>
                        <a:pt x="135450" y="170767"/>
                      </a:lnTo>
                      <a:cubicBezTo>
                        <a:pt x="134843" y="171171"/>
                        <a:pt x="134479" y="171535"/>
                        <a:pt x="134074" y="171939"/>
                      </a:cubicBezTo>
                      <a:cubicBezTo>
                        <a:pt x="133669" y="172343"/>
                        <a:pt x="132900" y="171737"/>
                        <a:pt x="133467" y="171333"/>
                      </a:cubicBezTo>
                      <a:cubicBezTo>
                        <a:pt x="133872" y="171131"/>
                        <a:pt x="134074" y="170727"/>
                        <a:pt x="134236" y="170565"/>
                      </a:cubicBezTo>
                      <a:cubicBezTo>
                        <a:pt x="134843" y="169959"/>
                        <a:pt x="135410" y="169192"/>
                        <a:pt x="136219" y="168586"/>
                      </a:cubicBezTo>
                      <a:cubicBezTo>
                        <a:pt x="136624" y="168182"/>
                        <a:pt x="136989" y="167980"/>
                        <a:pt x="137393" y="167818"/>
                      </a:cubicBezTo>
                      <a:lnTo>
                        <a:pt x="137596" y="167616"/>
                      </a:lnTo>
                      <a:cubicBezTo>
                        <a:pt x="137798" y="167212"/>
                        <a:pt x="138203" y="167010"/>
                        <a:pt x="138365" y="166646"/>
                      </a:cubicBezTo>
                      <a:cubicBezTo>
                        <a:pt x="141887" y="163334"/>
                        <a:pt x="147999" y="163334"/>
                        <a:pt x="152493" y="161152"/>
                      </a:cubicBezTo>
                      <a:cubicBezTo>
                        <a:pt x="154274" y="160385"/>
                        <a:pt x="156622" y="161556"/>
                        <a:pt x="158403" y="161152"/>
                      </a:cubicBezTo>
                      <a:cubicBezTo>
                        <a:pt x="159577" y="161152"/>
                        <a:pt x="160549" y="161152"/>
                        <a:pt x="161723" y="161920"/>
                      </a:cubicBezTo>
                      <a:cubicBezTo>
                        <a:pt x="158403" y="162526"/>
                        <a:pt x="155448" y="164667"/>
                        <a:pt x="152290" y="166606"/>
                      </a:cubicBezTo>
                      <a:moveTo>
                        <a:pt x="159941" y="140751"/>
                      </a:moveTo>
                      <a:cubicBezTo>
                        <a:pt x="159537" y="140347"/>
                        <a:pt x="161115" y="140751"/>
                        <a:pt x="161520" y="139983"/>
                      </a:cubicBezTo>
                      <a:lnTo>
                        <a:pt x="158565" y="139983"/>
                      </a:lnTo>
                      <a:cubicBezTo>
                        <a:pt x="158160" y="139983"/>
                        <a:pt x="158160" y="139579"/>
                        <a:pt x="158160" y="139215"/>
                      </a:cubicBezTo>
                      <a:cubicBezTo>
                        <a:pt x="156379" y="139619"/>
                        <a:pt x="154031" y="140387"/>
                        <a:pt x="152250" y="140791"/>
                      </a:cubicBezTo>
                      <a:cubicBezTo>
                        <a:pt x="149700" y="141559"/>
                        <a:pt x="147352" y="143336"/>
                        <a:pt x="144397" y="144104"/>
                      </a:cubicBezTo>
                      <a:cubicBezTo>
                        <a:pt x="140268" y="145679"/>
                        <a:pt x="136948" y="148992"/>
                        <a:pt x="132617" y="150366"/>
                      </a:cubicBezTo>
                      <a:cubicBezTo>
                        <a:pt x="132212" y="150366"/>
                        <a:pt x="132212" y="149962"/>
                        <a:pt x="132212" y="149598"/>
                      </a:cubicBezTo>
                      <a:cubicBezTo>
                        <a:pt x="132617" y="148426"/>
                        <a:pt x="133993" y="148022"/>
                        <a:pt x="134762" y="147053"/>
                      </a:cubicBezTo>
                      <a:cubicBezTo>
                        <a:pt x="134762" y="146649"/>
                        <a:pt x="134762" y="146285"/>
                        <a:pt x="134357" y="146285"/>
                      </a:cubicBezTo>
                      <a:cubicBezTo>
                        <a:pt x="137312" y="142165"/>
                        <a:pt x="141442" y="140023"/>
                        <a:pt x="145166" y="136670"/>
                      </a:cubicBezTo>
                      <a:lnTo>
                        <a:pt x="145166" y="135499"/>
                      </a:lnTo>
                      <a:cubicBezTo>
                        <a:pt x="146340" y="133923"/>
                        <a:pt x="148121" y="133358"/>
                        <a:pt x="148890" y="131378"/>
                      </a:cubicBezTo>
                      <a:cubicBezTo>
                        <a:pt x="149295" y="130206"/>
                        <a:pt x="150874" y="128833"/>
                        <a:pt x="152614" y="128065"/>
                      </a:cubicBezTo>
                      <a:cubicBezTo>
                        <a:pt x="152210" y="127661"/>
                        <a:pt x="151440" y="127661"/>
                        <a:pt x="151440" y="126894"/>
                      </a:cubicBezTo>
                      <a:cubicBezTo>
                        <a:pt x="149862" y="126894"/>
                        <a:pt x="148485" y="127661"/>
                        <a:pt x="146906" y="126490"/>
                      </a:cubicBezTo>
                      <a:cubicBezTo>
                        <a:pt x="147676" y="125884"/>
                        <a:pt x="148485" y="125520"/>
                        <a:pt x="149254" y="125116"/>
                      </a:cubicBezTo>
                      <a:cubicBezTo>
                        <a:pt x="148850" y="125116"/>
                        <a:pt x="148647" y="124914"/>
                        <a:pt x="148485" y="124510"/>
                      </a:cubicBezTo>
                      <a:cubicBezTo>
                        <a:pt x="148080" y="123743"/>
                        <a:pt x="149254" y="122935"/>
                        <a:pt x="150266" y="122733"/>
                      </a:cubicBezTo>
                      <a:cubicBezTo>
                        <a:pt x="151845" y="122329"/>
                        <a:pt x="153586" y="122329"/>
                        <a:pt x="154800" y="121157"/>
                      </a:cubicBezTo>
                      <a:cubicBezTo>
                        <a:pt x="152250" y="120753"/>
                        <a:pt x="149295" y="121925"/>
                        <a:pt x="146542" y="120389"/>
                      </a:cubicBezTo>
                      <a:cubicBezTo>
                        <a:pt x="148323" y="115501"/>
                        <a:pt x="151440" y="111582"/>
                        <a:pt x="155772" y="109199"/>
                      </a:cubicBezTo>
                      <a:cubicBezTo>
                        <a:pt x="156177" y="109199"/>
                        <a:pt x="156946" y="109199"/>
                        <a:pt x="156946" y="109603"/>
                      </a:cubicBezTo>
                      <a:cubicBezTo>
                        <a:pt x="156946" y="111380"/>
                        <a:pt x="155772" y="112916"/>
                        <a:pt x="153991" y="113320"/>
                      </a:cubicBezTo>
                      <a:cubicBezTo>
                        <a:pt x="156946" y="114087"/>
                        <a:pt x="159901" y="114087"/>
                        <a:pt x="162816" y="115461"/>
                      </a:cubicBezTo>
                      <a:cubicBezTo>
                        <a:pt x="162411" y="116228"/>
                        <a:pt x="161642" y="115865"/>
                        <a:pt x="161237" y="115865"/>
                      </a:cubicBezTo>
                      <a:cubicBezTo>
                        <a:pt x="163018" y="117036"/>
                        <a:pt x="165366" y="116269"/>
                        <a:pt x="167147" y="117642"/>
                      </a:cubicBezTo>
                      <a:cubicBezTo>
                        <a:pt x="165973" y="118814"/>
                        <a:pt x="165002" y="117642"/>
                        <a:pt x="163828" y="117642"/>
                      </a:cubicBezTo>
                      <a:cubicBezTo>
                        <a:pt x="175405" y="120955"/>
                        <a:pt x="187590" y="123541"/>
                        <a:pt x="197225" y="130974"/>
                      </a:cubicBezTo>
                      <a:cubicBezTo>
                        <a:pt x="188966" y="135095"/>
                        <a:pt x="180546" y="136872"/>
                        <a:pt x="171681" y="138811"/>
                      </a:cubicBezTo>
                      <a:cubicBezTo>
                        <a:pt x="170507" y="138811"/>
                        <a:pt x="169900" y="138811"/>
                        <a:pt x="168726" y="138407"/>
                      </a:cubicBezTo>
                      <a:cubicBezTo>
                        <a:pt x="168726" y="138811"/>
                        <a:pt x="168726" y="139579"/>
                        <a:pt x="168321" y="139579"/>
                      </a:cubicBezTo>
                      <a:cubicBezTo>
                        <a:pt x="166742" y="139579"/>
                        <a:pt x="165771" y="139579"/>
                        <a:pt x="164597" y="140347"/>
                      </a:cubicBezTo>
                      <a:cubicBezTo>
                        <a:pt x="163220" y="141518"/>
                        <a:pt x="161075" y="141922"/>
                        <a:pt x="159901" y="140751"/>
                      </a:cubicBezTo>
                    </a:path>
                  </a:pathLst>
                </a:custGeom>
                <a:solidFill>
                  <a:srgbClr val="000091"/>
                </a:solidFill>
                <a:ln w="0" cap="flat">
                  <a:noFill/>
                  <a:prstDash val="solid"/>
                  <a:miter/>
                </a:ln>
              </p:spPr>
              <p:txBody>
                <a:bodyPr rtlCol="0" anchor="ctr"/>
                <a:lstStyle/>
                <a:p>
                  <a:endParaRPr lang="fr-FR"/>
                </a:p>
              </p:txBody>
            </p:sp>
            <p:sp>
              <p:nvSpPr>
                <p:cNvPr id="18" name="Forme libre 17">
                  <a:extLst>
                    <a:ext uri="{FF2B5EF4-FFF2-40B4-BE49-F238E27FC236}">
                      <a16:creationId xmlns:a16="http://schemas.microsoft.com/office/drawing/2014/main" id="{4B11B6E2-050D-33DC-AAB4-C1F6B3D6E165}"/>
                    </a:ext>
                  </a:extLst>
                </p:cNvPr>
                <p:cNvSpPr/>
                <p:nvPr/>
              </p:nvSpPr>
              <p:spPr>
                <a:xfrm>
                  <a:off x="1196269" y="-1543570"/>
                  <a:ext cx="238329" cy="196137"/>
                </a:xfrm>
                <a:custGeom>
                  <a:avLst/>
                  <a:gdLst>
                    <a:gd name="connsiteX0" fmla="*/ 238168 w 238329"/>
                    <a:gd name="connsiteY0" fmla="*/ 0 h 196137"/>
                    <a:gd name="connsiteX1" fmla="*/ 27260 w 238329"/>
                    <a:gd name="connsiteY1" fmla="*/ 0 h 196137"/>
                    <a:gd name="connsiteX2" fmla="*/ 29244 w 238329"/>
                    <a:gd name="connsiteY2" fmla="*/ 970 h 196137"/>
                    <a:gd name="connsiteX3" fmla="*/ 34547 w 238329"/>
                    <a:gd name="connsiteY3" fmla="*/ 3717 h 196137"/>
                    <a:gd name="connsiteX4" fmla="*/ 41631 w 238329"/>
                    <a:gd name="connsiteY4" fmla="*/ 9615 h 196137"/>
                    <a:gd name="connsiteX5" fmla="*/ 42805 w 238329"/>
                    <a:gd name="connsiteY5" fmla="*/ 14503 h 196137"/>
                    <a:gd name="connsiteX6" fmla="*/ 39850 w 238329"/>
                    <a:gd name="connsiteY6" fmla="*/ 19998 h 196137"/>
                    <a:gd name="connsiteX7" fmla="*/ 31997 w 238329"/>
                    <a:gd name="connsiteY7" fmla="*/ 20765 h 196137"/>
                    <a:gd name="connsiteX8" fmla="*/ 27463 w 238329"/>
                    <a:gd name="connsiteY8" fmla="*/ 19998 h 196137"/>
                    <a:gd name="connsiteX9" fmla="*/ 41995 w 238329"/>
                    <a:gd name="connsiteY9" fmla="*/ 29976 h 196137"/>
                    <a:gd name="connsiteX10" fmla="*/ 45315 w 238329"/>
                    <a:gd name="connsiteY10" fmla="*/ 31148 h 196137"/>
                    <a:gd name="connsiteX11" fmla="*/ 45720 w 238329"/>
                    <a:gd name="connsiteY11" fmla="*/ 32319 h 196137"/>
                    <a:gd name="connsiteX12" fmla="*/ 44546 w 238329"/>
                    <a:gd name="connsiteY12" fmla="*/ 34460 h 196137"/>
                    <a:gd name="connsiteX13" fmla="*/ 45720 w 238329"/>
                    <a:gd name="connsiteY13" fmla="*/ 34460 h 196137"/>
                    <a:gd name="connsiteX14" fmla="*/ 49849 w 238329"/>
                    <a:gd name="connsiteY14" fmla="*/ 31148 h 196137"/>
                    <a:gd name="connsiteX15" fmla="*/ 51428 w 238329"/>
                    <a:gd name="connsiteY15" fmla="*/ 36642 h 196137"/>
                    <a:gd name="connsiteX16" fmla="*/ 46894 w 238329"/>
                    <a:gd name="connsiteY16" fmla="*/ 40359 h 196137"/>
                    <a:gd name="connsiteX17" fmla="*/ 46894 w 238329"/>
                    <a:gd name="connsiteY17" fmla="*/ 42904 h 196137"/>
                    <a:gd name="connsiteX18" fmla="*/ 48675 w 238329"/>
                    <a:gd name="connsiteY18" fmla="*/ 47429 h 196137"/>
                    <a:gd name="connsiteX19" fmla="*/ 51225 w 238329"/>
                    <a:gd name="connsiteY19" fmla="*/ 55670 h 196137"/>
                    <a:gd name="connsiteX20" fmla="*/ 53775 w 238329"/>
                    <a:gd name="connsiteY20" fmla="*/ 72314 h 196137"/>
                    <a:gd name="connsiteX21" fmla="*/ 53371 w 238329"/>
                    <a:gd name="connsiteY21" fmla="*/ 80758 h 196137"/>
                    <a:gd name="connsiteX22" fmla="*/ 57500 w 238329"/>
                    <a:gd name="connsiteY22" fmla="*/ 88595 h 196137"/>
                    <a:gd name="connsiteX23" fmla="*/ 61629 w 238329"/>
                    <a:gd name="connsiteY23" fmla="*/ 94494 h 196137"/>
                    <a:gd name="connsiteX24" fmla="*/ 66163 w 238329"/>
                    <a:gd name="connsiteY24" fmla="*/ 106250 h 196137"/>
                    <a:gd name="connsiteX25" fmla="*/ 58309 w 238329"/>
                    <a:gd name="connsiteY25" fmla="*/ 109966 h 196137"/>
                    <a:gd name="connsiteX26" fmla="*/ 59079 w 238329"/>
                    <a:gd name="connsiteY26" fmla="*/ 116632 h 196137"/>
                    <a:gd name="connsiteX27" fmla="*/ 54180 w 238329"/>
                    <a:gd name="connsiteY27" fmla="*/ 123096 h 196137"/>
                    <a:gd name="connsiteX28" fmla="*/ 56731 w 238329"/>
                    <a:gd name="connsiteY28" fmla="*/ 124672 h 196137"/>
                    <a:gd name="connsiteX29" fmla="*/ 57905 w 238329"/>
                    <a:gd name="connsiteY29" fmla="*/ 129560 h 196137"/>
                    <a:gd name="connsiteX30" fmla="*/ 54180 w 238329"/>
                    <a:gd name="connsiteY30" fmla="*/ 136226 h 196137"/>
                    <a:gd name="connsiteX31" fmla="*/ 53775 w 238329"/>
                    <a:gd name="connsiteY31" fmla="*/ 144467 h 196137"/>
                    <a:gd name="connsiteX32" fmla="*/ 47096 w 238329"/>
                    <a:gd name="connsiteY32" fmla="*/ 149962 h 196137"/>
                    <a:gd name="connsiteX33" fmla="*/ 40012 w 238329"/>
                    <a:gd name="connsiteY33" fmla="*/ 150366 h 196137"/>
                    <a:gd name="connsiteX34" fmla="*/ 37866 w 238329"/>
                    <a:gd name="connsiteY34" fmla="*/ 149598 h 196137"/>
                    <a:gd name="connsiteX35" fmla="*/ 19002 w 238329"/>
                    <a:gd name="connsiteY35" fmla="*/ 147053 h 196137"/>
                    <a:gd name="connsiteX36" fmla="*/ 13901 w 238329"/>
                    <a:gd name="connsiteY36" fmla="*/ 148426 h 196137"/>
                    <a:gd name="connsiteX37" fmla="*/ 9368 w 238329"/>
                    <a:gd name="connsiteY37" fmla="*/ 152345 h 196137"/>
                    <a:gd name="connsiteX38" fmla="*/ 8598 w 238329"/>
                    <a:gd name="connsiteY38" fmla="*/ 153315 h 196137"/>
                    <a:gd name="connsiteX39" fmla="*/ 8194 w 238329"/>
                    <a:gd name="connsiteY39" fmla="*/ 153921 h 196137"/>
                    <a:gd name="connsiteX40" fmla="*/ 7789 w 238329"/>
                    <a:gd name="connsiteY40" fmla="*/ 154325 h 196137"/>
                    <a:gd name="connsiteX41" fmla="*/ 4834 w 238329"/>
                    <a:gd name="connsiteY41" fmla="*/ 158647 h 196137"/>
                    <a:gd name="connsiteX42" fmla="*/ 4631 w 238329"/>
                    <a:gd name="connsiteY42" fmla="*/ 158849 h 196137"/>
                    <a:gd name="connsiteX43" fmla="*/ 4226 w 238329"/>
                    <a:gd name="connsiteY43" fmla="*/ 159455 h 196137"/>
                    <a:gd name="connsiteX44" fmla="*/ 1474 w 238329"/>
                    <a:gd name="connsiteY44" fmla="*/ 166323 h 196137"/>
                    <a:gd name="connsiteX45" fmla="*/ 1879 w 238329"/>
                    <a:gd name="connsiteY45" fmla="*/ 183776 h 196137"/>
                    <a:gd name="connsiteX46" fmla="*/ 22322 w 238329"/>
                    <a:gd name="connsiteY46" fmla="*/ 191613 h 196137"/>
                    <a:gd name="connsiteX47" fmla="*/ 31146 w 238329"/>
                    <a:gd name="connsiteY47" fmla="*/ 196138 h 196137"/>
                    <a:gd name="connsiteX48" fmla="*/ 238329 w 238329"/>
                    <a:gd name="connsiteY48" fmla="*/ 196138 h 196137"/>
                    <a:gd name="connsiteX49" fmla="*/ 238329 w 238329"/>
                    <a:gd name="connsiteY49" fmla="*/ 162 h 196137"/>
                    <a:gd name="connsiteX50" fmla="*/ 238127 w 238329"/>
                    <a:gd name="connsiteY50" fmla="*/ 162 h 1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8329" h="196137">
                      <a:moveTo>
                        <a:pt x="238168" y="0"/>
                      </a:moveTo>
                      <a:lnTo>
                        <a:pt x="27260" y="0"/>
                      </a:lnTo>
                      <a:cubicBezTo>
                        <a:pt x="27260" y="0"/>
                        <a:pt x="27665" y="0"/>
                        <a:pt x="29244" y="970"/>
                      </a:cubicBezTo>
                      <a:cubicBezTo>
                        <a:pt x="31025" y="1939"/>
                        <a:pt x="33171" y="3111"/>
                        <a:pt x="34547" y="3717"/>
                      </a:cubicBezTo>
                      <a:cubicBezTo>
                        <a:pt x="37300" y="5090"/>
                        <a:pt x="39850" y="6868"/>
                        <a:pt x="41631" y="9615"/>
                      </a:cubicBezTo>
                      <a:cubicBezTo>
                        <a:pt x="42400" y="10787"/>
                        <a:pt x="43412" y="12928"/>
                        <a:pt x="42805" y="14503"/>
                      </a:cubicBezTo>
                      <a:cubicBezTo>
                        <a:pt x="42036" y="16281"/>
                        <a:pt x="41631" y="19392"/>
                        <a:pt x="39850" y="19998"/>
                      </a:cubicBezTo>
                      <a:cubicBezTo>
                        <a:pt x="37704" y="21169"/>
                        <a:pt x="34749" y="21169"/>
                        <a:pt x="31997" y="20765"/>
                      </a:cubicBezTo>
                      <a:cubicBezTo>
                        <a:pt x="30418" y="20765"/>
                        <a:pt x="29041" y="20361"/>
                        <a:pt x="27463" y="19998"/>
                      </a:cubicBezTo>
                      <a:cubicBezTo>
                        <a:pt x="32968" y="22139"/>
                        <a:pt x="38271" y="24886"/>
                        <a:pt x="41995" y="29976"/>
                      </a:cubicBezTo>
                      <a:cubicBezTo>
                        <a:pt x="42400" y="30744"/>
                        <a:pt x="43777" y="31148"/>
                        <a:pt x="45315" y="31148"/>
                      </a:cubicBezTo>
                      <a:cubicBezTo>
                        <a:pt x="45720" y="31148"/>
                        <a:pt x="45720" y="31915"/>
                        <a:pt x="45720" y="32319"/>
                      </a:cubicBezTo>
                      <a:cubicBezTo>
                        <a:pt x="44951" y="33087"/>
                        <a:pt x="44141" y="33491"/>
                        <a:pt x="44546" y="34460"/>
                      </a:cubicBezTo>
                      <a:lnTo>
                        <a:pt x="45720" y="34460"/>
                      </a:lnTo>
                      <a:cubicBezTo>
                        <a:pt x="47501" y="33693"/>
                        <a:pt x="47299" y="29936"/>
                        <a:pt x="49849" y="31148"/>
                      </a:cubicBezTo>
                      <a:cubicBezTo>
                        <a:pt x="51630" y="32319"/>
                        <a:pt x="52399" y="34864"/>
                        <a:pt x="51428" y="36642"/>
                      </a:cubicBezTo>
                      <a:cubicBezTo>
                        <a:pt x="49849" y="38218"/>
                        <a:pt x="48472" y="39187"/>
                        <a:pt x="46894" y="40359"/>
                      </a:cubicBezTo>
                      <a:cubicBezTo>
                        <a:pt x="46489" y="41126"/>
                        <a:pt x="46489" y="42136"/>
                        <a:pt x="46894" y="42904"/>
                      </a:cubicBezTo>
                      <a:cubicBezTo>
                        <a:pt x="48068" y="44479"/>
                        <a:pt x="48472" y="45853"/>
                        <a:pt x="48675" y="47429"/>
                      </a:cubicBezTo>
                      <a:cubicBezTo>
                        <a:pt x="49849" y="49974"/>
                        <a:pt x="50254" y="52923"/>
                        <a:pt x="51225" y="55670"/>
                      </a:cubicBezTo>
                      <a:cubicBezTo>
                        <a:pt x="52804" y="61164"/>
                        <a:pt x="54180" y="66861"/>
                        <a:pt x="53775" y="72314"/>
                      </a:cubicBezTo>
                      <a:cubicBezTo>
                        <a:pt x="53775" y="75264"/>
                        <a:pt x="52197" y="77809"/>
                        <a:pt x="53371" y="80758"/>
                      </a:cubicBezTo>
                      <a:cubicBezTo>
                        <a:pt x="54140" y="83707"/>
                        <a:pt x="55921" y="85848"/>
                        <a:pt x="57500" y="88595"/>
                      </a:cubicBezTo>
                      <a:cubicBezTo>
                        <a:pt x="59079" y="90736"/>
                        <a:pt x="60455" y="92312"/>
                        <a:pt x="61629" y="94494"/>
                      </a:cubicBezTo>
                      <a:cubicBezTo>
                        <a:pt x="63774" y="98210"/>
                        <a:pt x="67903" y="101927"/>
                        <a:pt x="66163" y="106250"/>
                      </a:cubicBezTo>
                      <a:cubicBezTo>
                        <a:pt x="64989" y="108795"/>
                        <a:pt x="61062" y="108391"/>
                        <a:pt x="58309" y="109966"/>
                      </a:cubicBezTo>
                      <a:cubicBezTo>
                        <a:pt x="56164" y="111744"/>
                        <a:pt x="57905" y="114855"/>
                        <a:pt x="59079" y="116632"/>
                      </a:cubicBezTo>
                      <a:cubicBezTo>
                        <a:pt x="60860" y="119945"/>
                        <a:pt x="56933" y="122127"/>
                        <a:pt x="54180" y="123096"/>
                      </a:cubicBezTo>
                      <a:cubicBezTo>
                        <a:pt x="54949" y="124268"/>
                        <a:pt x="56326" y="123864"/>
                        <a:pt x="56731" y="124672"/>
                      </a:cubicBezTo>
                      <a:cubicBezTo>
                        <a:pt x="57135" y="126449"/>
                        <a:pt x="58876" y="127621"/>
                        <a:pt x="57905" y="129560"/>
                      </a:cubicBezTo>
                      <a:cubicBezTo>
                        <a:pt x="56326" y="131701"/>
                        <a:pt x="51994" y="132873"/>
                        <a:pt x="54180" y="136226"/>
                      </a:cubicBezTo>
                      <a:cubicBezTo>
                        <a:pt x="55759" y="138771"/>
                        <a:pt x="54788" y="141720"/>
                        <a:pt x="53775" y="144467"/>
                      </a:cubicBezTo>
                      <a:cubicBezTo>
                        <a:pt x="52602" y="147416"/>
                        <a:pt x="50051" y="149356"/>
                        <a:pt x="47096" y="149962"/>
                      </a:cubicBezTo>
                      <a:cubicBezTo>
                        <a:pt x="44951" y="150729"/>
                        <a:pt x="42198" y="150729"/>
                        <a:pt x="40012" y="150366"/>
                      </a:cubicBezTo>
                      <a:cubicBezTo>
                        <a:pt x="39243" y="149962"/>
                        <a:pt x="38433" y="149598"/>
                        <a:pt x="37866" y="149598"/>
                      </a:cubicBezTo>
                      <a:cubicBezTo>
                        <a:pt x="31592" y="148830"/>
                        <a:pt x="25317" y="147053"/>
                        <a:pt x="19002" y="147053"/>
                      </a:cubicBezTo>
                      <a:cubicBezTo>
                        <a:pt x="17221" y="147457"/>
                        <a:pt x="15278" y="147820"/>
                        <a:pt x="13901" y="148426"/>
                      </a:cubicBezTo>
                      <a:cubicBezTo>
                        <a:pt x="12323" y="149598"/>
                        <a:pt x="10744" y="150972"/>
                        <a:pt x="9368" y="152345"/>
                      </a:cubicBezTo>
                      <a:cubicBezTo>
                        <a:pt x="9165" y="152749"/>
                        <a:pt x="8760" y="152951"/>
                        <a:pt x="8598" y="153315"/>
                      </a:cubicBezTo>
                      <a:cubicBezTo>
                        <a:pt x="8396" y="153517"/>
                        <a:pt x="8194" y="153719"/>
                        <a:pt x="8194" y="153921"/>
                      </a:cubicBezTo>
                      <a:lnTo>
                        <a:pt x="7789" y="154325"/>
                      </a:lnTo>
                      <a:cubicBezTo>
                        <a:pt x="6615" y="155698"/>
                        <a:pt x="5805" y="157072"/>
                        <a:pt x="4834" y="158647"/>
                      </a:cubicBezTo>
                      <a:cubicBezTo>
                        <a:pt x="4834" y="158849"/>
                        <a:pt x="4631" y="158849"/>
                        <a:pt x="4631" y="158849"/>
                      </a:cubicBezTo>
                      <a:cubicBezTo>
                        <a:pt x="4631" y="159051"/>
                        <a:pt x="4429" y="159253"/>
                        <a:pt x="4226" y="159455"/>
                      </a:cubicBezTo>
                      <a:cubicBezTo>
                        <a:pt x="3052" y="161597"/>
                        <a:pt x="2081" y="163980"/>
                        <a:pt x="1474" y="166323"/>
                      </a:cubicBezTo>
                      <a:cubicBezTo>
                        <a:pt x="-1077" y="174767"/>
                        <a:pt x="97" y="181998"/>
                        <a:pt x="1879" y="183776"/>
                      </a:cubicBezTo>
                      <a:cubicBezTo>
                        <a:pt x="2283" y="184180"/>
                        <a:pt x="14063" y="187896"/>
                        <a:pt x="22322" y="191613"/>
                      </a:cubicBezTo>
                      <a:cubicBezTo>
                        <a:pt x="26248" y="193391"/>
                        <a:pt x="28799" y="194562"/>
                        <a:pt x="31146" y="196138"/>
                      </a:cubicBezTo>
                      <a:lnTo>
                        <a:pt x="238329" y="196138"/>
                      </a:lnTo>
                      <a:lnTo>
                        <a:pt x="238329" y="162"/>
                      </a:lnTo>
                      <a:lnTo>
                        <a:pt x="238127" y="162"/>
                      </a:lnTo>
                      <a:close/>
                    </a:path>
                  </a:pathLst>
                </a:custGeom>
                <a:solidFill>
                  <a:srgbClr val="E1000F"/>
                </a:solidFill>
                <a:ln w="0" cap="flat">
                  <a:noFill/>
                  <a:prstDash val="solid"/>
                  <a:miter/>
                </a:ln>
              </p:spPr>
              <p:txBody>
                <a:bodyPr rtlCol="0" anchor="ctr"/>
                <a:lstStyle/>
                <a:p>
                  <a:endParaRPr lang="fr-FR"/>
                </a:p>
              </p:txBody>
            </p:sp>
            <p:sp>
              <p:nvSpPr>
                <p:cNvPr id="19" name="Forme libre 18">
                  <a:extLst>
                    <a:ext uri="{FF2B5EF4-FFF2-40B4-BE49-F238E27FC236}">
                      <a16:creationId xmlns:a16="http://schemas.microsoft.com/office/drawing/2014/main" id="{BD3E55BF-BC59-0FC8-4A10-99B084FDDD4C}"/>
                    </a:ext>
                  </a:extLst>
                </p:cNvPr>
                <p:cNvSpPr/>
                <p:nvPr/>
              </p:nvSpPr>
              <p:spPr>
                <a:xfrm>
                  <a:off x="1221667" y="-1475300"/>
                  <a:ext cx="24149" cy="21305"/>
                </a:xfrm>
                <a:custGeom>
                  <a:avLst/>
                  <a:gdLst>
                    <a:gd name="connsiteX0" fmla="*/ 14411 w 24149"/>
                    <a:gd name="connsiteY0" fmla="*/ 3479 h 21305"/>
                    <a:gd name="connsiteX1" fmla="*/ 18136 w 24149"/>
                    <a:gd name="connsiteY1" fmla="*/ 4651 h 21305"/>
                    <a:gd name="connsiteX2" fmla="*/ 10687 w 24149"/>
                    <a:gd name="connsiteY2" fmla="*/ 11316 h 21305"/>
                    <a:gd name="connsiteX3" fmla="*/ 9513 w 24149"/>
                    <a:gd name="connsiteY3" fmla="*/ 11316 h 21305"/>
                    <a:gd name="connsiteX4" fmla="*/ 7732 w 24149"/>
                    <a:gd name="connsiteY4" fmla="*/ 13862 h 21305"/>
                    <a:gd name="connsiteX5" fmla="*/ 4412 w 24149"/>
                    <a:gd name="connsiteY5" fmla="*/ 14266 h 21305"/>
                    <a:gd name="connsiteX6" fmla="*/ 9918 w 24149"/>
                    <a:gd name="connsiteY6" fmla="*/ 16407 h 21305"/>
                    <a:gd name="connsiteX7" fmla="*/ 11092 w 24149"/>
                    <a:gd name="connsiteY7" fmla="*/ 17982 h 21305"/>
                    <a:gd name="connsiteX8" fmla="*/ 11861 w 24149"/>
                    <a:gd name="connsiteY8" fmla="*/ 17578 h 21305"/>
                    <a:gd name="connsiteX9" fmla="*/ 12630 w 24149"/>
                    <a:gd name="connsiteY9" fmla="*/ 17982 h 21305"/>
                    <a:gd name="connsiteX10" fmla="*/ 12630 w 24149"/>
                    <a:gd name="connsiteY10" fmla="*/ 19558 h 21305"/>
                    <a:gd name="connsiteX11" fmla="*/ 8096 w 24149"/>
                    <a:gd name="connsiteY11" fmla="*/ 20729 h 21305"/>
                    <a:gd name="connsiteX12" fmla="*/ 16719 w 24149"/>
                    <a:gd name="connsiteY12" fmla="*/ 20729 h 21305"/>
                    <a:gd name="connsiteX13" fmla="*/ 18298 w 24149"/>
                    <a:gd name="connsiteY13" fmla="*/ 14468 h 21305"/>
                    <a:gd name="connsiteX14" fmla="*/ 17528 w 24149"/>
                    <a:gd name="connsiteY14" fmla="*/ 13296 h 21305"/>
                    <a:gd name="connsiteX15" fmla="*/ 19674 w 24149"/>
                    <a:gd name="connsiteY15" fmla="*/ 11155 h 21305"/>
                    <a:gd name="connsiteX16" fmla="*/ 21819 w 24149"/>
                    <a:gd name="connsiteY16" fmla="*/ 9983 h 21305"/>
                    <a:gd name="connsiteX17" fmla="*/ 20645 w 24149"/>
                    <a:gd name="connsiteY17" fmla="*/ 8206 h 21305"/>
                    <a:gd name="connsiteX18" fmla="*/ 23965 w 24149"/>
                    <a:gd name="connsiteY18" fmla="*/ 2307 h 21305"/>
                    <a:gd name="connsiteX19" fmla="*/ 18864 w 24149"/>
                    <a:gd name="connsiteY19" fmla="*/ 328 h 21305"/>
                    <a:gd name="connsiteX20" fmla="*/ 12590 w 24149"/>
                    <a:gd name="connsiteY20" fmla="*/ 732 h 21305"/>
                    <a:gd name="connsiteX21" fmla="*/ 7084 w 24149"/>
                    <a:gd name="connsiteY21" fmla="*/ 2307 h 21305"/>
                    <a:gd name="connsiteX22" fmla="*/ 0 w 24149"/>
                    <a:gd name="connsiteY22" fmla="*/ 6024 h 21305"/>
                    <a:gd name="connsiteX23" fmla="*/ 8056 w 24149"/>
                    <a:gd name="connsiteY23" fmla="*/ 3883 h 21305"/>
                    <a:gd name="connsiteX24" fmla="*/ 14330 w 24149"/>
                    <a:gd name="connsiteY24" fmla="*/ 3479 h 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49" h="21305">
                      <a:moveTo>
                        <a:pt x="14411" y="3479"/>
                      </a:moveTo>
                      <a:cubicBezTo>
                        <a:pt x="15990" y="3883"/>
                        <a:pt x="18136" y="3883"/>
                        <a:pt x="18136" y="4651"/>
                      </a:cubicBezTo>
                      <a:cubicBezTo>
                        <a:pt x="17366" y="7600"/>
                        <a:pt x="13035" y="8367"/>
                        <a:pt x="10687" y="11316"/>
                      </a:cubicBezTo>
                      <a:lnTo>
                        <a:pt x="9513" y="11316"/>
                      </a:lnTo>
                      <a:cubicBezTo>
                        <a:pt x="8339" y="12084"/>
                        <a:pt x="8744" y="13862"/>
                        <a:pt x="7732" y="13862"/>
                      </a:cubicBezTo>
                      <a:cubicBezTo>
                        <a:pt x="6558" y="13458"/>
                        <a:pt x="5586" y="13862"/>
                        <a:pt x="4412" y="14266"/>
                      </a:cubicBezTo>
                      <a:cubicBezTo>
                        <a:pt x="5991" y="15841"/>
                        <a:pt x="7732" y="16811"/>
                        <a:pt x="9918" y="16407"/>
                      </a:cubicBezTo>
                      <a:cubicBezTo>
                        <a:pt x="10323" y="16407"/>
                        <a:pt x="11092" y="17174"/>
                        <a:pt x="11092" y="17982"/>
                      </a:cubicBezTo>
                      <a:cubicBezTo>
                        <a:pt x="11092" y="17982"/>
                        <a:pt x="11497" y="17982"/>
                        <a:pt x="11861" y="17578"/>
                      </a:cubicBezTo>
                      <a:cubicBezTo>
                        <a:pt x="12266" y="17578"/>
                        <a:pt x="12630" y="17578"/>
                        <a:pt x="12630" y="17982"/>
                      </a:cubicBezTo>
                      <a:lnTo>
                        <a:pt x="12630" y="19558"/>
                      </a:lnTo>
                      <a:cubicBezTo>
                        <a:pt x="11456" y="21133"/>
                        <a:pt x="9675" y="20325"/>
                        <a:pt x="8096" y="20729"/>
                      </a:cubicBezTo>
                      <a:cubicBezTo>
                        <a:pt x="11051" y="21497"/>
                        <a:pt x="14006" y="21497"/>
                        <a:pt x="16719" y="20729"/>
                      </a:cubicBezTo>
                      <a:cubicBezTo>
                        <a:pt x="18864" y="19962"/>
                        <a:pt x="16719" y="16205"/>
                        <a:pt x="18298" y="14468"/>
                      </a:cubicBezTo>
                      <a:cubicBezTo>
                        <a:pt x="17528" y="14468"/>
                        <a:pt x="18298" y="13296"/>
                        <a:pt x="17528" y="13296"/>
                      </a:cubicBezTo>
                      <a:cubicBezTo>
                        <a:pt x="18298" y="12528"/>
                        <a:pt x="19107" y="11518"/>
                        <a:pt x="19674" y="11155"/>
                      </a:cubicBezTo>
                      <a:cubicBezTo>
                        <a:pt x="20443" y="11155"/>
                        <a:pt x="21455" y="10751"/>
                        <a:pt x="21819" y="9983"/>
                      </a:cubicBezTo>
                      <a:cubicBezTo>
                        <a:pt x="21819" y="9216"/>
                        <a:pt x="20241" y="8812"/>
                        <a:pt x="20645" y="8206"/>
                      </a:cubicBezTo>
                      <a:cubicBezTo>
                        <a:pt x="22791" y="6630"/>
                        <a:pt x="24775" y="4489"/>
                        <a:pt x="23965" y="2307"/>
                      </a:cubicBezTo>
                      <a:cubicBezTo>
                        <a:pt x="23560" y="1136"/>
                        <a:pt x="20645" y="1136"/>
                        <a:pt x="18864" y="328"/>
                      </a:cubicBezTo>
                      <a:cubicBezTo>
                        <a:pt x="17083" y="-440"/>
                        <a:pt x="14735" y="328"/>
                        <a:pt x="12590" y="732"/>
                      </a:cubicBezTo>
                      <a:cubicBezTo>
                        <a:pt x="10808" y="732"/>
                        <a:pt x="8865" y="1903"/>
                        <a:pt x="7084" y="2307"/>
                      </a:cubicBezTo>
                      <a:cubicBezTo>
                        <a:pt x="4534" y="3075"/>
                        <a:pt x="2186" y="4449"/>
                        <a:pt x="0" y="6024"/>
                      </a:cubicBezTo>
                      <a:cubicBezTo>
                        <a:pt x="2550" y="4853"/>
                        <a:pt x="5101" y="4449"/>
                        <a:pt x="8056" y="3883"/>
                      </a:cubicBezTo>
                      <a:cubicBezTo>
                        <a:pt x="10201" y="3479"/>
                        <a:pt x="11982" y="3115"/>
                        <a:pt x="14330" y="3479"/>
                      </a:cubicBezTo>
                    </a:path>
                  </a:pathLst>
                </a:custGeom>
                <a:solidFill>
                  <a:srgbClr val="808081"/>
                </a:solidFill>
                <a:ln w="0" cap="flat">
                  <a:noFill/>
                  <a:prstDash val="solid"/>
                  <a:miter/>
                </a:ln>
              </p:spPr>
              <p:txBody>
                <a:bodyPr rtlCol="0" anchor="ctr"/>
                <a:lstStyle/>
                <a:p>
                  <a:endParaRPr lang="fr-FR"/>
                </a:p>
              </p:txBody>
            </p:sp>
          </p:grpSp>
          <p:sp>
            <p:nvSpPr>
              <p:cNvPr id="15" name="Forme libre 14">
                <a:extLst>
                  <a:ext uri="{FF2B5EF4-FFF2-40B4-BE49-F238E27FC236}">
                    <a16:creationId xmlns:a16="http://schemas.microsoft.com/office/drawing/2014/main" id="{ECB45AC6-E6B9-13DB-D917-D0054617CFE2}"/>
                  </a:ext>
                </a:extLst>
              </p:cNvPr>
              <p:cNvSpPr/>
              <p:nvPr/>
            </p:nvSpPr>
            <p:spPr>
              <a:xfrm>
                <a:off x="893364" y="-1290551"/>
                <a:ext cx="1276454" cy="434411"/>
              </a:xfrm>
              <a:custGeom>
                <a:avLst/>
                <a:gdLst>
                  <a:gd name="connsiteX0" fmla="*/ 40 w 1276454"/>
                  <a:gd name="connsiteY0" fmla="*/ 187937 h 434411"/>
                  <a:gd name="connsiteX1" fmla="*/ 40 w 1276454"/>
                  <a:gd name="connsiteY1" fmla="*/ 40965 h 434411"/>
                  <a:gd name="connsiteX2" fmla="*/ 44813 w 1276454"/>
                  <a:gd name="connsiteY2" fmla="*/ 40965 h 434411"/>
                  <a:gd name="connsiteX3" fmla="*/ 82906 w 1276454"/>
                  <a:gd name="connsiteY3" fmla="*/ 52721 h 434411"/>
                  <a:gd name="connsiteX4" fmla="*/ 97034 w 1276454"/>
                  <a:gd name="connsiteY4" fmla="*/ 84879 h 434411"/>
                  <a:gd name="connsiteX5" fmla="*/ 90961 w 1276454"/>
                  <a:gd name="connsiteY5" fmla="*/ 107623 h 434411"/>
                  <a:gd name="connsiteX6" fmla="*/ 73676 w 1276454"/>
                  <a:gd name="connsiteY6" fmla="*/ 122894 h 434411"/>
                  <a:gd name="connsiteX7" fmla="*/ 119622 w 1276454"/>
                  <a:gd name="connsiteY7" fmla="*/ 187977 h 434411"/>
                  <a:gd name="connsiteX8" fmla="*/ 84080 w 1276454"/>
                  <a:gd name="connsiteY8" fmla="*/ 187977 h 434411"/>
                  <a:gd name="connsiteX9" fmla="*/ 45015 w 1276454"/>
                  <a:gd name="connsiteY9" fmla="*/ 128590 h 434411"/>
                  <a:gd name="connsiteX10" fmla="*/ 29875 w 1276454"/>
                  <a:gd name="connsiteY10" fmla="*/ 128590 h 434411"/>
                  <a:gd name="connsiteX11" fmla="*/ 29875 w 1276454"/>
                  <a:gd name="connsiteY11" fmla="*/ 187977 h 434411"/>
                  <a:gd name="connsiteX12" fmla="*/ 40 w 1276454"/>
                  <a:gd name="connsiteY12" fmla="*/ 187977 h 434411"/>
                  <a:gd name="connsiteX13" fmla="*/ 29875 w 1276454"/>
                  <a:gd name="connsiteY13" fmla="*/ 103260 h 434411"/>
                  <a:gd name="connsiteX14" fmla="*/ 46553 w 1276454"/>
                  <a:gd name="connsiteY14" fmla="*/ 103260 h 434411"/>
                  <a:gd name="connsiteX15" fmla="*/ 61086 w 1276454"/>
                  <a:gd name="connsiteY15" fmla="*/ 98372 h 434411"/>
                  <a:gd name="connsiteX16" fmla="*/ 66389 w 1276454"/>
                  <a:gd name="connsiteY16" fmla="*/ 84475 h 434411"/>
                  <a:gd name="connsiteX17" fmla="*/ 61086 w 1276454"/>
                  <a:gd name="connsiteY17" fmla="*/ 71143 h 434411"/>
                  <a:gd name="connsiteX18" fmla="*/ 46553 w 1276454"/>
                  <a:gd name="connsiteY18" fmla="*/ 66457 h 434411"/>
                  <a:gd name="connsiteX19" fmla="*/ 29875 w 1276454"/>
                  <a:gd name="connsiteY19" fmla="*/ 66457 h 434411"/>
                  <a:gd name="connsiteX20" fmla="*/ 29875 w 1276454"/>
                  <a:gd name="connsiteY20" fmla="*/ 103301 h 434411"/>
                  <a:gd name="connsiteX21" fmla="*/ 140429 w 1276454"/>
                  <a:gd name="connsiteY21" fmla="*/ 187937 h 434411"/>
                  <a:gd name="connsiteX22" fmla="*/ 140429 w 1276454"/>
                  <a:gd name="connsiteY22" fmla="*/ 40965 h 434411"/>
                  <a:gd name="connsiteX23" fmla="*/ 225845 w 1276454"/>
                  <a:gd name="connsiteY23" fmla="*/ 40965 h 434411"/>
                  <a:gd name="connsiteX24" fmla="*/ 225845 w 1276454"/>
                  <a:gd name="connsiteY24" fmla="*/ 66457 h 434411"/>
                  <a:gd name="connsiteX25" fmla="*/ 170062 w 1276454"/>
                  <a:gd name="connsiteY25" fmla="*/ 66457 h 434411"/>
                  <a:gd name="connsiteX26" fmla="*/ 170062 w 1276454"/>
                  <a:gd name="connsiteY26" fmla="*/ 100351 h 434411"/>
                  <a:gd name="connsiteX27" fmla="*/ 217384 w 1276454"/>
                  <a:gd name="connsiteY27" fmla="*/ 100351 h 434411"/>
                  <a:gd name="connsiteX28" fmla="*/ 217384 w 1276454"/>
                  <a:gd name="connsiteY28" fmla="*/ 125843 h 434411"/>
                  <a:gd name="connsiteX29" fmla="*/ 170062 w 1276454"/>
                  <a:gd name="connsiteY29" fmla="*/ 125843 h 434411"/>
                  <a:gd name="connsiteX30" fmla="*/ 170062 w 1276454"/>
                  <a:gd name="connsiteY30" fmla="*/ 162485 h 434411"/>
                  <a:gd name="connsiteX31" fmla="*/ 225845 w 1276454"/>
                  <a:gd name="connsiteY31" fmla="*/ 162485 h 434411"/>
                  <a:gd name="connsiteX32" fmla="*/ 225845 w 1276454"/>
                  <a:gd name="connsiteY32" fmla="*/ 187977 h 434411"/>
                  <a:gd name="connsiteX33" fmla="*/ 140429 w 1276454"/>
                  <a:gd name="connsiteY33" fmla="*/ 187977 h 434411"/>
                  <a:gd name="connsiteX34" fmla="*/ 169293 w 1276454"/>
                  <a:gd name="connsiteY34" fmla="*/ 28401 h 434411"/>
                  <a:gd name="connsiteX35" fmla="*/ 192853 w 1276454"/>
                  <a:gd name="connsiteY35" fmla="*/ 0 h 434411"/>
                  <a:gd name="connsiteX36" fmla="*/ 223497 w 1276454"/>
                  <a:gd name="connsiteY36" fmla="*/ 0 h 434411"/>
                  <a:gd name="connsiteX37" fmla="*/ 196415 w 1276454"/>
                  <a:gd name="connsiteY37" fmla="*/ 28401 h 434411"/>
                  <a:gd name="connsiteX38" fmla="*/ 169333 w 1276454"/>
                  <a:gd name="connsiteY38" fmla="*/ 28401 h 434411"/>
                  <a:gd name="connsiteX39" fmla="*/ 262197 w 1276454"/>
                  <a:gd name="connsiteY39" fmla="*/ 187937 h 434411"/>
                  <a:gd name="connsiteX40" fmla="*/ 262197 w 1276454"/>
                  <a:gd name="connsiteY40" fmla="*/ 40965 h 434411"/>
                  <a:gd name="connsiteX41" fmla="*/ 310694 w 1276454"/>
                  <a:gd name="connsiteY41" fmla="*/ 40965 h 434411"/>
                  <a:gd name="connsiteX42" fmla="*/ 348584 w 1276454"/>
                  <a:gd name="connsiteY42" fmla="*/ 52721 h 434411"/>
                  <a:gd name="connsiteX43" fmla="*/ 362510 w 1276454"/>
                  <a:gd name="connsiteY43" fmla="*/ 84879 h 434411"/>
                  <a:gd name="connsiteX44" fmla="*/ 348584 w 1276454"/>
                  <a:gd name="connsiteY44" fmla="*/ 116834 h 434411"/>
                  <a:gd name="connsiteX45" fmla="*/ 310694 w 1276454"/>
                  <a:gd name="connsiteY45" fmla="*/ 128590 h 434411"/>
                  <a:gd name="connsiteX46" fmla="*/ 292032 w 1276454"/>
                  <a:gd name="connsiteY46" fmla="*/ 128590 h 434411"/>
                  <a:gd name="connsiteX47" fmla="*/ 292032 w 1276454"/>
                  <a:gd name="connsiteY47" fmla="*/ 187977 h 434411"/>
                  <a:gd name="connsiteX48" fmla="*/ 262197 w 1276454"/>
                  <a:gd name="connsiteY48" fmla="*/ 187977 h 434411"/>
                  <a:gd name="connsiteX49" fmla="*/ 292032 w 1276454"/>
                  <a:gd name="connsiteY49" fmla="*/ 103260 h 434411"/>
                  <a:gd name="connsiteX50" fmla="*/ 311868 w 1276454"/>
                  <a:gd name="connsiteY50" fmla="*/ 103260 h 434411"/>
                  <a:gd name="connsiteX51" fmla="*/ 326805 w 1276454"/>
                  <a:gd name="connsiteY51" fmla="*/ 98170 h 434411"/>
                  <a:gd name="connsiteX52" fmla="*/ 332108 w 1276454"/>
                  <a:gd name="connsiteY52" fmla="*/ 84434 h 434411"/>
                  <a:gd name="connsiteX53" fmla="*/ 326603 w 1276454"/>
                  <a:gd name="connsiteY53" fmla="*/ 71102 h 434411"/>
                  <a:gd name="connsiteX54" fmla="*/ 311868 w 1276454"/>
                  <a:gd name="connsiteY54" fmla="*/ 66416 h 434411"/>
                  <a:gd name="connsiteX55" fmla="*/ 292032 w 1276454"/>
                  <a:gd name="connsiteY55" fmla="*/ 66416 h 434411"/>
                  <a:gd name="connsiteX56" fmla="*/ 292032 w 1276454"/>
                  <a:gd name="connsiteY56" fmla="*/ 103260 h 434411"/>
                  <a:gd name="connsiteX57" fmla="*/ 386475 w 1276454"/>
                  <a:gd name="connsiteY57" fmla="*/ 130489 h 434411"/>
                  <a:gd name="connsiteX58" fmla="*/ 386475 w 1276454"/>
                  <a:gd name="connsiteY58" fmla="*/ 40924 h 434411"/>
                  <a:gd name="connsiteX59" fmla="*/ 416309 w 1276454"/>
                  <a:gd name="connsiteY59" fmla="*/ 40924 h 434411"/>
                  <a:gd name="connsiteX60" fmla="*/ 416309 w 1276454"/>
                  <a:gd name="connsiteY60" fmla="*/ 132832 h 434411"/>
                  <a:gd name="connsiteX61" fmla="*/ 424163 w 1276454"/>
                  <a:gd name="connsiteY61" fmla="*/ 155941 h 434411"/>
                  <a:gd name="connsiteX62" fmla="*/ 445941 w 1276454"/>
                  <a:gd name="connsiteY62" fmla="*/ 164182 h 434411"/>
                  <a:gd name="connsiteX63" fmla="*/ 467558 w 1276454"/>
                  <a:gd name="connsiteY63" fmla="*/ 155941 h 434411"/>
                  <a:gd name="connsiteX64" fmla="*/ 475412 w 1276454"/>
                  <a:gd name="connsiteY64" fmla="*/ 132832 h 434411"/>
                  <a:gd name="connsiteX65" fmla="*/ 475412 w 1276454"/>
                  <a:gd name="connsiteY65" fmla="*/ 40924 h 434411"/>
                  <a:gd name="connsiteX66" fmla="*/ 505246 w 1276454"/>
                  <a:gd name="connsiteY66" fmla="*/ 40924 h 434411"/>
                  <a:gd name="connsiteX67" fmla="*/ 505246 w 1276454"/>
                  <a:gd name="connsiteY67" fmla="*/ 130489 h 434411"/>
                  <a:gd name="connsiteX68" fmla="*/ 489337 w 1276454"/>
                  <a:gd name="connsiteY68" fmla="*/ 175777 h 434411"/>
                  <a:gd name="connsiteX69" fmla="*/ 445739 w 1276454"/>
                  <a:gd name="connsiteY69" fmla="*/ 192057 h 434411"/>
                  <a:gd name="connsiteX70" fmla="*/ 402343 w 1276454"/>
                  <a:gd name="connsiteY70" fmla="*/ 175777 h 434411"/>
                  <a:gd name="connsiteX71" fmla="*/ 386434 w 1276454"/>
                  <a:gd name="connsiteY71" fmla="*/ 130489 h 434411"/>
                  <a:gd name="connsiteX72" fmla="*/ 544149 w 1276454"/>
                  <a:gd name="connsiteY72" fmla="*/ 187896 h 434411"/>
                  <a:gd name="connsiteX73" fmla="*/ 544149 w 1276454"/>
                  <a:gd name="connsiteY73" fmla="*/ 40924 h 434411"/>
                  <a:gd name="connsiteX74" fmla="*/ 585764 w 1276454"/>
                  <a:gd name="connsiteY74" fmla="*/ 40924 h 434411"/>
                  <a:gd name="connsiteX75" fmla="*/ 621711 w 1276454"/>
                  <a:gd name="connsiteY75" fmla="*/ 51509 h 434411"/>
                  <a:gd name="connsiteX76" fmla="*/ 634867 w 1276454"/>
                  <a:gd name="connsiteY76" fmla="*/ 80919 h 434411"/>
                  <a:gd name="connsiteX77" fmla="*/ 619363 w 1276454"/>
                  <a:gd name="connsiteY77" fmla="*/ 109926 h 434411"/>
                  <a:gd name="connsiteX78" fmla="*/ 637215 w 1276454"/>
                  <a:gd name="connsiteY78" fmla="*/ 124025 h 434411"/>
                  <a:gd name="connsiteX79" fmla="*/ 643490 w 1276454"/>
                  <a:gd name="connsiteY79" fmla="*/ 144589 h 434411"/>
                  <a:gd name="connsiteX80" fmla="*/ 628755 w 1276454"/>
                  <a:gd name="connsiteY80" fmla="*/ 176342 h 434411"/>
                  <a:gd name="connsiteX81" fmla="*/ 588881 w 1276454"/>
                  <a:gd name="connsiteY81" fmla="*/ 187896 h 434411"/>
                  <a:gd name="connsiteX82" fmla="*/ 544109 w 1276454"/>
                  <a:gd name="connsiteY82" fmla="*/ 187896 h 434411"/>
                  <a:gd name="connsiteX83" fmla="*/ 573822 w 1276454"/>
                  <a:gd name="connsiteY83" fmla="*/ 162404 h 434411"/>
                  <a:gd name="connsiteX84" fmla="*/ 590702 w 1276454"/>
                  <a:gd name="connsiteY84" fmla="*/ 162404 h 434411"/>
                  <a:gd name="connsiteX85" fmla="*/ 607016 w 1276454"/>
                  <a:gd name="connsiteY85" fmla="*/ 157314 h 434411"/>
                  <a:gd name="connsiteX86" fmla="*/ 612927 w 1276454"/>
                  <a:gd name="connsiteY86" fmla="*/ 143013 h 434411"/>
                  <a:gd name="connsiteX87" fmla="*/ 607016 w 1276454"/>
                  <a:gd name="connsiteY87" fmla="*/ 128914 h 434411"/>
                  <a:gd name="connsiteX88" fmla="*/ 590702 w 1276454"/>
                  <a:gd name="connsiteY88" fmla="*/ 124025 h 434411"/>
                  <a:gd name="connsiteX89" fmla="*/ 573822 w 1276454"/>
                  <a:gd name="connsiteY89" fmla="*/ 124025 h 434411"/>
                  <a:gd name="connsiteX90" fmla="*/ 573822 w 1276454"/>
                  <a:gd name="connsiteY90" fmla="*/ 162445 h 434411"/>
                  <a:gd name="connsiteX91" fmla="*/ 573822 w 1276454"/>
                  <a:gd name="connsiteY91" fmla="*/ 98533 h 434411"/>
                  <a:gd name="connsiteX92" fmla="*/ 586371 w 1276454"/>
                  <a:gd name="connsiteY92" fmla="*/ 98533 h 434411"/>
                  <a:gd name="connsiteX93" fmla="*/ 599527 w 1276454"/>
                  <a:gd name="connsiteY93" fmla="*/ 94211 h 434411"/>
                  <a:gd name="connsiteX94" fmla="*/ 604223 w 1276454"/>
                  <a:gd name="connsiteY94" fmla="*/ 82253 h 434411"/>
                  <a:gd name="connsiteX95" fmla="*/ 599527 w 1276454"/>
                  <a:gd name="connsiteY95" fmla="*/ 70698 h 434411"/>
                  <a:gd name="connsiteX96" fmla="*/ 586371 w 1276454"/>
                  <a:gd name="connsiteY96" fmla="*/ 66376 h 434411"/>
                  <a:gd name="connsiteX97" fmla="*/ 573822 w 1276454"/>
                  <a:gd name="connsiteY97" fmla="*/ 66376 h 434411"/>
                  <a:gd name="connsiteX98" fmla="*/ 573822 w 1276454"/>
                  <a:gd name="connsiteY98" fmla="*/ 98533 h 434411"/>
                  <a:gd name="connsiteX99" fmla="*/ 675956 w 1276454"/>
                  <a:gd name="connsiteY99" fmla="*/ 187896 h 434411"/>
                  <a:gd name="connsiteX100" fmla="*/ 675956 w 1276454"/>
                  <a:gd name="connsiteY100" fmla="*/ 40924 h 434411"/>
                  <a:gd name="connsiteX101" fmla="*/ 705629 w 1276454"/>
                  <a:gd name="connsiteY101" fmla="*/ 40924 h 434411"/>
                  <a:gd name="connsiteX102" fmla="*/ 705629 w 1276454"/>
                  <a:gd name="connsiteY102" fmla="*/ 160869 h 434411"/>
                  <a:gd name="connsiteX103" fmla="*/ 761412 w 1276454"/>
                  <a:gd name="connsiteY103" fmla="*/ 160869 h 434411"/>
                  <a:gd name="connsiteX104" fmla="*/ 761412 w 1276454"/>
                  <a:gd name="connsiteY104" fmla="*/ 187896 h 434411"/>
                  <a:gd name="connsiteX105" fmla="*/ 675996 w 1276454"/>
                  <a:gd name="connsiteY105" fmla="*/ 187896 h 434411"/>
                  <a:gd name="connsiteX106" fmla="*/ 789668 w 1276454"/>
                  <a:gd name="connsiteY106" fmla="*/ 187896 h 434411"/>
                  <a:gd name="connsiteX107" fmla="*/ 789668 w 1276454"/>
                  <a:gd name="connsiteY107" fmla="*/ 40924 h 434411"/>
                  <a:gd name="connsiteX108" fmla="*/ 819341 w 1276454"/>
                  <a:gd name="connsiteY108" fmla="*/ 40924 h 434411"/>
                  <a:gd name="connsiteX109" fmla="*/ 819341 w 1276454"/>
                  <a:gd name="connsiteY109" fmla="*/ 187896 h 434411"/>
                  <a:gd name="connsiteX110" fmla="*/ 789668 w 1276454"/>
                  <a:gd name="connsiteY110" fmla="*/ 187896 h 434411"/>
                  <a:gd name="connsiteX111" fmla="*/ 855652 w 1276454"/>
                  <a:gd name="connsiteY111" fmla="*/ 144387 h 434411"/>
                  <a:gd name="connsiteX112" fmla="*/ 849944 w 1276454"/>
                  <a:gd name="connsiteY112" fmla="*/ 114410 h 434411"/>
                  <a:gd name="connsiteX113" fmla="*/ 855652 w 1276454"/>
                  <a:gd name="connsiteY113" fmla="*/ 84636 h 434411"/>
                  <a:gd name="connsiteX114" fmla="*/ 871359 w 1276454"/>
                  <a:gd name="connsiteY114" fmla="*/ 59750 h 434411"/>
                  <a:gd name="connsiteX115" fmla="*/ 896093 w 1276454"/>
                  <a:gd name="connsiteY115" fmla="*/ 42904 h 434411"/>
                  <a:gd name="connsiteX116" fmla="*/ 927709 w 1276454"/>
                  <a:gd name="connsiteY116" fmla="*/ 36642 h 434411"/>
                  <a:gd name="connsiteX117" fmla="*/ 959325 w 1276454"/>
                  <a:gd name="connsiteY117" fmla="*/ 42904 h 434411"/>
                  <a:gd name="connsiteX118" fmla="*/ 984059 w 1276454"/>
                  <a:gd name="connsiteY118" fmla="*/ 59750 h 434411"/>
                  <a:gd name="connsiteX119" fmla="*/ 999766 w 1276454"/>
                  <a:gd name="connsiteY119" fmla="*/ 84636 h 434411"/>
                  <a:gd name="connsiteX120" fmla="*/ 1005473 w 1276454"/>
                  <a:gd name="connsiteY120" fmla="*/ 114410 h 434411"/>
                  <a:gd name="connsiteX121" fmla="*/ 997822 w 1276454"/>
                  <a:gd name="connsiteY121" fmla="*/ 148911 h 434411"/>
                  <a:gd name="connsiteX122" fmla="*/ 976610 w 1276454"/>
                  <a:gd name="connsiteY122" fmla="*/ 175777 h 434411"/>
                  <a:gd name="connsiteX123" fmla="*/ 985435 w 1276454"/>
                  <a:gd name="connsiteY123" fmla="*/ 184220 h 434411"/>
                  <a:gd name="connsiteX124" fmla="*/ 1016079 w 1276454"/>
                  <a:gd name="connsiteY124" fmla="*/ 198117 h 434411"/>
                  <a:gd name="connsiteX125" fmla="*/ 1026686 w 1276454"/>
                  <a:gd name="connsiteY125" fmla="*/ 196542 h 434411"/>
                  <a:gd name="connsiteX126" fmla="*/ 1026686 w 1276454"/>
                  <a:gd name="connsiteY126" fmla="*/ 221832 h 434411"/>
                  <a:gd name="connsiteX127" fmla="*/ 1011181 w 1276454"/>
                  <a:gd name="connsiteY127" fmla="*/ 224377 h 434411"/>
                  <a:gd name="connsiteX128" fmla="*/ 965437 w 1276454"/>
                  <a:gd name="connsiteY128" fmla="*/ 205187 h 434411"/>
                  <a:gd name="connsiteX129" fmla="*/ 947949 w 1276454"/>
                  <a:gd name="connsiteY129" fmla="*/ 189512 h 434411"/>
                  <a:gd name="connsiteX130" fmla="*/ 927709 w 1276454"/>
                  <a:gd name="connsiteY130" fmla="*/ 192057 h 434411"/>
                  <a:gd name="connsiteX131" fmla="*/ 896093 w 1276454"/>
                  <a:gd name="connsiteY131" fmla="*/ 185796 h 434411"/>
                  <a:gd name="connsiteX132" fmla="*/ 871359 w 1276454"/>
                  <a:gd name="connsiteY132" fmla="*/ 169151 h 434411"/>
                  <a:gd name="connsiteX133" fmla="*/ 855652 w 1276454"/>
                  <a:gd name="connsiteY133" fmla="*/ 144467 h 434411"/>
                  <a:gd name="connsiteX134" fmla="*/ 893947 w 1276454"/>
                  <a:gd name="connsiteY134" fmla="*/ 78940 h 434411"/>
                  <a:gd name="connsiteX135" fmla="*/ 880386 w 1276454"/>
                  <a:gd name="connsiteY135" fmla="*/ 114410 h 434411"/>
                  <a:gd name="connsiteX136" fmla="*/ 893947 w 1276454"/>
                  <a:gd name="connsiteY136" fmla="*/ 149881 h 434411"/>
                  <a:gd name="connsiteX137" fmla="*/ 927911 w 1276454"/>
                  <a:gd name="connsiteY137" fmla="*/ 164182 h 434411"/>
                  <a:gd name="connsiteX138" fmla="*/ 952079 w 1276454"/>
                  <a:gd name="connsiteY138" fmla="*/ 157718 h 434411"/>
                  <a:gd name="connsiteX139" fmla="*/ 968959 w 1276454"/>
                  <a:gd name="connsiteY139" fmla="*/ 139700 h 434411"/>
                  <a:gd name="connsiteX140" fmla="*/ 975031 w 1276454"/>
                  <a:gd name="connsiteY140" fmla="*/ 114410 h 434411"/>
                  <a:gd name="connsiteX141" fmla="*/ 961470 w 1276454"/>
                  <a:gd name="connsiteY141" fmla="*/ 78940 h 434411"/>
                  <a:gd name="connsiteX142" fmla="*/ 927709 w 1276454"/>
                  <a:gd name="connsiteY142" fmla="*/ 64639 h 434411"/>
                  <a:gd name="connsiteX143" fmla="*/ 893745 w 1276454"/>
                  <a:gd name="connsiteY143" fmla="*/ 78940 h 434411"/>
                  <a:gd name="connsiteX144" fmla="*/ 893947 w 1276454"/>
                  <a:gd name="connsiteY144" fmla="*/ 78940 h 434411"/>
                  <a:gd name="connsiteX145" fmla="*/ 1033365 w 1276454"/>
                  <a:gd name="connsiteY145" fmla="*/ 130489 h 434411"/>
                  <a:gd name="connsiteX146" fmla="*/ 1033365 w 1276454"/>
                  <a:gd name="connsiteY146" fmla="*/ 40924 h 434411"/>
                  <a:gd name="connsiteX147" fmla="*/ 1063200 w 1276454"/>
                  <a:gd name="connsiteY147" fmla="*/ 40924 h 434411"/>
                  <a:gd name="connsiteX148" fmla="*/ 1063200 w 1276454"/>
                  <a:gd name="connsiteY148" fmla="*/ 132832 h 434411"/>
                  <a:gd name="connsiteX149" fmla="*/ 1071053 w 1276454"/>
                  <a:gd name="connsiteY149" fmla="*/ 155941 h 434411"/>
                  <a:gd name="connsiteX150" fmla="*/ 1092832 w 1276454"/>
                  <a:gd name="connsiteY150" fmla="*/ 164182 h 434411"/>
                  <a:gd name="connsiteX151" fmla="*/ 1114449 w 1276454"/>
                  <a:gd name="connsiteY151" fmla="*/ 155941 h 434411"/>
                  <a:gd name="connsiteX152" fmla="*/ 1122302 w 1276454"/>
                  <a:gd name="connsiteY152" fmla="*/ 132832 h 434411"/>
                  <a:gd name="connsiteX153" fmla="*/ 1122302 w 1276454"/>
                  <a:gd name="connsiteY153" fmla="*/ 40924 h 434411"/>
                  <a:gd name="connsiteX154" fmla="*/ 1152137 w 1276454"/>
                  <a:gd name="connsiteY154" fmla="*/ 40924 h 434411"/>
                  <a:gd name="connsiteX155" fmla="*/ 1152137 w 1276454"/>
                  <a:gd name="connsiteY155" fmla="*/ 130489 h 434411"/>
                  <a:gd name="connsiteX156" fmla="*/ 1136228 w 1276454"/>
                  <a:gd name="connsiteY156" fmla="*/ 175777 h 434411"/>
                  <a:gd name="connsiteX157" fmla="*/ 1092629 w 1276454"/>
                  <a:gd name="connsiteY157" fmla="*/ 192057 h 434411"/>
                  <a:gd name="connsiteX158" fmla="*/ 1049234 w 1276454"/>
                  <a:gd name="connsiteY158" fmla="*/ 175777 h 434411"/>
                  <a:gd name="connsiteX159" fmla="*/ 1033324 w 1276454"/>
                  <a:gd name="connsiteY159" fmla="*/ 130489 h 434411"/>
                  <a:gd name="connsiteX160" fmla="*/ 1191039 w 1276454"/>
                  <a:gd name="connsiteY160" fmla="*/ 187896 h 434411"/>
                  <a:gd name="connsiteX161" fmla="*/ 1191039 w 1276454"/>
                  <a:gd name="connsiteY161" fmla="*/ 40924 h 434411"/>
                  <a:gd name="connsiteX162" fmla="*/ 1276455 w 1276454"/>
                  <a:gd name="connsiteY162" fmla="*/ 40924 h 434411"/>
                  <a:gd name="connsiteX163" fmla="*/ 1276455 w 1276454"/>
                  <a:gd name="connsiteY163" fmla="*/ 66416 h 434411"/>
                  <a:gd name="connsiteX164" fmla="*/ 1220672 w 1276454"/>
                  <a:gd name="connsiteY164" fmla="*/ 66416 h 434411"/>
                  <a:gd name="connsiteX165" fmla="*/ 1220672 w 1276454"/>
                  <a:gd name="connsiteY165" fmla="*/ 100311 h 434411"/>
                  <a:gd name="connsiteX166" fmla="*/ 1267994 w 1276454"/>
                  <a:gd name="connsiteY166" fmla="*/ 100311 h 434411"/>
                  <a:gd name="connsiteX167" fmla="*/ 1267994 w 1276454"/>
                  <a:gd name="connsiteY167" fmla="*/ 125803 h 434411"/>
                  <a:gd name="connsiteX168" fmla="*/ 1220672 w 1276454"/>
                  <a:gd name="connsiteY168" fmla="*/ 125803 h 434411"/>
                  <a:gd name="connsiteX169" fmla="*/ 1220672 w 1276454"/>
                  <a:gd name="connsiteY169" fmla="*/ 162445 h 434411"/>
                  <a:gd name="connsiteX170" fmla="*/ 1276455 w 1276454"/>
                  <a:gd name="connsiteY170" fmla="*/ 162445 h 434411"/>
                  <a:gd name="connsiteX171" fmla="*/ 1276455 w 1276454"/>
                  <a:gd name="connsiteY171" fmla="*/ 187937 h 434411"/>
                  <a:gd name="connsiteX172" fmla="*/ 1191039 w 1276454"/>
                  <a:gd name="connsiteY172" fmla="*/ 187937 h 434411"/>
                  <a:gd name="connsiteX173" fmla="*/ 0 w 1276454"/>
                  <a:gd name="connsiteY173" fmla="*/ 400517 h 434411"/>
                  <a:gd name="connsiteX174" fmla="*/ 0 w 1276454"/>
                  <a:gd name="connsiteY174" fmla="*/ 253545 h 434411"/>
                  <a:gd name="connsiteX175" fmla="*/ 85415 w 1276454"/>
                  <a:gd name="connsiteY175" fmla="*/ 253545 h 434411"/>
                  <a:gd name="connsiteX176" fmla="*/ 85415 w 1276454"/>
                  <a:gd name="connsiteY176" fmla="*/ 279037 h 434411"/>
                  <a:gd name="connsiteX177" fmla="*/ 29835 w 1276454"/>
                  <a:gd name="connsiteY177" fmla="*/ 279037 h 434411"/>
                  <a:gd name="connsiteX178" fmla="*/ 29835 w 1276454"/>
                  <a:gd name="connsiteY178" fmla="*/ 312932 h 434411"/>
                  <a:gd name="connsiteX179" fmla="*/ 77157 w 1276454"/>
                  <a:gd name="connsiteY179" fmla="*/ 312932 h 434411"/>
                  <a:gd name="connsiteX180" fmla="*/ 77157 w 1276454"/>
                  <a:gd name="connsiteY180" fmla="*/ 338424 h 434411"/>
                  <a:gd name="connsiteX181" fmla="*/ 29835 w 1276454"/>
                  <a:gd name="connsiteY181" fmla="*/ 338424 h 434411"/>
                  <a:gd name="connsiteX182" fmla="*/ 29835 w 1276454"/>
                  <a:gd name="connsiteY182" fmla="*/ 400557 h 434411"/>
                  <a:gd name="connsiteX183" fmla="*/ 0 w 1276454"/>
                  <a:gd name="connsiteY183" fmla="*/ 400557 h 434411"/>
                  <a:gd name="connsiteX184" fmla="*/ 113712 w 1276454"/>
                  <a:gd name="connsiteY184" fmla="*/ 400517 h 434411"/>
                  <a:gd name="connsiteX185" fmla="*/ 113712 w 1276454"/>
                  <a:gd name="connsiteY185" fmla="*/ 253545 h 434411"/>
                  <a:gd name="connsiteX186" fmla="*/ 158484 w 1276454"/>
                  <a:gd name="connsiteY186" fmla="*/ 253545 h 434411"/>
                  <a:gd name="connsiteX187" fmla="*/ 196779 w 1276454"/>
                  <a:gd name="connsiteY187" fmla="*/ 265301 h 434411"/>
                  <a:gd name="connsiteX188" fmla="*/ 210705 w 1276454"/>
                  <a:gd name="connsiteY188" fmla="*/ 297459 h 434411"/>
                  <a:gd name="connsiteX189" fmla="*/ 204633 w 1276454"/>
                  <a:gd name="connsiteY189" fmla="*/ 320405 h 434411"/>
                  <a:gd name="connsiteX190" fmla="*/ 187347 w 1276454"/>
                  <a:gd name="connsiteY190" fmla="*/ 335515 h 434411"/>
                  <a:gd name="connsiteX191" fmla="*/ 233293 w 1276454"/>
                  <a:gd name="connsiteY191" fmla="*/ 400598 h 434411"/>
                  <a:gd name="connsiteX192" fmla="*/ 197751 w 1276454"/>
                  <a:gd name="connsiteY192" fmla="*/ 400598 h 434411"/>
                  <a:gd name="connsiteX193" fmla="*/ 158686 w 1276454"/>
                  <a:gd name="connsiteY193" fmla="*/ 341211 h 434411"/>
                  <a:gd name="connsiteX194" fmla="*/ 143547 w 1276454"/>
                  <a:gd name="connsiteY194" fmla="*/ 341211 h 434411"/>
                  <a:gd name="connsiteX195" fmla="*/ 143547 w 1276454"/>
                  <a:gd name="connsiteY195" fmla="*/ 400598 h 434411"/>
                  <a:gd name="connsiteX196" fmla="*/ 113712 w 1276454"/>
                  <a:gd name="connsiteY196" fmla="*/ 400598 h 434411"/>
                  <a:gd name="connsiteX197" fmla="*/ 143547 w 1276454"/>
                  <a:gd name="connsiteY197" fmla="*/ 315840 h 434411"/>
                  <a:gd name="connsiteX198" fmla="*/ 160225 w 1276454"/>
                  <a:gd name="connsiteY198" fmla="*/ 315840 h 434411"/>
                  <a:gd name="connsiteX199" fmla="*/ 174960 w 1276454"/>
                  <a:gd name="connsiteY199" fmla="*/ 310952 h 434411"/>
                  <a:gd name="connsiteX200" fmla="*/ 180061 w 1276454"/>
                  <a:gd name="connsiteY200" fmla="*/ 297055 h 434411"/>
                  <a:gd name="connsiteX201" fmla="*/ 174960 w 1276454"/>
                  <a:gd name="connsiteY201" fmla="*/ 283723 h 434411"/>
                  <a:gd name="connsiteX202" fmla="*/ 160225 w 1276454"/>
                  <a:gd name="connsiteY202" fmla="*/ 279037 h 434411"/>
                  <a:gd name="connsiteX203" fmla="*/ 143547 w 1276454"/>
                  <a:gd name="connsiteY203" fmla="*/ 279037 h 434411"/>
                  <a:gd name="connsiteX204" fmla="*/ 143547 w 1276454"/>
                  <a:gd name="connsiteY204" fmla="*/ 315881 h 434411"/>
                  <a:gd name="connsiteX205" fmla="*/ 241754 w 1276454"/>
                  <a:gd name="connsiteY205" fmla="*/ 400517 h 434411"/>
                  <a:gd name="connsiteX206" fmla="*/ 297335 w 1276454"/>
                  <a:gd name="connsiteY206" fmla="*/ 253545 h 434411"/>
                  <a:gd name="connsiteX207" fmla="*/ 336237 w 1276454"/>
                  <a:gd name="connsiteY207" fmla="*/ 253545 h 434411"/>
                  <a:gd name="connsiteX208" fmla="*/ 391818 w 1276454"/>
                  <a:gd name="connsiteY208" fmla="*/ 400517 h 434411"/>
                  <a:gd name="connsiteX209" fmla="*/ 360202 w 1276454"/>
                  <a:gd name="connsiteY209" fmla="*/ 400517 h 434411"/>
                  <a:gd name="connsiteX210" fmla="*/ 346074 w 1276454"/>
                  <a:gd name="connsiteY210" fmla="*/ 362299 h 434411"/>
                  <a:gd name="connsiteX211" fmla="*/ 287376 w 1276454"/>
                  <a:gd name="connsiteY211" fmla="*/ 362299 h 434411"/>
                  <a:gd name="connsiteX212" fmla="*/ 273451 w 1276454"/>
                  <a:gd name="connsiteY212" fmla="*/ 400517 h 434411"/>
                  <a:gd name="connsiteX213" fmla="*/ 241835 w 1276454"/>
                  <a:gd name="connsiteY213" fmla="*/ 400517 h 434411"/>
                  <a:gd name="connsiteX214" fmla="*/ 296525 w 1276454"/>
                  <a:gd name="connsiteY214" fmla="*/ 336808 h 434411"/>
                  <a:gd name="connsiteX215" fmla="*/ 336966 w 1276454"/>
                  <a:gd name="connsiteY215" fmla="*/ 336808 h 434411"/>
                  <a:gd name="connsiteX216" fmla="*/ 316725 w 1276454"/>
                  <a:gd name="connsiteY216" fmla="*/ 281744 h 434411"/>
                  <a:gd name="connsiteX217" fmla="*/ 296485 w 1276454"/>
                  <a:gd name="connsiteY217" fmla="*/ 336808 h 434411"/>
                  <a:gd name="connsiteX218" fmla="*/ 416512 w 1276454"/>
                  <a:gd name="connsiteY218" fmla="*/ 400517 h 434411"/>
                  <a:gd name="connsiteX219" fmla="*/ 416512 w 1276454"/>
                  <a:gd name="connsiteY219" fmla="*/ 253545 h 434411"/>
                  <a:gd name="connsiteX220" fmla="*/ 454604 w 1276454"/>
                  <a:gd name="connsiteY220" fmla="*/ 253545 h 434411"/>
                  <a:gd name="connsiteX221" fmla="*/ 520184 w 1276454"/>
                  <a:gd name="connsiteY221" fmla="*/ 358785 h 434411"/>
                  <a:gd name="connsiteX222" fmla="*/ 520184 w 1276454"/>
                  <a:gd name="connsiteY222" fmla="*/ 253545 h 434411"/>
                  <a:gd name="connsiteX223" fmla="*/ 549857 w 1276454"/>
                  <a:gd name="connsiteY223" fmla="*/ 253545 h 434411"/>
                  <a:gd name="connsiteX224" fmla="*/ 549857 w 1276454"/>
                  <a:gd name="connsiteY224" fmla="*/ 400517 h 434411"/>
                  <a:gd name="connsiteX225" fmla="*/ 511764 w 1276454"/>
                  <a:gd name="connsiteY225" fmla="*/ 400517 h 434411"/>
                  <a:gd name="connsiteX226" fmla="*/ 446184 w 1276454"/>
                  <a:gd name="connsiteY226" fmla="*/ 294873 h 434411"/>
                  <a:gd name="connsiteX227" fmla="*/ 446184 w 1276454"/>
                  <a:gd name="connsiteY227" fmla="*/ 400517 h 434411"/>
                  <a:gd name="connsiteX228" fmla="*/ 416512 w 1276454"/>
                  <a:gd name="connsiteY228" fmla="*/ 400517 h 434411"/>
                  <a:gd name="connsiteX229" fmla="*/ 580663 w 1276454"/>
                  <a:gd name="connsiteY229" fmla="*/ 327031 h 434411"/>
                  <a:gd name="connsiteX230" fmla="*/ 586371 w 1276454"/>
                  <a:gd name="connsiteY230" fmla="*/ 297257 h 434411"/>
                  <a:gd name="connsiteX231" fmla="*/ 602078 w 1276454"/>
                  <a:gd name="connsiteY231" fmla="*/ 272371 h 434411"/>
                  <a:gd name="connsiteX232" fmla="*/ 626812 w 1276454"/>
                  <a:gd name="connsiteY232" fmla="*/ 255726 h 434411"/>
                  <a:gd name="connsiteX233" fmla="*/ 658630 w 1276454"/>
                  <a:gd name="connsiteY233" fmla="*/ 249465 h 434411"/>
                  <a:gd name="connsiteX234" fmla="*/ 693970 w 1276454"/>
                  <a:gd name="connsiteY234" fmla="*/ 257302 h 434411"/>
                  <a:gd name="connsiteX235" fmla="*/ 720283 w 1276454"/>
                  <a:gd name="connsiteY235" fmla="*/ 279239 h 434411"/>
                  <a:gd name="connsiteX236" fmla="*/ 696925 w 1276454"/>
                  <a:gd name="connsiteY236" fmla="*/ 297459 h 434411"/>
                  <a:gd name="connsiteX237" fmla="*/ 680611 w 1276454"/>
                  <a:gd name="connsiteY237" fmla="*/ 282754 h 434411"/>
                  <a:gd name="connsiteX238" fmla="*/ 658630 w 1276454"/>
                  <a:gd name="connsiteY238" fmla="*/ 277259 h 434411"/>
                  <a:gd name="connsiteX239" fmla="*/ 624666 w 1276454"/>
                  <a:gd name="connsiteY239" fmla="*/ 291561 h 434411"/>
                  <a:gd name="connsiteX240" fmla="*/ 611105 w 1276454"/>
                  <a:gd name="connsiteY240" fmla="*/ 327031 h 434411"/>
                  <a:gd name="connsiteX241" fmla="*/ 624666 w 1276454"/>
                  <a:gd name="connsiteY241" fmla="*/ 362703 h 434411"/>
                  <a:gd name="connsiteX242" fmla="*/ 658630 w 1276454"/>
                  <a:gd name="connsiteY242" fmla="*/ 376803 h 434411"/>
                  <a:gd name="connsiteX243" fmla="*/ 680611 w 1276454"/>
                  <a:gd name="connsiteY243" fmla="*/ 371510 h 434411"/>
                  <a:gd name="connsiteX244" fmla="*/ 696925 w 1276454"/>
                  <a:gd name="connsiteY244" fmla="*/ 356603 h 434411"/>
                  <a:gd name="connsiteX245" fmla="*/ 720283 w 1276454"/>
                  <a:gd name="connsiteY245" fmla="*/ 374621 h 434411"/>
                  <a:gd name="connsiteX246" fmla="*/ 698666 w 1276454"/>
                  <a:gd name="connsiteY246" fmla="*/ 394215 h 434411"/>
                  <a:gd name="connsiteX247" fmla="*/ 670005 w 1276454"/>
                  <a:gd name="connsiteY247" fmla="*/ 403830 h 434411"/>
                  <a:gd name="connsiteX248" fmla="*/ 651748 w 1276454"/>
                  <a:gd name="connsiteY248" fmla="*/ 434412 h 434411"/>
                  <a:gd name="connsiteX249" fmla="*/ 625435 w 1276454"/>
                  <a:gd name="connsiteY249" fmla="*/ 434412 h 434411"/>
                  <a:gd name="connsiteX250" fmla="*/ 643895 w 1276454"/>
                  <a:gd name="connsiteY250" fmla="*/ 403466 h 434411"/>
                  <a:gd name="connsiteX251" fmla="*/ 610700 w 1276454"/>
                  <a:gd name="connsiteY251" fmla="*/ 389165 h 434411"/>
                  <a:gd name="connsiteX252" fmla="*/ 588314 w 1276454"/>
                  <a:gd name="connsiteY252" fmla="*/ 361936 h 434411"/>
                  <a:gd name="connsiteX253" fmla="*/ 580663 w 1276454"/>
                  <a:gd name="connsiteY253" fmla="*/ 327071 h 434411"/>
                  <a:gd name="connsiteX254" fmla="*/ 728946 w 1276454"/>
                  <a:gd name="connsiteY254" fmla="*/ 400517 h 434411"/>
                  <a:gd name="connsiteX255" fmla="*/ 784527 w 1276454"/>
                  <a:gd name="connsiteY255" fmla="*/ 253545 h 434411"/>
                  <a:gd name="connsiteX256" fmla="*/ 823429 w 1276454"/>
                  <a:gd name="connsiteY256" fmla="*/ 253545 h 434411"/>
                  <a:gd name="connsiteX257" fmla="*/ 879010 w 1276454"/>
                  <a:gd name="connsiteY257" fmla="*/ 400517 h 434411"/>
                  <a:gd name="connsiteX258" fmla="*/ 847394 w 1276454"/>
                  <a:gd name="connsiteY258" fmla="*/ 400517 h 434411"/>
                  <a:gd name="connsiteX259" fmla="*/ 833468 w 1276454"/>
                  <a:gd name="connsiteY259" fmla="*/ 362299 h 434411"/>
                  <a:gd name="connsiteX260" fmla="*/ 774771 w 1276454"/>
                  <a:gd name="connsiteY260" fmla="*/ 362299 h 434411"/>
                  <a:gd name="connsiteX261" fmla="*/ 760643 w 1276454"/>
                  <a:gd name="connsiteY261" fmla="*/ 400517 h 434411"/>
                  <a:gd name="connsiteX262" fmla="*/ 729027 w 1276454"/>
                  <a:gd name="connsiteY262" fmla="*/ 400517 h 434411"/>
                  <a:gd name="connsiteX263" fmla="*/ 783919 w 1276454"/>
                  <a:gd name="connsiteY263" fmla="*/ 336808 h 434411"/>
                  <a:gd name="connsiteX264" fmla="*/ 824158 w 1276454"/>
                  <a:gd name="connsiteY264" fmla="*/ 336808 h 434411"/>
                  <a:gd name="connsiteX265" fmla="*/ 803917 w 1276454"/>
                  <a:gd name="connsiteY265" fmla="*/ 281744 h 434411"/>
                  <a:gd name="connsiteX266" fmla="*/ 783879 w 1276454"/>
                  <a:gd name="connsiteY266" fmla="*/ 336808 h 434411"/>
                  <a:gd name="connsiteX267" fmla="*/ 903703 w 1276454"/>
                  <a:gd name="connsiteY267" fmla="*/ 400517 h 434411"/>
                  <a:gd name="connsiteX268" fmla="*/ 903703 w 1276454"/>
                  <a:gd name="connsiteY268" fmla="*/ 253545 h 434411"/>
                  <a:gd name="connsiteX269" fmla="*/ 933538 w 1276454"/>
                  <a:gd name="connsiteY269" fmla="*/ 253545 h 434411"/>
                  <a:gd name="connsiteX270" fmla="*/ 933538 w 1276454"/>
                  <a:gd name="connsiteY270" fmla="*/ 400517 h 434411"/>
                  <a:gd name="connsiteX271" fmla="*/ 903703 w 1276454"/>
                  <a:gd name="connsiteY271" fmla="*/ 400517 h 434411"/>
                  <a:gd name="connsiteX272" fmla="*/ 963413 w 1276454"/>
                  <a:gd name="connsiteY272" fmla="*/ 380115 h 434411"/>
                  <a:gd name="connsiteX273" fmla="*/ 985030 w 1276454"/>
                  <a:gd name="connsiteY273" fmla="*/ 360320 h 434411"/>
                  <a:gd name="connsiteX274" fmla="*/ 999968 w 1276454"/>
                  <a:gd name="connsiteY274" fmla="*/ 373652 h 434411"/>
                  <a:gd name="connsiteX275" fmla="*/ 1017456 w 1276454"/>
                  <a:gd name="connsiteY275" fmla="*/ 378338 h 434411"/>
                  <a:gd name="connsiteX276" fmla="*/ 1031219 w 1276454"/>
                  <a:gd name="connsiteY276" fmla="*/ 373813 h 434411"/>
                  <a:gd name="connsiteX277" fmla="*/ 1036320 w 1276454"/>
                  <a:gd name="connsiteY277" fmla="*/ 361289 h 434411"/>
                  <a:gd name="connsiteX278" fmla="*/ 1033567 w 1276454"/>
                  <a:gd name="connsiteY278" fmla="*/ 352684 h 434411"/>
                  <a:gd name="connsiteX279" fmla="*/ 1025916 w 1276454"/>
                  <a:gd name="connsiteY279" fmla="*/ 346221 h 434411"/>
                  <a:gd name="connsiteX280" fmla="*/ 1015108 w 1276454"/>
                  <a:gd name="connsiteY280" fmla="*/ 340726 h 434411"/>
                  <a:gd name="connsiteX281" fmla="*/ 1002721 w 1276454"/>
                  <a:gd name="connsiteY281" fmla="*/ 335030 h 434411"/>
                  <a:gd name="connsiteX282" fmla="*/ 990536 w 1276454"/>
                  <a:gd name="connsiteY282" fmla="*/ 328364 h 434411"/>
                  <a:gd name="connsiteX283" fmla="*/ 979727 w 1276454"/>
                  <a:gd name="connsiteY283" fmla="*/ 319759 h 434411"/>
                  <a:gd name="connsiteX284" fmla="*/ 972076 w 1276454"/>
                  <a:gd name="connsiteY284" fmla="*/ 307801 h 434411"/>
                  <a:gd name="connsiteX285" fmla="*/ 969121 w 1276454"/>
                  <a:gd name="connsiteY285" fmla="*/ 291924 h 434411"/>
                  <a:gd name="connsiteX286" fmla="*/ 982480 w 1276454"/>
                  <a:gd name="connsiteY286" fmla="*/ 261746 h 434411"/>
                  <a:gd name="connsiteX287" fmla="*/ 1016241 w 1276454"/>
                  <a:gd name="connsiteY287" fmla="*/ 249384 h 434411"/>
                  <a:gd name="connsiteX288" fmla="*/ 1067491 w 1276454"/>
                  <a:gd name="connsiteY288" fmla="*/ 274068 h 434411"/>
                  <a:gd name="connsiteX289" fmla="*/ 1045712 w 1276454"/>
                  <a:gd name="connsiteY289" fmla="*/ 293661 h 434411"/>
                  <a:gd name="connsiteX290" fmla="*/ 1016444 w 1276454"/>
                  <a:gd name="connsiteY290" fmla="*/ 275239 h 434411"/>
                  <a:gd name="connsiteX291" fmla="*/ 1004057 w 1276454"/>
                  <a:gd name="connsiteY291" fmla="*/ 279764 h 434411"/>
                  <a:gd name="connsiteX292" fmla="*/ 999361 w 1276454"/>
                  <a:gd name="connsiteY292" fmla="*/ 290753 h 434411"/>
                  <a:gd name="connsiteX293" fmla="*/ 1001709 w 1276454"/>
                  <a:gd name="connsiteY293" fmla="*/ 298388 h 434411"/>
                  <a:gd name="connsiteX294" fmla="*/ 1007781 w 1276454"/>
                  <a:gd name="connsiteY294" fmla="*/ 304448 h 434411"/>
                  <a:gd name="connsiteX295" fmla="*/ 1016808 w 1276454"/>
                  <a:gd name="connsiteY295" fmla="*/ 309538 h 434411"/>
                  <a:gd name="connsiteX296" fmla="*/ 1027212 w 1276454"/>
                  <a:gd name="connsiteY296" fmla="*/ 314426 h 434411"/>
                  <a:gd name="connsiteX297" fmla="*/ 1038425 w 1276454"/>
                  <a:gd name="connsiteY297" fmla="*/ 319517 h 434411"/>
                  <a:gd name="connsiteX298" fmla="*/ 1049031 w 1276454"/>
                  <a:gd name="connsiteY298" fmla="*/ 326183 h 434411"/>
                  <a:gd name="connsiteX299" fmla="*/ 1058059 w 1276454"/>
                  <a:gd name="connsiteY299" fmla="*/ 334788 h 434411"/>
                  <a:gd name="connsiteX300" fmla="*/ 1064131 w 1276454"/>
                  <a:gd name="connsiteY300" fmla="*/ 345978 h 434411"/>
                  <a:gd name="connsiteX301" fmla="*/ 1066479 w 1276454"/>
                  <a:gd name="connsiteY301" fmla="*/ 360683 h 434411"/>
                  <a:gd name="connsiteX302" fmla="*/ 1052148 w 1276454"/>
                  <a:gd name="connsiteY302" fmla="*/ 392639 h 434411"/>
                  <a:gd name="connsiteX303" fmla="*/ 1017780 w 1276454"/>
                  <a:gd name="connsiteY303" fmla="*/ 404597 h 434411"/>
                  <a:gd name="connsiteX304" fmla="*/ 986569 w 1276454"/>
                  <a:gd name="connsiteY304" fmla="*/ 398537 h 434411"/>
                  <a:gd name="connsiteX305" fmla="*/ 963413 w 1276454"/>
                  <a:gd name="connsiteY305" fmla="*/ 380115 h 434411"/>
                  <a:gd name="connsiteX306" fmla="*/ 1099714 w 1276454"/>
                  <a:gd name="connsiteY306" fmla="*/ 400517 h 434411"/>
                  <a:gd name="connsiteX307" fmla="*/ 1099714 w 1276454"/>
                  <a:gd name="connsiteY307" fmla="*/ 253545 h 434411"/>
                  <a:gd name="connsiteX308" fmla="*/ 1185129 w 1276454"/>
                  <a:gd name="connsiteY308" fmla="*/ 253545 h 434411"/>
                  <a:gd name="connsiteX309" fmla="*/ 1185129 w 1276454"/>
                  <a:gd name="connsiteY309" fmla="*/ 279037 h 434411"/>
                  <a:gd name="connsiteX310" fmla="*/ 1129548 w 1276454"/>
                  <a:gd name="connsiteY310" fmla="*/ 279037 h 434411"/>
                  <a:gd name="connsiteX311" fmla="*/ 1129548 w 1276454"/>
                  <a:gd name="connsiteY311" fmla="*/ 312932 h 434411"/>
                  <a:gd name="connsiteX312" fmla="*/ 1176871 w 1276454"/>
                  <a:gd name="connsiteY312" fmla="*/ 312932 h 434411"/>
                  <a:gd name="connsiteX313" fmla="*/ 1176871 w 1276454"/>
                  <a:gd name="connsiteY313" fmla="*/ 338424 h 434411"/>
                  <a:gd name="connsiteX314" fmla="*/ 1129548 w 1276454"/>
                  <a:gd name="connsiteY314" fmla="*/ 338424 h 434411"/>
                  <a:gd name="connsiteX315" fmla="*/ 1129548 w 1276454"/>
                  <a:gd name="connsiteY315" fmla="*/ 375066 h 434411"/>
                  <a:gd name="connsiteX316" fmla="*/ 1185129 w 1276454"/>
                  <a:gd name="connsiteY316" fmla="*/ 375066 h 434411"/>
                  <a:gd name="connsiteX317" fmla="*/ 1185129 w 1276454"/>
                  <a:gd name="connsiteY317" fmla="*/ 400557 h 434411"/>
                  <a:gd name="connsiteX318" fmla="*/ 1099714 w 1276454"/>
                  <a:gd name="connsiteY318" fmla="*/ 400557 h 43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Lst>
                <a:rect l="l" t="t" r="r" b="b"/>
                <a:pathLst>
                  <a:path w="1276454" h="434411">
                    <a:moveTo>
                      <a:pt x="40" y="187937"/>
                    </a:moveTo>
                    <a:lnTo>
                      <a:pt x="40" y="40965"/>
                    </a:lnTo>
                    <a:lnTo>
                      <a:pt x="44813" y="40965"/>
                    </a:lnTo>
                    <a:cubicBezTo>
                      <a:pt x="61046" y="40965"/>
                      <a:pt x="73757" y="44883"/>
                      <a:pt x="82906" y="52721"/>
                    </a:cubicBezTo>
                    <a:cubicBezTo>
                      <a:pt x="92216" y="60558"/>
                      <a:pt x="96912" y="71264"/>
                      <a:pt x="97034" y="84879"/>
                    </a:cubicBezTo>
                    <a:cubicBezTo>
                      <a:pt x="97034" y="93645"/>
                      <a:pt x="95010" y="101200"/>
                      <a:pt x="90961" y="107623"/>
                    </a:cubicBezTo>
                    <a:cubicBezTo>
                      <a:pt x="86913" y="114168"/>
                      <a:pt x="81124" y="119258"/>
                      <a:pt x="73676" y="122894"/>
                    </a:cubicBezTo>
                    <a:lnTo>
                      <a:pt x="119622" y="187977"/>
                    </a:lnTo>
                    <a:lnTo>
                      <a:pt x="84080" y="187977"/>
                    </a:lnTo>
                    <a:lnTo>
                      <a:pt x="45015" y="128590"/>
                    </a:lnTo>
                    <a:lnTo>
                      <a:pt x="29875" y="128590"/>
                    </a:lnTo>
                    <a:lnTo>
                      <a:pt x="29875" y="187977"/>
                    </a:lnTo>
                    <a:lnTo>
                      <a:pt x="40" y="187977"/>
                    </a:lnTo>
                    <a:close/>
                    <a:moveTo>
                      <a:pt x="29875" y="103260"/>
                    </a:moveTo>
                    <a:lnTo>
                      <a:pt x="46553" y="103260"/>
                    </a:lnTo>
                    <a:cubicBezTo>
                      <a:pt x="52828" y="103260"/>
                      <a:pt x="57686" y="101644"/>
                      <a:pt x="61086" y="98372"/>
                    </a:cubicBezTo>
                    <a:cubicBezTo>
                      <a:pt x="64608" y="95100"/>
                      <a:pt x="66389" y="90454"/>
                      <a:pt x="66389" y="84475"/>
                    </a:cubicBezTo>
                    <a:cubicBezTo>
                      <a:pt x="66389" y="78859"/>
                      <a:pt x="64608" y="74415"/>
                      <a:pt x="61086" y="71143"/>
                    </a:cubicBezTo>
                    <a:cubicBezTo>
                      <a:pt x="57564" y="67871"/>
                      <a:pt x="52707" y="66295"/>
                      <a:pt x="46553" y="66457"/>
                    </a:cubicBezTo>
                    <a:lnTo>
                      <a:pt x="29875" y="66457"/>
                    </a:lnTo>
                    <a:lnTo>
                      <a:pt x="29875" y="103301"/>
                    </a:lnTo>
                    <a:close/>
                    <a:moveTo>
                      <a:pt x="140429" y="187937"/>
                    </a:moveTo>
                    <a:lnTo>
                      <a:pt x="140429" y="40965"/>
                    </a:lnTo>
                    <a:lnTo>
                      <a:pt x="225845" y="40965"/>
                    </a:lnTo>
                    <a:lnTo>
                      <a:pt x="225845" y="66457"/>
                    </a:lnTo>
                    <a:lnTo>
                      <a:pt x="170062" y="66457"/>
                    </a:lnTo>
                    <a:lnTo>
                      <a:pt x="170062" y="100351"/>
                    </a:lnTo>
                    <a:lnTo>
                      <a:pt x="217384" y="100351"/>
                    </a:lnTo>
                    <a:lnTo>
                      <a:pt x="217384" y="125843"/>
                    </a:lnTo>
                    <a:lnTo>
                      <a:pt x="170062" y="125843"/>
                    </a:lnTo>
                    <a:lnTo>
                      <a:pt x="170062" y="162485"/>
                    </a:lnTo>
                    <a:lnTo>
                      <a:pt x="225845" y="162485"/>
                    </a:lnTo>
                    <a:lnTo>
                      <a:pt x="225845" y="187977"/>
                    </a:lnTo>
                    <a:lnTo>
                      <a:pt x="140429" y="187977"/>
                    </a:lnTo>
                    <a:close/>
                    <a:moveTo>
                      <a:pt x="169293" y="28401"/>
                    </a:moveTo>
                    <a:lnTo>
                      <a:pt x="192853" y="0"/>
                    </a:lnTo>
                    <a:lnTo>
                      <a:pt x="223497" y="0"/>
                    </a:lnTo>
                    <a:lnTo>
                      <a:pt x="196415" y="28401"/>
                    </a:lnTo>
                    <a:lnTo>
                      <a:pt x="169333" y="28401"/>
                    </a:lnTo>
                    <a:close/>
                    <a:moveTo>
                      <a:pt x="262197" y="187937"/>
                    </a:moveTo>
                    <a:lnTo>
                      <a:pt x="262197" y="40965"/>
                    </a:lnTo>
                    <a:lnTo>
                      <a:pt x="310694" y="40965"/>
                    </a:lnTo>
                    <a:cubicBezTo>
                      <a:pt x="326805" y="40965"/>
                      <a:pt x="339435" y="44883"/>
                      <a:pt x="348584" y="52721"/>
                    </a:cubicBezTo>
                    <a:cubicBezTo>
                      <a:pt x="357895" y="60558"/>
                      <a:pt x="362510" y="71264"/>
                      <a:pt x="362510" y="84879"/>
                    </a:cubicBezTo>
                    <a:cubicBezTo>
                      <a:pt x="362510" y="98493"/>
                      <a:pt x="357854" y="109118"/>
                      <a:pt x="348584" y="116834"/>
                    </a:cubicBezTo>
                    <a:cubicBezTo>
                      <a:pt x="339273" y="124672"/>
                      <a:pt x="326643" y="128590"/>
                      <a:pt x="310694" y="128590"/>
                    </a:cubicBezTo>
                    <a:lnTo>
                      <a:pt x="292032" y="128590"/>
                    </a:lnTo>
                    <a:lnTo>
                      <a:pt x="292032" y="187977"/>
                    </a:lnTo>
                    <a:lnTo>
                      <a:pt x="262197" y="187977"/>
                    </a:lnTo>
                    <a:close/>
                    <a:moveTo>
                      <a:pt x="292032" y="103260"/>
                    </a:moveTo>
                    <a:lnTo>
                      <a:pt x="311868" y="103260"/>
                    </a:lnTo>
                    <a:cubicBezTo>
                      <a:pt x="318264" y="103260"/>
                      <a:pt x="323243" y="101563"/>
                      <a:pt x="326805" y="98170"/>
                    </a:cubicBezTo>
                    <a:cubicBezTo>
                      <a:pt x="330327" y="94898"/>
                      <a:pt x="332108" y="90332"/>
                      <a:pt x="332108" y="84434"/>
                    </a:cubicBezTo>
                    <a:cubicBezTo>
                      <a:pt x="332108" y="78536"/>
                      <a:pt x="330287" y="74375"/>
                      <a:pt x="326603" y="71102"/>
                    </a:cubicBezTo>
                    <a:cubicBezTo>
                      <a:pt x="323081" y="67830"/>
                      <a:pt x="318142" y="66255"/>
                      <a:pt x="311868" y="66416"/>
                    </a:cubicBezTo>
                    <a:lnTo>
                      <a:pt x="292032" y="66416"/>
                    </a:lnTo>
                    <a:lnTo>
                      <a:pt x="292032" y="103260"/>
                    </a:lnTo>
                    <a:close/>
                    <a:moveTo>
                      <a:pt x="386475" y="130489"/>
                    </a:moveTo>
                    <a:lnTo>
                      <a:pt x="386475" y="40924"/>
                    </a:lnTo>
                    <a:lnTo>
                      <a:pt x="416309" y="40924"/>
                    </a:lnTo>
                    <a:lnTo>
                      <a:pt x="416309" y="132832"/>
                    </a:lnTo>
                    <a:cubicBezTo>
                      <a:pt x="416309" y="142649"/>
                      <a:pt x="418940" y="150325"/>
                      <a:pt x="424163" y="155941"/>
                    </a:cubicBezTo>
                    <a:cubicBezTo>
                      <a:pt x="429385" y="161435"/>
                      <a:pt x="436671" y="164182"/>
                      <a:pt x="445941" y="164182"/>
                    </a:cubicBezTo>
                    <a:cubicBezTo>
                      <a:pt x="455212" y="164182"/>
                      <a:pt x="462296" y="161435"/>
                      <a:pt x="467558" y="155941"/>
                    </a:cubicBezTo>
                    <a:cubicBezTo>
                      <a:pt x="472781" y="150446"/>
                      <a:pt x="475412" y="142730"/>
                      <a:pt x="475412" y="132832"/>
                    </a:cubicBezTo>
                    <a:lnTo>
                      <a:pt x="475412" y="40924"/>
                    </a:lnTo>
                    <a:lnTo>
                      <a:pt x="505246" y="40924"/>
                    </a:lnTo>
                    <a:lnTo>
                      <a:pt x="505246" y="130489"/>
                    </a:lnTo>
                    <a:cubicBezTo>
                      <a:pt x="505246" y="149840"/>
                      <a:pt x="499943" y="164909"/>
                      <a:pt x="489337" y="175777"/>
                    </a:cubicBezTo>
                    <a:cubicBezTo>
                      <a:pt x="478731" y="186604"/>
                      <a:pt x="464199" y="192057"/>
                      <a:pt x="445739" y="192057"/>
                    </a:cubicBezTo>
                    <a:cubicBezTo>
                      <a:pt x="427280" y="192057"/>
                      <a:pt x="412949" y="186644"/>
                      <a:pt x="402343" y="175777"/>
                    </a:cubicBezTo>
                    <a:cubicBezTo>
                      <a:pt x="391737" y="164788"/>
                      <a:pt x="386434" y="149719"/>
                      <a:pt x="386434" y="130489"/>
                    </a:cubicBezTo>
                    <a:close/>
                    <a:moveTo>
                      <a:pt x="544149" y="187896"/>
                    </a:moveTo>
                    <a:lnTo>
                      <a:pt x="544149" y="40924"/>
                    </a:lnTo>
                    <a:lnTo>
                      <a:pt x="585764" y="40924"/>
                    </a:lnTo>
                    <a:cubicBezTo>
                      <a:pt x="601066" y="40924"/>
                      <a:pt x="613048" y="44439"/>
                      <a:pt x="621711" y="51509"/>
                    </a:cubicBezTo>
                    <a:cubicBezTo>
                      <a:pt x="630496" y="58579"/>
                      <a:pt x="634867" y="68355"/>
                      <a:pt x="634867" y="80919"/>
                    </a:cubicBezTo>
                    <a:cubicBezTo>
                      <a:pt x="634867" y="93484"/>
                      <a:pt x="629686" y="102735"/>
                      <a:pt x="619363" y="109926"/>
                    </a:cubicBezTo>
                    <a:cubicBezTo>
                      <a:pt x="627095" y="113441"/>
                      <a:pt x="633046" y="118167"/>
                      <a:pt x="637215" y="124025"/>
                    </a:cubicBezTo>
                    <a:cubicBezTo>
                      <a:pt x="641385" y="130045"/>
                      <a:pt x="643490" y="136913"/>
                      <a:pt x="643490" y="144589"/>
                    </a:cubicBezTo>
                    <a:cubicBezTo>
                      <a:pt x="643490" y="158041"/>
                      <a:pt x="638592" y="168626"/>
                      <a:pt x="628755" y="176342"/>
                    </a:cubicBezTo>
                    <a:cubicBezTo>
                      <a:pt x="619080" y="184058"/>
                      <a:pt x="605761" y="187896"/>
                      <a:pt x="588881" y="187896"/>
                    </a:cubicBezTo>
                    <a:lnTo>
                      <a:pt x="544109" y="187896"/>
                    </a:lnTo>
                    <a:close/>
                    <a:moveTo>
                      <a:pt x="573822" y="162404"/>
                    </a:moveTo>
                    <a:lnTo>
                      <a:pt x="590702" y="162404"/>
                    </a:lnTo>
                    <a:cubicBezTo>
                      <a:pt x="597625" y="162404"/>
                      <a:pt x="603090" y="160708"/>
                      <a:pt x="607016" y="157314"/>
                    </a:cubicBezTo>
                    <a:cubicBezTo>
                      <a:pt x="610943" y="153800"/>
                      <a:pt x="612927" y="149032"/>
                      <a:pt x="612927" y="143013"/>
                    </a:cubicBezTo>
                    <a:cubicBezTo>
                      <a:pt x="612927" y="136993"/>
                      <a:pt x="610943" y="132307"/>
                      <a:pt x="607016" y="128914"/>
                    </a:cubicBezTo>
                    <a:cubicBezTo>
                      <a:pt x="603090" y="125641"/>
                      <a:pt x="597665" y="124025"/>
                      <a:pt x="590702" y="124025"/>
                    </a:cubicBezTo>
                    <a:lnTo>
                      <a:pt x="573822" y="124025"/>
                    </a:lnTo>
                    <a:lnTo>
                      <a:pt x="573822" y="162445"/>
                    </a:lnTo>
                    <a:close/>
                    <a:moveTo>
                      <a:pt x="573822" y="98533"/>
                    </a:moveTo>
                    <a:lnTo>
                      <a:pt x="586371" y="98533"/>
                    </a:lnTo>
                    <a:cubicBezTo>
                      <a:pt x="591998" y="98533"/>
                      <a:pt x="596370" y="97079"/>
                      <a:pt x="599527" y="94211"/>
                    </a:cubicBezTo>
                    <a:cubicBezTo>
                      <a:pt x="602685" y="91464"/>
                      <a:pt x="604223" y="87464"/>
                      <a:pt x="604223" y="82253"/>
                    </a:cubicBezTo>
                    <a:cubicBezTo>
                      <a:pt x="604223" y="77041"/>
                      <a:pt x="602644" y="73446"/>
                      <a:pt x="599527" y="70698"/>
                    </a:cubicBezTo>
                    <a:cubicBezTo>
                      <a:pt x="596532" y="67830"/>
                      <a:pt x="592119" y="66376"/>
                      <a:pt x="586371" y="66376"/>
                    </a:cubicBezTo>
                    <a:lnTo>
                      <a:pt x="573822" y="66376"/>
                    </a:lnTo>
                    <a:lnTo>
                      <a:pt x="573822" y="98533"/>
                    </a:lnTo>
                    <a:close/>
                    <a:moveTo>
                      <a:pt x="675956" y="187896"/>
                    </a:moveTo>
                    <a:lnTo>
                      <a:pt x="675956" y="40924"/>
                    </a:lnTo>
                    <a:lnTo>
                      <a:pt x="705629" y="40924"/>
                    </a:lnTo>
                    <a:lnTo>
                      <a:pt x="705629" y="160869"/>
                    </a:lnTo>
                    <a:lnTo>
                      <a:pt x="761412" y="160869"/>
                    </a:lnTo>
                    <a:lnTo>
                      <a:pt x="761412" y="187896"/>
                    </a:lnTo>
                    <a:lnTo>
                      <a:pt x="675996" y="187896"/>
                    </a:lnTo>
                    <a:close/>
                    <a:moveTo>
                      <a:pt x="789668" y="187896"/>
                    </a:moveTo>
                    <a:lnTo>
                      <a:pt x="789668" y="40924"/>
                    </a:lnTo>
                    <a:lnTo>
                      <a:pt x="819341" y="40924"/>
                    </a:lnTo>
                    <a:lnTo>
                      <a:pt x="819341" y="187896"/>
                    </a:lnTo>
                    <a:lnTo>
                      <a:pt x="789668" y="187896"/>
                    </a:lnTo>
                    <a:close/>
                    <a:moveTo>
                      <a:pt x="855652" y="144387"/>
                    </a:moveTo>
                    <a:cubicBezTo>
                      <a:pt x="851847" y="134852"/>
                      <a:pt x="849944" y="124874"/>
                      <a:pt x="849944" y="114410"/>
                    </a:cubicBezTo>
                    <a:cubicBezTo>
                      <a:pt x="849944" y="103947"/>
                      <a:pt x="851847" y="94009"/>
                      <a:pt x="855652" y="84636"/>
                    </a:cubicBezTo>
                    <a:cubicBezTo>
                      <a:pt x="859458" y="75102"/>
                      <a:pt x="864679" y="66820"/>
                      <a:pt x="871359" y="59750"/>
                    </a:cubicBezTo>
                    <a:cubicBezTo>
                      <a:pt x="878160" y="52680"/>
                      <a:pt x="886418" y="47065"/>
                      <a:pt x="896093" y="42904"/>
                    </a:cubicBezTo>
                    <a:cubicBezTo>
                      <a:pt x="905930" y="38743"/>
                      <a:pt x="916455" y="36642"/>
                      <a:pt x="927709" y="36642"/>
                    </a:cubicBezTo>
                    <a:cubicBezTo>
                      <a:pt x="938963" y="36642"/>
                      <a:pt x="949488" y="38743"/>
                      <a:pt x="959325" y="42904"/>
                    </a:cubicBezTo>
                    <a:cubicBezTo>
                      <a:pt x="969162" y="47065"/>
                      <a:pt x="977379" y="52721"/>
                      <a:pt x="984059" y="59750"/>
                    </a:cubicBezTo>
                    <a:cubicBezTo>
                      <a:pt x="990738" y="66820"/>
                      <a:pt x="995960" y="75102"/>
                      <a:pt x="999766" y="84636"/>
                    </a:cubicBezTo>
                    <a:cubicBezTo>
                      <a:pt x="1003571" y="94049"/>
                      <a:pt x="1005473" y="103987"/>
                      <a:pt x="1005473" y="114410"/>
                    </a:cubicBezTo>
                    <a:cubicBezTo>
                      <a:pt x="1005473" y="126692"/>
                      <a:pt x="1002923" y="138205"/>
                      <a:pt x="997822" y="148911"/>
                    </a:cubicBezTo>
                    <a:cubicBezTo>
                      <a:pt x="992722" y="159617"/>
                      <a:pt x="985637" y="168586"/>
                      <a:pt x="976610" y="175777"/>
                    </a:cubicBezTo>
                    <a:lnTo>
                      <a:pt x="985435" y="184220"/>
                    </a:lnTo>
                    <a:cubicBezTo>
                      <a:pt x="995758" y="193633"/>
                      <a:pt x="1006000" y="198279"/>
                      <a:pt x="1016079" y="198117"/>
                    </a:cubicBezTo>
                    <a:cubicBezTo>
                      <a:pt x="1020249" y="198117"/>
                      <a:pt x="1023811" y="197592"/>
                      <a:pt x="1026686" y="196542"/>
                    </a:cubicBezTo>
                    <a:lnTo>
                      <a:pt x="1026686" y="221832"/>
                    </a:lnTo>
                    <a:cubicBezTo>
                      <a:pt x="1022111" y="223650"/>
                      <a:pt x="1016930" y="224498"/>
                      <a:pt x="1011181" y="224377"/>
                    </a:cubicBezTo>
                    <a:cubicBezTo>
                      <a:pt x="995353" y="224377"/>
                      <a:pt x="980092" y="217994"/>
                      <a:pt x="965437" y="205187"/>
                    </a:cubicBezTo>
                    <a:lnTo>
                      <a:pt x="947949" y="189512"/>
                    </a:lnTo>
                    <a:cubicBezTo>
                      <a:pt x="941553" y="191209"/>
                      <a:pt x="934793" y="192057"/>
                      <a:pt x="927709" y="192057"/>
                    </a:cubicBezTo>
                    <a:cubicBezTo>
                      <a:pt x="916455" y="192057"/>
                      <a:pt x="905930" y="189957"/>
                      <a:pt x="896093" y="185796"/>
                    </a:cubicBezTo>
                    <a:cubicBezTo>
                      <a:pt x="886418" y="181635"/>
                      <a:pt x="878160" y="176059"/>
                      <a:pt x="871359" y="169151"/>
                    </a:cubicBezTo>
                    <a:cubicBezTo>
                      <a:pt x="864679" y="162081"/>
                      <a:pt x="859458" y="153880"/>
                      <a:pt x="855652" y="144467"/>
                    </a:cubicBezTo>
                    <a:close/>
                    <a:moveTo>
                      <a:pt x="893947" y="78940"/>
                    </a:moveTo>
                    <a:cubicBezTo>
                      <a:pt x="885042" y="88474"/>
                      <a:pt x="880548" y="100311"/>
                      <a:pt x="880386" y="114410"/>
                    </a:cubicBezTo>
                    <a:cubicBezTo>
                      <a:pt x="880386" y="128510"/>
                      <a:pt x="884920" y="140347"/>
                      <a:pt x="893947" y="149881"/>
                    </a:cubicBezTo>
                    <a:cubicBezTo>
                      <a:pt x="902853" y="159415"/>
                      <a:pt x="914188" y="164182"/>
                      <a:pt x="927911" y="164182"/>
                    </a:cubicBezTo>
                    <a:cubicBezTo>
                      <a:pt x="936939" y="164182"/>
                      <a:pt x="944994" y="162041"/>
                      <a:pt x="952079" y="157718"/>
                    </a:cubicBezTo>
                    <a:cubicBezTo>
                      <a:pt x="959284" y="153396"/>
                      <a:pt x="964911" y="147416"/>
                      <a:pt x="968959" y="139700"/>
                    </a:cubicBezTo>
                    <a:cubicBezTo>
                      <a:pt x="973007" y="132105"/>
                      <a:pt x="975031" y="123702"/>
                      <a:pt x="975031" y="114410"/>
                    </a:cubicBezTo>
                    <a:cubicBezTo>
                      <a:pt x="975031" y="100311"/>
                      <a:pt x="970498" y="88474"/>
                      <a:pt x="961470" y="78940"/>
                    </a:cubicBezTo>
                    <a:cubicBezTo>
                      <a:pt x="952564" y="69406"/>
                      <a:pt x="941311" y="64639"/>
                      <a:pt x="927709" y="64639"/>
                    </a:cubicBezTo>
                    <a:cubicBezTo>
                      <a:pt x="914107" y="64639"/>
                      <a:pt x="902651" y="69406"/>
                      <a:pt x="893745" y="78940"/>
                    </a:cubicBezTo>
                    <a:lnTo>
                      <a:pt x="893947" y="78940"/>
                    </a:lnTo>
                    <a:close/>
                    <a:moveTo>
                      <a:pt x="1033365" y="130489"/>
                    </a:moveTo>
                    <a:lnTo>
                      <a:pt x="1033365" y="40924"/>
                    </a:lnTo>
                    <a:lnTo>
                      <a:pt x="1063200" y="40924"/>
                    </a:lnTo>
                    <a:lnTo>
                      <a:pt x="1063200" y="132832"/>
                    </a:lnTo>
                    <a:cubicBezTo>
                      <a:pt x="1063200" y="142649"/>
                      <a:pt x="1065831" y="150325"/>
                      <a:pt x="1071053" y="155941"/>
                    </a:cubicBezTo>
                    <a:cubicBezTo>
                      <a:pt x="1076275" y="161435"/>
                      <a:pt x="1083562" y="164182"/>
                      <a:pt x="1092832" y="164182"/>
                    </a:cubicBezTo>
                    <a:cubicBezTo>
                      <a:pt x="1102102" y="164182"/>
                      <a:pt x="1109186" y="161435"/>
                      <a:pt x="1114449" y="155941"/>
                    </a:cubicBezTo>
                    <a:cubicBezTo>
                      <a:pt x="1119671" y="150446"/>
                      <a:pt x="1122302" y="142730"/>
                      <a:pt x="1122302" y="132832"/>
                    </a:cubicBezTo>
                    <a:lnTo>
                      <a:pt x="1122302" y="40924"/>
                    </a:lnTo>
                    <a:lnTo>
                      <a:pt x="1152137" y="40924"/>
                    </a:lnTo>
                    <a:lnTo>
                      <a:pt x="1152137" y="130489"/>
                    </a:lnTo>
                    <a:cubicBezTo>
                      <a:pt x="1152137" y="149840"/>
                      <a:pt x="1146834" y="164909"/>
                      <a:pt x="1136228" y="175777"/>
                    </a:cubicBezTo>
                    <a:cubicBezTo>
                      <a:pt x="1125622" y="186765"/>
                      <a:pt x="1111089" y="192179"/>
                      <a:pt x="1092629" y="192057"/>
                    </a:cubicBezTo>
                    <a:cubicBezTo>
                      <a:pt x="1074291" y="192057"/>
                      <a:pt x="1059840" y="186644"/>
                      <a:pt x="1049234" y="175777"/>
                    </a:cubicBezTo>
                    <a:cubicBezTo>
                      <a:pt x="1038627" y="164788"/>
                      <a:pt x="1033324" y="149719"/>
                      <a:pt x="1033324" y="130489"/>
                    </a:cubicBezTo>
                    <a:close/>
                    <a:moveTo>
                      <a:pt x="1191039" y="187896"/>
                    </a:moveTo>
                    <a:lnTo>
                      <a:pt x="1191039" y="40924"/>
                    </a:lnTo>
                    <a:lnTo>
                      <a:pt x="1276455" y="40924"/>
                    </a:lnTo>
                    <a:lnTo>
                      <a:pt x="1276455" y="66416"/>
                    </a:lnTo>
                    <a:lnTo>
                      <a:pt x="1220672" y="66416"/>
                    </a:lnTo>
                    <a:lnTo>
                      <a:pt x="1220672" y="100311"/>
                    </a:lnTo>
                    <a:lnTo>
                      <a:pt x="1267994" y="100311"/>
                    </a:lnTo>
                    <a:lnTo>
                      <a:pt x="1267994" y="125803"/>
                    </a:lnTo>
                    <a:lnTo>
                      <a:pt x="1220672" y="125803"/>
                    </a:lnTo>
                    <a:lnTo>
                      <a:pt x="1220672" y="162445"/>
                    </a:lnTo>
                    <a:lnTo>
                      <a:pt x="1276455" y="162445"/>
                    </a:lnTo>
                    <a:lnTo>
                      <a:pt x="1276455" y="187937"/>
                    </a:lnTo>
                    <a:lnTo>
                      <a:pt x="1191039" y="187937"/>
                    </a:lnTo>
                    <a:close/>
                    <a:moveTo>
                      <a:pt x="0" y="400517"/>
                    </a:moveTo>
                    <a:lnTo>
                      <a:pt x="0" y="253545"/>
                    </a:lnTo>
                    <a:lnTo>
                      <a:pt x="85415" y="253545"/>
                    </a:lnTo>
                    <a:lnTo>
                      <a:pt x="85415" y="279037"/>
                    </a:lnTo>
                    <a:lnTo>
                      <a:pt x="29835" y="279037"/>
                    </a:lnTo>
                    <a:lnTo>
                      <a:pt x="29835" y="312932"/>
                    </a:lnTo>
                    <a:lnTo>
                      <a:pt x="77157" y="312932"/>
                    </a:lnTo>
                    <a:lnTo>
                      <a:pt x="77157" y="338424"/>
                    </a:lnTo>
                    <a:lnTo>
                      <a:pt x="29835" y="338424"/>
                    </a:lnTo>
                    <a:lnTo>
                      <a:pt x="29835" y="400557"/>
                    </a:lnTo>
                    <a:lnTo>
                      <a:pt x="0" y="400557"/>
                    </a:lnTo>
                    <a:close/>
                    <a:moveTo>
                      <a:pt x="113712" y="400517"/>
                    </a:moveTo>
                    <a:lnTo>
                      <a:pt x="113712" y="253545"/>
                    </a:lnTo>
                    <a:lnTo>
                      <a:pt x="158484" y="253545"/>
                    </a:lnTo>
                    <a:cubicBezTo>
                      <a:pt x="174596" y="253545"/>
                      <a:pt x="187347" y="257464"/>
                      <a:pt x="196779" y="265301"/>
                    </a:cubicBezTo>
                    <a:cubicBezTo>
                      <a:pt x="206090" y="273139"/>
                      <a:pt x="210705" y="283844"/>
                      <a:pt x="210705" y="297459"/>
                    </a:cubicBezTo>
                    <a:cubicBezTo>
                      <a:pt x="210705" y="306225"/>
                      <a:pt x="208681" y="313861"/>
                      <a:pt x="204633" y="320405"/>
                    </a:cubicBezTo>
                    <a:cubicBezTo>
                      <a:pt x="200585" y="326950"/>
                      <a:pt x="194796" y="331960"/>
                      <a:pt x="187347" y="335515"/>
                    </a:cubicBezTo>
                    <a:lnTo>
                      <a:pt x="233293" y="400598"/>
                    </a:lnTo>
                    <a:lnTo>
                      <a:pt x="197751" y="400598"/>
                    </a:lnTo>
                    <a:lnTo>
                      <a:pt x="158686" y="341211"/>
                    </a:lnTo>
                    <a:lnTo>
                      <a:pt x="143547" y="341211"/>
                    </a:lnTo>
                    <a:lnTo>
                      <a:pt x="143547" y="400598"/>
                    </a:lnTo>
                    <a:lnTo>
                      <a:pt x="113712" y="400598"/>
                    </a:lnTo>
                    <a:close/>
                    <a:moveTo>
                      <a:pt x="143547" y="315840"/>
                    </a:moveTo>
                    <a:lnTo>
                      <a:pt x="160225" y="315840"/>
                    </a:lnTo>
                    <a:cubicBezTo>
                      <a:pt x="166499" y="315840"/>
                      <a:pt x="171438" y="314224"/>
                      <a:pt x="174960" y="310952"/>
                    </a:cubicBezTo>
                    <a:cubicBezTo>
                      <a:pt x="178482" y="307680"/>
                      <a:pt x="180182" y="303034"/>
                      <a:pt x="180061" y="297055"/>
                    </a:cubicBezTo>
                    <a:cubicBezTo>
                      <a:pt x="180061" y="291439"/>
                      <a:pt x="178360" y="286995"/>
                      <a:pt x="174960" y="283723"/>
                    </a:cubicBezTo>
                    <a:cubicBezTo>
                      <a:pt x="171560" y="280451"/>
                      <a:pt x="166661" y="278875"/>
                      <a:pt x="160225" y="279037"/>
                    </a:cubicBezTo>
                    <a:lnTo>
                      <a:pt x="143547" y="279037"/>
                    </a:lnTo>
                    <a:lnTo>
                      <a:pt x="143547" y="315881"/>
                    </a:lnTo>
                    <a:close/>
                    <a:moveTo>
                      <a:pt x="241754" y="400517"/>
                    </a:moveTo>
                    <a:lnTo>
                      <a:pt x="297335" y="253545"/>
                    </a:lnTo>
                    <a:lnTo>
                      <a:pt x="336237" y="253545"/>
                    </a:lnTo>
                    <a:lnTo>
                      <a:pt x="391818" y="400517"/>
                    </a:lnTo>
                    <a:lnTo>
                      <a:pt x="360202" y="400517"/>
                    </a:lnTo>
                    <a:lnTo>
                      <a:pt x="346074" y="362299"/>
                    </a:lnTo>
                    <a:lnTo>
                      <a:pt x="287376" y="362299"/>
                    </a:lnTo>
                    <a:lnTo>
                      <a:pt x="273451" y="400517"/>
                    </a:lnTo>
                    <a:lnTo>
                      <a:pt x="241835" y="400517"/>
                    </a:lnTo>
                    <a:close/>
                    <a:moveTo>
                      <a:pt x="296525" y="336808"/>
                    </a:moveTo>
                    <a:lnTo>
                      <a:pt x="336966" y="336808"/>
                    </a:lnTo>
                    <a:lnTo>
                      <a:pt x="316725" y="281744"/>
                    </a:lnTo>
                    <a:lnTo>
                      <a:pt x="296485" y="336808"/>
                    </a:lnTo>
                    <a:close/>
                    <a:moveTo>
                      <a:pt x="416512" y="400517"/>
                    </a:moveTo>
                    <a:lnTo>
                      <a:pt x="416512" y="253545"/>
                    </a:lnTo>
                    <a:lnTo>
                      <a:pt x="454604" y="253545"/>
                    </a:lnTo>
                    <a:lnTo>
                      <a:pt x="520184" y="358785"/>
                    </a:lnTo>
                    <a:lnTo>
                      <a:pt x="520184" y="253545"/>
                    </a:lnTo>
                    <a:lnTo>
                      <a:pt x="549857" y="253545"/>
                    </a:lnTo>
                    <a:lnTo>
                      <a:pt x="549857" y="400517"/>
                    </a:lnTo>
                    <a:lnTo>
                      <a:pt x="511764" y="400517"/>
                    </a:lnTo>
                    <a:lnTo>
                      <a:pt x="446184" y="294873"/>
                    </a:lnTo>
                    <a:lnTo>
                      <a:pt x="446184" y="400517"/>
                    </a:lnTo>
                    <a:lnTo>
                      <a:pt x="416512" y="400517"/>
                    </a:lnTo>
                    <a:close/>
                    <a:moveTo>
                      <a:pt x="580663" y="327031"/>
                    </a:moveTo>
                    <a:cubicBezTo>
                      <a:pt x="580663" y="316568"/>
                      <a:pt x="582566" y="306629"/>
                      <a:pt x="586371" y="297257"/>
                    </a:cubicBezTo>
                    <a:cubicBezTo>
                      <a:pt x="590176" y="287723"/>
                      <a:pt x="595398" y="279441"/>
                      <a:pt x="602078" y="272371"/>
                    </a:cubicBezTo>
                    <a:cubicBezTo>
                      <a:pt x="608878" y="265301"/>
                      <a:pt x="617137" y="259766"/>
                      <a:pt x="626812" y="255726"/>
                    </a:cubicBezTo>
                    <a:cubicBezTo>
                      <a:pt x="636649" y="251565"/>
                      <a:pt x="647255" y="249465"/>
                      <a:pt x="658630" y="249465"/>
                    </a:cubicBezTo>
                    <a:cubicBezTo>
                      <a:pt x="671584" y="249465"/>
                      <a:pt x="683364" y="252091"/>
                      <a:pt x="693970" y="257302"/>
                    </a:cubicBezTo>
                    <a:cubicBezTo>
                      <a:pt x="704698" y="262675"/>
                      <a:pt x="713482" y="269987"/>
                      <a:pt x="720283" y="279239"/>
                    </a:cubicBezTo>
                    <a:lnTo>
                      <a:pt x="696925" y="297459"/>
                    </a:lnTo>
                    <a:cubicBezTo>
                      <a:pt x="692594" y="291318"/>
                      <a:pt x="687169" y="286430"/>
                      <a:pt x="680611" y="282754"/>
                    </a:cubicBezTo>
                    <a:cubicBezTo>
                      <a:pt x="674053" y="279077"/>
                      <a:pt x="666726" y="277259"/>
                      <a:pt x="658630" y="277259"/>
                    </a:cubicBezTo>
                    <a:cubicBezTo>
                      <a:pt x="644866" y="277259"/>
                      <a:pt x="633572" y="282026"/>
                      <a:pt x="624666" y="291561"/>
                    </a:cubicBezTo>
                    <a:cubicBezTo>
                      <a:pt x="615760" y="301095"/>
                      <a:pt x="611267" y="312932"/>
                      <a:pt x="611105" y="327031"/>
                    </a:cubicBezTo>
                    <a:cubicBezTo>
                      <a:pt x="611105" y="341130"/>
                      <a:pt x="615639" y="353048"/>
                      <a:pt x="624666" y="362703"/>
                    </a:cubicBezTo>
                    <a:cubicBezTo>
                      <a:pt x="633572" y="372238"/>
                      <a:pt x="644907" y="376964"/>
                      <a:pt x="658630" y="376803"/>
                    </a:cubicBezTo>
                    <a:cubicBezTo>
                      <a:pt x="666767" y="376803"/>
                      <a:pt x="674094" y="375025"/>
                      <a:pt x="680611" y="371510"/>
                    </a:cubicBezTo>
                    <a:cubicBezTo>
                      <a:pt x="687169" y="367834"/>
                      <a:pt x="692594" y="362905"/>
                      <a:pt x="696925" y="356603"/>
                    </a:cubicBezTo>
                    <a:lnTo>
                      <a:pt x="720283" y="374621"/>
                    </a:lnTo>
                    <a:cubicBezTo>
                      <a:pt x="714535" y="382580"/>
                      <a:pt x="707329" y="389124"/>
                      <a:pt x="698666" y="394215"/>
                    </a:cubicBezTo>
                    <a:cubicBezTo>
                      <a:pt x="690043" y="399305"/>
                      <a:pt x="680449" y="402497"/>
                      <a:pt x="670005" y="403830"/>
                    </a:cubicBezTo>
                    <a:lnTo>
                      <a:pt x="651748" y="434412"/>
                    </a:lnTo>
                    <a:lnTo>
                      <a:pt x="625435" y="434412"/>
                    </a:lnTo>
                    <a:lnTo>
                      <a:pt x="643895" y="403466"/>
                    </a:lnTo>
                    <a:cubicBezTo>
                      <a:pt x="631467" y="401244"/>
                      <a:pt x="620375" y="396477"/>
                      <a:pt x="610700" y="389165"/>
                    </a:cubicBezTo>
                    <a:cubicBezTo>
                      <a:pt x="601025" y="381853"/>
                      <a:pt x="593536" y="372763"/>
                      <a:pt x="588314" y="361936"/>
                    </a:cubicBezTo>
                    <a:cubicBezTo>
                      <a:pt x="583092" y="351109"/>
                      <a:pt x="580542" y="339474"/>
                      <a:pt x="580663" y="327071"/>
                    </a:cubicBezTo>
                    <a:close/>
                    <a:moveTo>
                      <a:pt x="728946" y="400517"/>
                    </a:moveTo>
                    <a:lnTo>
                      <a:pt x="784527" y="253545"/>
                    </a:lnTo>
                    <a:lnTo>
                      <a:pt x="823429" y="253545"/>
                    </a:lnTo>
                    <a:lnTo>
                      <a:pt x="879010" y="400517"/>
                    </a:lnTo>
                    <a:lnTo>
                      <a:pt x="847394" y="400517"/>
                    </a:lnTo>
                    <a:lnTo>
                      <a:pt x="833468" y="362299"/>
                    </a:lnTo>
                    <a:lnTo>
                      <a:pt x="774771" y="362299"/>
                    </a:lnTo>
                    <a:lnTo>
                      <a:pt x="760643" y="400517"/>
                    </a:lnTo>
                    <a:lnTo>
                      <a:pt x="729027" y="400517"/>
                    </a:lnTo>
                    <a:close/>
                    <a:moveTo>
                      <a:pt x="783919" y="336808"/>
                    </a:moveTo>
                    <a:lnTo>
                      <a:pt x="824158" y="336808"/>
                    </a:lnTo>
                    <a:lnTo>
                      <a:pt x="803917" y="281744"/>
                    </a:lnTo>
                    <a:lnTo>
                      <a:pt x="783879" y="336808"/>
                    </a:lnTo>
                    <a:close/>
                    <a:moveTo>
                      <a:pt x="903703" y="400517"/>
                    </a:moveTo>
                    <a:lnTo>
                      <a:pt x="903703" y="253545"/>
                    </a:lnTo>
                    <a:lnTo>
                      <a:pt x="933538" y="253545"/>
                    </a:lnTo>
                    <a:lnTo>
                      <a:pt x="933538" y="400517"/>
                    </a:lnTo>
                    <a:lnTo>
                      <a:pt x="903703" y="400517"/>
                    </a:lnTo>
                    <a:close/>
                    <a:moveTo>
                      <a:pt x="963413" y="380115"/>
                    </a:moveTo>
                    <a:lnTo>
                      <a:pt x="985030" y="360320"/>
                    </a:lnTo>
                    <a:cubicBezTo>
                      <a:pt x="989483" y="366057"/>
                      <a:pt x="994462" y="370500"/>
                      <a:pt x="999968" y="373652"/>
                    </a:cubicBezTo>
                    <a:cubicBezTo>
                      <a:pt x="1005595" y="376803"/>
                      <a:pt x="1011424" y="378338"/>
                      <a:pt x="1017456" y="378338"/>
                    </a:cubicBezTo>
                    <a:cubicBezTo>
                      <a:pt x="1023487" y="378338"/>
                      <a:pt x="1027940" y="376843"/>
                      <a:pt x="1031219" y="373813"/>
                    </a:cubicBezTo>
                    <a:cubicBezTo>
                      <a:pt x="1034620" y="370824"/>
                      <a:pt x="1036320" y="366622"/>
                      <a:pt x="1036320" y="361289"/>
                    </a:cubicBezTo>
                    <a:cubicBezTo>
                      <a:pt x="1036320" y="358138"/>
                      <a:pt x="1035389" y="355270"/>
                      <a:pt x="1033567" y="352684"/>
                    </a:cubicBezTo>
                    <a:cubicBezTo>
                      <a:pt x="1031584" y="350058"/>
                      <a:pt x="1029033" y="347917"/>
                      <a:pt x="1025916" y="346221"/>
                    </a:cubicBezTo>
                    <a:cubicBezTo>
                      <a:pt x="1022759" y="344403"/>
                      <a:pt x="1019156" y="342544"/>
                      <a:pt x="1015108" y="340726"/>
                    </a:cubicBezTo>
                    <a:cubicBezTo>
                      <a:pt x="1011060" y="338747"/>
                      <a:pt x="1006931" y="336888"/>
                      <a:pt x="1002721" y="335030"/>
                    </a:cubicBezTo>
                    <a:cubicBezTo>
                      <a:pt x="998510" y="333172"/>
                      <a:pt x="994462" y="330990"/>
                      <a:pt x="990536" y="328364"/>
                    </a:cubicBezTo>
                    <a:cubicBezTo>
                      <a:pt x="986488" y="325738"/>
                      <a:pt x="982885" y="322870"/>
                      <a:pt x="979727" y="319759"/>
                    </a:cubicBezTo>
                    <a:cubicBezTo>
                      <a:pt x="976570" y="316608"/>
                      <a:pt x="974019" y="312649"/>
                      <a:pt x="972076" y="307801"/>
                    </a:cubicBezTo>
                    <a:cubicBezTo>
                      <a:pt x="970093" y="302953"/>
                      <a:pt x="969121" y="297661"/>
                      <a:pt x="969121" y="291924"/>
                    </a:cubicBezTo>
                    <a:cubicBezTo>
                      <a:pt x="969121" y="280047"/>
                      <a:pt x="973574" y="269987"/>
                      <a:pt x="982480" y="261746"/>
                    </a:cubicBezTo>
                    <a:cubicBezTo>
                      <a:pt x="991386" y="253505"/>
                      <a:pt x="1002640" y="249384"/>
                      <a:pt x="1016241" y="249384"/>
                    </a:cubicBezTo>
                    <a:cubicBezTo>
                      <a:pt x="1036684" y="249384"/>
                      <a:pt x="1053768" y="257625"/>
                      <a:pt x="1067491" y="274068"/>
                    </a:cubicBezTo>
                    <a:lnTo>
                      <a:pt x="1045712" y="293661"/>
                    </a:lnTo>
                    <a:cubicBezTo>
                      <a:pt x="1036280" y="281380"/>
                      <a:pt x="1026524" y="275239"/>
                      <a:pt x="1016444" y="275239"/>
                    </a:cubicBezTo>
                    <a:cubicBezTo>
                      <a:pt x="1011465" y="275239"/>
                      <a:pt x="1007336" y="276734"/>
                      <a:pt x="1004057" y="279764"/>
                    </a:cubicBezTo>
                    <a:cubicBezTo>
                      <a:pt x="1000778" y="282754"/>
                      <a:pt x="999199" y="286430"/>
                      <a:pt x="999361" y="290753"/>
                    </a:cubicBezTo>
                    <a:cubicBezTo>
                      <a:pt x="999361" y="293500"/>
                      <a:pt x="1000130" y="296045"/>
                      <a:pt x="1001709" y="298388"/>
                    </a:cubicBezTo>
                    <a:cubicBezTo>
                      <a:pt x="1003287" y="300610"/>
                      <a:pt x="1005311" y="302630"/>
                      <a:pt x="1007781" y="304448"/>
                    </a:cubicBezTo>
                    <a:cubicBezTo>
                      <a:pt x="1010412" y="306145"/>
                      <a:pt x="1013408" y="307841"/>
                      <a:pt x="1016808" y="309538"/>
                    </a:cubicBezTo>
                    <a:lnTo>
                      <a:pt x="1027212" y="314426"/>
                    </a:lnTo>
                    <a:cubicBezTo>
                      <a:pt x="1031017" y="316123"/>
                      <a:pt x="1034741" y="317820"/>
                      <a:pt x="1038425" y="319517"/>
                    </a:cubicBezTo>
                    <a:cubicBezTo>
                      <a:pt x="1042230" y="321335"/>
                      <a:pt x="1045752" y="323557"/>
                      <a:pt x="1049031" y="326183"/>
                    </a:cubicBezTo>
                    <a:cubicBezTo>
                      <a:pt x="1052432" y="328647"/>
                      <a:pt x="1055427" y="331556"/>
                      <a:pt x="1058059" y="334788"/>
                    </a:cubicBezTo>
                    <a:cubicBezTo>
                      <a:pt x="1060690" y="337939"/>
                      <a:pt x="1062714" y="341655"/>
                      <a:pt x="1064131" y="345978"/>
                    </a:cubicBezTo>
                    <a:cubicBezTo>
                      <a:pt x="1065709" y="350422"/>
                      <a:pt x="1066479" y="355310"/>
                      <a:pt x="1066479" y="360683"/>
                    </a:cubicBezTo>
                    <a:cubicBezTo>
                      <a:pt x="1066236" y="374015"/>
                      <a:pt x="1061418" y="384640"/>
                      <a:pt x="1052148" y="392639"/>
                    </a:cubicBezTo>
                    <a:cubicBezTo>
                      <a:pt x="1042999" y="400598"/>
                      <a:pt x="1031543" y="404597"/>
                      <a:pt x="1017780" y="404597"/>
                    </a:cubicBezTo>
                    <a:cubicBezTo>
                      <a:pt x="1005716" y="404597"/>
                      <a:pt x="995313" y="402577"/>
                      <a:pt x="986569" y="398537"/>
                    </a:cubicBezTo>
                    <a:cubicBezTo>
                      <a:pt x="977784" y="394376"/>
                      <a:pt x="970093" y="388236"/>
                      <a:pt x="963413" y="380115"/>
                    </a:cubicBezTo>
                    <a:close/>
                    <a:moveTo>
                      <a:pt x="1099714" y="400517"/>
                    </a:moveTo>
                    <a:lnTo>
                      <a:pt x="1099714" y="253545"/>
                    </a:lnTo>
                    <a:lnTo>
                      <a:pt x="1185129" y="253545"/>
                    </a:lnTo>
                    <a:lnTo>
                      <a:pt x="1185129" y="279037"/>
                    </a:lnTo>
                    <a:lnTo>
                      <a:pt x="1129548" y="279037"/>
                    </a:lnTo>
                    <a:lnTo>
                      <a:pt x="1129548" y="312932"/>
                    </a:lnTo>
                    <a:lnTo>
                      <a:pt x="1176871" y="312932"/>
                    </a:lnTo>
                    <a:lnTo>
                      <a:pt x="1176871" y="338424"/>
                    </a:lnTo>
                    <a:lnTo>
                      <a:pt x="1129548" y="338424"/>
                    </a:lnTo>
                    <a:lnTo>
                      <a:pt x="1129548" y="375066"/>
                    </a:lnTo>
                    <a:lnTo>
                      <a:pt x="1185129" y="375066"/>
                    </a:lnTo>
                    <a:lnTo>
                      <a:pt x="1185129" y="400557"/>
                    </a:lnTo>
                    <a:lnTo>
                      <a:pt x="1099714" y="400557"/>
                    </a:lnTo>
                    <a:close/>
                  </a:path>
                </a:pathLst>
              </a:custGeom>
              <a:solidFill>
                <a:srgbClr val="000000"/>
              </a:solidFill>
              <a:ln w="0" cap="flat">
                <a:noFill/>
                <a:prstDash val="solid"/>
                <a:miter/>
              </a:ln>
            </p:spPr>
            <p:txBody>
              <a:bodyPr rtlCol="0" anchor="ctr"/>
              <a:lstStyle/>
              <a:p>
                <a:endParaRPr lang="fr-FR"/>
              </a:p>
            </p:txBody>
          </p:sp>
          <p:sp>
            <p:nvSpPr>
              <p:cNvPr id="16" name="Forme libre 15">
                <a:extLst>
                  <a:ext uri="{FF2B5EF4-FFF2-40B4-BE49-F238E27FC236}">
                    <a16:creationId xmlns:a16="http://schemas.microsoft.com/office/drawing/2014/main" id="{92B5C092-3599-0750-4455-A83CE97907BE}"/>
                  </a:ext>
                </a:extLst>
              </p:cNvPr>
              <p:cNvSpPr/>
              <p:nvPr/>
            </p:nvSpPr>
            <p:spPr>
              <a:xfrm>
                <a:off x="893648" y="-792067"/>
                <a:ext cx="511763" cy="359794"/>
              </a:xfrm>
              <a:custGeom>
                <a:avLst/>
                <a:gdLst>
                  <a:gd name="connsiteX0" fmla="*/ 487556 w 511763"/>
                  <a:gd name="connsiteY0" fmla="*/ 305013 h 359794"/>
                  <a:gd name="connsiteX1" fmla="*/ 493628 w 511763"/>
                  <a:gd name="connsiteY1" fmla="*/ 316002 h 359794"/>
                  <a:gd name="connsiteX2" fmla="*/ 473793 w 511763"/>
                  <a:gd name="connsiteY2" fmla="*/ 321294 h 359794"/>
                  <a:gd name="connsiteX3" fmla="*/ 487556 w 511763"/>
                  <a:gd name="connsiteY3" fmla="*/ 305013 h 359794"/>
                  <a:gd name="connsiteX4" fmla="*/ 498567 w 511763"/>
                  <a:gd name="connsiteY4" fmla="*/ 337171 h 359794"/>
                  <a:gd name="connsiteX5" fmla="*/ 494640 w 511763"/>
                  <a:gd name="connsiteY5" fmla="*/ 337171 h 359794"/>
                  <a:gd name="connsiteX6" fmla="*/ 478934 w 511763"/>
                  <a:gd name="connsiteY6" fmla="*/ 347756 h 359794"/>
                  <a:gd name="connsiteX7" fmla="*/ 470675 w 511763"/>
                  <a:gd name="connsiteY7" fmla="*/ 337171 h 359794"/>
                  <a:gd name="connsiteX8" fmla="*/ 471647 w 511763"/>
                  <a:gd name="connsiteY8" fmla="*/ 328364 h 359794"/>
                  <a:gd name="connsiteX9" fmla="*/ 503870 w 511763"/>
                  <a:gd name="connsiteY9" fmla="*/ 317780 h 359794"/>
                  <a:gd name="connsiteX10" fmla="*/ 493669 w 511763"/>
                  <a:gd name="connsiteY10" fmla="*/ 296408 h 359794"/>
                  <a:gd name="connsiteX11" fmla="*/ 461081 w 511763"/>
                  <a:gd name="connsiteY11" fmla="*/ 344039 h 359794"/>
                  <a:gd name="connsiteX12" fmla="*/ 473266 w 511763"/>
                  <a:gd name="connsiteY12" fmla="*/ 359512 h 359794"/>
                  <a:gd name="connsiteX13" fmla="*/ 498608 w 511763"/>
                  <a:gd name="connsiteY13" fmla="*/ 337171 h 359794"/>
                  <a:gd name="connsiteX14" fmla="*/ 493507 w 511763"/>
                  <a:gd name="connsiteY14" fmla="*/ 289339 h 359794"/>
                  <a:gd name="connsiteX15" fmla="*/ 511764 w 511763"/>
                  <a:gd name="connsiteY15" fmla="*/ 272694 h 359794"/>
                  <a:gd name="connsiteX16" fmla="*/ 511764 w 511763"/>
                  <a:gd name="connsiteY16" fmla="*/ 270351 h 359794"/>
                  <a:gd name="connsiteX17" fmla="*/ 499579 w 511763"/>
                  <a:gd name="connsiteY17" fmla="*/ 270351 h 359794"/>
                  <a:gd name="connsiteX18" fmla="*/ 488771 w 511763"/>
                  <a:gd name="connsiteY18" fmla="*/ 289540 h 359794"/>
                  <a:gd name="connsiteX19" fmla="*/ 493466 w 511763"/>
                  <a:gd name="connsiteY19" fmla="*/ 289540 h 359794"/>
                  <a:gd name="connsiteX20" fmla="*/ 493466 w 511763"/>
                  <a:gd name="connsiteY20" fmla="*/ 289339 h 359794"/>
                  <a:gd name="connsiteX21" fmla="*/ 424972 w 511763"/>
                  <a:gd name="connsiteY21" fmla="*/ 305417 h 359794"/>
                  <a:gd name="connsiteX22" fmla="*/ 435578 w 511763"/>
                  <a:gd name="connsiteY22" fmla="*/ 305417 h 359794"/>
                  <a:gd name="connsiteX23" fmla="*/ 418698 w 511763"/>
                  <a:gd name="connsiteY23" fmla="*/ 351674 h 359794"/>
                  <a:gd name="connsiteX24" fmla="*/ 423393 w 511763"/>
                  <a:gd name="connsiteY24" fmla="*/ 359512 h 359794"/>
                  <a:gd name="connsiteX25" fmla="*/ 455212 w 511763"/>
                  <a:gd name="connsiteY25" fmla="*/ 334828 h 359794"/>
                  <a:gd name="connsiteX26" fmla="*/ 452257 w 511763"/>
                  <a:gd name="connsiteY26" fmla="*/ 334828 h 359794"/>
                  <a:gd name="connsiteX27" fmla="*/ 431449 w 511763"/>
                  <a:gd name="connsiteY27" fmla="*/ 348927 h 359794"/>
                  <a:gd name="connsiteX28" fmla="*/ 446953 w 511763"/>
                  <a:gd name="connsiteY28" fmla="*/ 305417 h 359794"/>
                  <a:gd name="connsiteX29" fmla="*/ 462863 w 511763"/>
                  <a:gd name="connsiteY29" fmla="*/ 305417 h 359794"/>
                  <a:gd name="connsiteX30" fmla="*/ 464846 w 511763"/>
                  <a:gd name="connsiteY30" fmla="*/ 298751 h 359794"/>
                  <a:gd name="connsiteX31" fmla="*/ 449342 w 511763"/>
                  <a:gd name="connsiteY31" fmla="*/ 298751 h 359794"/>
                  <a:gd name="connsiteX32" fmla="*/ 455252 w 511763"/>
                  <a:gd name="connsiteY32" fmla="*/ 282107 h 359794"/>
                  <a:gd name="connsiteX33" fmla="*/ 449180 w 511763"/>
                  <a:gd name="connsiteY33" fmla="*/ 282107 h 359794"/>
                  <a:gd name="connsiteX34" fmla="*/ 438169 w 511763"/>
                  <a:gd name="connsiteY34" fmla="*/ 298751 h 359794"/>
                  <a:gd name="connsiteX35" fmla="*/ 425013 w 511763"/>
                  <a:gd name="connsiteY35" fmla="*/ 300529 h 359794"/>
                  <a:gd name="connsiteX36" fmla="*/ 425013 w 511763"/>
                  <a:gd name="connsiteY36" fmla="*/ 305417 h 359794"/>
                  <a:gd name="connsiteX37" fmla="*/ 413961 w 511763"/>
                  <a:gd name="connsiteY37" fmla="*/ 303074 h 359794"/>
                  <a:gd name="connsiteX38" fmla="*/ 410237 w 511763"/>
                  <a:gd name="connsiteY38" fmla="*/ 296408 h 359794"/>
                  <a:gd name="connsiteX39" fmla="*/ 385503 w 511763"/>
                  <a:gd name="connsiteY39" fmla="*/ 316406 h 359794"/>
                  <a:gd name="connsiteX40" fmla="*/ 388458 w 511763"/>
                  <a:gd name="connsiteY40" fmla="*/ 316406 h 359794"/>
                  <a:gd name="connsiteX41" fmla="*/ 401412 w 511763"/>
                  <a:gd name="connsiteY41" fmla="*/ 306589 h 359794"/>
                  <a:gd name="connsiteX42" fmla="*/ 383560 w 511763"/>
                  <a:gd name="connsiteY42" fmla="*/ 352846 h 359794"/>
                  <a:gd name="connsiteX43" fmla="*/ 387487 w 511763"/>
                  <a:gd name="connsiteY43" fmla="*/ 359512 h 359794"/>
                  <a:gd name="connsiteX44" fmla="*/ 411047 w 511763"/>
                  <a:gd name="connsiteY44" fmla="*/ 339514 h 359794"/>
                  <a:gd name="connsiteX45" fmla="*/ 408092 w 511763"/>
                  <a:gd name="connsiteY45" fmla="*/ 339514 h 359794"/>
                  <a:gd name="connsiteX46" fmla="*/ 395138 w 511763"/>
                  <a:gd name="connsiteY46" fmla="*/ 349331 h 359794"/>
                  <a:gd name="connsiteX47" fmla="*/ 414002 w 511763"/>
                  <a:gd name="connsiteY47" fmla="*/ 303074 h 359794"/>
                  <a:gd name="connsiteX48" fmla="*/ 415742 w 511763"/>
                  <a:gd name="connsiteY48" fmla="*/ 284652 h 359794"/>
                  <a:gd name="connsiteX49" fmla="*/ 422989 w 511763"/>
                  <a:gd name="connsiteY49" fmla="*/ 277421 h 359794"/>
                  <a:gd name="connsiteX50" fmla="*/ 415742 w 511763"/>
                  <a:gd name="connsiteY50" fmla="*/ 270189 h 359794"/>
                  <a:gd name="connsiteX51" fmla="*/ 410642 w 511763"/>
                  <a:gd name="connsiteY51" fmla="*/ 272331 h 359794"/>
                  <a:gd name="connsiteX52" fmla="*/ 408496 w 511763"/>
                  <a:gd name="connsiteY52" fmla="*/ 277421 h 359794"/>
                  <a:gd name="connsiteX53" fmla="*/ 415742 w 511763"/>
                  <a:gd name="connsiteY53" fmla="*/ 284652 h 359794"/>
                  <a:gd name="connsiteX54" fmla="*/ 329517 w 511763"/>
                  <a:gd name="connsiteY54" fmla="*/ 309336 h 359794"/>
                  <a:gd name="connsiteX55" fmla="*/ 329517 w 511763"/>
                  <a:gd name="connsiteY55" fmla="*/ 323233 h 359794"/>
                  <a:gd name="connsiteX56" fmla="*/ 316968 w 511763"/>
                  <a:gd name="connsiteY56" fmla="*/ 351068 h 359794"/>
                  <a:gd name="connsiteX57" fmla="*/ 322271 w 511763"/>
                  <a:gd name="connsiteY57" fmla="*/ 359673 h 359794"/>
                  <a:gd name="connsiteX58" fmla="*/ 328182 w 511763"/>
                  <a:gd name="connsiteY58" fmla="*/ 355553 h 359794"/>
                  <a:gd name="connsiteX59" fmla="*/ 340569 w 511763"/>
                  <a:gd name="connsiteY59" fmla="*/ 323031 h 359794"/>
                  <a:gd name="connsiteX60" fmla="*/ 361579 w 511763"/>
                  <a:gd name="connsiteY60" fmla="*/ 308528 h 359794"/>
                  <a:gd name="connsiteX61" fmla="*/ 362348 w 511763"/>
                  <a:gd name="connsiteY61" fmla="*/ 315598 h 359794"/>
                  <a:gd name="connsiteX62" fmla="*/ 343281 w 511763"/>
                  <a:gd name="connsiteY62" fmla="*/ 351836 h 359794"/>
                  <a:gd name="connsiteX63" fmla="*/ 347977 w 511763"/>
                  <a:gd name="connsiteY63" fmla="*/ 359673 h 359794"/>
                  <a:gd name="connsiteX64" fmla="*/ 372711 w 511763"/>
                  <a:gd name="connsiteY64" fmla="*/ 339676 h 359794"/>
                  <a:gd name="connsiteX65" fmla="*/ 369391 w 511763"/>
                  <a:gd name="connsiteY65" fmla="*/ 339676 h 359794"/>
                  <a:gd name="connsiteX66" fmla="*/ 356437 w 511763"/>
                  <a:gd name="connsiteY66" fmla="*/ 349493 h 359794"/>
                  <a:gd name="connsiteX67" fmla="*/ 372751 w 511763"/>
                  <a:gd name="connsiteY67" fmla="*/ 316568 h 359794"/>
                  <a:gd name="connsiteX68" fmla="*/ 375909 w 511763"/>
                  <a:gd name="connsiteY68" fmla="*/ 305377 h 359794"/>
                  <a:gd name="connsiteX69" fmla="*/ 367286 w 511763"/>
                  <a:gd name="connsiteY69" fmla="*/ 296570 h 359794"/>
                  <a:gd name="connsiteX70" fmla="*/ 342552 w 511763"/>
                  <a:gd name="connsiteY70" fmla="*/ 316770 h 359794"/>
                  <a:gd name="connsiteX71" fmla="*/ 342552 w 511763"/>
                  <a:gd name="connsiteY71" fmla="*/ 308165 h 359794"/>
                  <a:gd name="connsiteX72" fmla="*/ 335104 w 511763"/>
                  <a:gd name="connsiteY72" fmla="*/ 296610 h 359794"/>
                  <a:gd name="connsiteX73" fmla="*/ 318021 w 511763"/>
                  <a:gd name="connsiteY73" fmla="*/ 316608 h 359794"/>
                  <a:gd name="connsiteX74" fmla="*/ 320976 w 511763"/>
                  <a:gd name="connsiteY74" fmla="*/ 316608 h 359794"/>
                  <a:gd name="connsiteX75" fmla="*/ 329598 w 511763"/>
                  <a:gd name="connsiteY75" fmla="*/ 309376 h 359794"/>
                  <a:gd name="connsiteX76" fmla="*/ 316847 w 511763"/>
                  <a:gd name="connsiteY76" fmla="*/ 310548 h 359794"/>
                  <a:gd name="connsiteX77" fmla="*/ 312151 w 511763"/>
                  <a:gd name="connsiteY77" fmla="*/ 296449 h 359794"/>
                  <a:gd name="connsiteX78" fmla="*/ 295473 w 511763"/>
                  <a:gd name="connsiteY78" fmla="*/ 316648 h 359794"/>
                  <a:gd name="connsiteX79" fmla="*/ 295473 w 511763"/>
                  <a:gd name="connsiteY79" fmla="*/ 308043 h 359794"/>
                  <a:gd name="connsiteX80" fmla="*/ 288024 w 511763"/>
                  <a:gd name="connsiteY80" fmla="*/ 296489 h 359794"/>
                  <a:gd name="connsiteX81" fmla="*/ 270941 w 511763"/>
                  <a:gd name="connsiteY81" fmla="*/ 316487 h 359794"/>
                  <a:gd name="connsiteX82" fmla="*/ 273896 w 511763"/>
                  <a:gd name="connsiteY82" fmla="*/ 316487 h 359794"/>
                  <a:gd name="connsiteX83" fmla="*/ 282357 w 511763"/>
                  <a:gd name="connsiteY83" fmla="*/ 309255 h 359794"/>
                  <a:gd name="connsiteX84" fmla="*/ 282357 w 511763"/>
                  <a:gd name="connsiteY84" fmla="*/ 323153 h 359794"/>
                  <a:gd name="connsiteX85" fmla="*/ 269808 w 511763"/>
                  <a:gd name="connsiteY85" fmla="*/ 350988 h 359794"/>
                  <a:gd name="connsiteX86" fmla="*/ 275111 w 511763"/>
                  <a:gd name="connsiteY86" fmla="*/ 359593 h 359794"/>
                  <a:gd name="connsiteX87" fmla="*/ 281021 w 511763"/>
                  <a:gd name="connsiteY87" fmla="*/ 355472 h 359794"/>
                  <a:gd name="connsiteX88" fmla="*/ 293003 w 511763"/>
                  <a:gd name="connsiteY88" fmla="*/ 322951 h 359794"/>
                  <a:gd name="connsiteX89" fmla="*/ 303609 w 511763"/>
                  <a:gd name="connsiteY89" fmla="*/ 310790 h 359794"/>
                  <a:gd name="connsiteX90" fmla="*/ 316968 w 511763"/>
                  <a:gd name="connsiteY90" fmla="*/ 310790 h 359794"/>
                  <a:gd name="connsiteX91" fmla="*/ 316968 w 511763"/>
                  <a:gd name="connsiteY91" fmla="*/ 310588 h 359794"/>
                  <a:gd name="connsiteX92" fmla="*/ 248312 w 511763"/>
                  <a:gd name="connsiteY92" fmla="*/ 305054 h 359794"/>
                  <a:gd name="connsiteX93" fmla="*/ 254384 w 511763"/>
                  <a:gd name="connsiteY93" fmla="*/ 316042 h 359794"/>
                  <a:gd name="connsiteX94" fmla="*/ 234548 w 511763"/>
                  <a:gd name="connsiteY94" fmla="*/ 321335 h 359794"/>
                  <a:gd name="connsiteX95" fmla="*/ 248312 w 511763"/>
                  <a:gd name="connsiteY95" fmla="*/ 305054 h 359794"/>
                  <a:gd name="connsiteX96" fmla="*/ 259323 w 511763"/>
                  <a:gd name="connsiteY96" fmla="*/ 337212 h 359794"/>
                  <a:gd name="connsiteX97" fmla="*/ 255396 w 511763"/>
                  <a:gd name="connsiteY97" fmla="*/ 337212 h 359794"/>
                  <a:gd name="connsiteX98" fmla="*/ 239689 w 511763"/>
                  <a:gd name="connsiteY98" fmla="*/ 347796 h 359794"/>
                  <a:gd name="connsiteX99" fmla="*/ 231431 w 511763"/>
                  <a:gd name="connsiteY99" fmla="*/ 337212 h 359794"/>
                  <a:gd name="connsiteX100" fmla="*/ 232403 w 511763"/>
                  <a:gd name="connsiteY100" fmla="*/ 328404 h 359794"/>
                  <a:gd name="connsiteX101" fmla="*/ 264626 w 511763"/>
                  <a:gd name="connsiteY101" fmla="*/ 317820 h 359794"/>
                  <a:gd name="connsiteX102" fmla="*/ 254425 w 511763"/>
                  <a:gd name="connsiteY102" fmla="*/ 296449 h 359794"/>
                  <a:gd name="connsiteX103" fmla="*/ 221837 w 511763"/>
                  <a:gd name="connsiteY103" fmla="*/ 344079 h 359794"/>
                  <a:gd name="connsiteX104" fmla="*/ 234022 w 511763"/>
                  <a:gd name="connsiteY104" fmla="*/ 359552 h 359794"/>
                  <a:gd name="connsiteX105" fmla="*/ 259363 w 511763"/>
                  <a:gd name="connsiteY105" fmla="*/ 337212 h 359794"/>
                  <a:gd name="connsiteX106" fmla="*/ 185728 w 511763"/>
                  <a:gd name="connsiteY106" fmla="*/ 305458 h 359794"/>
                  <a:gd name="connsiteX107" fmla="*/ 196334 w 511763"/>
                  <a:gd name="connsiteY107" fmla="*/ 305458 h 359794"/>
                  <a:gd name="connsiteX108" fmla="*/ 179453 w 511763"/>
                  <a:gd name="connsiteY108" fmla="*/ 351715 h 359794"/>
                  <a:gd name="connsiteX109" fmla="*/ 184149 w 511763"/>
                  <a:gd name="connsiteY109" fmla="*/ 359552 h 359794"/>
                  <a:gd name="connsiteX110" fmla="*/ 215967 w 511763"/>
                  <a:gd name="connsiteY110" fmla="*/ 334868 h 359794"/>
                  <a:gd name="connsiteX111" fmla="*/ 213012 w 511763"/>
                  <a:gd name="connsiteY111" fmla="*/ 334868 h 359794"/>
                  <a:gd name="connsiteX112" fmla="*/ 192205 w 511763"/>
                  <a:gd name="connsiteY112" fmla="*/ 348968 h 359794"/>
                  <a:gd name="connsiteX113" fmla="*/ 207709 w 511763"/>
                  <a:gd name="connsiteY113" fmla="*/ 305458 h 359794"/>
                  <a:gd name="connsiteX114" fmla="*/ 223618 w 511763"/>
                  <a:gd name="connsiteY114" fmla="*/ 305458 h 359794"/>
                  <a:gd name="connsiteX115" fmla="*/ 225602 w 511763"/>
                  <a:gd name="connsiteY115" fmla="*/ 298792 h 359794"/>
                  <a:gd name="connsiteX116" fmla="*/ 210098 w 511763"/>
                  <a:gd name="connsiteY116" fmla="*/ 298792 h 359794"/>
                  <a:gd name="connsiteX117" fmla="*/ 216008 w 511763"/>
                  <a:gd name="connsiteY117" fmla="*/ 282148 h 359794"/>
                  <a:gd name="connsiteX118" fmla="*/ 209936 w 511763"/>
                  <a:gd name="connsiteY118" fmla="*/ 282148 h 359794"/>
                  <a:gd name="connsiteX119" fmla="*/ 198925 w 511763"/>
                  <a:gd name="connsiteY119" fmla="*/ 298792 h 359794"/>
                  <a:gd name="connsiteX120" fmla="*/ 185768 w 511763"/>
                  <a:gd name="connsiteY120" fmla="*/ 300570 h 359794"/>
                  <a:gd name="connsiteX121" fmla="*/ 185768 w 511763"/>
                  <a:gd name="connsiteY121" fmla="*/ 305458 h 359794"/>
                  <a:gd name="connsiteX122" fmla="*/ 129378 w 511763"/>
                  <a:gd name="connsiteY122" fmla="*/ 341534 h 359794"/>
                  <a:gd name="connsiteX123" fmla="*/ 154315 w 511763"/>
                  <a:gd name="connsiteY123" fmla="*/ 307841 h 359794"/>
                  <a:gd name="connsiteX124" fmla="*/ 159820 w 511763"/>
                  <a:gd name="connsiteY124" fmla="*/ 308609 h 359794"/>
                  <a:gd name="connsiteX125" fmla="*/ 150590 w 511763"/>
                  <a:gd name="connsiteY125" fmla="*/ 333293 h 359794"/>
                  <a:gd name="connsiteX126" fmla="*/ 133102 w 511763"/>
                  <a:gd name="connsiteY126" fmla="*/ 347594 h 359794"/>
                  <a:gd name="connsiteX127" fmla="*/ 129378 w 511763"/>
                  <a:gd name="connsiteY127" fmla="*/ 341534 h 359794"/>
                  <a:gd name="connsiteX128" fmla="*/ 178279 w 511763"/>
                  <a:gd name="connsiteY128" fmla="*/ 293702 h 359794"/>
                  <a:gd name="connsiteX129" fmla="*/ 173381 w 511763"/>
                  <a:gd name="connsiteY129" fmla="*/ 293298 h 359794"/>
                  <a:gd name="connsiteX130" fmla="*/ 167876 w 511763"/>
                  <a:gd name="connsiteY130" fmla="*/ 298792 h 359794"/>
                  <a:gd name="connsiteX131" fmla="*/ 166904 w 511763"/>
                  <a:gd name="connsiteY131" fmla="*/ 298792 h 359794"/>
                  <a:gd name="connsiteX132" fmla="*/ 118408 w 511763"/>
                  <a:gd name="connsiteY132" fmla="*/ 350745 h 359794"/>
                  <a:gd name="connsiteX133" fmla="*/ 127030 w 511763"/>
                  <a:gd name="connsiteY133" fmla="*/ 359552 h 359794"/>
                  <a:gd name="connsiteX134" fmla="*/ 148242 w 511763"/>
                  <a:gd name="connsiteY134" fmla="*/ 339353 h 359794"/>
                  <a:gd name="connsiteX135" fmla="*/ 147838 w 511763"/>
                  <a:gd name="connsiteY135" fmla="*/ 343069 h 359794"/>
                  <a:gd name="connsiteX136" fmla="*/ 155691 w 511763"/>
                  <a:gd name="connsiteY136" fmla="*/ 359512 h 359794"/>
                  <a:gd name="connsiteX137" fmla="*/ 172572 w 511763"/>
                  <a:gd name="connsiteY137" fmla="*/ 339514 h 359794"/>
                  <a:gd name="connsiteX138" fmla="*/ 169616 w 511763"/>
                  <a:gd name="connsiteY138" fmla="*/ 339514 h 359794"/>
                  <a:gd name="connsiteX139" fmla="*/ 161156 w 511763"/>
                  <a:gd name="connsiteY139" fmla="*/ 346746 h 359794"/>
                  <a:gd name="connsiteX140" fmla="*/ 161156 w 511763"/>
                  <a:gd name="connsiteY140" fmla="*/ 332848 h 359794"/>
                  <a:gd name="connsiteX141" fmla="*/ 178239 w 511763"/>
                  <a:gd name="connsiteY141" fmla="*/ 293661 h 359794"/>
                  <a:gd name="connsiteX142" fmla="*/ 128204 w 511763"/>
                  <a:gd name="connsiteY142" fmla="*/ 310548 h 359794"/>
                  <a:gd name="connsiteX143" fmla="*/ 123508 w 511763"/>
                  <a:gd name="connsiteY143" fmla="*/ 296449 h 359794"/>
                  <a:gd name="connsiteX144" fmla="*/ 106830 w 511763"/>
                  <a:gd name="connsiteY144" fmla="*/ 316648 h 359794"/>
                  <a:gd name="connsiteX145" fmla="*/ 106830 w 511763"/>
                  <a:gd name="connsiteY145" fmla="*/ 308043 h 359794"/>
                  <a:gd name="connsiteX146" fmla="*/ 99179 w 511763"/>
                  <a:gd name="connsiteY146" fmla="*/ 296489 h 359794"/>
                  <a:gd name="connsiteX147" fmla="*/ 82298 w 511763"/>
                  <a:gd name="connsiteY147" fmla="*/ 316487 h 359794"/>
                  <a:gd name="connsiteX148" fmla="*/ 85254 w 511763"/>
                  <a:gd name="connsiteY148" fmla="*/ 316487 h 359794"/>
                  <a:gd name="connsiteX149" fmla="*/ 93714 w 511763"/>
                  <a:gd name="connsiteY149" fmla="*/ 309255 h 359794"/>
                  <a:gd name="connsiteX150" fmla="*/ 93714 w 511763"/>
                  <a:gd name="connsiteY150" fmla="*/ 323153 h 359794"/>
                  <a:gd name="connsiteX151" fmla="*/ 80963 w 511763"/>
                  <a:gd name="connsiteY151" fmla="*/ 351190 h 359794"/>
                  <a:gd name="connsiteX152" fmla="*/ 86266 w 511763"/>
                  <a:gd name="connsiteY152" fmla="*/ 359795 h 359794"/>
                  <a:gd name="connsiteX153" fmla="*/ 92176 w 511763"/>
                  <a:gd name="connsiteY153" fmla="*/ 355674 h 359794"/>
                  <a:gd name="connsiteX154" fmla="*/ 104563 w 511763"/>
                  <a:gd name="connsiteY154" fmla="*/ 322951 h 359794"/>
                  <a:gd name="connsiteX155" fmla="*/ 115169 w 511763"/>
                  <a:gd name="connsiteY155" fmla="*/ 310790 h 359794"/>
                  <a:gd name="connsiteX156" fmla="*/ 128326 w 511763"/>
                  <a:gd name="connsiteY156" fmla="*/ 310790 h 359794"/>
                  <a:gd name="connsiteX157" fmla="*/ 128326 w 511763"/>
                  <a:gd name="connsiteY157" fmla="*/ 310588 h 359794"/>
                  <a:gd name="connsiteX158" fmla="*/ 45906 w 511763"/>
                  <a:gd name="connsiteY158" fmla="*/ 357371 h 359794"/>
                  <a:gd name="connsiteX159" fmla="*/ 47080 w 511763"/>
                  <a:gd name="connsiteY159" fmla="*/ 353856 h 359794"/>
                  <a:gd name="connsiteX160" fmla="*/ 35866 w 511763"/>
                  <a:gd name="connsiteY160" fmla="*/ 334060 h 359794"/>
                  <a:gd name="connsiteX161" fmla="*/ 41777 w 511763"/>
                  <a:gd name="connsiteY161" fmla="*/ 318183 h 359794"/>
                  <a:gd name="connsiteX162" fmla="*/ 54164 w 511763"/>
                  <a:gd name="connsiteY162" fmla="*/ 318183 h 359794"/>
                  <a:gd name="connsiteX163" fmla="*/ 60843 w 511763"/>
                  <a:gd name="connsiteY163" fmla="*/ 329940 h 359794"/>
                  <a:gd name="connsiteX164" fmla="*/ 65377 w 511763"/>
                  <a:gd name="connsiteY164" fmla="*/ 329940 h 359794"/>
                  <a:gd name="connsiteX165" fmla="*/ 75579 w 511763"/>
                  <a:gd name="connsiteY165" fmla="*/ 301903 h 359794"/>
                  <a:gd name="connsiteX166" fmla="*/ 71045 w 511763"/>
                  <a:gd name="connsiteY166" fmla="*/ 301903 h 359794"/>
                  <a:gd name="connsiteX167" fmla="*/ 55743 w 511763"/>
                  <a:gd name="connsiteY167" fmla="*/ 313659 h 359794"/>
                  <a:gd name="connsiteX168" fmla="*/ 43355 w 511763"/>
                  <a:gd name="connsiteY168" fmla="*/ 313659 h 359794"/>
                  <a:gd name="connsiteX169" fmla="*/ 51816 w 511763"/>
                  <a:gd name="connsiteY169" fmla="*/ 290712 h 359794"/>
                  <a:gd name="connsiteX170" fmla="*/ 66754 w 511763"/>
                  <a:gd name="connsiteY170" fmla="*/ 280895 h 359794"/>
                  <a:gd name="connsiteX171" fmla="*/ 69506 w 511763"/>
                  <a:gd name="connsiteY171" fmla="*/ 280895 h 359794"/>
                  <a:gd name="connsiteX172" fmla="*/ 81691 w 511763"/>
                  <a:gd name="connsiteY172" fmla="*/ 295196 h 359794"/>
                  <a:gd name="connsiteX173" fmla="*/ 86023 w 511763"/>
                  <a:gd name="connsiteY173" fmla="*/ 295196 h 359794"/>
                  <a:gd name="connsiteX174" fmla="*/ 89545 w 511763"/>
                  <a:gd name="connsiteY174" fmla="*/ 276168 h 359794"/>
                  <a:gd name="connsiteX175" fmla="*/ 29632 w 511763"/>
                  <a:gd name="connsiteY175" fmla="*/ 276168 h 359794"/>
                  <a:gd name="connsiteX176" fmla="*/ 28458 w 511763"/>
                  <a:gd name="connsiteY176" fmla="*/ 279683 h 359794"/>
                  <a:gd name="connsiteX177" fmla="*/ 36312 w 511763"/>
                  <a:gd name="connsiteY177" fmla="*/ 299479 h 359794"/>
                  <a:gd name="connsiteX178" fmla="*/ 23560 w 511763"/>
                  <a:gd name="connsiteY178" fmla="*/ 334182 h 359794"/>
                  <a:gd name="connsiteX179" fmla="*/ 972 w 511763"/>
                  <a:gd name="connsiteY179" fmla="*/ 353977 h 359794"/>
                  <a:gd name="connsiteX180" fmla="*/ 0 w 511763"/>
                  <a:gd name="connsiteY180" fmla="*/ 357492 h 359794"/>
                  <a:gd name="connsiteX181" fmla="*/ 45946 w 511763"/>
                  <a:gd name="connsiteY181" fmla="*/ 357492 h 359794"/>
                  <a:gd name="connsiteX182" fmla="*/ 45946 w 511763"/>
                  <a:gd name="connsiteY182" fmla="*/ 357290 h 359794"/>
                  <a:gd name="connsiteX183" fmla="*/ 343038 w 511763"/>
                  <a:gd name="connsiteY183" fmla="*/ 169999 h 359794"/>
                  <a:gd name="connsiteX184" fmla="*/ 349110 w 511763"/>
                  <a:gd name="connsiteY184" fmla="*/ 180988 h 359794"/>
                  <a:gd name="connsiteX185" fmla="*/ 329275 w 511763"/>
                  <a:gd name="connsiteY185" fmla="*/ 186280 h 359794"/>
                  <a:gd name="connsiteX186" fmla="*/ 343038 w 511763"/>
                  <a:gd name="connsiteY186" fmla="*/ 169999 h 359794"/>
                  <a:gd name="connsiteX187" fmla="*/ 354049 w 511763"/>
                  <a:gd name="connsiteY187" fmla="*/ 202157 h 359794"/>
                  <a:gd name="connsiteX188" fmla="*/ 350122 w 511763"/>
                  <a:gd name="connsiteY188" fmla="*/ 202157 h 359794"/>
                  <a:gd name="connsiteX189" fmla="*/ 334416 w 511763"/>
                  <a:gd name="connsiteY189" fmla="*/ 212742 h 359794"/>
                  <a:gd name="connsiteX190" fmla="*/ 326157 w 511763"/>
                  <a:gd name="connsiteY190" fmla="*/ 202157 h 359794"/>
                  <a:gd name="connsiteX191" fmla="*/ 327129 w 511763"/>
                  <a:gd name="connsiteY191" fmla="*/ 193350 h 359794"/>
                  <a:gd name="connsiteX192" fmla="*/ 359352 w 511763"/>
                  <a:gd name="connsiteY192" fmla="*/ 182766 h 359794"/>
                  <a:gd name="connsiteX193" fmla="*/ 349151 w 511763"/>
                  <a:gd name="connsiteY193" fmla="*/ 161394 h 359794"/>
                  <a:gd name="connsiteX194" fmla="*/ 316563 w 511763"/>
                  <a:gd name="connsiteY194" fmla="*/ 209025 h 359794"/>
                  <a:gd name="connsiteX195" fmla="*/ 328748 w 511763"/>
                  <a:gd name="connsiteY195" fmla="*/ 224498 h 359794"/>
                  <a:gd name="connsiteX196" fmla="*/ 354090 w 511763"/>
                  <a:gd name="connsiteY196" fmla="*/ 202157 h 359794"/>
                  <a:gd name="connsiteX197" fmla="*/ 348989 w 511763"/>
                  <a:gd name="connsiteY197" fmla="*/ 154325 h 359794"/>
                  <a:gd name="connsiteX198" fmla="*/ 367246 w 511763"/>
                  <a:gd name="connsiteY198" fmla="*/ 137680 h 359794"/>
                  <a:gd name="connsiteX199" fmla="*/ 367246 w 511763"/>
                  <a:gd name="connsiteY199" fmla="*/ 135337 h 359794"/>
                  <a:gd name="connsiteX200" fmla="*/ 355061 w 511763"/>
                  <a:gd name="connsiteY200" fmla="*/ 135337 h 359794"/>
                  <a:gd name="connsiteX201" fmla="*/ 344253 w 511763"/>
                  <a:gd name="connsiteY201" fmla="*/ 154527 h 359794"/>
                  <a:gd name="connsiteX202" fmla="*/ 348948 w 511763"/>
                  <a:gd name="connsiteY202" fmla="*/ 154527 h 359794"/>
                  <a:gd name="connsiteX203" fmla="*/ 348948 w 511763"/>
                  <a:gd name="connsiteY203" fmla="*/ 154325 h 359794"/>
                  <a:gd name="connsiteX204" fmla="*/ 280454 w 511763"/>
                  <a:gd name="connsiteY204" fmla="*/ 170403 h 359794"/>
                  <a:gd name="connsiteX205" fmla="*/ 291060 w 511763"/>
                  <a:gd name="connsiteY205" fmla="*/ 170403 h 359794"/>
                  <a:gd name="connsiteX206" fmla="*/ 274180 w 511763"/>
                  <a:gd name="connsiteY206" fmla="*/ 216660 h 359794"/>
                  <a:gd name="connsiteX207" fmla="*/ 278875 w 511763"/>
                  <a:gd name="connsiteY207" fmla="*/ 224498 h 359794"/>
                  <a:gd name="connsiteX208" fmla="*/ 310694 w 511763"/>
                  <a:gd name="connsiteY208" fmla="*/ 199814 h 359794"/>
                  <a:gd name="connsiteX209" fmla="*/ 307738 w 511763"/>
                  <a:gd name="connsiteY209" fmla="*/ 199814 h 359794"/>
                  <a:gd name="connsiteX210" fmla="*/ 286931 w 511763"/>
                  <a:gd name="connsiteY210" fmla="*/ 213913 h 359794"/>
                  <a:gd name="connsiteX211" fmla="*/ 302435 w 511763"/>
                  <a:gd name="connsiteY211" fmla="*/ 170403 h 359794"/>
                  <a:gd name="connsiteX212" fmla="*/ 318345 w 511763"/>
                  <a:gd name="connsiteY212" fmla="*/ 170403 h 359794"/>
                  <a:gd name="connsiteX213" fmla="*/ 320328 w 511763"/>
                  <a:gd name="connsiteY213" fmla="*/ 163738 h 359794"/>
                  <a:gd name="connsiteX214" fmla="*/ 304824 w 511763"/>
                  <a:gd name="connsiteY214" fmla="*/ 163738 h 359794"/>
                  <a:gd name="connsiteX215" fmla="*/ 310734 w 511763"/>
                  <a:gd name="connsiteY215" fmla="*/ 147093 h 359794"/>
                  <a:gd name="connsiteX216" fmla="*/ 304662 w 511763"/>
                  <a:gd name="connsiteY216" fmla="*/ 147093 h 359794"/>
                  <a:gd name="connsiteX217" fmla="*/ 293651 w 511763"/>
                  <a:gd name="connsiteY217" fmla="*/ 163738 h 359794"/>
                  <a:gd name="connsiteX218" fmla="*/ 280495 w 511763"/>
                  <a:gd name="connsiteY218" fmla="*/ 165717 h 359794"/>
                  <a:gd name="connsiteX219" fmla="*/ 280495 w 511763"/>
                  <a:gd name="connsiteY219" fmla="*/ 170403 h 359794"/>
                  <a:gd name="connsiteX220" fmla="*/ 269443 w 511763"/>
                  <a:gd name="connsiteY220" fmla="*/ 168262 h 359794"/>
                  <a:gd name="connsiteX221" fmla="*/ 265517 w 511763"/>
                  <a:gd name="connsiteY221" fmla="*/ 161597 h 359794"/>
                  <a:gd name="connsiteX222" fmla="*/ 240782 w 511763"/>
                  <a:gd name="connsiteY222" fmla="*/ 181594 h 359794"/>
                  <a:gd name="connsiteX223" fmla="*/ 243738 w 511763"/>
                  <a:gd name="connsiteY223" fmla="*/ 181594 h 359794"/>
                  <a:gd name="connsiteX224" fmla="*/ 256692 w 511763"/>
                  <a:gd name="connsiteY224" fmla="*/ 171777 h 359794"/>
                  <a:gd name="connsiteX225" fmla="*/ 238839 w 511763"/>
                  <a:gd name="connsiteY225" fmla="*/ 218034 h 359794"/>
                  <a:gd name="connsiteX226" fmla="*/ 242766 w 511763"/>
                  <a:gd name="connsiteY226" fmla="*/ 224700 h 359794"/>
                  <a:gd name="connsiteX227" fmla="*/ 266326 w 511763"/>
                  <a:gd name="connsiteY227" fmla="*/ 204702 h 359794"/>
                  <a:gd name="connsiteX228" fmla="*/ 263371 w 511763"/>
                  <a:gd name="connsiteY228" fmla="*/ 204702 h 359794"/>
                  <a:gd name="connsiteX229" fmla="*/ 250417 w 511763"/>
                  <a:gd name="connsiteY229" fmla="*/ 214519 h 359794"/>
                  <a:gd name="connsiteX230" fmla="*/ 269484 w 511763"/>
                  <a:gd name="connsiteY230" fmla="*/ 168262 h 359794"/>
                  <a:gd name="connsiteX231" fmla="*/ 271224 w 511763"/>
                  <a:gd name="connsiteY231" fmla="*/ 149840 h 359794"/>
                  <a:gd name="connsiteX232" fmla="*/ 278471 w 511763"/>
                  <a:gd name="connsiteY232" fmla="*/ 142609 h 359794"/>
                  <a:gd name="connsiteX233" fmla="*/ 271224 w 511763"/>
                  <a:gd name="connsiteY233" fmla="*/ 135377 h 359794"/>
                  <a:gd name="connsiteX234" fmla="*/ 264950 w 511763"/>
                  <a:gd name="connsiteY234" fmla="*/ 138892 h 359794"/>
                  <a:gd name="connsiteX235" fmla="*/ 264950 w 511763"/>
                  <a:gd name="connsiteY235" fmla="*/ 146326 h 359794"/>
                  <a:gd name="connsiteX236" fmla="*/ 271224 w 511763"/>
                  <a:gd name="connsiteY236" fmla="*/ 149840 h 359794"/>
                  <a:gd name="connsiteX237" fmla="*/ 214267 w 511763"/>
                  <a:gd name="connsiteY237" fmla="*/ 214519 h 359794"/>
                  <a:gd name="connsiteX238" fmla="*/ 243738 w 511763"/>
                  <a:gd name="connsiteY238" fmla="*/ 136509 h 359794"/>
                  <a:gd name="connsiteX239" fmla="*/ 242766 w 511763"/>
                  <a:gd name="connsiteY239" fmla="*/ 135135 h 359794"/>
                  <a:gd name="connsiteX240" fmla="*/ 222323 w 511763"/>
                  <a:gd name="connsiteY240" fmla="*/ 137478 h 359794"/>
                  <a:gd name="connsiteX241" fmla="*/ 222323 w 511763"/>
                  <a:gd name="connsiteY241" fmla="*/ 139821 h 359794"/>
                  <a:gd name="connsiteX242" fmla="*/ 226250 w 511763"/>
                  <a:gd name="connsiteY242" fmla="*/ 142771 h 359794"/>
                  <a:gd name="connsiteX243" fmla="*/ 225481 w 511763"/>
                  <a:gd name="connsiteY243" fmla="*/ 156870 h 359794"/>
                  <a:gd name="connsiteX244" fmla="*/ 203094 w 511763"/>
                  <a:gd name="connsiteY244" fmla="*/ 216458 h 359794"/>
                  <a:gd name="connsiteX245" fmla="*/ 207790 w 511763"/>
                  <a:gd name="connsiteY245" fmla="*/ 224296 h 359794"/>
                  <a:gd name="connsiteX246" fmla="*/ 231350 w 511763"/>
                  <a:gd name="connsiteY246" fmla="*/ 204298 h 359794"/>
                  <a:gd name="connsiteX247" fmla="*/ 228395 w 511763"/>
                  <a:gd name="connsiteY247" fmla="*/ 204298 h 359794"/>
                  <a:gd name="connsiteX248" fmla="*/ 214267 w 511763"/>
                  <a:gd name="connsiteY248" fmla="*/ 214479 h 359794"/>
                  <a:gd name="connsiteX249" fmla="*/ 154193 w 511763"/>
                  <a:gd name="connsiteY249" fmla="*/ 206439 h 359794"/>
                  <a:gd name="connsiteX250" fmla="*/ 179130 w 511763"/>
                  <a:gd name="connsiteY250" fmla="*/ 172747 h 359794"/>
                  <a:gd name="connsiteX251" fmla="*/ 184635 w 511763"/>
                  <a:gd name="connsiteY251" fmla="*/ 173514 h 359794"/>
                  <a:gd name="connsiteX252" fmla="*/ 175203 w 511763"/>
                  <a:gd name="connsiteY252" fmla="*/ 198198 h 359794"/>
                  <a:gd name="connsiteX253" fmla="*/ 157715 w 511763"/>
                  <a:gd name="connsiteY253" fmla="*/ 212499 h 359794"/>
                  <a:gd name="connsiteX254" fmla="*/ 154193 w 511763"/>
                  <a:gd name="connsiteY254" fmla="*/ 206439 h 359794"/>
                  <a:gd name="connsiteX255" fmla="*/ 203094 w 511763"/>
                  <a:gd name="connsiteY255" fmla="*/ 158809 h 359794"/>
                  <a:gd name="connsiteX256" fmla="*/ 198196 w 511763"/>
                  <a:gd name="connsiteY256" fmla="*/ 158405 h 359794"/>
                  <a:gd name="connsiteX257" fmla="*/ 192691 w 511763"/>
                  <a:gd name="connsiteY257" fmla="*/ 163899 h 359794"/>
                  <a:gd name="connsiteX258" fmla="*/ 191719 w 511763"/>
                  <a:gd name="connsiteY258" fmla="*/ 163899 h 359794"/>
                  <a:gd name="connsiteX259" fmla="*/ 143223 w 511763"/>
                  <a:gd name="connsiteY259" fmla="*/ 215853 h 359794"/>
                  <a:gd name="connsiteX260" fmla="*/ 151845 w 511763"/>
                  <a:gd name="connsiteY260" fmla="*/ 224659 h 359794"/>
                  <a:gd name="connsiteX261" fmla="*/ 173057 w 511763"/>
                  <a:gd name="connsiteY261" fmla="*/ 204460 h 359794"/>
                  <a:gd name="connsiteX262" fmla="*/ 172653 w 511763"/>
                  <a:gd name="connsiteY262" fmla="*/ 208177 h 359794"/>
                  <a:gd name="connsiteX263" fmla="*/ 180506 w 511763"/>
                  <a:gd name="connsiteY263" fmla="*/ 224619 h 359794"/>
                  <a:gd name="connsiteX264" fmla="*/ 197387 w 511763"/>
                  <a:gd name="connsiteY264" fmla="*/ 204622 h 359794"/>
                  <a:gd name="connsiteX265" fmla="*/ 194431 w 511763"/>
                  <a:gd name="connsiteY265" fmla="*/ 204622 h 359794"/>
                  <a:gd name="connsiteX266" fmla="*/ 185971 w 511763"/>
                  <a:gd name="connsiteY266" fmla="*/ 211853 h 359794"/>
                  <a:gd name="connsiteX267" fmla="*/ 185971 w 511763"/>
                  <a:gd name="connsiteY267" fmla="*/ 198117 h 359794"/>
                  <a:gd name="connsiteX268" fmla="*/ 203054 w 511763"/>
                  <a:gd name="connsiteY268" fmla="*/ 158728 h 359794"/>
                  <a:gd name="connsiteX269" fmla="*/ 89383 w 511763"/>
                  <a:gd name="connsiteY269" fmla="*/ 235810 h 359794"/>
                  <a:gd name="connsiteX270" fmla="*/ 103713 w 511763"/>
                  <a:gd name="connsiteY270" fmla="*/ 222478 h 359794"/>
                  <a:gd name="connsiteX271" fmla="*/ 116262 w 511763"/>
                  <a:gd name="connsiteY271" fmla="*/ 227164 h 359794"/>
                  <a:gd name="connsiteX272" fmla="*/ 128447 w 511763"/>
                  <a:gd name="connsiteY272" fmla="*/ 233830 h 359794"/>
                  <a:gd name="connsiteX273" fmla="*/ 105656 w 511763"/>
                  <a:gd name="connsiteY273" fmla="*/ 243809 h 359794"/>
                  <a:gd name="connsiteX274" fmla="*/ 89342 w 511763"/>
                  <a:gd name="connsiteY274" fmla="*/ 235769 h 359794"/>
                  <a:gd name="connsiteX275" fmla="*/ 113509 w 511763"/>
                  <a:gd name="connsiteY275" fmla="*/ 198319 h 359794"/>
                  <a:gd name="connsiteX276" fmla="*/ 108206 w 511763"/>
                  <a:gd name="connsiteY276" fmla="*/ 191249 h 359794"/>
                  <a:gd name="connsiteX277" fmla="*/ 122537 w 511763"/>
                  <a:gd name="connsiteY277" fmla="*/ 165758 h 359794"/>
                  <a:gd name="connsiteX278" fmla="*/ 127840 w 511763"/>
                  <a:gd name="connsiteY278" fmla="*/ 172827 h 359794"/>
                  <a:gd name="connsiteX279" fmla="*/ 113509 w 511763"/>
                  <a:gd name="connsiteY279" fmla="*/ 198319 h 359794"/>
                  <a:gd name="connsiteX280" fmla="*/ 138648 w 511763"/>
                  <a:gd name="connsiteY280" fmla="*/ 230073 h 359794"/>
                  <a:gd name="connsiteX281" fmla="*/ 121160 w 511763"/>
                  <a:gd name="connsiteY281" fmla="*/ 216741 h 359794"/>
                  <a:gd name="connsiteX282" fmla="*/ 107599 w 511763"/>
                  <a:gd name="connsiteY282" fmla="*/ 210075 h 359794"/>
                  <a:gd name="connsiteX283" fmla="*/ 113509 w 511763"/>
                  <a:gd name="connsiteY283" fmla="*/ 202642 h 359794"/>
                  <a:gd name="connsiteX284" fmla="*/ 138446 w 511763"/>
                  <a:gd name="connsiteY284" fmla="*/ 175979 h 359794"/>
                  <a:gd name="connsiteX285" fmla="*/ 137474 w 511763"/>
                  <a:gd name="connsiteY285" fmla="*/ 170080 h 359794"/>
                  <a:gd name="connsiteX286" fmla="*/ 147878 w 511763"/>
                  <a:gd name="connsiteY286" fmla="*/ 170080 h 359794"/>
                  <a:gd name="connsiteX287" fmla="*/ 149862 w 511763"/>
                  <a:gd name="connsiteY287" fmla="*/ 163414 h 359794"/>
                  <a:gd name="connsiteX288" fmla="*/ 132171 w 511763"/>
                  <a:gd name="connsiteY288" fmla="*/ 163414 h 359794"/>
                  <a:gd name="connsiteX289" fmla="*/ 123549 w 511763"/>
                  <a:gd name="connsiteY289" fmla="*/ 161071 h 359794"/>
                  <a:gd name="connsiteX290" fmla="*/ 97034 w 511763"/>
                  <a:gd name="connsiteY290" fmla="*/ 187735 h 359794"/>
                  <a:gd name="connsiteX291" fmla="*/ 109218 w 511763"/>
                  <a:gd name="connsiteY291" fmla="*/ 202238 h 359794"/>
                  <a:gd name="connsiteX292" fmla="*/ 97438 w 511763"/>
                  <a:gd name="connsiteY292" fmla="*/ 214196 h 359794"/>
                  <a:gd name="connsiteX293" fmla="*/ 100758 w 511763"/>
                  <a:gd name="connsiteY293" fmla="*/ 220660 h 359794"/>
                  <a:gd name="connsiteX294" fmla="*/ 76388 w 511763"/>
                  <a:gd name="connsiteY294" fmla="*/ 239688 h 359794"/>
                  <a:gd name="connsiteX295" fmla="*/ 99543 w 511763"/>
                  <a:gd name="connsiteY295" fmla="*/ 251040 h 359794"/>
                  <a:gd name="connsiteX296" fmla="*/ 138608 w 511763"/>
                  <a:gd name="connsiteY296" fmla="*/ 230073 h 359794"/>
                  <a:gd name="connsiteX297" fmla="*/ 58495 w 511763"/>
                  <a:gd name="connsiteY297" fmla="*/ 183048 h 359794"/>
                  <a:gd name="connsiteX298" fmla="*/ 65175 w 511763"/>
                  <a:gd name="connsiteY298" fmla="*/ 194805 h 359794"/>
                  <a:gd name="connsiteX299" fmla="*/ 69709 w 511763"/>
                  <a:gd name="connsiteY299" fmla="*/ 194805 h 359794"/>
                  <a:gd name="connsiteX300" fmla="*/ 79910 w 511763"/>
                  <a:gd name="connsiteY300" fmla="*/ 166768 h 359794"/>
                  <a:gd name="connsiteX301" fmla="*/ 75376 w 511763"/>
                  <a:gd name="connsiteY301" fmla="*/ 166768 h 359794"/>
                  <a:gd name="connsiteX302" fmla="*/ 60074 w 511763"/>
                  <a:gd name="connsiteY302" fmla="*/ 178524 h 359794"/>
                  <a:gd name="connsiteX303" fmla="*/ 42991 w 511763"/>
                  <a:gd name="connsiteY303" fmla="*/ 178524 h 359794"/>
                  <a:gd name="connsiteX304" fmla="*/ 51452 w 511763"/>
                  <a:gd name="connsiteY304" fmla="*/ 155577 h 359794"/>
                  <a:gd name="connsiteX305" fmla="*/ 66389 w 511763"/>
                  <a:gd name="connsiteY305" fmla="*/ 145760 h 359794"/>
                  <a:gd name="connsiteX306" fmla="*/ 73838 w 511763"/>
                  <a:gd name="connsiteY306" fmla="*/ 145760 h 359794"/>
                  <a:gd name="connsiteX307" fmla="*/ 86023 w 511763"/>
                  <a:gd name="connsiteY307" fmla="*/ 160061 h 359794"/>
                  <a:gd name="connsiteX308" fmla="*/ 90354 w 511763"/>
                  <a:gd name="connsiteY308" fmla="*/ 160061 h 359794"/>
                  <a:gd name="connsiteX309" fmla="*/ 93876 w 511763"/>
                  <a:gd name="connsiteY309" fmla="*/ 141033 h 359794"/>
                  <a:gd name="connsiteX310" fmla="*/ 29673 w 511763"/>
                  <a:gd name="connsiteY310" fmla="*/ 141033 h 359794"/>
                  <a:gd name="connsiteX311" fmla="*/ 28499 w 511763"/>
                  <a:gd name="connsiteY311" fmla="*/ 144548 h 359794"/>
                  <a:gd name="connsiteX312" fmla="*/ 36352 w 511763"/>
                  <a:gd name="connsiteY312" fmla="*/ 164344 h 359794"/>
                  <a:gd name="connsiteX313" fmla="*/ 23601 w 511763"/>
                  <a:gd name="connsiteY313" fmla="*/ 199046 h 359794"/>
                  <a:gd name="connsiteX314" fmla="*/ 1012 w 511763"/>
                  <a:gd name="connsiteY314" fmla="*/ 218842 h 359794"/>
                  <a:gd name="connsiteX315" fmla="*/ 40 w 511763"/>
                  <a:gd name="connsiteY315" fmla="*/ 222357 h 359794"/>
                  <a:gd name="connsiteX316" fmla="*/ 71530 w 511763"/>
                  <a:gd name="connsiteY316" fmla="*/ 222357 h 359794"/>
                  <a:gd name="connsiteX317" fmla="*/ 84282 w 511763"/>
                  <a:gd name="connsiteY317" fmla="*/ 202157 h 359794"/>
                  <a:gd name="connsiteX318" fmla="*/ 79384 w 511763"/>
                  <a:gd name="connsiteY318" fmla="*/ 202157 h 359794"/>
                  <a:gd name="connsiteX319" fmla="*/ 46796 w 511763"/>
                  <a:gd name="connsiteY319" fmla="*/ 217630 h 359794"/>
                  <a:gd name="connsiteX320" fmla="*/ 35785 w 511763"/>
                  <a:gd name="connsiteY320" fmla="*/ 199006 h 359794"/>
                  <a:gd name="connsiteX321" fmla="*/ 41696 w 511763"/>
                  <a:gd name="connsiteY321" fmla="*/ 183129 h 359794"/>
                  <a:gd name="connsiteX322" fmla="*/ 58576 w 511763"/>
                  <a:gd name="connsiteY322" fmla="*/ 183129 h 359794"/>
                  <a:gd name="connsiteX323" fmla="*/ 58576 w 511763"/>
                  <a:gd name="connsiteY323" fmla="*/ 182927 h 359794"/>
                  <a:gd name="connsiteX324" fmla="*/ 67725 w 511763"/>
                  <a:gd name="connsiteY324" fmla="*/ 135216 h 359794"/>
                  <a:gd name="connsiteX325" fmla="*/ 85982 w 511763"/>
                  <a:gd name="connsiteY325" fmla="*/ 121884 h 359794"/>
                  <a:gd name="connsiteX326" fmla="*/ 85982 w 511763"/>
                  <a:gd name="connsiteY326" fmla="*/ 119541 h 359794"/>
                  <a:gd name="connsiteX327" fmla="*/ 73797 w 511763"/>
                  <a:gd name="connsiteY327" fmla="*/ 119541 h 359794"/>
                  <a:gd name="connsiteX328" fmla="*/ 62989 w 511763"/>
                  <a:gd name="connsiteY328" fmla="*/ 135216 h 359794"/>
                  <a:gd name="connsiteX329" fmla="*/ 67685 w 511763"/>
                  <a:gd name="connsiteY329" fmla="*/ 135216 h 359794"/>
                  <a:gd name="connsiteX330" fmla="*/ 340690 w 511763"/>
                  <a:gd name="connsiteY330" fmla="*/ 35066 h 359794"/>
                  <a:gd name="connsiteX331" fmla="*/ 346762 w 511763"/>
                  <a:gd name="connsiteY331" fmla="*/ 46055 h 359794"/>
                  <a:gd name="connsiteX332" fmla="*/ 326927 w 511763"/>
                  <a:gd name="connsiteY332" fmla="*/ 51347 h 359794"/>
                  <a:gd name="connsiteX333" fmla="*/ 340690 w 511763"/>
                  <a:gd name="connsiteY333" fmla="*/ 35066 h 359794"/>
                  <a:gd name="connsiteX334" fmla="*/ 351701 w 511763"/>
                  <a:gd name="connsiteY334" fmla="*/ 67224 h 359794"/>
                  <a:gd name="connsiteX335" fmla="*/ 347774 w 511763"/>
                  <a:gd name="connsiteY335" fmla="*/ 67224 h 359794"/>
                  <a:gd name="connsiteX336" fmla="*/ 332068 w 511763"/>
                  <a:gd name="connsiteY336" fmla="*/ 77809 h 359794"/>
                  <a:gd name="connsiteX337" fmla="*/ 323810 w 511763"/>
                  <a:gd name="connsiteY337" fmla="*/ 67224 h 359794"/>
                  <a:gd name="connsiteX338" fmla="*/ 324781 w 511763"/>
                  <a:gd name="connsiteY338" fmla="*/ 58417 h 359794"/>
                  <a:gd name="connsiteX339" fmla="*/ 357004 w 511763"/>
                  <a:gd name="connsiteY339" fmla="*/ 47833 h 359794"/>
                  <a:gd name="connsiteX340" fmla="*/ 346803 w 511763"/>
                  <a:gd name="connsiteY340" fmla="*/ 26461 h 359794"/>
                  <a:gd name="connsiteX341" fmla="*/ 314215 w 511763"/>
                  <a:gd name="connsiteY341" fmla="*/ 74092 h 359794"/>
                  <a:gd name="connsiteX342" fmla="*/ 326400 w 511763"/>
                  <a:gd name="connsiteY342" fmla="*/ 89565 h 359794"/>
                  <a:gd name="connsiteX343" fmla="*/ 351742 w 511763"/>
                  <a:gd name="connsiteY343" fmla="*/ 67224 h 359794"/>
                  <a:gd name="connsiteX344" fmla="*/ 346641 w 511763"/>
                  <a:gd name="connsiteY344" fmla="*/ 19392 h 359794"/>
                  <a:gd name="connsiteX345" fmla="*/ 364898 w 511763"/>
                  <a:gd name="connsiteY345" fmla="*/ 2747 h 359794"/>
                  <a:gd name="connsiteX346" fmla="*/ 364898 w 511763"/>
                  <a:gd name="connsiteY346" fmla="*/ 404 h 359794"/>
                  <a:gd name="connsiteX347" fmla="*/ 352713 w 511763"/>
                  <a:gd name="connsiteY347" fmla="*/ 404 h 359794"/>
                  <a:gd name="connsiteX348" fmla="*/ 341905 w 511763"/>
                  <a:gd name="connsiteY348" fmla="*/ 19593 h 359794"/>
                  <a:gd name="connsiteX349" fmla="*/ 346600 w 511763"/>
                  <a:gd name="connsiteY349" fmla="*/ 19593 h 359794"/>
                  <a:gd name="connsiteX350" fmla="*/ 346600 w 511763"/>
                  <a:gd name="connsiteY350" fmla="*/ 19392 h 359794"/>
                  <a:gd name="connsiteX351" fmla="*/ 278106 w 511763"/>
                  <a:gd name="connsiteY351" fmla="*/ 35268 h 359794"/>
                  <a:gd name="connsiteX352" fmla="*/ 288915 w 511763"/>
                  <a:gd name="connsiteY352" fmla="*/ 35268 h 359794"/>
                  <a:gd name="connsiteX353" fmla="*/ 272034 w 511763"/>
                  <a:gd name="connsiteY353" fmla="*/ 81525 h 359794"/>
                  <a:gd name="connsiteX354" fmla="*/ 276730 w 511763"/>
                  <a:gd name="connsiteY354" fmla="*/ 89363 h 359794"/>
                  <a:gd name="connsiteX355" fmla="*/ 308548 w 511763"/>
                  <a:gd name="connsiteY355" fmla="*/ 64679 h 359794"/>
                  <a:gd name="connsiteX356" fmla="*/ 305593 w 511763"/>
                  <a:gd name="connsiteY356" fmla="*/ 64679 h 359794"/>
                  <a:gd name="connsiteX357" fmla="*/ 284786 w 511763"/>
                  <a:gd name="connsiteY357" fmla="*/ 78778 h 359794"/>
                  <a:gd name="connsiteX358" fmla="*/ 300290 w 511763"/>
                  <a:gd name="connsiteY358" fmla="*/ 35268 h 359794"/>
                  <a:gd name="connsiteX359" fmla="*/ 316199 w 511763"/>
                  <a:gd name="connsiteY359" fmla="*/ 35268 h 359794"/>
                  <a:gd name="connsiteX360" fmla="*/ 318183 w 511763"/>
                  <a:gd name="connsiteY360" fmla="*/ 28603 h 359794"/>
                  <a:gd name="connsiteX361" fmla="*/ 302678 w 511763"/>
                  <a:gd name="connsiteY361" fmla="*/ 28603 h 359794"/>
                  <a:gd name="connsiteX362" fmla="*/ 308589 w 511763"/>
                  <a:gd name="connsiteY362" fmla="*/ 11958 h 359794"/>
                  <a:gd name="connsiteX363" fmla="*/ 302516 w 511763"/>
                  <a:gd name="connsiteY363" fmla="*/ 11958 h 359794"/>
                  <a:gd name="connsiteX364" fmla="*/ 291506 w 511763"/>
                  <a:gd name="connsiteY364" fmla="*/ 28603 h 359794"/>
                  <a:gd name="connsiteX365" fmla="*/ 278349 w 511763"/>
                  <a:gd name="connsiteY365" fmla="*/ 30380 h 359794"/>
                  <a:gd name="connsiteX366" fmla="*/ 278349 w 511763"/>
                  <a:gd name="connsiteY366" fmla="*/ 35268 h 359794"/>
                  <a:gd name="connsiteX367" fmla="*/ 278147 w 511763"/>
                  <a:gd name="connsiteY367" fmla="*/ 35268 h 359794"/>
                  <a:gd name="connsiteX368" fmla="*/ 272601 w 511763"/>
                  <a:gd name="connsiteY368" fmla="*/ 40561 h 359794"/>
                  <a:gd name="connsiteX369" fmla="*/ 267905 w 511763"/>
                  <a:gd name="connsiteY369" fmla="*/ 26461 h 359794"/>
                  <a:gd name="connsiteX370" fmla="*/ 251227 w 511763"/>
                  <a:gd name="connsiteY370" fmla="*/ 46661 h 359794"/>
                  <a:gd name="connsiteX371" fmla="*/ 251227 w 511763"/>
                  <a:gd name="connsiteY371" fmla="*/ 38056 h 359794"/>
                  <a:gd name="connsiteX372" fmla="*/ 243778 w 511763"/>
                  <a:gd name="connsiteY372" fmla="*/ 26502 h 359794"/>
                  <a:gd name="connsiteX373" fmla="*/ 226695 w 511763"/>
                  <a:gd name="connsiteY373" fmla="*/ 46499 h 359794"/>
                  <a:gd name="connsiteX374" fmla="*/ 229650 w 511763"/>
                  <a:gd name="connsiteY374" fmla="*/ 46499 h 359794"/>
                  <a:gd name="connsiteX375" fmla="*/ 238111 w 511763"/>
                  <a:gd name="connsiteY375" fmla="*/ 39268 h 359794"/>
                  <a:gd name="connsiteX376" fmla="*/ 238111 w 511763"/>
                  <a:gd name="connsiteY376" fmla="*/ 53165 h 359794"/>
                  <a:gd name="connsiteX377" fmla="*/ 225562 w 511763"/>
                  <a:gd name="connsiteY377" fmla="*/ 81000 h 359794"/>
                  <a:gd name="connsiteX378" fmla="*/ 230865 w 511763"/>
                  <a:gd name="connsiteY378" fmla="*/ 89605 h 359794"/>
                  <a:gd name="connsiteX379" fmla="*/ 236775 w 511763"/>
                  <a:gd name="connsiteY379" fmla="*/ 85485 h 359794"/>
                  <a:gd name="connsiteX380" fmla="*/ 249162 w 511763"/>
                  <a:gd name="connsiteY380" fmla="*/ 52963 h 359794"/>
                  <a:gd name="connsiteX381" fmla="*/ 259768 w 511763"/>
                  <a:gd name="connsiteY381" fmla="*/ 40803 h 359794"/>
                  <a:gd name="connsiteX382" fmla="*/ 272722 w 511763"/>
                  <a:gd name="connsiteY382" fmla="*/ 40803 h 359794"/>
                  <a:gd name="connsiteX383" fmla="*/ 272722 w 511763"/>
                  <a:gd name="connsiteY383" fmla="*/ 40601 h 359794"/>
                  <a:gd name="connsiteX384" fmla="*/ 204066 w 511763"/>
                  <a:gd name="connsiteY384" fmla="*/ 35066 h 359794"/>
                  <a:gd name="connsiteX385" fmla="*/ 210138 w 511763"/>
                  <a:gd name="connsiteY385" fmla="*/ 46055 h 359794"/>
                  <a:gd name="connsiteX386" fmla="*/ 190302 w 511763"/>
                  <a:gd name="connsiteY386" fmla="*/ 51347 h 359794"/>
                  <a:gd name="connsiteX387" fmla="*/ 204066 w 511763"/>
                  <a:gd name="connsiteY387" fmla="*/ 35066 h 359794"/>
                  <a:gd name="connsiteX388" fmla="*/ 215077 w 511763"/>
                  <a:gd name="connsiteY388" fmla="*/ 67224 h 359794"/>
                  <a:gd name="connsiteX389" fmla="*/ 211150 w 511763"/>
                  <a:gd name="connsiteY389" fmla="*/ 67224 h 359794"/>
                  <a:gd name="connsiteX390" fmla="*/ 195444 w 511763"/>
                  <a:gd name="connsiteY390" fmla="*/ 77809 h 359794"/>
                  <a:gd name="connsiteX391" fmla="*/ 187185 w 511763"/>
                  <a:gd name="connsiteY391" fmla="*/ 67224 h 359794"/>
                  <a:gd name="connsiteX392" fmla="*/ 188157 w 511763"/>
                  <a:gd name="connsiteY392" fmla="*/ 58417 h 359794"/>
                  <a:gd name="connsiteX393" fmla="*/ 220380 w 511763"/>
                  <a:gd name="connsiteY393" fmla="*/ 47833 h 359794"/>
                  <a:gd name="connsiteX394" fmla="*/ 210179 w 511763"/>
                  <a:gd name="connsiteY394" fmla="*/ 26461 h 359794"/>
                  <a:gd name="connsiteX395" fmla="*/ 177591 w 511763"/>
                  <a:gd name="connsiteY395" fmla="*/ 74092 h 359794"/>
                  <a:gd name="connsiteX396" fmla="*/ 189776 w 511763"/>
                  <a:gd name="connsiteY396" fmla="*/ 89565 h 359794"/>
                  <a:gd name="connsiteX397" fmla="*/ 215117 w 511763"/>
                  <a:gd name="connsiteY397" fmla="*/ 67224 h 359794"/>
                  <a:gd name="connsiteX398" fmla="*/ 140106 w 511763"/>
                  <a:gd name="connsiteY398" fmla="*/ 80152 h 359794"/>
                  <a:gd name="connsiteX399" fmla="*/ 132455 w 511763"/>
                  <a:gd name="connsiteY399" fmla="*/ 74658 h 359794"/>
                  <a:gd name="connsiteX400" fmla="*/ 135612 w 511763"/>
                  <a:gd name="connsiteY400" fmla="*/ 65649 h 359794"/>
                  <a:gd name="connsiteX401" fmla="*/ 140713 w 511763"/>
                  <a:gd name="connsiteY401" fmla="*/ 51913 h 359794"/>
                  <a:gd name="connsiteX402" fmla="*/ 159780 w 511763"/>
                  <a:gd name="connsiteY402" fmla="*/ 38016 h 359794"/>
                  <a:gd name="connsiteX403" fmla="*/ 164880 w 511763"/>
                  <a:gd name="connsiteY403" fmla="*/ 44075 h 359794"/>
                  <a:gd name="connsiteX404" fmla="*/ 140146 w 511763"/>
                  <a:gd name="connsiteY404" fmla="*/ 80152 h 359794"/>
                  <a:gd name="connsiteX405" fmla="*/ 175891 w 511763"/>
                  <a:gd name="connsiteY405" fmla="*/ 39187 h 359794"/>
                  <a:gd name="connsiteX406" fmla="*/ 166864 w 511763"/>
                  <a:gd name="connsiteY406" fmla="*/ 26259 h 359794"/>
                  <a:gd name="connsiteX407" fmla="*/ 143101 w 511763"/>
                  <a:gd name="connsiteY407" fmla="*/ 45651 h 359794"/>
                  <a:gd name="connsiteX408" fmla="*/ 159577 w 511763"/>
                  <a:gd name="connsiteY408" fmla="*/ 1374 h 359794"/>
                  <a:gd name="connsiteX409" fmla="*/ 158606 w 511763"/>
                  <a:gd name="connsiteY409" fmla="*/ 0 h 359794"/>
                  <a:gd name="connsiteX410" fmla="*/ 138163 w 511763"/>
                  <a:gd name="connsiteY410" fmla="*/ 2343 h 359794"/>
                  <a:gd name="connsiteX411" fmla="*/ 138163 w 511763"/>
                  <a:gd name="connsiteY411" fmla="*/ 4686 h 359794"/>
                  <a:gd name="connsiteX412" fmla="*/ 142089 w 511763"/>
                  <a:gd name="connsiteY412" fmla="*/ 7635 h 359794"/>
                  <a:gd name="connsiteX413" fmla="*/ 141320 w 511763"/>
                  <a:gd name="connsiteY413" fmla="*/ 21735 h 359794"/>
                  <a:gd name="connsiteX414" fmla="*/ 123468 w 511763"/>
                  <a:gd name="connsiteY414" fmla="*/ 68557 h 359794"/>
                  <a:gd name="connsiteX415" fmla="*/ 120148 w 511763"/>
                  <a:gd name="connsiteY415" fmla="*/ 78374 h 359794"/>
                  <a:gd name="connsiteX416" fmla="*/ 134479 w 511763"/>
                  <a:gd name="connsiteY416" fmla="*/ 89161 h 359794"/>
                  <a:gd name="connsiteX417" fmla="*/ 175932 w 511763"/>
                  <a:gd name="connsiteY417" fmla="*/ 39187 h 359794"/>
                  <a:gd name="connsiteX418" fmla="*/ 115655 w 511763"/>
                  <a:gd name="connsiteY418" fmla="*/ 33127 h 359794"/>
                  <a:gd name="connsiteX419" fmla="*/ 111728 w 511763"/>
                  <a:gd name="connsiteY419" fmla="*/ 26461 h 359794"/>
                  <a:gd name="connsiteX420" fmla="*/ 86994 w 511763"/>
                  <a:gd name="connsiteY420" fmla="*/ 46459 h 359794"/>
                  <a:gd name="connsiteX421" fmla="*/ 89949 w 511763"/>
                  <a:gd name="connsiteY421" fmla="*/ 46459 h 359794"/>
                  <a:gd name="connsiteX422" fmla="*/ 102903 w 511763"/>
                  <a:gd name="connsiteY422" fmla="*/ 36642 h 359794"/>
                  <a:gd name="connsiteX423" fmla="*/ 85051 w 511763"/>
                  <a:gd name="connsiteY423" fmla="*/ 82899 h 359794"/>
                  <a:gd name="connsiteX424" fmla="*/ 88978 w 511763"/>
                  <a:gd name="connsiteY424" fmla="*/ 89565 h 359794"/>
                  <a:gd name="connsiteX425" fmla="*/ 112538 w 511763"/>
                  <a:gd name="connsiteY425" fmla="*/ 69567 h 359794"/>
                  <a:gd name="connsiteX426" fmla="*/ 109583 w 511763"/>
                  <a:gd name="connsiteY426" fmla="*/ 69567 h 359794"/>
                  <a:gd name="connsiteX427" fmla="*/ 96629 w 511763"/>
                  <a:gd name="connsiteY427" fmla="*/ 79384 h 359794"/>
                  <a:gd name="connsiteX428" fmla="*/ 115695 w 511763"/>
                  <a:gd name="connsiteY428" fmla="*/ 33127 h 359794"/>
                  <a:gd name="connsiteX429" fmla="*/ 117639 w 511763"/>
                  <a:gd name="connsiteY429" fmla="*/ 14705 h 359794"/>
                  <a:gd name="connsiteX430" fmla="*/ 124885 w 511763"/>
                  <a:gd name="connsiteY430" fmla="*/ 7474 h 359794"/>
                  <a:gd name="connsiteX431" fmla="*/ 117639 w 511763"/>
                  <a:gd name="connsiteY431" fmla="*/ 242 h 359794"/>
                  <a:gd name="connsiteX432" fmla="*/ 111364 w 511763"/>
                  <a:gd name="connsiteY432" fmla="*/ 3757 h 359794"/>
                  <a:gd name="connsiteX433" fmla="*/ 111364 w 511763"/>
                  <a:gd name="connsiteY433" fmla="*/ 11191 h 359794"/>
                  <a:gd name="connsiteX434" fmla="*/ 117639 w 511763"/>
                  <a:gd name="connsiteY434" fmla="*/ 14705 h 359794"/>
                  <a:gd name="connsiteX435" fmla="*/ 72259 w 511763"/>
                  <a:gd name="connsiteY435" fmla="*/ 5898 h 359794"/>
                  <a:gd name="connsiteX436" fmla="*/ 29835 w 511763"/>
                  <a:gd name="connsiteY436" fmla="*/ 5898 h 359794"/>
                  <a:gd name="connsiteX437" fmla="*/ 28661 w 511763"/>
                  <a:gd name="connsiteY437" fmla="*/ 9413 h 359794"/>
                  <a:gd name="connsiteX438" fmla="*/ 36514 w 511763"/>
                  <a:gd name="connsiteY438" fmla="*/ 29208 h 359794"/>
                  <a:gd name="connsiteX439" fmla="*/ 23763 w 511763"/>
                  <a:gd name="connsiteY439" fmla="*/ 63911 h 359794"/>
                  <a:gd name="connsiteX440" fmla="*/ 1174 w 511763"/>
                  <a:gd name="connsiteY440" fmla="*/ 83707 h 359794"/>
                  <a:gd name="connsiteX441" fmla="*/ 202 w 511763"/>
                  <a:gd name="connsiteY441" fmla="*/ 87222 h 359794"/>
                  <a:gd name="connsiteX442" fmla="*/ 64608 w 511763"/>
                  <a:gd name="connsiteY442" fmla="*/ 87222 h 359794"/>
                  <a:gd name="connsiteX443" fmla="*/ 78534 w 511763"/>
                  <a:gd name="connsiteY443" fmla="*/ 62336 h 359794"/>
                  <a:gd name="connsiteX444" fmla="*/ 73635 w 511763"/>
                  <a:gd name="connsiteY444" fmla="*/ 62336 h 359794"/>
                  <a:gd name="connsiteX445" fmla="*/ 42020 w 511763"/>
                  <a:gd name="connsiteY445" fmla="*/ 82333 h 359794"/>
                  <a:gd name="connsiteX446" fmla="*/ 35745 w 511763"/>
                  <a:gd name="connsiteY446" fmla="*/ 63709 h 359794"/>
                  <a:gd name="connsiteX447" fmla="*/ 48497 w 511763"/>
                  <a:gd name="connsiteY447" fmla="*/ 29007 h 359794"/>
                  <a:gd name="connsiteX448" fmla="*/ 71085 w 511763"/>
                  <a:gd name="connsiteY448" fmla="*/ 9211 h 359794"/>
                  <a:gd name="connsiteX449" fmla="*/ 72259 w 511763"/>
                  <a:gd name="connsiteY449" fmla="*/ 5898 h 35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511763" h="359794">
                    <a:moveTo>
                      <a:pt x="487556" y="305013"/>
                    </a:moveTo>
                    <a:cubicBezTo>
                      <a:pt x="491888" y="305013"/>
                      <a:pt x="495612" y="308326"/>
                      <a:pt x="493628" y="316002"/>
                    </a:cubicBezTo>
                    <a:lnTo>
                      <a:pt x="473793" y="321294"/>
                    </a:lnTo>
                    <a:cubicBezTo>
                      <a:pt x="476950" y="311881"/>
                      <a:pt x="482820" y="305013"/>
                      <a:pt x="487556" y="305013"/>
                    </a:cubicBezTo>
                    <a:moveTo>
                      <a:pt x="498567" y="337171"/>
                    </a:moveTo>
                    <a:lnTo>
                      <a:pt x="494640" y="337171"/>
                    </a:lnTo>
                    <a:cubicBezTo>
                      <a:pt x="489742" y="343069"/>
                      <a:pt x="484237" y="347756"/>
                      <a:pt x="478934" y="347756"/>
                    </a:cubicBezTo>
                    <a:cubicBezTo>
                      <a:pt x="473631" y="347756"/>
                      <a:pt x="470675" y="344443"/>
                      <a:pt x="470675" y="337171"/>
                    </a:cubicBezTo>
                    <a:cubicBezTo>
                      <a:pt x="470675" y="334222"/>
                      <a:pt x="471080" y="331111"/>
                      <a:pt x="471647" y="328364"/>
                    </a:cubicBezTo>
                    <a:lnTo>
                      <a:pt x="503870" y="317780"/>
                    </a:lnTo>
                    <a:cubicBezTo>
                      <a:pt x="510145" y="302872"/>
                      <a:pt x="502494" y="296408"/>
                      <a:pt x="493669" y="296408"/>
                    </a:cubicBezTo>
                    <a:cubicBezTo>
                      <a:pt x="478367" y="296408"/>
                      <a:pt x="461081" y="323072"/>
                      <a:pt x="461081" y="344039"/>
                    </a:cubicBezTo>
                    <a:cubicBezTo>
                      <a:pt x="461081" y="354017"/>
                      <a:pt x="465777" y="359512"/>
                      <a:pt x="473266" y="359512"/>
                    </a:cubicBezTo>
                    <a:cubicBezTo>
                      <a:pt x="482091" y="359512"/>
                      <a:pt x="491119" y="351068"/>
                      <a:pt x="498608" y="337171"/>
                    </a:cubicBezTo>
                    <a:moveTo>
                      <a:pt x="493507" y="289339"/>
                    </a:moveTo>
                    <a:lnTo>
                      <a:pt x="511764" y="272694"/>
                    </a:lnTo>
                    <a:lnTo>
                      <a:pt x="511764" y="270351"/>
                    </a:lnTo>
                    <a:lnTo>
                      <a:pt x="499579" y="270351"/>
                    </a:lnTo>
                    <a:lnTo>
                      <a:pt x="488771" y="289540"/>
                    </a:lnTo>
                    <a:lnTo>
                      <a:pt x="493466" y="289540"/>
                    </a:lnTo>
                    <a:lnTo>
                      <a:pt x="493466" y="289339"/>
                    </a:lnTo>
                    <a:close/>
                    <a:moveTo>
                      <a:pt x="424972" y="305417"/>
                    </a:moveTo>
                    <a:lnTo>
                      <a:pt x="435578" y="305417"/>
                    </a:lnTo>
                    <a:lnTo>
                      <a:pt x="418698" y="351674"/>
                    </a:lnTo>
                    <a:cubicBezTo>
                      <a:pt x="417119" y="355593"/>
                      <a:pt x="419305" y="359512"/>
                      <a:pt x="423393" y="359512"/>
                    </a:cubicBezTo>
                    <a:cubicBezTo>
                      <a:pt x="435376" y="359512"/>
                      <a:pt x="449706" y="349331"/>
                      <a:pt x="455212" y="334828"/>
                    </a:cubicBezTo>
                    <a:lnTo>
                      <a:pt x="452257" y="334828"/>
                    </a:lnTo>
                    <a:cubicBezTo>
                      <a:pt x="447925" y="340888"/>
                      <a:pt x="438493" y="347554"/>
                      <a:pt x="431449" y="348927"/>
                    </a:cubicBezTo>
                    <a:lnTo>
                      <a:pt x="446953" y="305417"/>
                    </a:lnTo>
                    <a:lnTo>
                      <a:pt x="462863" y="305417"/>
                    </a:lnTo>
                    <a:lnTo>
                      <a:pt x="464846" y="298751"/>
                    </a:lnTo>
                    <a:lnTo>
                      <a:pt x="449342" y="298751"/>
                    </a:lnTo>
                    <a:lnTo>
                      <a:pt x="455252" y="282107"/>
                    </a:lnTo>
                    <a:lnTo>
                      <a:pt x="449180" y="282107"/>
                    </a:lnTo>
                    <a:lnTo>
                      <a:pt x="438169" y="298751"/>
                    </a:lnTo>
                    <a:lnTo>
                      <a:pt x="425013" y="300529"/>
                    </a:lnTo>
                    <a:lnTo>
                      <a:pt x="425013" y="305417"/>
                    </a:lnTo>
                    <a:close/>
                    <a:moveTo>
                      <a:pt x="413961" y="303074"/>
                    </a:moveTo>
                    <a:cubicBezTo>
                      <a:pt x="415338" y="298751"/>
                      <a:pt x="412383" y="296408"/>
                      <a:pt x="410237" y="296408"/>
                    </a:cubicBezTo>
                    <a:cubicBezTo>
                      <a:pt x="401007" y="296408"/>
                      <a:pt x="389794" y="304852"/>
                      <a:pt x="385503" y="316406"/>
                    </a:cubicBezTo>
                    <a:lnTo>
                      <a:pt x="388458" y="316406"/>
                    </a:lnTo>
                    <a:cubicBezTo>
                      <a:pt x="391413" y="312083"/>
                      <a:pt x="396514" y="307397"/>
                      <a:pt x="401412" y="306589"/>
                    </a:cubicBezTo>
                    <a:lnTo>
                      <a:pt x="383560" y="352846"/>
                    </a:lnTo>
                    <a:cubicBezTo>
                      <a:pt x="381981" y="357169"/>
                      <a:pt x="385139" y="359512"/>
                      <a:pt x="387487" y="359512"/>
                    </a:cubicBezTo>
                    <a:cubicBezTo>
                      <a:pt x="396311" y="359512"/>
                      <a:pt x="406715" y="351068"/>
                      <a:pt x="411047" y="339514"/>
                    </a:cubicBezTo>
                    <a:lnTo>
                      <a:pt x="408092" y="339514"/>
                    </a:lnTo>
                    <a:cubicBezTo>
                      <a:pt x="405136" y="343837"/>
                      <a:pt x="400036" y="348523"/>
                      <a:pt x="395138" y="349331"/>
                    </a:cubicBezTo>
                    <a:lnTo>
                      <a:pt x="414002" y="303074"/>
                    </a:lnTo>
                    <a:close/>
                    <a:moveTo>
                      <a:pt x="415742" y="284652"/>
                    </a:moveTo>
                    <a:cubicBezTo>
                      <a:pt x="419669" y="284652"/>
                      <a:pt x="422989" y="281339"/>
                      <a:pt x="422989" y="277421"/>
                    </a:cubicBezTo>
                    <a:cubicBezTo>
                      <a:pt x="422989" y="273502"/>
                      <a:pt x="419669" y="270189"/>
                      <a:pt x="415742" y="270189"/>
                    </a:cubicBezTo>
                    <a:cubicBezTo>
                      <a:pt x="413759" y="270189"/>
                      <a:pt x="412018" y="270957"/>
                      <a:pt x="410642" y="272331"/>
                    </a:cubicBezTo>
                    <a:cubicBezTo>
                      <a:pt x="409265" y="273704"/>
                      <a:pt x="408496" y="275482"/>
                      <a:pt x="408496" y="277421"/>
                    </a:cubicBezTo>
                    <a:cubicBezTo>
                      <a:pt x="408496" y="281542"/>
                      <a:pt x="411654" y="284652"/>
                      <a:pt x="415742" y="284652"/>
                    </a:cubicBezTo>
                    <a:moveTo>
                      <a:pt x="329517" y="309336"/>
                    </a:moveTo>
                    <a:cubicBezTo>
                      <a:pt x="332270" y="309336"/>
                      <a:pt x="333849" y="313659"/>
                      <a:pt x="329517" y="323233"/>
                    </a:cubicBezTo>
                    <a:lnTo>
                      <a:pt x="316968" y="351068"/>
                    </a:lnTo>
                    <a:cubicBezTo>
                      <a:pt x="314620" y="356361"/>
                      <a:pt x="317171" y="359673"/>
                      <a:pt x="322271" y="359673"/>
                    </a:cubicBezTo>
                    <a:cubicBezTo>
                      <a:pt x="325429" y="359673"/>
                      <a:pt x="326805" y="358906"/>
                      <a:pt x="328182" y="355553"/>
                    </a:cubicBezTo>
                    <a:lnTo>
                      <a:pt x="340569" y="323031"/>
                    </a:lnTo>
                    <a:cubicBezTo>
                      <a:pt x="346277" y="315962"/>
                      <a:pt x="356883" y="308528"/>
                      <a:pt x="361579" y="308528"/>
                    </a:cubicBezTo>
                    <a:cubicBezTo>
                      <a:pt x="364898" y="308528"/>
                      <a:pt x="364534" y="311275"/>
                      <a:pt x="362348" y="315598"/>
                    </a:cubicBezTo>
                    <a:lnTo>
                      <a:pt x="343281" y="351836"/>
                    </a:lnTo>
                    <a:cubicBezTo>
                      <a:pt x="341500" y="355351"/>
                      <a:pt x="343888" y="359673"/>
                      <a:pt x="347977" y="359673"/>
                    </a:cubicBezTo>
                    <a:cubicBezTo>
                      <a:pt x="357207" y="359673"/>
                      <a:pt x="368420" y="351230"/>
                      <a:pt x="372711" y="339676"/>
                    </a:cubicBezTo>
                    <a:lnTo>
                      <a:pt x="369391" y="339676"/>
                    </a:lnTo>
                    <a:cubicBezTo>
                      <a:pt x="366436" y="343999"/>
                      <a:pt x="361336" y="348685"/>
                      <a:pt x="356437" y="349493"/>
                    </a:cubicBezTo>
                    <a:lnTo>
                      <a:pt x="372751" y="316568"/>
                    </a:lnTo>
                    <a:cubicBezTo>
                      <a:pt x="374897" y="312447"/>
                      <a:pt x="375909" y="308528"/>
                      <a:pt x="375909" y="305377"/>
                    </a:cubicBezTo>
                    <a:cubicBezTo>
                      <a:pt x="375909" y="300085"/>
                      <a:pt x="372954" y="296570"/>
                      <a:pt x="367286" y="296570"/>
                    </a:cubicBezTo>
                    <a:cubicBezTo>
                      <a:pt x="359231" y="296570"/>
                      <a:pt x="352349" y="305579"/>
                      <a:pt x="342552" y="316770"/>
                    </a:cubicBezTo>
                    <a:lnTo>
                      <a:pt x="342552" y="308165"/>
                    </a:lnTo>
                    <a:cubicBezTo>
                      <a:pt x="342552" y="302105"/>
                      <a:pt x="340569" y="296610"/>
                      <a:pt x="335104" y="296610"/>
                    </a:cubicBezTo>
                    <a:cubicBezTo>
                      <a:pt x="328627" y="296610"/>
                      <a:pt x="322717" y="306791"/>
                      <a:pt x="318021" y="316608"/>
                    </a:cubicBezTo>
                    <a:lnTo>
                      <a:pt x="320976" y="316608"/>
                    </a:lnTo>
                    <a:cubicBezTo>
                      <a:pt x="324295" y="311922"/>
                      <a:pt x="327250" y="309376"/>
                      <a:pt x="329598" y="309376"/>
                    </a:cubicBezTo>
                    <a:moveTo>
                      <a:pt x="316847" y="310548"/>
                    </a:moveTo>
                    <a:cubicBezTo>
                      <a:pt x="318992" y="302913"/>
                      <a:pt x="317818" y="296449"/>
                      <a:pt x="312151" y="296449"/>
                    </a:cubicBezTo>
                    <a:cubicBezTo>
                      <a:pt x="304905" y="296449"/>
                      <a:pt x="302516" y="301337"/>
                      <a:pt x="295473" y="316648"/>
                    </a:cubicBezTo>
                    <a:lnTo>
                      <a:pt x="295473" y="308043"/>
                    </a:lnTo>
                    <a:cubicBezTo>
                      <a:pt x="295473" y="301983"/>
                      <a:pt x="293489" y="296489"/>
                      <a:pt x="288024" y="296489"/>
                    </a:cubicBezTo>
                    <a:cubicBezTo>
                      <a:pt x="281547" y="296489"/>
                      <a:pt x="275637" y="306670"/>
                      <a:pt x="270941" y="316487"/>
                    </a:cubicBezTo>
                    <a:lnTo>
                      <a:pt x="273896" y="316487"/>
                    </a:lnTo>
                    <a:cubicBezTo>
                      <a:pt x="277054" y="311962"/>
                      <a:pt x="279968" y="309255"/>
                      <a:pt x="282357" y="309255"/>
                    </a:cubicBezTo>
                    <a:cubicBezTo>
                      <a:pt x="285109" y="309255"/>
                      <a:pt x="286688" y="313578"/>
                      <a:pt x="282357" y="323153"/>
                    </a:cubicBezTo>
                    <a:lnTo>
                      <a:pt x="269808" y="350988"/>
                    </a:lnTo>
                    <a:cubicBezTo>
                      <a:pt x="267460" y="356280"/>
                      <a:pt x="270010" y="359593"/>
                      <a:pt x="275111" y="359593"/>
                    </a:cubicBezTo>
                    <a:cubicBezTo>
                      <a:pt x="278268" y="359593"/>
                      <a:pt x="279645" y="358825"/>
                      <a:pt x="281021" y="355472"/>
                    </a:cubicBezTo>
                    <a:lnTo>
                      <a:pt x="293003" y="322951"/>
                    </a:lnTo>
                    <a:cubicBezTo>
                      <a:pt x="296525" y="318628"/>
                      <a:pt x="299683" y="314911"/>
                      <a:pt x="303609" y="310790"/>
                    </a:cubicBezTo>
                    <a:lnTo>
                      <a:pt x="316968" y="310790"/>
                    </a:lnTo>
                    <a:lnTo>
                      <a:pt x="316968" y="310588"/>
                    </a:lnTo>
                    <a:close/>
                    <a:moveTo>
                      <a:pt x="248312" y="305054"/>
                    </a:moveTo>
                    <a:cubicBezTo>
                      <a:pt x="252643" y="305054"/>
                      <a:pt x="256368" y="308367"/>
                      <a:pt x="254384" y="316042"/>
                    </a:cubicBezTo>
                    <a:lnTo>
                      <a:pt x="234548" y="321335"/>
                    </a:lnTo>
                    <a:cubicBezTo>
                      <a:pt x="237868" y="311922"/>
                      <a:pt x="243576" y="305054"/>
                      <a:pt x="248312" y="305054"/>
                    </a:cubicBezTo>
                    <a:moveTo>
                      <a:pt x="259323" y="337212"/>
                    </a:moveTo>
                    <a:lnTo>
                      <a:pt x="255396" y="337212"/>
                    </a:lnTo>
                    <a:cubicBezTo>
                      <a:pt x="250498" y="343110"/>
                      <a:pt x="244993" y="347796"/>
                      <a:pt x="239689" y="347796"/>
                    </a:cubicBezTo>
                    <a:cubicBezTo>
                      <a:pt x="234386" y="347796"/>
                      <a:pt x="231431" y="344483"/>
                      <a:pt x="231431" y="337212"/>
                    </a:cubicBezTo>
                    <a:cubicBezTo>
                      <a:pt x="231431" y="334262"/>
                      <a:pt x="231836" y="331152"/>
                      <a:pt x="232403" y="328404"/>
                    </a:cubicBezTo>
                    <a:lnTo>
                      <a:pt x="264626" y="317820"/>
                    </a:lnTo>
                    <a:cubicBezTo>
                      <a:pt x="270901" y="302913"/>
                      <a:pt x="263452" y="296449"/>
                      <a:pt x="254425" y="296449"/>
                    </a:cubicBezTo>
                    <a:cubicBezTo>
                      <a:pt x="239123" y="296449"/>
                      <a:pt x="221837" y="323112"/>
                      <a:pt x="221837" y="344079"/>
                    </a:cubicBezTo>
                    <a:cubicBezTo>
                      <a:pt x="221837" y="354058"/>
                      <a:pt x="226533" y="359552"/>
                      <a:pt x="234022" y="359552"/>
                    </a:cubicBezTo>
                    <a:cubicBezTo>
                      <a:pt x="242847" y="359552"/>
                      <a:pt x="251874" y="351109"/>
                      <a:pt x="259363" y="337212"/>
                    </a:cubicBezTo>
                    <a:moveTo>
                      <a:pt x="185728" y="305458"/>
                    </a:moveTo>
                    <a:lnTo>
                      <a:pt x="196334" y="305458"/>
                    </a:lnTo>
                    <a:lnTo>
                      <a:pt x="179453" y="351715"/>
                    </a:lnTo>
                    <a:cubicBezTo>
                      <a:pt x="177875" y="355634"/>
                      <a:pt x="180061" y="359552"/>
                      <a:pt x="184149" y="359552"/>
                    </a:cubicBezTo>
                    <a:cubicBezTo>
                      <a:pt x="196132" y="359552"/>
                      <a:pt x="210664" y="349372"/>
                      <a:pt x="215967" y="334868"/>
                    </a:cubicBezTo>
                    <a:lnTo>
                      <a:pt x="213012" y="334868"/>
                    </a:lnTo>
                    <a:cubicBezTo>
                      <a:pt x="208681" y="340928"/>
                      <a:pt x="199249" y="347594"/>
                      <a:pt x="192205" y="348968"/>
                    </a:cubicBezTo>
                    <a:lnTo>
                      <a:pt x="207709" y="305458"/>
                    </a:lnTo>
                    <a:lnTo>
                      <a:pt x="223618" y="305458"/>
                    </a:lnTo>
                    <a:lnTo>
                      <a:pt x="225602" y="298792"/>
                    </a:lnTo>
                    <a:lnTo>
                      <a:pt x="210098" y="298792"/>
                    </a:lnTo>
                    <a:lnTo>
                      <a:pt x="216008" y="282148"/>
                    </a:lnTo>
                    <a:lnTo>
                      <a:pt x="209936" y="282148"/>
                    </a:lnTo>
                    <a:lnTo>
                      <a:pt x="198925" y="298792"/>
                    </a:lnTo>
                    <a:lnTo>
                      <a:pt x="185768" y="300570"/>
                    </a:lnTo>
                    <a:lnTo>
                      <a:pt x="185768" y="305458"/>
                    </a:lnTo>
                    <a:close/>
                    <a:moveTo>
                      <a:pt x="129378" y="341534"/>
                    </a:moveTo>
                    <a:cubicBezTo>
                      <a:pt x="129378" y="327233"/>
                      <a:pt x="145287" y="307841"/>
                      <a:pt x="154315" y="307841"/>
                    </a:cubicBezTo>
                    <a:cubicBezTo>
                      <a:pt x="156298" y="307841"/>
                      <a:pt x="158241" y="308043"/>
                      <a:pt x="159820" y="308609"/>
                    </a:cubicBezTo>
                    <a:lnTo>
                      <a:pt x="150590" y="333293"/>
                    </a:lnTo>
                    <a:cubicBezTo>
                      <a:pt x="145287" y="339757"/>
                      <a:pt x="137029" y="347594"/>
                      <a:pt x="133102" y="347594"/>
                    </a:cubicBezTo>
                    <a:cubicBezTo>
                      <a:pt x="130754" y="347594"/>
                      <a:pt x="129378" y="345816"/>
                      <a:pt x="129378" y="341534"/>
                    </a:cubicBezTo>
                    <a:moveTo>
                      <a:pt x="178279" y="293702"/>
                    </a:moveTo>
                    <a:lnTo>
                      <a:pt x="173381" y="293298"/>
                    </a:lnTo>
                    <a:lnTo>
                      <a:pt x="167876" y="298792"/>
                    </a:lnTo>
                    <a:lnTo>
                      <a:pt x="166904" y="298792"/>
                    </a:lnTo>
                    <a:cubicBezTo>
                      <a:pt x="143547" y="298792"/>
                      <a:pt x="118408" y="327798"/>
                      <a:pt x="118408" y="350745"/>
                    </a:cubicBezTo>
                    <a:cubicBezTo>
                      <a:pt x="118408" y="356037"/>
                      <a:pt x="121363" y="359552"/>
                      <a:pt x="127030" y="359552"/>
                    </a:cubicBezTo>
                    <a:cubicBezTo>
                      <a:pt x="133912" y="359552"/>
                      <a:pt x="140591" y="349735"/>
                      <a:pt x="148242" y="339353"/>
                    </a:cubicBezTo>
                    <a:lnTo>
                      <a:pt x="147838" y="343069"/>
                    </a:lnTo>
                    <a:cubicBezTo>
                      <a:pt x="146866" y="353654"/>
                      <a:pt x="150185" y="359512"/>
                      <a:pt x="155691" y="359512"/>
                    </a:cubicBezTo>
                    <a:cubicBezTo>
                      <a:pt x="162168" y="359512"/>
                      <a:pt x="168078" y="349331"/>
                      <a:pt x="172572" y="339514"/>
                    </a:cubicBezTo>
                    <a:lnTo>
                      <a:pt x="169616" y="339514"/>
                    </a:lnTo>
                    <a:cubicBezTo>
                      <a:pt x="166459" y="344039"/>
                      <a:pt x="163544" y="346746"/>
                      <a:pt x="161156" y="346746"/>
                    </a:cubicBezTo>
                    <a:cubicBezTo>
                      <a:pt x="158768" y="346746"/>
                      <a:pt x="157027" y="342221"/>
                      <a:pt x="161156" y="332848"/>
                    </a:cubicBezTo>
                    <a:lnTo>
                      <a:pt x="178239" y="293661"/>
                    </a:lnTo>
                    <a:close/>
                    <a:moveTo>
                      <a:pt x="128204" y="310548"/>
                    </a:moveTo>
                    <a:cubicBezTo>
                      <a:pt x="130350" y="302913"/>
                      <a:pt x="129176" y="296449"/>
                      <a:pt x="123508" y="296449"/>
                    </a:cubicBezTo>
                    <a:cubicBezTo>
                      <a:pt x="116262" y="296449"/>
                      <a:pt x="113874" y="301337"/>
                      <a:pt x="106830" y="316648"/>
                    </a:cubicBezTo>
                    <a:lnTo>
                      <a:pt x="106830" y="308043"/>
                    </a:lnTo>
                    <a:cubicBezTo>
                      <a:pt x="106830" y="301983"/>
                      <a:pt x="104846" y="296489"/>
                      <a:pt x="99179" y="296489"/>
                    </a:cubicBezTo>
                    <a:cubicBezTo>
                      <a:pt x="92702" y="296489"/>
                      <a:pt x="86792" y="306670"/>
                      <a:pt x="82298" y="316487"/>
                    </a:cubicBezTo>
                    <a:lnTo>
                      <a:pt x="85254" y="316487"/>
                    </a:lnTo>
                    <a:cubicBezTo>
                      <a:pt x="88411" y="311962"/>
                      <a:pt x="91326" y="309255"/>
                      <a:pt x="93714" y="309255"/>
                    </a:cubicBezTo>
                    <a:cubicBezTo>
                      <a:pt x="96467" y="309255"/>
                      <a:pt x="98046" y="313578"/>
                      <a:pt x="93714" y="323153"/>
                    </a:cubicBezTo>
                    <a:lnTo>
                      <a:pt x="80963" y="351190"/>
                    </a:lnTo>
                    <a:cubicBezTo>
                      <a:pt x="78615" y="356482"/>
                      <a:pt x="81165" y="359795"/>
                      <a:pt x="86266" y="359795"/>
                    </a:cubicBezTo>
                    <a:cubicBezTo>
                      <a:pt x="89423" y="359795"/>
                      <a:pt x="90799" y="359027"/>
                      <a:pt x="92176" y="355674"/>
                    </a:cubicBezTo>
                    <a:lnTo>
                      <a:pt x="104563" y="322951"/>
                    </a:lnTo>
                    <a:cubicBezTo>
                      <a:pt x="108085" y="318628"/>
                      <a:pt x="111242" y="314911"/>
                      <a:pt x="115169" y="310790"/>
                    </a:cubicBezTo>
                    <a:lnTo>
                      <a:pt x="128326" y="310790"/>
                    </a:lnTo>
                    <a:lnTo>
                      <a:pt x="128326" y="310588"/>
                    </a:lnTo>
                    <a:close/>
                    <a:moveTo>
                      <a:pt x="45906" y="357371"/>
                    </a:moveTo>
                    <a:lnTo>
                      <a:pt x="47080" y="353856"/>
                    </a:lnTo>
                    <a:cubicBezTo>
                      <a:pt x="31575" y="350907"/>
                      <a:pt x="29592" y="350907"/>
                      <a:pt x="35866" y="334060"/>
                    </a:cubicBezTo>
                    <a:lnTo>
                      <a:pt x="41777" y="318183"/>
                    </a:lnTo>
                    <a:lnTo>
                      <a:pt x="54164" y="318183"/>
                    </a:lnTo>
                    <a:cubicBezTo>
                      <a:pt x="61815" y="318183"/>
                      <a:pt x="62017" y="321496"/>
                      <a:pt x="60843" y="329940"/>
                    </a:cubicBezTo>
                    <a:lnTo>
                      <a:pt x="65377" y="329940"/>
                    </a:lnTo>
                    <a:lnTo>
                      <a:pt x="75579" y="301903"/>
                    </a:lnTo>
                    <a:lnTo>
                      <a:pt x="71045" y="301903"/>
                    </a:lnTo>
                    <a:cubicBezTo>
                      <a:pt x="67118" y="308568"/>
                      <a:pt x="64163" y="313659"/>
                      <a:pt x="55743" y="313659"/>
                    </a:cubicBezTo>
                    <a:lnTo>
                      <a:pt x="43355" y="313659"/>
                    </a:lnTo>
                    <a:lnTo>
                      <a:pt x="51816" y="290712"/>
                    </a:lnTo>
                    <a:cubicBezTo>
                      <a:pt x="54771" y="282471"/>
                      <a:pt x="56148" y="280895"/>
                      <a:pt x="66754" y="280895"/>
                    </a:cubicBezTo>
                    <a:lnTo>
                      <a:pt x="69506" y="280895"/>
                    </a:lnTo>
                    <a:cubicBezTo>
                      <a:pt x="80315" y="280895"/>
                      <a:pt x="81691" y="283844"/>
                      <a:pt x="81691" y="295196"/>
                    </a:cubicBezTo>
                    <a:lnTo>
                      <a:pt x="86023" y="295196"/>
                    </a:lnTo>
                    <a:lnTo>
                      <a:pt x="89545" y="276168"/>
                    </a:lnTo>
                    <a:lnTo>
                      <a:pt x="29632" y="276168"/>
                    </a:lnTo>
                    <a:lnTo>
                      <a:pt x="28458" y="279683"/>
                    </a:lnTo>
                    <a:cubicBezTo>
                      <a:pt x="40846" y="282228"/>
                      <a:pt x="42020" y="283400"/>
                      <a:pt x="36312" y="299479"/>
                    </a:cubicBezTo>
                    <a:lnTo>
                      <a:pt x="23560" y="334182"/>
                    </a:lnTo>
                    <a:cubicBezTo>
                      <a:pt x="17650" y="350058"/>
                      <a:pt x="15302" y="351432"/>
                      <a:pt x="972" y="353977"/>
                    </a:cubicBezTo>
                    <a:lnTo>
                      <a:pt x="0" y="357492"/>
                    </a:lnTo>
                    <a:lnTo>
                      <a:pt x="45946" y="357492"/>
                    </a:lnTo>
                    <a:lnTo>
                      <a:pt x="45946" y="357290"/>
                    </a:lnTo>
                    <a:close/>
                    <a:moveTo>
                      <a:pt x="343038" y="169999"/>
                    </a:moveTo>
                    <a:cubicBezTo>
                      <a:pt x="347370" y="169999"/>
                      <a:pt x="351094" y="173312"/>
                      <a:pt x="349110" y="180988"/>
                    </a:cubicBezTo>
                    <a:lnTo>
                      <a:pt x="329275" y="186280"/>
                    </a:lnTo>
                    <a:cubicBezTo>
                      <a:pt x="332432" y="176867"/>
                      <a:pt x="338302" y="169999"/>
                      <a:pt x="343038" y="169999"/>
                    </a:cubicBezTo>
                    <a:moveTo>
                      <a:pt x="354049" y="202157"/>
                    </a:moveTo>
                    <a:lnTo>
                      <a:pt x="350122" y="202157"/>
                    </a:lnTo>
                    <a:cubicBezTo>
                      <a:pt x="345224" y="208056"/>
                      <a:pt x="339719" y="212742"/>
                      <a:pt x="334416" y="212742"/>
                    </a:cubicBezTo>
                    <a:cubicBezTo>
                      <a:pt x="329113" y="212742"/>
                      <a:pt x="326157" y="209429"/>
                      <a:pt x="326157" y="202157"/>
                    </a:cubicBezTo>
                    <a:cubicBezTo>
                      <a:pt x="326157" y="199208"/>
                      <a:pt x="326562" y="196097"/>
                      <a:pt x="327129" y="193350"/>
                    </a:cubicBezTo>
                    <a:lnTo>
                      <a:pt x="359352" y="182766"/>
                    </a:lnTo>
                    <a:cubicBezTo>
                      <a:pt x="365627" y="167858"/>
                      <a:pt x="357976" y="161394"/>
                      <a:pt x="349151" y="161394"/>
                    </a:cubicBezTo>
                    <a:cubicBezTo>
                      <a:pt x="333849" y="161394"/>
                      <a:pt x="316563" y="188058"/>
                      <a:pt x="316563" y="209025"/>
                    </a:cubicBezTo>
                    <a:cubicBezTo>
                      <a:pt x="316563" y="219004"/>
                      <a:pt x="321259" y="224498"/>
                      <a:pt x="328748" y="224498"/>
                    </a:cubicBezTo>
                    <a:cubicBezTo>
                      <a:pt x="337573" y="224700"/>
                      <a:pt x="346600" y="216054"/>
                      <a:pt x="354090" y="202157"/>
                    </a:cubicBezTo>
                    <a:moveTo>
                      <a:pt x="348989" y="154325"/>
                    </a:moveTo>
                    <a:lnTo>
                      <a:pt x="367246" y="137680"/>
                    </a:lnTo>
                    <a:lnTo>
                      <a:pt x="367246" y="135337"/>
                    </a:lnTo>
                    <a:lnTo>
                      <a:pt x="355061" y="135337"/>
                    </a:lnTo>
                    <a:lnTo>
                      <a:pt x="344253" y="154527"/>
                    </a:lnTo>
                    <a:lnTo>
                      <a:pt x="348948" y="154527"/>
                    </a:lnTo>
                    <a:lnTo>
                      <a:pt x="348948" y="154325"/>
                    </a:lnTo>
                    <a:close/>
                    <a:moveTo>
                      <a:pt x="280454" y="170403"/>
                    </a:moveTo>
                    <a:lnTo>
                      <a:pt x="291060" y="170403"/>
                    </a:lnTo>
                    <a:lnTo>
                      <a:pt x="274180" y="216660"/>
                    </a:lnTo>
                    <a:cubicBezTo>
                      <a:pt x="272601" y="220579"/>
                      <a:pt x="274787" y="224498"/>
                      <a:pt x="278875" y="224498"/>
                    </a:cubicBezTo>
                    <a:cubicBezTo>
                      <a:pt x="290858" y="224498"/>
                      <a:pt x="305188" y="214317"/>
                      <a:pt x="310694" y="199814"/>
                    </a:cubicBezTo>
                    <a:lnTo>
                      <a:pt x="307738" y="199814"/>
                    </a:lnTo>
                    <a:cubicBezTo>
                      <a:pt x="303407" y="205874"/>
                      <a:pt x="293975" y="212540"/>
                      <a:pt x="286931" y="213913"/>
                    </a:cubicBezTo>
                    <a:lnTo>
                      <a:pt x="302435" y="170403"/>
                    </a:lnTo>
                    <a:lnTo>
                      <a:pt x="318345" y="170403"/>
                    </a:lnTo>
                    <a:lnTo>
                      <a:pt x="320328" y="163738"/>
                    </a:lnTo>
                    <a:lnTo>
                      <a:pt x="304824" y="163738"/>
                    </a:lnTo>
                    <a:lnTo>
                      <a:pt x="310734" y="147093"/>
                    </a:lnTo>
                    <a:lnTo>
                      <a:pt x="304662" y="147093"/>
                    </a:lnTo>
                    <a:lnTo>
                      <a:pt x="293651" y="163738"/>
                    </a:lnTo>
                    <a:lnTo>
                      <a:pt x="280495" y="165717"/>
                    </a:lnTo>
                    <a:lnTo>
                      <a:pt x="280495" y="170403"/>
                    </a:lnTo>
                    <a:close/>
                    <a:moveTo>
                      <a:pt x="269443" y="168262"/>
                    </a:moveTo>
                    <a:cubicBezTo>
                      <a:pt x="270820" y="163940"/>
                      <a:pt x="267864" y="161597"/>
                      <a:pt x="265517" y="161597"/>
                    </a:cubicBezTo>
                    <a:cubicBezTo>
                      <a:pt x="256287" y="161597"/>
                      <a:pt x="245073" y="170040"/>
                      <a:pt x="240782" y="181594"/>
                    </a:cubicBezTo>
                    <a:lnTo>
                      <a:pt x="243738" y="181594"/>
                    </a:lnTo>
                    <a:cubicBezTo>
                      <a:pt x="246693" y="177271"/>
                      <a:pt x="251793" y="172585"/>
                      <a:pt x="256692" y="171777"/>
                    </a:cubicBezTo>
                    <a:lnTo>
                      <a:pt x="238839" y="218034"/>
                    </a:lnTo>
                    <a:cubicBezTo>
                      <a:pt x="237261" y="222357"/>
                      <a:pt x="240418" y="224700"/>
                      <a:pt x="242766" y="224700"/>
                    </a:cubicBezTo>
                    <a:cubicBezTo>
                      <a:pt x="251591" y="224700"/>
                      <a:pt x="261995" y="216257"/>
                      <a:pt x="266326" y="204702"/>
                    </a:cubicBezTo>
                    <a:lnTo>
                      <a:pt x="263371" y="204702"/>
                    </a:lnTo>
                    <a:cubicBezTo>
                      <a:pt x="260416" y="209025"/>
                      <a:pt x="255315" y="213711"/>
                      <a:pt x="250417" y="214519"/>
                    </a:cubicBezTo>
                    <a:lnTo>
                      <a:pt x="269484" y="168262"/>
                    </a:lnTo>
                    <a:close/>
                    <a:moveTo>
                      <a:pt x="271224" y="149840"/>
                    </a:moveTo>
                    <a:cubicBezTo>
                      <a:pt x="275151" y="149840"/>
                      <a:pt x="278471" y="146528"/>
                      <a:pt x="278471" y="142609"/>
                    </a:cubicBezTo>
                    <a:cubicBezTo>
                      <a:pt x="278471" y="138690"/>
                      <a:pt x="275151" y="135377"/>
                      <a:pt x="271224" y="135377"/>
                    </a:cubicBezTo>
                    <a:cubicBezTo>
                      <a:pt x="268674" y="135377"/>
                      <a:pt x="266326" y="136751"/>
                      <a:pt x="264950" y="138892"/>
                    </a:cubicBezTo>
                    <a:cubicBezTo>
                      <a:pt x="263573" y="141033"/>
                      <a:pt x="263573" y="143982"/>
                      <a:pt x="264950" y="146326"/>
                    </a:cubicBezTo>
                    <a:cubicBezTo>
                      <a:pt x="266326" y="148467"/>
                      <a:pt x="268674" y="150042"/>
                      <a:pt x="271224" y="149840"/>
                    </a:cubicBezTo>
                    <a:moveTo>
                      <a:pt x="214267" y="214519"/>
                    </a:moveTo>
                    <a:lnTo>
                      <a:pt x="243738" y="136509"/>
                    </a:lnTo>
                    <a:lnTo>
                      <a:pt x="242766" y="135135"/>
                    </a:lnTo>
                    <a:lnTo>
                      <a:pt x="222323" y="137478"/>
                    </a:lnTo>
                    <a:lnTo>
                      <a:pt x="222323" y="139821"/>
                    </a:lnTo>
                    <a:lnTo>
                      <a:pt x="226250" y="142771"/>
                    </a:lnTo>
                    <a:cubicBezTo>
                      <a:pt x="229772" y="145518"/>
                      <a:pt x="228598" y="148063"/>
                      <a:pt x="225481" y="156870"/>
                    </a:cubicBezTo>
                    <a:lnTo>
                      <a:pt x="203094" y="216458"/>
                    </a:lnTo>
                    <a:cubicBezTo>
                      <a:pt x="201111" y="219973"/>
                      <a:pt x="203702" y="224296"/>
                      <a:pt x="207790" y="224296"/>
                    </a:cubicBezTo>
                    <a:cubicBezTo>
                      <a:pt x="217020" y="224296"/>
                      <a:pt x="227019" y="215853"/>
                      <a:pt x="231350" y="204298"/>
                    </a:cubicBezTo>
                    <a:lnTo>
                      <a:pt x="228395" y="204298"/>
                    </a:lnTo>
                    <a:cubicBezTo>
                      <a:pt x="225238" y="208823"/>
                      <a:pt x="218963" y="213509"/>
                      <a:pt x="214267" y="214479"/>
                    </a:cubicBezTo>
                    <a:moveTo>
                      <a:pt x="154193" y="206439"/>
                    </a:moveTo>
                    <a:cubicBezTo>
                      <a:pt x="154193" y="192138"/>
                      <a:pt x="170102" y="172747"/>
                      <a:pt x="179130" y="172747"/>
                    </a:cubicBezTo>
                    <a:cubicBezTo>
                      <a:pt x="181113" y="172747"/>
                      <a:pt x="182854" y="172949"/>
                      <a:pt x="184635" y="173514"/>
                    </a:cubicBezTo>
                    <a:lnTo>
                      <a:pt x="175203" y="198198"/>
                    </a:lnTo>
                    <a:cubicBezTo>
                      <a:pt x="169900" y="204662"/>
                      <a:pt x="161642" y="212499"/>
                      <a:pt x="157715" y="212499"/>
                    </a:cubicBezTo>
                    <a:cubicBezTo>
                      <a:pt x="155569" y="212701"/>
                      <a:pt x="154193" y="210722"/>
                      <a:pt x="154193" y="206439"/>
                    </a:cubicBezTo>
                    <a:moveTo>
                      <a:pt x="203094" y="158809"/>
                    </a:moveTo>
                    <a:lnTo>
                      <a:pt x="198196" y="158405"/>
                    </a:lnTo>
                    <a:lnTo>
                      <a:pt x="192691" y="163899"/>
                    </a:lnTo>
                    <a:lnTo>
                      <a:pt x="191719" y="163899"/>
                    </a:lnTo>
                    <a:cubicBezTo>
                      <a:pt x="168362" y="163899"/>
                      <a:pt x="143223" y="192906"/>
                      <a:pt x="143223" y="215853"/>
                    </a:cubicBezTo>
                    <a:cubicBezTo>
                      <a:pt x="143223" y="221145"/>
                      <a:pt x="146178" y="224659"/>
                      <a:pt x="151845" y="224659"/>
                    </a:cubicBezTo>
                    <a:cubicBezTo>
                      <a:pt x="158727" y="224659"/>
                      <a:pt x="165406" y="214843"/>
                      <a:pt x="173057" y="204460"/>
                    </a:cubicBezTo>
                    <a:lnTo>
                      <a:pt x="172653" y="208177"/>
                    </a:lnTo>
                    <a:cubicBezTo>
                      <a:pt x="171681" y="218761"/>
                      <a:pt x="175000" y="224619"/>
                      <a:pt x="180506" y="224619"/>
                    </a:cubicBezTo>
                    <a:cubicBezTo>
                      <a:pt x="186983" y="224619"/>
                      <a:pt x="192893" y="214439"/>
                      <a:pt x="197387" y="204622"/>
                    </a:cubicBezTo>
                    <a:lnTo>
                      <a:pt x="194431" y="204622"/>
                    </a:lnTo>
                    <a:cubicBezTo>
                      <a:pt x="191274" y="209146"/>
                      <a:pt x="188359" y="211853"/>
                      <a:pt x="185971" y="211853"/>
                    </a:cubicBezTo>
                    <a:cubicBezTo>
                      <a:pt x="183582" y="211853"/>
                      <a:pt x="181842" y="207328"/>
                      <a:pt x="185971" y="198117"/>
                    </a:cubicBezTo>
                    <a:lnTo>
                      <a:pt x="203054" y="158728"/>
                    </a:lnTo>
                    <a:close/>
                    <a:moveTo>
                      <a:pt x="89383" y="235810"/>
                    </a:moveTo>
                    <a:cubicBezTo>
                      <a:pt x="89383" y="229750"/>
                      <a:pt x="95293" y="225831"/>
                      <a:pt x="103713" y="222478"/>
                    </a:cubicBezTo>
                    <a:cubicBezTo>
                      <a:pt x="106466" y="223852"/>
                      <a:pt x="110797" y="225427"/>
                      <a:pt x="116262" y="227164"/>
                    </a:cubicBezTo>
                    <a:cubicBezTo>
                      <a:pt x="125087" y="230113"/>
                      <a:pt x="128447" y="231285"/>
                      <a:pt x="128447" y="233830"/>
                    </a:cubicBezTo>
                    <a:cubicBezTo>
                      <a:pt x="128447" y="239526"/>
                      <a:pt x="120391" y="243809"/>
                      <a:pt x="105656" y="243809"/>
                    </a:cubicBezTo>
                    <a:cubicBezTo>
                      <a:pt x="94645" y="244011"/>
                      <a:pt x="89342" y="241667"/>
                      <a:pt x="89342" y="235769"/>
                    </a:cubicBezTo>
                    <a:moveTo>
                      <a:pt x="113509" y="198319"/>
                    </a:moveTo>
                    <a:cubicBezTo>
                      <a:pt x="109583" y="198319"/>
                      <a:pt x="108206" y="195007"/>
                      <a:pt x="108206" y="191249"/>
                    </a:cubicBezTo>
                    <a:cubicBezTo>
                      <a:pt x="108206" y="179695"/>
                      <a:pt x="113712" y="165758"/>
                      <a:pt x="122537" y="165758"/>
                    </a:cubicBezTo>
                    <a:cubicBezTo>
                      <a:pt x="126463" y="165758"/>
                      <a:pt x="127840" y="169070"/>
                      <a:pt x="127840" y="172827"/>
                    </a:cubicBezTo>
                    <a:cubicBezTo>
                      <a:pt x="127840" y="184180"/>
                      <a:pt x="122132" y="198319"/>
                      <a:pt x="113509" y="198319"/>
                    </a:cubicBezTo>
                    <a:moveTo>
                      <a:pt x="138648" y="230073"/>
                    </a:moveTo>
                    <a:cubicBezTo>
                      <a:pt x="138648" y="222640"/>
                      <a:pt x="131969" y="219892"/>
                      <a:pt x="121160" y="216741"/>
                    </a:cubicBezTo>
                    <a:cubicBezTo>
                      <a:pt x="111931" y="213994"/>
                      <a:pt x="107599" y="213227"/>
                      <a:pt x="107599" y="210075"/>
                    </a:cubicBezTo>
                    <a:cubicBezTo>
                      <a:pt x="107599" y="207732"/>
                      <a:pt x="109583" y="204783"/>
                      <a:pt x="113509" y="202642"/>
                    </a:cubicBezTo>
                    <a:cubicBezTo>
                      <a:pt x="128811" y="201874"/>
                      <a:pt x="138446" y="188139"/>
                      <a:pt x="138446" y="175979"/>
                    </a:cubicBezTo>
                    <a:cubicBezTo>
                      <a:pt x="138446" y="173837"/>
                      <a:pt x="138041" y="171858"/>
                      <a:pt x="137474" y="170080"/>
                    </a:cubicBezTo>
                    <a:lnTo>
                      <a:pt x="147878" y="170080"/>
                    </a:lnTo>
                    <a:lnTo>
                      <a:pt x="149862" y="163414"/>
                    </a:lnTo>
                    <a:lnTo>
                      <a:pt x="132171" y="163414"/>
                    </a:lnTo>
                    <a:cubicBezTo>
                      <a:pt x="129823" y="161839"/>
                      <a:pt x="126868" y="161071"/>
                      <a:pt x="123549" y="161071"/>
                    </a:cubicBezTo>
                    <a:cubicBezTo>
                      <a:pt x="107437" y="161071"/>
                      <a:pt x="97034" y="175171"/>
                      <a:pt x="97034" y="187735"/>
                    </a:cubicBezTo>
                    <a:cubicBezTo>
                      <a:pt x="97034" y="195774"/>
                      <a:pt x="101729" y="201268"/>
                      <a:pt x="109218" y="202238"/>
                    </a:cubicBezTo>
                    <a:cubicBezTo>
                      <a:pt x="101770" y="205753"/>
                      <a:pt x="97438" y="209469"/>
                      <a:pt x="97438" y="214196"/>
                    </a:cubicBezTo>
                    <a:cubicBezTo>
                      <a:pt x="97438" y="216943"/>
                      <a:pt x="98410" y="218882"/>
                      <a:pt x="100758" y="220660"/>
                    </a:cubicBezTo>
                    <a:cubicBezTo>
                      <a:pt x="83472" y="225750"/>
                      <a:pt x="76388" y="232214"/>
                      <a:pt x="76388" y="239688"/>
                    </a:cubicBezTo>
                    <a:cubicBezTo>
                      <a:pt x="76388" y="247727"/>
                      <a:pt x="86994" y="251040"/>
                      <a:pt x="99543" y="251040"/>
                    </a:cubicBezTo>
                    <a:cubicBezTo>
                      <a:pt x="120756" y="251242"/>
                      <a:pt x="138608" y="239688"/>
                      <a:pt x="138608" y="230073"/>
                    </a:cubicBezTo>
                    <a:moveTo>
                      <a:pt x="58495" y="183048"/>
                    </a:moveTo>
                    <a:cubicBezTo>
                      <a:pt x="66146" y="183048"/>
                      <a:pt x="66349" y="186361"/>
                      <a:pt x="65175" y="194805"/>
                    </a:cubicBezTo>
                    <a:lnTo>
                      <a:pt x="69709" y="194805"/>
                    </a:lnTo>
                    <a:lnTo>
                      <a:pt x="79910" y="166768"/>
                    </a:lnTo>
                    <a:lnTo>
                      <a:pt x="75376" y="166768"/>
                    </a:lnTo>
                    <a:cubicBezTo>
                      <a:pt x="71449" y="173433"/>
                      <a:pt x="68494" y="178524"/>
                      <a:pt x="60074" y="178524"/>
                    </a:cubicBezTo>
                    <a:lnTo>
                      <a:pt x="42991" y="178524"/>
                    </a:lnTo>
                    <a:lnTo>
                      <a:pt x="51452" y="155577"/>
                    </a:lnTo>
                    <a:cubicBezTo>
                      <a:pt x="54407" y="147336"/>
                      <a:pt x="55986" y="145760"/>
                      <a:pt x="66389" y="145760"/>
                    </a:cubicBezTo>
                    <a:lnTo>
                      <a:pt x="73838" y="145760"/>
                    </a:lnTo>
                    <a:cubicBezTo>
                      <a:pt x="84646" y="145760"/>
                      <a:pt x="86023" y="148709"/>
                      <a:pt x="86023" y="160061"/>
                    </a:cubicBezTo>
                    <a:lnTo>
                      <a:pt x="90354" y="160061"/>
                    </a:lnTo>
                    <a:lnTo>
                      <a:pt x="93876" y="141033"/>
                    </a:lnTo>
                    <a:lnTo>
                      <a:pt x="29673" y="141033"/>
                    </a:lnTo>
                    <a:lnTo>
                      <a:pt x="28499" y="144548"/>
                    </a:lnTo>
                    <a:cubicBezTo>
                      <a:pt x="40886" y="147093"/>
                      <a:pt x="42060" y="148265"/>
                      <a:pt x="36352" y="164344"/>
                    </a:cubicBezTo>
                    <a:lnTo>
                      <a:pt x="23601" y="199046"/>
                    </a:lnTo>
                    <a:cubicBezTo>
                      <a:pt x="17690" y="214923"/>
                      <a:pt x="15342" y="216297"/>
                      <a:pt x="1012" y="218842"/>
                    </a:cubicBezTo>
                    <a:lnTo>
                      <a:pt x="40" y="222357"/>
                    </a:lnTo>
                    <a:lnTo>
                      <a:pt x="71530" y="222357"/>
                    </a:lnTo>
                    <a:lnTo>
                      <a:pt x="84282" y="202157"/>
                    </a:lnTo>
                    <a:lnTo>
                      <a:pt x="79384" y="202157"/>
                    </a:lnTo>
                    <a:cubicBezTo>
                      <a:pt x="71126" y="210399"/>
                      <a:pt x="62705" y="217630"/>
                      <a:pt x="46796" y="217630"/>
                    </a:cubicBezTo>
                    <a:cubicBezTo>
                      <a:pt x="27730" y="217630"/>
                      <a:pt x="29511" y="216660"/>
                      <a:pt x="35785" y="199006"/>
                    </a:cubicBezTo>
                    <a:lnTo>
                      <a:pt x="41696" y="183129"/>
                    </a:lnTo>
                    <a:lnTo>
                      <a:pt x="58576" y="183129"/>
                    </a:lnTo>
                    <a:lnTo>
                      <a:pt x="58576" y="182927"/>
                    </a:lnTo>
                    <a:close/>
                    <a:moveTo>
                      <a:pt x="67725" y="135216"/>
                    </a:moveTo>
                    <a:lnTo>
                      <a:pt x="85982" y="121884"/>
                    </a:lnTo>
                    <a:lnTo>
                      <a:pt x="85982" y="119541"/>
                    </a:lnTo>
                    <a:lnTo>
                      <a:pt x="73797" y="119541"/>
                    </a:lnTo>
                    <a:lnTo>
                      <a:pt x="62989" y="135216"/>
                    </a:lnTo>
                    <a:lnTo>
                      <a:pt x="67685" y="135216"/>
                    </a:lnTo>
                    <a:close/>
                    <a:moveTo>
                      <a:pt x="340690" y="35066"/>
                    </a:moveTo>
                    <a:cubicBezTo>
                      <a:pt x="345022" y="35066"/>
                      <a:pt x="348746" y="38379"/>
                      <a:pt x="346762" y="46055"/>
                    </a:cubicBezTo>
                    <a:lnTo>
                      <a:pt x="326927" y="51347"/>
                    </a:lnTo>
                    <a:cubicBezTo>
                      <a:pt x="330084" y="41732"/>
                      <a:pt x="335954" y="35066"/>
                      <a:pt x="340690" y="35066"/>
                    </a:cubicBezTo>
                    <a:moveTo>
                      <a:pt x="351701" y="67224"/>
                    </a:moveTo>
                    <a:lnTo>
                      <a:pt x="347774" y="67224"/>
                    </a:lnTo>
                    <a:cubicBezTo>
                      <a:pt x="342876" y="73122"/>
                      <a:pt x="337371" y="77809"/>
                      <a:pt x="332068" y="77809"/>
                    </a:cubicBezTo>
                    <a:cubicBezTo>
                      <a:pt x="326765" y="77809"/>
                      <a:pt x="323810" y="74496"/>
                      <a:pt x="323810" y="67224"/>
                    </a:cubicBezTo>
                    <a:cubicBezTo>
                      <a:pt x="323810" y="64275"/>
                      <a:pt x="324214" y="61164"/>
                      <a:pt x="324781" y="58417"/>
                    </a:cubicBezTo>
                    <a:lnTo>
                      <a:pt x="357004" y="47833"/>
                    </a:lnTo>
                    <a:cubicBezTo>
                      <a:pt x="363279" y="32925"/>
                      <a:pt x="355628" y="26461"/>
                      <a:pt x="346803" y="26461"/>
                    </a:cubicBezTo>
                    <a:cubicBezTo>
                      <a:pt x="331501" y="26461"/>
                      <a:pt x="314215" y="53125"/>
                      <a:pt x="314215" y="74092"/>
                    </a:cubicBezTo>
                    <a:cubicBezTo>
                      <a:pt x="314215" y="84071"/>
                      <a:pt x="318911" y="89565"/>
                      <a:pt x="326400" y="89565"/>
                    </a:cubicBezTo>
                    <a:cubicBezTo>
                      <a:pt x="335225" y="89565"/>
                      <a:pt x="344253" y="81121"/>
                      <a:pt x="351742" y="67224"/>
                    </a:cubicBezTo>
                    <a:moveTo>
                      <a:pt x="346641" y="19392"/>
                    </a:moveTo>
                    <a:lnTo>
                      <a:pt x="364898" y="2747"/>
                    </a:lnTo>
                    <a:lnTo>
                      <a:pt x="364898" y="404"/>
                    </a:lnTo>
                    <a:lnTo>
                      <a:pt x="352713" y="404"/>
                    </a:lnTo>
                    <a:lnTo>
                      <a:pt x="341905" y="19593"/>
                    </a:lnTo>
                    <a:lnTo>
                      <a:pt x="346600" y="19593"/>
                    </a:lnTo>
                    <a:lnTo>
                      <a:pt x="346600" y="19392"/>
                    </a:lnTo>
                    <a:close/>
                    <a:moveTo>
                      <a:pt x="278106" y="35268"/>
                    </a:moveTo>
                    <a:lnTo>
                      <a:pt x="288915" y="35268"/>
                    </a:lnTo>
                    <a:lnTo>
                      <a:pt x="272034" y="81525"/>
                    </a:lnTo>
                    <a:cubicBezTo>
                      <a:pt x="270455" y="85444"/>
                      <a:pt x="272641" y="89363"/>
                      <a:pt x="276730" y="89363"/>
                    </a:cubicBezTo>
                    <a:cubicBezTo>
                      <a:pt x="288712" y="89363"/>
                      <a:pt x="303245" y="79182"/>
                      <a:pt x="308548" y="64679"/>
                    </a:cubicBezTo>
                    <a:lnTo>
                      <a:pt x="305593" y="64679"/>
                    </a:lnTo>
                    <a:cubicBezTo>
                      <a:pt x="301262" y="70739"/>
                      <a:pt x="291829" y="77405"/>
                      <a:pt x="284786" y="78778"/>
                    </a:cubicBezTo>
                    <a:lnTo>
                      <a:pt x="300290" y="35268"/>
                    </a:lnTo>
                    <a:lnTo>
                      <a:pt x="316199" y="35268"/>
                    </a:lnTo>
                    <a:lnTo>
                      <a:pt x="318183" y="28603"/>
                    </a:lnTo>
                    <a:lnTo>
                      <a:pt x="302678" y="28603"/>
                    </a:lnTo>
                    <a:lnTo>
                      <a:pt x="308589" y="11958"/>
                    </a:lnTo>
                    <a:lnTo>
                      <a:pt x="302516" y="11958"/>
                    </a:lnTo>
                    <a:lnTo>
                      <a:pt x="291506" y="28603"/>
                    </a:lnTo>
                    <a:lnTo>
                      <a:pt x="278349" y="30380"/>
                    </a:lnTo>
                    <a:lnTo>
                      <a:pt x="278349" y="35268"/>
                    </a:lnTo>
                    <a:lnTo>
                      <a:pt x="278147" y="35268"/>
                    </a:lnTo>
                    <a:close/>
                    <a:moveTo>
                      <a:pt x="272601" y="40561"/>
                    </a:moveTo>
                    <a:cubicBezTo>
                      <a:pt x="274746" y="32925"/>
                      <a:pt x="273572" y="26461"/>
                      <a:pt x="267905" y="26461"/>
                    </a:cubicBezTo>
                    <a:cubicBezTo>
                      <a:pt x="260659" y="26461"/>
                      <a:pt x="258270" y="31350"/>
                      <a:pt x="251227" y="46661"/>
                    </a:cubicBezTo>
                    <a:lnTo>
                      <a:pt x="251227" y="38056"/>
                    </a:lnTo>
                    <a:cubicBezTo>
                      <a:pt x="251227" y="31996"/>
                      <a:pt x="249243" y="26502"/>
                      <a:pt x="243778" y="26502"/>
                    </a:cubicBezTo>
                    <a:cubicBezTo>
                      <a:pt x="237301" y="26502"/>
                      <a:pt x="231391" y="36682"/>
                      <a:pt x="226695" y="46499"/>
                    </a:cubicBezTo>
                    <a:lnTo>
                      <a:pt x="229650" y="46499"/>
                    </a:lnTo>
                    <a:cubicBezTo>
                      <a:pt x="232808" y="41975"/>
                      <a:pt x="235722" y="39268"/>
                      <a:pt x="238111" y="39268"/>
                    </a:cubicBezTo>
                    <a:cubicBezTo>
                      <a:pt x="240863" y="39268"/>
                      <a:pt x="242442" y="43591"/>
                      <a:pt x="238111" y="53165"/>
                    </a:cubicBezTo>
                    <a:lnTo>
                      <a:pt x="225562" y="81000"/>
                    </a:lnTo>
                    <a:cubicBezTo>
                      <a:pt x="223214" y="86292"/>
                      <a:pt x="225764" y="89605"/>
                      <a:pt x="230865" y="89605"/>
                    </a:cubicBezTo>
                    <a:cubicBezTo>
                      <a:pt x="234022" y="89605"/>
                      <a:pt x="235398" y="88838"/>
                      <a:pt x="236775" y="85485"/>
                    </a:cubicBezTo>
                    <a:lnTo>
                      <a:pt x="249162" y="52963"/>
                    </a:lnTo>
                    <a:cubicBezTo>
                      <a:pt x="252684" y="48640"/>
                      <a:pt x="255842" y="44924"/>
                      <a:pt x="259768" y="40803"/>
                    </a:cubicBezTo>
                    <a:lnTo>
                      <a:pt x="272722" y="40803"/>
                    </a:lnTo>
                    <a:lnTo>
                      <a:pt x="272722" y="40601"/>
                    </a:lnTo>
                    <a:close/>
                    <a:moveTo>
                      <a:pt x="204066" y="35066"/>
                    </a:moveTo>
                    <a:cubicBezTo>
                      <a:pt x="208397" y="35066"/>
                      <a:pt x="212122" y="38379"/>
                      <a:pt x="210138" y="46055"/>
                    </a:cubicBezTo>
                    <a:lnTo>
                      <a:pt x="190302" y="51347"/>
                    </a:lnTo>
                    <a:cubicBezTo>
                      <a:pt x="193460" y="41732"/>
                      <a:pt x="199330" y="35066"/>
                      <a:pt x="204066" y="35066"/>
                    </a:cubicBezTo>
                    <a:moveTo>
                      <a:pt x="215077" y="67224"/>
                    </a:moveTo>
                    <a:lnTo>
                      <a:pt x="211150" y="67224"/>
                    </a:lnTo>
                    <a:cubicBezTo>
                      <a:pt x="206252" y="73122"/>
                      <a:pt x="200747" y="77809"/>
                      <a:pt x="195444" y="77809"/>
                    </a:cubicBezTo>
                    <a:cubicBezTo>
                      <a:pt x="190140" y="77809"/>
                      <a:pt x="187185" y="74496"/>
                      <a:pt x="187185" y="67224"/>
                    </a:cubicBezTo>
                    <a:cubicBezTo>
                      <a:pt x="187185" y="64275"/>
                      <a:pt x="187590" y="61164"/>
                      <a:pt x="188157" y="58417"/>
                    </a:cubicBezTo>
                    <a:lnTo>
                      <a:pt x="220380" y="47833"/>
                    </a:lnTo>
                    <a:cubicBezTo>
                      <a:pt x="226655" y="32925"/>
                      <a:pt x="219206" y="26461"/>
                      <a:pt x="210179" y="26461"/>
                    </a:cubicBezTo>
                    <a:cubicBezTo>
                      <a:pt x="194877" y="26461"/>
                      <a:pt x="177591" y="53125"/>
                      <a:pt x="177591" y="74092"/>
                    </a:cubicBezTo>
                    <a:cubicBezTo>
                      <a:pt x="177591" y="84071"/>
                      <a:pt x="182287" y="89565"/>
                      <a:pt x="189776" y="89565"/>
                    </a:cubicBezTo>
                    <a:cubicBezTo>
                      <a:pt x="198601" y="89565"/>
                      <a:pt x="207628" y="81121"/>
                      <a:pt x="215117" y="67224"/>
                    </a:cubicBezTo>
                    <a:moveTo>
                      <a:pt x="140106" y="80152"/>
                    </a:moveTo>
                    <a:cubicBezTo>
                      <a:pt x="136948" y="80152"/>
                      <a:pt x="132455" y="77203"/>
                      <a:pt x="132455" y="74658"/>
                    </a:cubicBezTo>
                    <a:cubicBezTo>
                      <a:pt x="132455" y="73890"/>
                      <a:pt x="133831" y="70133"/>
                      <a:pt x="135612" y="65649"/>
                    </a:cubicBezTo>
                    <a:lnTo>
                      <a:pt x="140713" y="51913"/>
                    </a:lnTo>
                    <a:cubicBezTo>
                      <a:pt x="146218" y="45247"/>
                      <a:pt x="154841" y="38016"/>
                      <a:pt x="159780" y="38016"/>
                    </a:cubicBezTo>
                    <a:cubicBezTo>
                      <a:pt x="162735" y="38016"/>
                      <a:pt x="164880" y="39995"/>
                      <a:pt x="164880" y="44075"/>
                    </a:cubicBezTo>
                    <a:cubicBezTo>
                      <a:pt x="164678" y="57003"/>
                      <a:pt x="152898" y="80152"/>
                      <a:pt x="140146" y="80152"/>
                    </a:cubicBezTo>
                    <a:moveTo>
                      <a:pt x="175891" y="39187"/>
                    </a:moveTo>
                    <a:cubicBezTo>
                      <a:pt x="175891" y="29774"/>
                      <a:pt x="173543" y="26259"/>
                      <a:pt x="166864" y="26259"/>
                    </a:cubicBezTo>
                    <a:cubicBezTo>
                      <a:pt x="158606" y="26259"/>
                      <a:pt x="150955" y="35066"/>
                      <a:pt x="143101" y="45651"/>
                    </a:cubicBezTo>
                    <a:lnTo>
                      <a:pt x="159577" y="1374"/>
                    </a:lnTo>
                    <a:lnTo>
                      <a:pt x="158606" y="0"/>
                    </a:lnTo>
                    <a:lnTo>
                      <a:pt x="138163" y="2343"/>
                    </a:lnTo>
                    <a:lnTo>
                      <a:pt x="138163" y="4686"/>
                    </a:lnTo>
                    <a:lnTo>
                      <a:pt x="142089" y="7635"/>
                    </a:lnTo>
                    <a:cubicBezTo>
                      <a:pt x="145611" y="10382"/>
                      <a:pt x="144437" y="13130"/>
                      <a:pt x="141320" y="21735"/>
                    </a:cubicBezTo>
                    <a:lnTo>
                      <a:pt x="123468" y="68557"/>
                    </a:lnTo>
                    <a:cubicBezTo>
                      <a:pt x="121889" y="72476"/>
                      <a:pt x="120148" y="77162"/>
                      <a:pt x="120148" y="78374"/>
                    </a:cubicBezTo>
                    <a:cubicBezTo>
                      <a:pt x="120148" y="83869"/>
                      <a:pt x="127597" y="89161"/>
                      <a:pt x="134479" y="89161"/>
                    </a:cubicBezTo>
                    <a:cubicBezTo>
                      <a:pt x="149983" y="89565"/>
                      <a:pt x="175932" y="61124"/>
                      <a:pt x="175932" y="39187"/>
                    </a:cubicBezTo>
                    <a:moveTo>
                      <a:pt x="115655" y="33127"/>
                    </a:moveTo>
                    <a:cubicBezTo>
                      <a:pt x="116829" y="28804"/>
                      <a:pt x="114076" y="26461"/>
                      <a:pt x="111728" y="26461"/>
                    </a:cubicBezTo>
                    <a:cubicBezTo>
                      <a:pt x="102499" y="26461"/>
                      <a:pt x="91285" y="34905"/>
                      <a:pt x="86994" y="46459"/>
                    </a:cubicBezTo>
                    <a:lnTo>
                      <a:pt x="89949" y="46459"/>
                    </a:lnTo>
                    <a:cubicBezTo>
                      <a:pt x="92904" y="42136"/>
                      <a:pt x="98005" y="37450"/>
                      <a:pt x="102903" y="36642"/>
                    </a:cubicBezTo>
                    <a:lnTo>
                      <a:pt x="85051" y="82899"/>
                    </a:lnTo>
                    <a:cubicBezTo>
                      <a:pt x="83472" y="87222"/>
                      <a:pt x="86630" y="89565"/>
                      <a:pt x="88978" y="89565"/>
                    </a:cubicBezTo>
                    <a:cubicBezTo>
                      <a:pt x="97803" y="89565"/>
                      <a:pt x="108206" y="81121"/>
                      <a:pt x="112538" y="69567"/>
                    </a:cubicBezTo>
                    <a:lnTo>
                      <a:pt x="109583" y="69567"/>
                    </a:lnTo>
                    <a:cubicBezTo>
                      <a:pt x="106628" y="73890"/>
                      <a:pt x="101527" y="78576"/>
                      <a:pt x="96629" y="79384"/>
                    </a:cubicBezTo>
                    <a:lnTo>
                      <a:pt x="115695" y="33127"/>
                    </a:lnTo>
                    <a:close/>
                    <a:moveTo>
                      <a:pt x="117639" y="14705"/>
                    </a:moveTo>
                    <a:cubicBezTo>
                      <a:pt x="121565" y="14705"/>
                      <a:pt x="124885" y="11392"/>
                      <a:pt x="124885" y="7474"/>
                    </a:cubicBezTo>
                    <a:cubicBezTo>
                      <a:pt x="124885" y="3555"/>
                      <a:pt x="121565" y="242"/>
                      <a:pt x="117639" y="242"/>
                    </a:cubicBezTo>
                    <a:cubicBezTo>
                      <a:pt x="115088" y="242"/>
                      <a:pt x="112740" y="1616"/>
                      <a:pt x="111364" y="3757"/>
                    </a:cubicBezTo>
                    <a:cubicBezTo>
                      <a:pt x="109988" y="5898"/>
                      <a:pt x="109988" y="8847"/>
                      <a:pt x="111364" y="11191"/>
                    </a:cubicBezTo>
                    <a:cubicBezTo>
                      <a:pt x="112740" y="13332"/>
                      <a:pt x="115088" y="14907"/>
                      <a:pt x="117639" y="14705"/>
                    </a:cubicBezTo>
                    <a:moveTo>
                      <a:pt x="72259" y="5898"/>
                    </a:moveTo>
                    <a:lnTo>
                      <a:pt x="29835" y="5898"/>
                    </a:lnTo>
                    <a:lnTo>
                      <a:pt x="28661" y="9413"/>
                    </a:lnTo>
                    <a:cubicBezTo>
                      <a:pt x="41048" y="11958"/>
                      <a:pt x="42222" y="13130"/>
                      <a:pt x="36514" y="29208"/>
                    </a:cubicBezTo>
                    <a:lnTo>
                      <a:pt x="23763" y="63911"/>
                    </a:lnTo>
                    <a:cubicBezTo>
                      <a:pt x="17852" y="79788"/>
                      <a:pt x="15504" y="81162"/>
                      <a:pt x="1174" y="83707"/>
                    </a:cubicBezTo>
                    <a:lnTo>
                      <a:pt x="202" y="87222"/>
                    </a:lnTo>
                    <a:lnTo>
                      <a:pt x="64608" y="87222"/>
                    </a:lnTo>
                    <a:lnTo>
                      <a:pt x="78534" y="62336"/>
                    </a:lnTo>
                    <a:lnTo>
                      <a:pt x="73635" y="62336"/>
                    </a:lnTo>
                    <a:cubicBezTo>
                      <a:pt x="65580" y="71143"/>
                      <a:pt x="56350" y="82333"/>
                      <a:pt x="42020" y="82333"/>
                    </a:cubicBezTo>
                    <a:cubicBezTo>
                      <a:pt x="31211" y="82333"/>
                      <a:pt x="29632" y="80354"/>
                      <a:pt x="35745" y="63709"/>
                    </a:cubicBezTo>
                    <a:lnTo>
                      <a:pt x="48497" y="29007"/>
                    </a:lnTo>
                    <a:cubicBezTo>
                      <a:pt x="54407" y="13130"/>
                      <a:pt x="56755" y="11756"/>
                      <a:pt x="71085" y="9211"/>
                    </a:cubicBezTo>
                    <a:lnTo>
                      <a:pt x="72259" y="5898"/>
                    </a:lnTo>
                    <a:close/>
                  </a:path>
                </a:pathLst>
              </a:custGeom>
              <a:solidFill>
                <a:srgbClr val="000000"/>
              </a:solidFill>
              <a:ln w="0" cap="flat">
                <a:noFill/>
                <a:prstDash val="solid"/>
                <a:miter/>
              </a:ln>
            </p:spPr>
            <p:txBody>
              <a:bodyPr rtlCol="0" anchor="ctr"/>
              <a:lstStyle/>
              <a:p>
                <a:endParaRPr lang="fr-FR"/>
              </a:p>
            </p:txBody>
          </p:sp>
        </p:grpSp>
        <p:sp>
          <p:nvSpPr>
            <p:cNvPr id="12" name="Forme libre 11">
              <a:extLst>
                <a:ext uri="{FF2B5EF4-FFF2-40B4-BE49-F238E27FC236}">
                  <a16:creationId xmlns:a16="http://schemas.microsoft.com/office/drawing/2014/main" id="{D741DBD0-4E76-8CEB-D6F3-7847F9CE7667}"/>
                </a:ext>
              </a:extLst>
            </p:cNvPr>
            <p:cNvSpPr/>
            <p:nvPr/>
          </p:nvSpPr>
          <p:spPr>
            <a:xfrm>
              <a:off x="6094193" y="-1064437"/>
              <a:ext cx="1711709" cy="633215"/>
            </a:xfrm>
            <a:custGeom>
              <a:avLst/>
              <a:gdLst>
                <a:gd name="connsiteX0" fmla="*/ 39550 w 1711709"/>
                <a:gd name="connsiteY0" fmla="*/ 498120 h 633215"/>
                <a:gd name="connsiteX1" fmla="*/ 39550 w 1711709"/>
                <a:gd name="connsiteY1" fmla="*/ 599280 h 633215"/>
                <a:gd name="connsiteX2" fmla="*/ 72097 w 1711709"/>
                <a:gd name="connsiteY2" fmla="*/ 599280 h 633215"/>
                <a:gd name="connsiteX3" fmla="*/ 119743 w 1711709"/>
                <a:gd name="connsiteY3" fmla="*/ 548700 h 633215"/>
                <a:gd name="connsiteX4" fmla="*/ 72097 w 1711709"/>
                <a:gd name="connsiteY4" fmla="*/ 498120 h 633215"/>
                <a:gd name="connsiteX5" fmla="*/ 943537 w 1711709"/>
                <a:gd name="connsiteY5" fmla="*/ 497393 h 633215"/>
                <a:gd name="connsiteX6" fmla="*/ 943537 w 1711709"/>
                <a:gd name="connsiteY6" fmla="*/ 545428 h 633215"/>
                <a:gd name="connsiteX7" fmla="*/ 943537 w 1711709"/>
                <a:gd name="connsiteY7" fmla="*/ 545468 h 633215"/>
                <a:gd name="connsiteX8" fmla="*/ 976529 w 1711709"/>
                <a:gd name="connsiteY8" fmla="*/ 545468 h 633215"/>
                <a:gd name="connsiteX9" fmla="*/ 998632 w 1711709"/>
                <a:gd name="connsiteY9" fmla="*/ 521309 h 633215"/>
                <a:gd name="connsiteX10" fmla="*/ 976529 w 1711709"/>
                <a:gd name="connsiteY10" fmla="*/ 497393 h 633215"/>
                <a:gd name="connsiteX11" fmla="*/ 1234962 w 1711709"/>
                <a:gd name="connsiteY11" fmla="*/ 467538 h 633215"/>
                <a:gd name="connsiteX12" fmla="*/ 1267063 w 1711709"/>
                <a:gd name="connsiteY12" fmla="*/ 467538 h 633215"/>
                <a:gd name="connsiteX13" fmla="*/ 1267063 w 1711709"/>
                <a:gd name="connsiteY13" fmla="*/ 629942 h 633215"/>
                <a:gd name="connsiteX14" fmla="*/ 1234962 w 1711709"/>
                <a:gd name="connsiteY14" fmla="*/ 629942 h 633215"/>
                <a:gd name="connsiteX15" fmla="*/ 911435 w 1711709"/>
                <a:gd name="connsiteY15" fmla="*/ 467538 h 633215"/>
                <a:gd name="connsiteX16" fmla="*/ 976529 w 1711709"/>
                <a:gd name="connsiteY16" fmla="*/ 467538 h 633215"/>
                <a:gd name="connsiteX17" fmla="*/ 1030693 w 1711709"/>
                <a:gd name="connsiteY17" fmla="*/ 521350 h 633215"/>
                <a:gd name="connsiteX18" fmla="*/ 999320 w 1711709"/>
                <a:gd name="connsiteY18" fmla="*/ 568657 h 633215"/>
                <a:gd name="connsiteX19" fmla="*/ 1035348 w 1711709"/>
                <a:gd name="connsiteY19" fmla="*/ 629902 h 633215"/>
                <a:gd name="connsiteX20" fmla="*/ 1000696 w 1711709"/>
                <a:gd name="connsiteY20" fmla="*/ 629902 h 633215"/>
                <a:gd name="connsiteX21" fmla="*/ 967930 w 1711709"/>
                <a:gd name="connsiteY21" fmla="*/ 573545 h 633215"/>
                <a:gd name="connsiteX22" fmla="*/ 967947 w 1711709"/>
                <a:gd name="connsiteY22" fmla="*/ 573545 h 633215"/>
                <a:gd name="connsiteX23" fmla="*/ 967907 w 1711709"/>
                <a:gd name="connsiteY23" fmla="*/ 573505 h 633215"/>
                <a:gd name="connsiteX24" fmla="*/ 967930 w 1711709"/>
                <a:gd name="connsiteY24" fmla="*/ 573545 h 633215"/>
                <a:gd name="connsiteX25" fmla="*/ 943537 w 1711709"/>
                <a:gd name="connsiteY25" fmla="*/ 573545 h 633215"/>
                <a:gd name="connsiteX26" fmla="*/ 943537 w 1711709"/>
                <a:gd name="connsiteY26" fmla="*/ 629942 h 633215"/>
                <a:gd name="connsiteX27" fmla="*/ 911435 w 1711709"/>
                <a:gd name="connsiteY27" fmla="*/ 629942 h 633215"/>
                <a:gd name="connsiteX28" fmla="*/ 631629 w 1711709"/>
                <a:gd name="connsiteY28" fmla="*/ 467538 h 633215"/>
                <a:gd name="connsiteX29" fmla="*/ 656039 w 1711709"/>
                <a:gd name="connsiteY29" fmla="*/ 467538 h 633215"/>
                <a:gd name="connsiteX30" fmla="*/ 725788 w 1711709"/>
                <a:gd name="connsiteY30" fmla="*/ 566597 h 633215"/>
                <a:gd name="connsiteX31" fmla="*/ 725788 w 1711709"/>
                <a:gd name="connsiteY31" fmla="*/ 467538 h 633215"/>
                <a:gd name="connsiteX32" fmla="*/ 757890 w 1711709"/>
                <a:gd name="connsiteY32" fmla="*/ 467538 h 633215"/>
                <a:gd name="connsiteX33" fmla="*/ 757890 w 1711709"/>
                <a:gd name="connsiteY33" fmla="*/ 629942 h 633215"/>
                <a:gd name="connsiteX34" fmla="*/ 733480 w 1711709"/>
                <a:gd name="connsiteY34" fmla="*/ 629942 h 633215"/>
                <a:gd name="connsiteX35" fmla="*/ 663731 w 1711709"/>
                <a:gd name="connsiteY35" fmla="*/ 530641 h 633215"/>
                <a:gd name="connsiteX36" fmla="*/ 663731 w 1711709"/>
                <a:gd name="connsiteY36" fmla="*/ 629942 h 633215"/>
                <a:gd name="connsiteX37" fmla="*/ 631629 w 1711709"/>
                <a:gd name="connsiteY37" fmla="*/ 629942 h 633215"/>
                <a:gd name="connsiteX38" fmla="*/ 1297343 w 1711709"/>
                <a:gd name="connsiteY38" fmla="*/ 467498 h 633215"/>
                <a:gd name="connsiteX39" fmla="*/ 1396846 w 1711709"/>
                <a:gd name="connsiteY39" fmla="*/ 467498 h 633215"/>
                <a:gd name="connsiteX40" fmla="*/ 1396846 w 1711709"/>
                <a:gd name="connsiteY40" fmla="*/ 498120 h 633215"/>
                <a:gd name="connsiteX41" fmla="*/ 1329444 w 1711709"/>
                <a:gd name="connsiteY41" fmla="*/ 498120 h 633215"/>
                <a:gd name="connsiteX42" fmla="*/ 1329444 w 1711709"/>
                <a:gd name="connsiteY42" fmla="*/ 532702 h 633215"/>
                <a:gd name="connsiteX43" fmla="*/ 1391057 w 1711709"/>
                <a:gd name="connsiteY43" fmla="*/ 532702 h 633215"/>
                <a:gd name="connsiteX44" fmla="*/ 1391057 w 1711709"/>
                <a:gd name="connsiteY44" fmla="*/ 562840 h 633215"/>
                <a:gd name="connsiteX45" fmla="*/ 1329444 w 1711709"/>
                <a:gd name="connsiteY45" fmla="*/ 562840 h 633215"/>
                <a:gd name="connsiteX46" fmla="*/ 1329444 w 1711709"/>
                <a:gd name="connsiteY46" fmla="*/ 599280 h 633215"/>
                <a:gd name="connsiteX47" fmla="*/ 1397979 w 1711709"/>
                <a:gd name="connsiteY47" fmla="*/ 599280 h 633215"/>
                <a:gd name="connsiteX48" fmla="*/ 1397979 w 1711709"/>
                <a:gd name="connsiteY48" fmla="*/ 629903 h 633215"/>
                <a:gd name="connsiteX49" fmla="*/ 1297343 w 1711709"/>
                <a:gd name="connsiteY49" fmla="*/ 629903 h 633215"/>
                <a:gd name="connsiteX50" fmla="*/ 788211 w 1711709"/>
                <a:gd name="connsiteY50" fmla="*/ 467498 h 633215"/>
                <a:gd name="connsiteX51" fmla="*/ 887714 w 1711709"/>
                <a:gd name="connsiteY51" fmla="*/ 467498 h 633215"/>
                <a:gd name="connsiteX52" fmla="*/ 887714 w 1711709"/>
                <a:gd name="connsiteY52" fmla="*/ 498120 h 633215"/>
                <a:gd name="connsiteX53" fmla="*/ 820312 w 1711709"/>
                <a:gd name="connsiteY53" fmla="*/ 498120 h 633215"/>
                <a:gd name="connsiteX54" fmla="*/ 820312 w 1711709"/>
                <a:gd name="connsiteY54" fmla="*/ 532702 h 633215"/>
                <a:gd name="connsiteX55" fmla="*/ 881925 w 1711709"/>
                <a:gd name="connsiteY55" fmla="*/ 532702 h 633215"/>
                <a:gd name="connsiteX56" fmla="*/ 881925 w 1711709"/>
                <a:gd name="connsiteY56" fmla="*/ 562840 h 633215"/>
                <a:gd name="connsiteX57" fmla="*/ 820312 w 1711709"/>
                <a:gd name="connsiteY57" fmla="*/ 562840 h 633215"/>
                <a:gd name="connsiteX58" fmla="*/ 820312 w 1711709"/>
                <a:gd name="connsiteY58" fmla="*/ 599280 h 633215"/>
                <a:gd name="connsiteX59" fmla="*/ 888847 w 1711709"/>
                <a:gd name="connsiteY59" fmla="*/ 599280 h 633215"/>
                <a:gd name="connsiteX60" fmla="*/ 888847 w 1711709"/>
                <a:gd name="connsiteY60" fmla="*/ 629903 h 633215"/>
                <a:gd name="connsiteX61" fmla="*/ 788211 w 1711709"/>
                <a:gd name="connsiteY61" fmla="*/ 629903 h 633215"/>
                <a:gd name="connsiteX62" fmla="*/ 508445 w 1711709"/>
                <a:gd name="connsiteY62" fmla="*/ 467498 h 633215"/>
                <a:gd name="connsiteX63" fmla="*/ 607948 w 1711709"/>
                <a:gd name="connsiteY63" fmla="*/ 467498 h 633215"/>
                <a:gd name="connsiteX64" fmla="*/ 607948 w 1711709"/>
                <a:gd name="connsiteY64" fmla="*/ 498120 h 633215"/>
                <a:gd name="connsiteX65" fmla="*/ 540546 w 1711709"/>
                <a:gd name="connsiteY65" fmla="*/ 498120 h 633215"/>
                <a:gd name="connsiteX66" fmla="*/ 540546 w 1711709"/>
                <a:gd name="connsiteY66" fmla="*/ 532702 h 633215"/>
                <a:gd name="connsiteX67" fmla="*/ 602159 w 1711709"/>
                <a:gd name="connsiteY67" fmla="*/ 532702 h 633215"/>
                <a:gd name="connsiteX68" fmla="*/ 602159 w 1711709"/>
                <a:gd name="connsiteY68" fmla="*/ 562840 h 633215"/>
                <a:gd name="connsiteX69" fmla="*/ 540546 w 1711709"/>
                <a:gd name="connsiteY69" fmla="*/ 562840 h 633215"/>
                <a:gd name="connsiteX70" fmla="*/ 540546 w 1711709"/>
                <a:gd name="connsiteY70" fmla="*/ 599280 h 633215"/>
                <a:gd name="connsiteX71" fmla="*/ 609081 w 1711709"/>
                <a:gd name="connsiteY71" fmla="*/ 599280 h 633215"/>
                <a:gd name="connsiteX72" fmla="*/ 609081 w 1711709"/>
                <a:gd name="connsiteY72" fmla="*/ 629902 h 633215"/>
                <a:gd name="connsiteX73" fmla="*/ 508445 w 1711709"/>
                <a:gd name="connsiteY73" fmla="*/ 629902 h 633215"/>
                <a:gd name="connsiteX74" fmla="*/ 354656 w 1711709"/>
                <a:gd name="connsiteY74" fmla="*/ 467498 h 633215"/>
                <a:gd name="connsiteX75" fmla="*/ 386757 w 1711709"/>
                <a:gd name="connsiteY75" fmla="*/ 467498 h 633215"/>
                <a:gd name="connsiteX76" fmla="*/ 386757 w 1711709"/>
                <a:gd name="connsiteY76" fmla="*/ 599280 h 633215"/>
                <a:gd name="connsiteX77" fmla="*/ 448815 w 1711709"/>
                <a:gd name="connsiteY77" fmla="*/ 599280 h 633215"/>
                <a:gd name="connsiteX78" fmla="*/ 448815 w 1711709"/>
                <a:gd name="connsiteY78" fmla="*/ 629903 h 633215"/>
                <a:gd name="connsiteX79" fmla="*/ 354656 w 1711709"/>
                <a:gd name="connsiteY79" fmla="*/ 629903 h 633215"/>
                <a:gd name="connsiteX80" fmla="*/ 173300 w 1711709"/>
                <a:gd name="connsiteY80" fmla="*/ 467498 h 633215"/>
                <a:gd name="connsiteX81" fmla="*/ 272803 w 1711709"/>
                <a:gd name="connsiteY81" fmla="*/ 467498 h 633215"/>
                <a:gd name="connsiteX82" fmla="*/ 272803 w 1711709"/>
                <a:gd name="connsiteY82" fmla="*/ 498120 h 633215"/>
                <a:gd name="connsiteX83" fmla="*/ 205401 w 1711709"/>
                <a:gd name="connsiteY83" fmla="*/ 498120 h 633215"/>
                <a:gd name="connsiteX84" fmla="*/ 205401 w 1711709"/>
                <a:gd name="connsiteY84" fmla="*/ 532702 h 633215"/>
                <a:gd name="connsiteX85" fmla="*/ 267014 w 1711709"/>
                <a:gd name="connsiteY85" fmla="*/ 532702 h 633215"/>
                <a:gd name="connsiteX86" fmla="*/ 267014 w 1711709"/>
                <a:gd name="connsiteY86" fmla="*/ 562840 h 633215"/>
                <a:gd name="connsiteX87" fmla="*/ 205401 w 1711709"/>
                <a:gd name="connsiteY87" fmla="*/ 562840 h 633215"/>
                <a:gd name="connsiteX88" fmla="*/ 205401 w 1711709"/>
                <a:gd name="connsiteY88" fmla="*/ 599280 h 633215"/>
                <a:gd name="connsiteX89" fmla="*/ 273936 w 1711709"/>
                <a:gd name="connsiteY89" fmla="*/ 599280 h 633215"/>
                <a:gd name="connsiteX90" fmla="*/ 273936 w 1711709"/>
                <a:gd name="connsiteY90" fmla="*/ 629903 h 633215"/>
                <a:gd name="connsiteX91" fmla="*/ 173300 w 1711709"/>
                <a:gd name="connsiteY91" fmla="*/ 629903 h 633215"/>
                <a:gd name="connsiteX92" fmla="*/ 7408 w 1711709"/>
                <a:gd name="connsiteY92" fmla="*/ 467498 h 633215"/>
                <a:gd name="connsiteX93" fmla="*/ 72056 w 1711709"/>
                <a:gd name="connsiteY93" fmla="*/ 467498 h 633215"/>
                <a:gd name="connsiteX94" fmla="*/ 150428 w 1711709"/>
                <a:gd name="connsiteY94" fmla="*/ 548700 h 633215"/>
                <a:gd name="connsiteX95" fmla="*/ 72056 w 1711709"/>
                <a:gd name="connsiteY95" fmla="*/ 629903 h 633215"/>
                <a:gd name="connsiteX96" fmla="*/ 7408 w 1711709"/>
                <a:gd name="connsiteY96" fmla="*/ 629903 h 633215"/>
                <a:gd name="connsiteX97" fmla="*/ 449301 w 1711709"/>
                <a:gd name="connsiteY97" fmla="*/ 467256 h 633215"/>
                <a:gd name="connsiteX98" fmla="*/ 481848 w 1711709"/>
                <a:gd name="connsiteY98" fmla="*/ 467256 h 633215"/>
                <a:gd name="connsiteX99" fmla="*/ 464441 w 1711709"/>
                <a:gd name="connsiteY99" fmla="*/ 531773 h 633215"/>
                <a:gd name="connsiteX100" fmla="*/ 440031 w 1711709"/>
                <a:gd name="connsiteY100" fmla="*/ 531773 h 633215"/>
                <a:gd name="connsiteX101" fmla="*/ 1130318 w 1711709"/>
                <a:gd name="connsiteY101" fmla="*/ 464306 h 633215"/>
                <a:gd name="connsiteX102" fmla="*/ 1201241 w 1711709"/>
                <a:gd name="connsiteY102" fmla="*/ 502120 h 633215"/>
                <a:gd name="connsiteX103" fmla="*/ 1173795 w 1711709"/>
                <a:gd name="connsiteY103" fmla="*/ 517916 h 633215"/>
                <a:gd name="connsiteX104" fmla="*/ 1130075 w 1711709"/>
                <a:gd name="connsiteY104" fmla="*/ 495413 h 633215"/>
                <a:gd name="connsiteX105" fmla="*/ 1076842 w 1711709"/>
                <a:gd name="connsiteY105" fmla="*/ 549023 h 633215"/>
                <a:gd name="connsiteX106" fmla="*/ 1132382 w 1711709"/>
                <a:gd name="connsiteY106" fmla="*/ 601946 h 633215"/>
                <a:gd name="connsiteX107" fmla="*/ 1179786 w 1711709"/>
                <a:gd name="connsiteY107" fmla="*/ 571081 h 633215"/>
                <a:gd name="connsiteX108" fmla="*/ 1130520 w 1711709"/>
                <a:gd name="connsiteY108" fmla="*/ 571081 h 633215"/>
                <a:gd name="connsiteX109" fmla="*/ 1130520 w 1711709"/>
                <a:gd name="connsiteY109" fmla="*/ 542802 h 633215"/>
                <a:gd name="connsiteX110" fmla="*/ 1212130 w 1711709"/>
                <a:gd name="connsiteY110" fmla="*/ 542802 h 633215"/>
                <a:gd name="connsiteX111" fmla="*/ 1212130 w 1711709"/>
                <a:gd name="connsiteY111" fmla="*/ 555244 h 633215"/>
                <a:gd name="connsiteX112" fmla="*/ 1132139 w 1711709"/>
                <a:gd name="connsiteY112" fmla="*/ 633215 h 633215"/>
                <a:gd name="connsiteX113" fmla="*/ 1044983 w 1711709"/>
                <a:gd name="connsiteY113" fmla="*/ 548983 h 633215"/>
                <a:gd name="connsiteX114" fmla="*/ 1130318 w 1711709"/>
                <a:gd name="connsiteY114" fmla="*/ 464306 h 633215"/>
                <a:gd name="connsiteX115" fmla="*/ 558156 w 1711709"/>
                <a:gd name="connsiteY115" fmla="*/ 421079 h 633215"/>
                <a:gd name="connsiteX116" fmla="*/ 594184 w 1711709"/>
                <a:gd name="connsiteY116" fmla="*/ 421079 h 633215"/>
                <a:gd name="connsiteX117" fmla="*/ 568397 w 1711709"/>
                <a:gd name="connsiteY117" fmla="*/ 452873 h 633215"/>
                <a:gd name="connsiteX118" fmla="*/ 539575 w 1711709"/>
                <a:gd name="connsiteY118" fmla="*/ 452873 h 633215"/>
                <a:gd name="connsiteX119" fmla="*/ 1132382 w 1711709"/>
                <a:gd name="connsiteY119" fmla="*/ 272249 h 633215"/>
                <a:gd name="connsiteX120" fmla="*/ 1110077 w 1711709"/>
                <a:gd name="connsiteY120" fmla="*/ 338625 h 633215"/>
                <a:gd name="connsiteX121" fmla="*/ 1154687 w 1711709"/>
                <a:gd name="connsiteY121" fmla="*/ 338625 h 633215"/>
                <a:gd name="connsiteX122" fmla="*/ 39550 w 1711709"/>
                <a:gd name="connsiteY122" fmla="*/ 266028 h 633215"/>
                <a:gd name="connsiteX123" fmla="*/ 39550 w 1711709"/>
                <a:gd name="connsiteY123" fmla="*/ 367187 h 633215"/>
                <a:gd name="connsiteX124" fmla="*/ 72097 w 1711709"/>
                <a:gd name="connsiteY124" fmla="*/ 367187 h 633215"/>
                <a:gd name="connsiteX125" fmla="*/ 119743 w 1711709"/>
                <a:gd name="connsiteY125" fmla="*/ 316607 h 633215"/>
                <a:gd name="connsiteX126" fmla="*/ 72097 w 1711709"/>
                <a:gd name="connsiteY126" fmla="*/ 266028 h 633215"/>
                <a:gd name="connsiteX127" fmla="*/ 386757 w 1711709"/>
                <a:gd name="connsiteY127" fmla="*/ 265260 h 633215"/>
                <a:gd name="connsiteX128" fmla="*/ 386757 w 1711709"/>
                <a:gd name="connsiteY128" fmla="*/ 313295 h 633215"/>
                <a:gd name="connsiteX129" fmla="*/ 386757 w 1711709"/>
                <a:gd name="connsiteY129" fmla="*/ 313335 h 633215"/>
                <a:gd name="connsiteX130" fmla="*/ 419750 w 1711709"/>
                <a:gd name="connsiteY130" fmla="*/ 313335 h 633215"/>
                <a:gd name="connsiteX131" fmla="*/ 441812 w 1711709"/>
                <a:gd name="connsiteY131" fmla="*/ 289176 h 633215"/>
                <a:gd name="connsiteX132" fmla="*/ 419750 w 1711709"/>
                <a:gd name="connsiteY132" fmla="*/ 265260 h 633215"/>
                <a:gd name="connsiteX133" fmla="*/ 1478253 w 1711709"/>
                <a:gd name="connsiteY133" fmla="*/ 263240 h 633215"/>
                <a:gd name="connsiteX134" fmla="*/ 1425709 w 1711709"/>
                <a:gd name="connsiteY134" fmla="*/ 316607 h 633215"/>
                <a:gd name="connsiteX135" fmla="*/ 1478253 w 1711709"/>
                <a:gd name="connsiteY135" fmla="*/ 369772 h 633215"/>
                <a:gd name="connsiteX136" fmla="*/ 1530798 w 1711709"/>
                <a:gd name="connsiteY136" fmla="*/ 316607 h 633215"/>
                <a:gd name="connsiteX137" fmla="*/ 1478253 w 1711709"/>
                <a:gd name="connsiteY137" fmla="*/ 263240 h 633215"/>
                <a:gd name="connsiteX138" fmla="*/ 497514 w 1711709"/>
                <a:gd name="connsiteY138" fmla="*/ 235406 h 633215"/>
                <a:gd name="connsiteX139" fmla="*/ 597017 w 1711709"/>
                <a:gd name="connsiteY139" fmla="*/ 235406 h 633215"/>
                <a:gd name="connsiteX140" fmla="*/ 597017 w 1711709"/>
                <a:gd name="connsiteY140" fmla="*/ 266028 h 633215"/>
                <a:gd name="connsiteX141" fmla="*/ 529616 w 1711709"/>
                <a:gd name="connsiteY141" fmla="*/ 266028 h 633215"/>
                <a:gd name="connsiteX142" fmla="*/ 529616 w 1711709"/>
                <a:gd name="connsiteY142" fmla="*/ 300610 h 633215"/>
                <a:gd name="connsiteX143" fmla="*/ 591228 w 1711709"/>
                <a:gd name="connsiteY143" fmla="*/ 300610 h 633215"/>
                <a:gd name="connsiteX144" fmla="*/ 591228 w 1711709"/>
                <a:gd name="connsiteY144" fmla="*/ 330748 h 633215"/>
                <a:gd name="connsiteX145" fmla="*/ 529616 w 1711709"/>
                <a:gd name="connsiteY145" fmla="*/ 330748 h 633215"/>
                <a:gd name="connsiteX146" fmla="*/ 529616 w 1711709"/>
                <a:gd name="connsiteY146" fmla="*/ 367188 h 633215"/>
                <a:gd name="connsiteX147" fmla="*/ 598150 w 1711709"/>
                <a:gd name="connsiteY147" fmla="*/ 367188 h 633215"/>
                <a:gd name="connsiteX148" fmla="*/ 598150 w 1711709"/>
                <a:gd name="connsiteY148" fmla="*/ 397810 h 633215"/>
                <a:gd name="connsiteX149" fmla="*/ 497514 w 1711709"/>
                <a:gd name="connsiteY149" fmla="*/ 397810 h 633215"/>
                <a:gd name="connsiteX150" fmla="*/ 1585448 w 1711709"/>
                <a:gd name="connsiteY150" fmla="*/ 235405 h 633215"/>
                <a:gd name="connsiteX151" fmla="*/ 1609858 w 1711709"/>
                <a:gd name="connsiteY151" fmla="*/ 235405 h 633215"/>
                <a:gd name="connsiteX152" fmla="*/ 1679607 w 1711709"/>
                <a:gd name="connsiteY152" fmla="*/ 334464 h 633215"/>
                <a:gd name="connsiteX153" fmla="*/ 1679607 w 1711709"/>
                <a:gd name="connsiteY153" fmla="*/ 235405 h 633215"/>
                <a:gd name="connsiteX154" fmla="*/ 1711709 w 1711709"/>
                <a:gd name="connsiteY154" fmla="*/ 235405 h 633215"/>
                <a:gd name="connsiteX155" fmla="*/ 1711709 w 1711709"/>
                <a:gd name="connsiteY155" fmla="*/ 397810 h 633215"/>
                <a:gd name="connsiteX156" fmla="*/ 1687299 w 1711709"/>
                <a:gd name="connsiteY156" fmla="*/ 397810 h 633215"/>
                <a:gd name="connsiteX157" fmla="*/ 1617550 w 1711709"/>
                <a:gd name="connsiteY157" fmla="*/ 298509 h 633215"/>
                <a:gd name="connsiteX158" fmla="*/ 1617550 w 1711709"/>
                <a:gd name="connsiteY158" fmla="*/ 397810 h 633215"/>
                <a:gd name="connsiteX159" fmla="*/ 1585448 w 1711709"/>
                <a:gd name="connsiteY159" fmla="*/ 397810 h 633215"/>
                <a:gd name="connsiteX160" fmla="*/ 1338917 w 1711709"/>
                <a:gd name="connsiteY160" fmla="*/ 235405 h 633215"/>
                <a:gd name="connsiteX161" fmla="*/ 1371019 w 1711709"/>
                <a:gd name="connsiteY161" fmla="*/ 235405 h 633215"/>
                <a:gd name="connsiteX162" fmla="*/ 1371019 w 1711709"/>
                <a:gd name="connsiteY162" fmla="*/ 397810 h 633215"/>
                <a:gd name="connsiteX163" fmla="*/ 1338917 w 1711709"/>
                <a:gd name="connsiteY163" fmla="*/ 397810 h 633215"/>
                <a:gd name="connsiteX164" fmla="*/ 1201200 w 1711709"/>
                <a:gd name="connsiteY164" fmla="*/ 235405 h 633215"/>
                <a:gd name="connsiteX165" fmla="*/ 1320943 w 1711709"/>
                <a:gd name="connsiteY165" fmla="*/ 235405 h 633215"/>
                <a:gd name="connsiteX166" fmla="*/ 1320943 w 1711709"/>
                <a:gd name="connsiteY166" fmla="*/ 266028 h 633215"/>
                <a:gd name="connsiteX167" fmla="*/ 1277021 w 1711709"/>
                <a:gd name="connsiteY167" fmla="*/ 266028 h 633215"/>
                <a:gd name="connsiteX168" fmla="*/ 1277021 w 1711709"/>
                <a:gd name="connsiteY168" fmla="*/ 397810 h 633215"/>
                <a:gd name="connsiteX169" fmla="*/ 1244919 w 1711709"/>
                <a:gd name="connsiteY169" fmla="*/ 397810 h 633215"/>
                <a:gd name="connsiteX170" fmla="*/ 1244919 w 1711709"/>
                <a:gd name="connsiteY170" fmla="*/ 266028 h 633215"/>
                <a:gd name="connsiteX171" fmla="*/ 1201200 w 1711709"/>
                <a:gd name="connsiteY171" fmla="*/ 266028 h 633215"/>
                <a:gd name="connsiteX172" fmla="*/ 1112384 w 1711709"/>
                <a:gd name="connsiteY172" fmla="*/ 235405 h 633215"/>
                <a:gd name="connsiteX173" fmla="*/ 1152137 w 1711709"/>
                <a:gd name="connsiteY173" fmla="*/ 235405 h 633215"/>
                <a:gd name="connsiteX174" fmla="*/ 1209336 w 1711709"/>
                <a:gd name="connsiteY174" fmla="*/ 397810 h 633215"/>
                <a:gd name="connsiteX175" fmla="*/ 1174482 w 1711709"/>
                <a:gd name="connsiteY175" fmla="*/ 397810 h 633215"/>
                <a:gd name="connsiteX176" fmla="*/ 1164726 w 1711709"/>
                <a:gd name="connsiteY176" fmla="*/ 368561 h 633215"/>
                <a:gd name="connsiteX177" fmla="*/ 1164686 w 1711709"/>
                <a:gd name="connsiteY177" fmla="*/ 368561 h 633215"/>
                <a:gd name="connsiteX178" fmla="*/ 1099835 w 1711709"/>
                <a:gd name="connsiteY178" fmla="*/ 368561 h 633215"/>
                <a:gd name="connsiteX179" fmla="*/ 1090079 w 1711709"/>
                <a:gd name="connsiteY179" fmla="*/ 397810 h 633215"/>
                <a:gd name="connsiteX180" fmla="*/ 1055427 w 1711709"/>
                <a:gd name="connsiteY180" fmla="*/ 397810 h 633215"/>
                <a:gd name="connsiteX181" fmla="*/ 952847 w 1711709"/>
                <a:gd name="connsiteY181" fmla="*/ 235405 h 633215"/>
                <a:gd name="connsiteX182" fmla="*/ 984949 w 1711709"/>
                <a:gd name="connsiteY182" fmla="*/ 235405 h 633215"/>
                <a:gd name="connsiteX183" fmla="*/ 984949 w 1711709"/>
                <a:gd name="connsiteY183" fmla="*/ 367187 h 633215"/>
                <a:gd name="connsiteX184" fmla="*/ 1047006 w 1711709"/>
                <a:gd name="connsiteY184" fmla="*/ 367187 h 633215"/>
                <a:gd name="connsiteX185" fmla="*/ 1047006 w 1711709"/>
                <a:gd name="connsiteY185" fmla="*/ 397810 h 633215"/>
                <a:gd name="connsiteX186" fmla="*/ 952847 w 1711709"/>
                <a:gd name="connsiteY186" fmla="*/ 397810 h 633215"/>
                <a:gd name="connsiteX187" fmla="*/ 799626 w 1711709"/>
                <a:gd name="connsiteY187" fmla="*/ 235405 h 633215"/>
                <a:gd name="connsiteX188" fmla="*/ 831485 w 1711709"/>
                <a:gd name="connsiteY188" fmla="*/ 235405 h 633215"/>
                <a:gd name="connsiteX189" fmla="*/ 831485 w 1711709"/>
                <a:gd name="connsiteY189" fmla="*/ 342140 h 633215"/>
                <a:gd name="connsiteX190" fmla="*/ 861684 w 1711709"/>
                <a:gd name="connsiteY190" fmla="*/ 369773 h 633215"/>
                <a:gd name="connsiteX191" fmla="*/ 891883 w 1711709"/>
                <a:gd name="connsiteY191" fmla="*/ 342140 h 633215"/>
                <a:gd name="connsiteX192" fmla="*/ 891883 w 1711709"/>
                <a:gd name="connsiteY192" fmla="*/ 235405 h 633215"/>
                <a:gd name="connsiteX193" fmla="*/ 923984 w 1711709"/>
                <a:gd name="connsiteY193" fmla="*/ 235405 h 633215"/>
                <a:gd name="connsiteX194" fmla="*/ 923984 w 1711709"/>
                <a:gd name="connsiteY194" fmla="*/ 344685 h 633215"/>
                <a:gd name="connsiteX195" fmla="*/ 861684 w 1711709"/>
                <a:gd name="connsiteY195" fmla="*/ 401082 h 633215"/>
                <a:gd name="connsiteX196" fmla="*/ 799626 w 1711709"/>
                <a:gd name="connsiteY196" fmla="*/ 344685 h 633215"/>
                <a:gd name="connsiteX197" fmla="*/ 354656 w 1711709"/>
                <a:gd name="connsiteY197" fmla="*/ 235405 h 633215"/>
                <a:gd name="connsiteX198" fmla="*/ 419750 w 1711709"/>
                <a:gd name="connsiteY198" fmla="*/ 235405 h 633215"/>
                <a:gd name="connsiteX199" fmla="*/ 473914 w 1711709"/>
                <a:gd name="connsiteY199" fmla="*/ 289217 h 633215"/>
                <a:gd name="connsiteX200" fmla="*/ 442541 w 1711709"/>
                <a:gd name="connsiteY200" fmla="*/ 336524 h 633215"/>
                <a:gd name="connsiteX201" fmla="*/ 478569 w 1711709"/>
                <a:gd name="connsiteY201" fmla="*/ 397769 h 633215"/>
                <a:gd name="connsiteX202" fmla="*/ 443917 w 1711709"/>
                <a:gd name="connsiteY202" fmla="*/ 397769 h 633215"/>
                <a:gd name="connsiteX203" fmla="*/ 411150 w 1711709"/>
                <a:gd name="connsiteY203" fmla="*/ 341412 h 633215"/>
                <a:gd name="connsiteX204" fmla="*/ 411168 w 1711709"/>
                <a:gd name="connsiteY204" fmla="*/ 341412 h 633215"/>
                <a:gd name="connsiteX205" fmla="*/ 411127 w 1711709"/>
                <a:gd name="connsiteY205" fmla="*/ 341372 h 633215"/>
                <a:gd name="connsiteX206" fmla="*/ 411150 w 1711709"/>
                <a:gd name="connsiteY206" fmla="*/ 341412 h 633215"/>
                <a:gd name="connsiteX207" fmla="*/ 386757 w 1711709"/>
                <a:gd name="connsiteY207" fmla="*/ 341412 h 633215"/>
                <a:gd name="connsiteX208" fmla="*/ 386757 w 1711709"/>
                <a:gd name="connsiteY208" fmla="*/ 397810 h 633215"/>
                <a:gd name="connsiteX209" fmla="*/ 354656 w 1711709"/>
                <a:gd name="connsiteY209" fmla="*/ 397810 h 633215"/>
                <a:gd name="connsiteX210" fmla="*/ 173300 w 1711709"/>
                <a:gd name="connsiteY210" fmla="*/ 235405 h 633215"/>
                <a:gd name="connsiteX211" fmla="*/ 272803 w 1711709"/>
                <a:gd name="connsiteY211" fmla="*/ 235405 h 633215"/>
                <a:gd name="connsiteX212" fmla="*/ 272803 w 1711709"/>
                <a:gd name="connsiteY212" fmla="*/ 266028 h 633215"/>
                <a:gd name="connsiteX213" fmla="*/ 205401 w 1711709"/>
                <a:gd name="connsiteY213" fmla="*/ 266028 h 633215"/>
                <a:gd name="connsiteX214" fmla="*/ 205401 w 1711709"/>
                <a:gd name="connsiteY214" fmla="*/ 300609 h 633215"/>
                <a:gd name="connsiteX215" fmla="*/ 267014 w 1711709"/>
                <a:gd name="connsiteY215" fmla="*/ 300609 h 633215"/>
                <a:gd name="connsiteX216" fmla="*/ 267014 w 1711709"/>
                <a:gd name="connsiteY216" fmla="*/ 330747 h 633215"/>
                <a:gd name="connsiteX217" fmla="*/ 205401 w 1711709"/>
                <a:gd name="connsiteY217" fmla="*/ 330747 h 633215"/>
                <a:gd name="connsiteX218" fmla="*/ 205401 w 1711709"/>
                <a:gd name="connsiteY218" fmla="*/ 367187 h 633215"/>
                <a:gd name="connsiteX219" fmla="*/ 273936 w 1711709"/>
                <a:gd name="connsiteY219" fmla="*/ 367187 h 633215"/>
                <a:gd name="connsiteX220" fmla="*/ 273936 w 1711709"/>
                <a:gd name="connsiteY220" fmla="*/ 397810 h 633215"/>
                <a:gd name="connsiteX221" fmla="*/ 173300 w 1711709"/>
                <a:gd name="connsiteY221" fmla="*/ 397810 h 633215"/>
                <a:gd name="connsiteX222" fmla="*/ 7408 w 1711709"/>
                <a:gd name="connsiteY222" fmla="*/ 235405 h 633215"/>
                <a:gd name="connsiteX223" fmla="*/ 72056 w 1711709"/>
                <a:gd name="connsiteY223" fmla="*/ 235405 h 633215"/>
                <a:gd name="connsiteX224" fmla="*/ 150428 w 1711709"/>
                <a:gd name="connsiteY224" fmla="*/ 316607 h 633215"/>
                <a:gd name="connsiteX225" fmla="*/ 72056 w 1711709"/>
                <a:gd name="connsiteY225" fmla="*/ 397810 h 633215"/>
                <a:gd name="connsiteX226" fmla="*/ 7408 w 1711709"/>
                <a:gd name="connsiteY226" fmla="*/ 397810 h 633215"/>
                <a:gd name="connsiteX227" fmla="*/ 1478213 w 1711709"/>
                <a:gd name="connsiteY227" fmla="*/ 232173 h 633215"/>
                <a:gd name="connsiteX228" fmla="*/ 1562859 w 1711709"/>
                <a:gd name="connsiteY228" fmla="*/ 316607 h 633215"/>
                <a:gd name="connsiteX229" fmla="*/ 1478213 w 1711709"/>
                <a:gd name="connsiteY229" fmla="*/ 401082 h 633215"/>
                <a:gd name="connsiteX230" fmla="*/ 1393850 w 1711709"/>
                <a:gd name="connsiteY230" fmla="*/ 316607 h 633215"/>
                <a:gd name="connsiteX231" fmla="*/ 1478213 w 1711709"/>
                <a:gd name="connsiteY231" fmla="*/ 232173 h 633215"/>
                <a:gd name="connsiteX232" fmla="*/ 697492 w 1711709"/>
                <a:gd name="connsiteY232" fmla="*/ 232173 h 633215"/>
                <a:gd name="connsiteX233" fmla="*/ 768416 w 1711709"/>
                <a:gd name="connsiteY233" fmla="*/ 269987 h 633215"/>
                <a:gd name="connsiteX234" fmla="*/ 740969 w 1711709"/>
                <a:gd name="connsiteY234" fmla="*/ 285783 h 633215"/>
                <a:gd name="connsiteX235" fmla="*/ 697249 w 1711709"/>
                <a:gd name="connsiteY235" fmla="*/ 263280 h 633215"/>
                <a:gd name="connsiteX236" fmla="*/ 644017 w 1711709"/>
                <a:gd name="connsiteY236" fmla="*/ 316890 h 633215"/>
                <a:gd name="connsiteX237" fmla="*/ 699557 w 1711709"/>
                <a:gd name="connsiteY237" fmla="*/ 369813 h 633215"/>
                <a:gd name="connsiteX238" fmla="*/ 746960 w 1711709"/>
                <a:gd name="connsiteY238" fmla="*/ 338948 h 633215"/>
                <a:gd name="connsiteX239" fmla="*/ 697695 w 1711709"/>
                <a:gd name="connsiteY239" fmla="*/ 338948 h 633215"/>
                <a:gd name="connsiteX240" fmla="*/ 697695 w 1711709"/>
                <a:gd name="connsiteY240" fmla="*/ 310668 h 633215"/>
                <a:gd name="connsiteX241" fmla="*/ 779305 w 1711709"/>
                <a:gd name="connsiteY241" fmla="*/ 310668 h 633215"/>
                <a:gd name="connsiteX242" fmla="*/ 779305 w 1711709"/>
                <a:gd name="connsiteY242" fmla="*/ 323111 h 633215"/>
                <a:gd name="connsiteX243" fmla="*/ 699314 w 1711709"/>
                <a:gd name="connsiteY243" fmla="*/ 401082 h 633215"/>
                <a:gd name="connsiteX244" fmla="*/ 612158 w 1711709"/>
                <a:gd name="connsiteY244" fmla="*/ 316850 h 633215"/>
                <a:gd name="connsiteX245" fmla="*/ 697492 w 1711709"/>
                <a:gd name="connsiteY245" fmla="*/ 232173 h 633215"/>
                <a:gd name="connsiteX246" fmla="*/ 547225 w 1711709"/>
                <a:gd name="connsiteY246" fmla="*/ 188987 h 633215"/>
                <a:gd name="connsiteX247" fmla="*/ 583254 w 1711709"/>
                <a:gd name="connsiteY247" fmla="*/ 188987 h 633215"/>
                <a:gd name="connsiteX248" fmla="*/ 557467 w 1711709"/>
                <a:gd name="connsiteY248" fmla="*/ 220781 h 633215"/>
                <a:gd name="connsiteX249" fmla="*/ 528644 w 1711709"/>
                <a:gd name="connsiteY249" fmla="*/ 220781 h 633215"/>
                <a:gd name="connsiteX250" fmla="*/ 0 w 1711709"/>
                <a:gd name="connsiteY250" fmla="*/ 84475 h 633215"/>
                <a:gd name="connsiteX251" fmla="*/ 4 w 1711709"/>
                <a:gd name="connsiteY251" fmla="*/ 84495 h 633215"/>
                <a:gd name="connsiteX252" fmla="*/ 0 w 1711709"/>
                <a:gd name="connsiteY252" fmla="*/ 84516 h 633215"/>
                <a:gd name="connsiteX253" fmla="*/ 1200309 w 1711709"/>
                <a:gd name="connsiteY253" fmla="*/ 31148 h 633215"/>
                <a:gd name="connsiteX254" fmla="*/ 1147765 w 1711709"/>
                <a:gd name="connsiteY254" fmla="*/ 84516 h 633215"/>
                <a:gd name="connsiteX255" fmla="*/ 1200309 w 1711709"/>
                <a:gd name="connsiteY255" fmla="*/ 137640 h 633215"/>
                <a:gd name="connsiteX256" fmla="*/ 1252854 w 1711709"/>
                <a:gd name="connsiteY256" fmla="*/ 84516 h 633215"/>
                <a:gd name="connsiteX257" fmla="*/ 1200309 w 1711709"/>
                <a:gd name="connsiteY257" fmla="*/ 31148 h 633215"/>
                <a:gd name="connsiteX258" fmla="*/ 249769 w 1711709"/>
                <a:gd name="connsiteY258" fmla="*/ 31148 h 633215"/>
                <a:gd name="connsiteX259" fmla="*/ 197225 w 1711709"/>
                <a:gd name="connsiteY259" fmla="*/ 84516 h 633215"/>
                <a:gd name="connsiteX260" fmla="*/ 249769 w 1711709"/>
                <a:gd name="connsiteY260" fmla="*/ 137640 h 633215"/>
                <a:gd name="connsiteX261" fmla="*/ 302314 w 1711709"/>
                <a:gd name="connsiteY261" fmla="*/ 84516 h 633215"/>
                <a:gd name="connsiteX262" fmla="*/ 249769 w 1711709"/>
                <a:gd name="connsiteY262" fmla="*/ 31148 h 633215"/>
                <a:gd name="connsiteX263" fmla="*/ 1307504 w 1711709"/>
                <a:gd name="connsiteY263" fmla="*/ 3313 h 633215"/>
                <a:gd name="connsiteX264" fmla="*/ 1331914 w 1711709"/>
                <a:gd name="connsiteY264" fmla="*/ 3313 h 633215"/>
                <a:gd name="connsiteX265" fmla="*/ 1401663 w 1711709"/>
                <a:gd name="connsiteY265" fmla="*/ 102372 h 633215"/>
                <a:gd name="connsiteX266" fmla="*/ 1401663 w 1711709"/>
                <a:gd name="connsiteY266" fmla="*/ 3313 h 633215"/>
                <a:gd name="connsiteX267" fmla="*/ 1433765 w 1711709"/>
                <a:gd name="connsiteY267" fmla="*/ 3313 h 633215"/>
                <a:gd name="connsiteX268" fmla="*/ 1433765 w 1711709"/>
                <a:gd name="connsiteY268" fmla="*/ 165717 h 633215"/>
                <a:gd name="connsiteX269" fmla="*/ 1409355 w 1711709"/>
                <a:gd name="connsiteY269" fmla="*/ 165717 h 633215"/>
                <a:gd name="connsiteX270" fmla="*/ 1339606 w 1711709"/>
                <a:gd name="connsiteY270" fmla="*/ 66416 h 633215"/>
                <a:gd name="connsiteX271" fmla="*/ 1339606 w 1711709"/>
                <a:gd name="connsiteY271" fmla="*/ 165717 h 633215"/>
                <a:gd name="connsiteX272" fmla="*/ 1307504 w 1711709"/>
                <a:gd name="connsiteY272" fmla="*/ 165717 h 633215"/>
                <a:gd name="connsiteX273" fmla="*/ 1060973 w 1711709"/>
                <a:gd name="connsiteY273" fmla="*/ 3313 h 633215"/>
                <a:gd name="connsiteX274" fmla="*/ 1093074 w 1711709"/>
                <a:gd name="connsiteY274" fmla="*/ 3313 h 633215"/>
                <a:gd name="connsiteX275" fmla="*/ 1093074 w 1711709"/>
                <a:gd name="connsiteY275" fmla="*/ 165717 h 633215"/>
                <a:gd name="connsiteX276" fmla="*/ 1060973 w 1711709"/>
                <a:gd name="connsiteY276" fmla="*/ 165717 h 633215"/>
                <a:gd name="connsiteX277" fmla="*/ 736071 w 1711709"/>
                <a:gd name="connsiteY277" fmla="*/ 3313 h 633215"/>
                <a:gd name="connsiteX278" fmla="*/ 768172 w 1711709"/>
                <a:gd name="connsiteY278" fmla="*/ 3313 h 633215"/>
                <a:gd name="connsiteX279" fmla="*/ 768172 w 1711709"/>
                <a:gd name="connsiteY279" fmla="*/ 165717 h 633215"/>
                <a:gd name="connsiteX280" fmla="*/ 736071 w 1711709"/>
                <a:gd name="connsiteY280" fmla="*/ 165717 h 633215"/>
                <a:gd name="connsiteX281" fmla="*/ 546537 w 1711709"/>
                <a:gd name="connsiteY281" fmla="*/ 3313 h 633215"/>
                <a:gd name="connsiteX282" fmla="*/ 579529 w 1711709"/>
                <a:gd name="connsiteY282" fmla="*/ 3313 h 633215"/>
                <a:gd name="connsiteX283" fmla="*/ 626245 w 1711709"/>
                <a:gd name="connsiteY283" fmla="*/ 80112 h 633215"/>
                <a:gd name="connsiteX284" fmla="*/ 672758 w 1711709"/>
                <a:gd name="connsiteY284" fmla="*/ 3313 h 633215"/>
                <a:gd name="connsiteX285" fmla="*/ 705791 w 1711709"/>
                <a:gd name="connsiteY285" fmla="*/ 3313 h 633215"/>
                <a:gd name="connsiteX286" fmla="*/ 705791 w 1711709"/>
                <a:gd name="connsiteY286" fmla="*/ 165717 h 633215"/>
                <a:gd name="connsiteX287" fmla="*/ 673932 w 1711709"/>
                <a:gd name="connsiteY287" fmla="*/ 165717 h 633215"/>
                <a:gd name="connsiteX288" fmla="*/ 673932 w 1711709"/>
                <a:gd name="connsiteY288" fmla="*/ 60397 h 633215"/>
                <a:gd name="connsiteX289" fmla="*/ 628147 w 1711709"/>
                <a:gd name="connsiteY289" fmla="*/ 135782 h 633215"/>
                <a:gd name="connsiteX290" fmla="*/ 624423 w 1711709"/>
                <a:gd name="connsiteY290" fmla="*/ 135782 h 633215"/>
                <a:gd name="connsiteX291" fmla="*/ 578639 w 1711709"/>
                <a:gd name="connsiteY291" fmla="*/ 60599 h 633215"/>
                <a:gd name="connsiteX292" fmla="*/ 578639 w 1711709"/>
                <a:gd name="connsiteY292" fmla="*/ 165717 h 633215"/>
                <a:gd name="connsiteX293" fmla="*/ 546537 w 1711709"/>
                <a:gd name="connsiteY293" fmla="*/ 165717 h 633215"/>
                <a:gd name="connsiteX294" fmla="*/ 357004 w 1711709"/>
                <a:gd name="connsiteY294" fmla="*/ 3313 h 633215"/>
                <a:gd name="connsiteX295" fmla="*/ 389996 w 1711709"/>
                <a:gd name="connsiteY295" fmla="*/ 3313 h 633215"/>
                <a:gd name="connsiteX296" fmla="*/ 436752 w 1711709"/>
                <a:gd name="connsiteY296" fmla="*/ 80112 h 633215"/>
                <a:gd name="connsiteX297" fmla="*/ 483224 w 1711709"/>
                <a:gd name="connsiteY297" fmla="*/ 3313 h 633215"/>
                <a:gd name="connsiteX298" fmla="*/ 516257 w 1711709"/>
                <a:gd name="connsiteY298" fmla="*/ 3313 h 633215"/>
                <a:gd name="connsiteX299" fmla="*/ 516257 w 1711709"/>
                <a:gd name="connsiteY299" fmla="*/ 165717 h 633215"/>
                <a:gd name="connsiteX300" fmla="*/ 484398 w 1711709"/>
                <a:gd name="connsiteY300" fmla="*/ 165717 h 633215"/>
                <a:gd name="connsiteX301" fmla="*/ 484398 w 1711709"/>
                <a:gd name="connsiteY301" fmla="*/ 60397 h 633215"/>
                <a:gd name="connsiteX302" fmla="*/ 438614 w 1711709"/>
                <a:gd name="connsiteY302" fmla="*/ 135782 h 633215"/>
                <a:gd name="connsiteX303" fmla="*/ 434890 w 1711709"/>
                <a:gd name="connsiteY303" fmla="*/ 135782 h 633215"/>
                <a:gd name="connsiteX304" fmla="*/ 389105 w 1711709"/>
                <a:gd name="connsiteY304" fmla="*/ 60599 h 633215"/>
                <a:gd name="connsiteX305" fmla="*/ 389105 w 1711709"/>
                <a:gd name="connsiteY305" fmla="*/ 165717 h 633215"/>
                <a:gd name="connsiteX306" fmla="*/ 357004 w 1711709"/>
                <a:gd name="connsiteY306" fmla="*/ 165717 h 633215"/>
                <a:gd name="connsiteX307" fmla="*/ 1200269 w 1711709"/>
                <a:gd name="connsiteY307" fmla="*/ 41 h 633215"/>
                <a:gd name="connsiteX308" fmla="*/ 1284875 w 1711709"/>
                <a:gd name="connsiteY308" fmla="*/ 84516 h 633215"/>
                <a:gd name="connsiteX309" fmla="*/ 1200269 w 1711709"/>
                <a:gd name="connsiteY309" fmla="*/ 168990 h 633215"/>
                <a:gd name="connsiteX310" fmla="*/ 1115906 w 1711709"/>
                <a:gd name="connsiteY310" fmla="*/ 84516 h 633215"/>
                <a:gd name="connsiteX311" fmla="*/ 1200269 w 1711709"/>
                <a:gd name="connsiteY311" fmla="*/ 41 h 633215"/>
                <a:gd name="connsiteX312" fmla="*/ 249729 w 1711709"/>
                <a:gd name="connsiteY312" fmla="*/ 41 h 633215"/>
                <a:gd name="connsiteX313" fmla="*/ 334335 w 1711709"/>
                <a:gd name="connsiteY313" fmla="*/ 84516 h 633215"/>
                <a:gd name="connsiteX314" fmla="*/ 249729 w 1711709"/>
                <a:gd name="connsiteY314" fmla="*/ 168990 h 633215"/>
                <a:gd name="connsiteX315" fmla="*/ 165366 w 1711709"/>
                <a:gd name="connsiteY315" fmla="*/ 84516 h 633215"/>
                <a:gd name="connsiteX316" fmla="*/ 249729 w 1711709"/>
                <a:gd name="connsiteY316" fmla="*/ 41 h 633215"/>
                <a:gd name="connsiteX317" fmla="*/ 84606 w 1711709"/>
                <a:gd name="connsiteY317" fmla="*/ 41 h 633215"/>
                <a:gd name="connsiteX318" fmla="*/ 154598 w 1711709"/>
                <a:gd name="connsiteY318" fmla="*/ 38339 h 633215"/>
                <a:gd name="connsiteX319" fmla="*/ 126909 w 1711709"/>
                <a:gd name="connsiteY319" fmla="*/ 54337 h 633215"/>
                <a:gd name="connsiteX320" fmla="*/ 84606 w 1711709"/>
                <a:gd name="connsiteY320" fmla="*/ 31148 h 633215"/>
                <a:gd name="connsiteX321" fmla="*/ 31819 w 1711709"/>
                <a:gd name="connsiteY321" fmla="*/ 84516 h 633215"/>
                <a:gd name="connsiteX322" fmla="*/ 84606 w 1711709"/>
                <a:gd name="connsiteY322" fmla="*/ 137640 h 633215"/>
                <a:gd name="connsiteX323" fmla="*/ 126909 w 1711709"/>
                <a:gd name="connsiteY323" fmla="*/ 114653 h 633215"/>
                <a:gd name="connsiteX324" fmla="*/ 154598 w 1711709"/>
                <a:gd name="connsiteY324" fmla="*/ 130651 h 633215"/>
                <a:gd name="connsiteX325" fmla="*/ 84606 w 1711709"/>
                <a:gd name="connsiteY325" fmla="*/ 168950 h 633215"/>
                <a:gd name="connsiteX326" fmla="*/ 6286 w 1711709"/>
                <a:gd name="connsiteY326" fmla="*/ 117649 h 633215"/>
                <a:gd name="connsiteX327" fmla="*/ 4 w 1711709"/>
                <a:gd name="connsiteY327" fmla="*/ 84495 h 633215"/>
                <a:gd name="connsiteX328" fmla="*/ 6292 w 1711709"/>
                <a:gd name="connsiteY328" fmla="*/ 51257 h 633215"/>
                <a:gd name="connsiteX329" fmla="*/ 84606 w 1711709"/>
                <a:gd name="connsiteY329" fmla="*/ 41 h 633215"/>
                <a:gd name="connsiteX330" fmla="*/ 978432 w 1711709"/>
                <a:gd name="connsiteY330" fmla="*/ 0 h 633215"/>
                <a:gd name="connsiteX331" fmla="*/ 1036563 w 1711709"/>
                <a:gd name="connsiteY331" fmla="*/ 36440 h 633215"/>
                <a:gd name="connsiteX332" fmla="*/ 1009602 w 1711709"/>
                <a:gd name="connsiteY332" fmla="*/ 51994 h 633215"/>
                <a:gd name="connsiteX333" fmla="*/ 978432 w 1711709"/>
                <a:gd name="connsiteY333" fmla="*/ 31107 h 633215"/>
                <a:gd name="connsiteX334" fmla="*/ 957058 w 1711709"/>
                <a:gd name="connsiteY334" fmla="*/ 47348 h 633215"/>
                <a:gd name="connsiteX335" fmla="*/ 987986 w 1711709"/>
                <a:gd name="connsiteY335" fmla="*/ 70093 h 633215"/>
                <a:gd name="connsiteX336" fmla="*/ 1041259 w 1711709"/>
                <a:gd name="connsiteY336" fmla="*/ 119985 h 633215"/>
                <a:gd name="connsiteX337" fmla="*/ 982197 w 1711709"/>
                <a:gd name="connsiteY337" fmla="*/ 168949 h 633215"/>
                <a:gd name="connsiteX338" fmla="*/ 918277 w 1711709"/>
                <a:gd name="connsiteY338" fmla="*/ 128792 h 633215"/>
                <a:gd name="connsiteX339" fmla="*/ 918196 w 1711709"/>
                <a:gd name="connsiteY339" fmla="*/ 128833 h 633215"/>
                <a:gd name="connsiteX340" fmla="*/ 945642 w 1711709"/>
                <a:gd name="connsiteY340" fmla="*/ 112794 h 633215"/>
                <a:gd name="connsiteX341" fmla="*/ 983088 w 1711709"/>
                <a:gd name="connsiteY341" fmla="*/ 137640 h 633215"/>
                <a:gd name="connsiteX342" fmla="*/ 1009117 w 1711709"/>
                <a:gd name="connsiteY342" fmla="*/ 120470 h 633215"/>
                <a:gd name="connsiteX343" fmla="*/ 974020 w 1711709"/>
                <a:gd name="connsiteY343" fmla="*/ 96796 h 633215"/>
                <a:gd name="connsiteX344" fmla="*/ 924956 w 1711709"/>
                <a:gd name="connsiteY344" fmla="*/ 48277 h 633215"/>
                <a:gd name="connsiteX345" fmla="*/ 978432 w 1711709"/>
                <a:gd name="connsiteY345" fmla="*/ 0 h 633215"/>
                <a:gd name="connsiteX346" fmla="*/ 847718 w 1711709"/>
                <a:gd name="connsiteY346" fmla="*/ 0 h 633215"/>
                <a:gd name="connsiteX347" fmla="*/ 905849 w 1711709"/>
                <a:gd name="connsiteY347" fmla="*/ 36440 h 633215"/>
                <a:gd name="connsiteX348" fmla="*/ 878889 w 1711709"/>
                <a:gd name="connsiteY348" fmla="*/ 51994 h 633215"/>
                <a:gd name="connsiteX349" fmla="*/ 847718 w 1711709"/>
                <a:gd name="connsiteY349" fmla="*/ 31107 h 633215"/>
                <a:gd name="connsiteX350" fmla="*/ 826344 w 1711709"/>
                <a:gd name="connsiteY350" fmla="*/ 47348 h 633215"/>
                <a:gd name="connsiteX351" fmla="*/ 857272 w 1711709"/>
                <a:gd name="connsiteY351" fmla="*/ 70093 h 633215"/>
                <a:gd name="connsiteX352" fmla="*/ 910545 w 1711709"/>
                <a:gd name="connsiteY352" fmla="*/ 119985 h 633215"/>
                <a:gd name="connsiteX353" fmla="*/ 851483 w 1711709"/>
                <a:gd name="connsiteY353" fmla="*/ 168949 h 633215"/>
                <a:gd name="connsiteX354" fmla="*/ 787563 w 1711709"/>
                <a:gd name="connsiteY354" fmla="*/ 128792 h 633215"/>
                <a:gd name="connsiteX355" fmla="*/ 787482 w 1711709"/>
                <a:gd name="connsiteY355" fmla="*/ 128833 h 633215"/>
                <a:gd name="connsiteX356" fmla="*/ 814928 w 1711709"/>
                <a:gd name="connsiteY356" fmla="*/ 112794 h 633215"/>
                <a:gd name="connsiteX357" fmla="*/ 852374 w 1711709"/>
                <a:gd name="connsiteY357" fmla="*/ 137640 h 633215"/>
                <a:gd name="connsiteX358" fmla="*/ 878403 w 1711709"/>
                <a:gd name="connsiteY358" fmla="*/ 120470 h 633215"/>
                <a:gd name="connsiteX359" fmla="*/ 843306 w 1711709"/>
                <a:gd name="connsiteY359" fmla="*/ 96796 h 633215"/>
                <a:gd name="connsiteX360" fmla="*/ 794243 w 1711709"/>
                <a:gd name="connsiteY360" fmla="*/ 48277 h 633215"/>
                <a:gd name="connsiteX361" fmla="*/ 847718 w 1711709"/>
                <a:gd name="connsiteY361" fmla="*/ 0 h 63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1711709" h="633215">
                  <a:moveTo>
                    <a:pt x="39550" y="498120"/>
                  </a:moveTo>
                  <a:lnTo>
                    <a:pt x="39550" y="599280"/>
                  </a:lnTo>
                  <a:lnTo>
                    <a:pt x="72097" y="599280"/>
                  </a:lnTo>
                  <a:cubicBezTo>
                    <a:pt x="100231" y="599280"/>
                    <a:pt x="119743" y="578636"/>
                    <a:pt x="119743" y="548700"/>
                  </a:cubicBezTo>
                  <a:cubicBezTo>
                    <a:pt x="119743" y="518765"/>
                    <a:pt x="100191" y="498120"/>
                    <a:pt x="72097" y="498120"/>
                  </a:cubicBezTo>
                  <a:close/>
                  <a:moveTo>
                    <a:pt x="943537" y="497393"/>
                  </a:moveTo>
                  <a:lnTo>
                    <a:pt x="943537" y="545428"/>
                  </a:lnTo>
                  <a:lnTo>
                    <a:pt x="943537" y="545468"/>
                  </a:lnTo>
                  <a:lnTo>
                    <a:pt x="976529" y="545468"/>
                  </a:lnTo>
                  <a:cubicBezTo>
                    <a:pt x="988633" y="545468"/>
                    <a:pt x="998632" y="534803"/>
                    <a:pt x="998632" y="521309"/>
                  </a:cubicBezTo>
                  <a:cubicBezTo>
                    <a:pt x="998632" y="507816"/>
                    <a:pt x="988633" y="497393"/>
                    <a:pt x="976529" y="497393"/>
                  </a:cubicBezTo>
                  <a:close/>
                  <a:moveTo>
                    <a:pt x="1234962" y="467538"/>
                  </a:moveTo>
                  <a:lnTo>
                    <a:pt x="1267063" y="467538"/>
                  </a:lnTo>
                  <a:lnTo>
                    <a:pt x="1267063" y="629942"/>
                  </a:lnTo>
                  <a:lnTo>
                    <a:pt x="1234962" y="629942"/>
                  </a:lnTo>
                  <a:close/>
                  <a:moveTo>
                    <a:pt x="911435" y="467538"/>
                  </a:moveTo>
                  <a:lnTo>
                    <a:pt x="976529" y="467538"/>
                  </a:lnTo>
                  <a:cubicBezTo>
                    <a:pt x="1006525" y="467538"/>
                    <a:pt x="1030693" y="491656"/>
                    <a:pt x="1030693" y="521350"/>
                  </a:cubicBezTo>
                  <a:cubicBezTo>
                    <a:pt x="1030693" y="541792"/>
                    <a:pt x="1017941" y="560092"/>
                    <a:pt x="999320" y="568657"/>
                  </a:cubicBezTo>
                  <a:lnTo>
                    <a:pt x="1035348" y="629902"/>
                  </a:lnTo>
                  <a:lnTo>
                    <a:pt x="1000696" y="629902"/>
                  </a:lnTo>
                  <a:lnTo>
                    <a:pt x="967930" y="573545"/>
                  </a:lnTo>
                  <a:lnTo>
                    <a:pt x="967947" y="573545"/>
                  </a:lnTo>
                  <a:lnTo>
                    <a:pt x="967907" y="573505"/>
                  </a:lnTo>
                  <a:lnTo>
                    <a:pt x="967930" y="573545"/>
                  </a:lnTo>
                  <a:lnTo>
                    <a:pt x="943537" y="573545"/>
                  </a:lnTo>
                  <a:lnTo>
                    <a:pt x="943537" y="629942"/>
                  </a:lnTo>
                  <a:lnTo>
                    <a:pt x="911435" y="629942"/>
                  </a:lnTo>
                  <a:close/>
                  <a:moveTo>
                    <a:pt x="631629" y="467538"/>
                  </a:moveTo>
                  <a:lnTo>
                    <a:pt x="656039" y="467538"/>
                  </a:lnTo>
                  <a:lnTo>
                    <a:pt x="725788" y="566597"/>
                  </a:lnTo>
                  <a:lnTo>
                    <a:pt x="725788" y="467538"/>
                  </a:lnTo>
                  <a:lnTo>
                    <a:pt x="757890" y="467538"/>
                  </a:lnTo>
                  <a:lnTo>
                    <a:pt x="757890" y="629942"/>
                  </a:lnTo>
                  <a:lnTo>
                    <a:pt x="733480" y="629942"/>
                  </a:lnTo>
                  <a:lnTo>
                    <a:pt x="663731" y="530641"/>
                  </a:lnTo>
                  <a:lnTo>
                    <a:pt x="663731" y="629942"/>
                  </a:lnTo>
                  <a:lnTo>
                    <a:pt x="631629" y="629942"/>
                  </a:lnTo>
                  <a:close/>
                  <a:moveTo>
                    <a:pt x="1297343" y="467498"/>
                  </a:moveTo>
                  <a:lnTo>
                    <a:pt x="1396846" y="467498"/>
                  </a:lnTo>
                  <a:lnTo>
                    <a:pt x="1396846" y="498120"/>
                  </a:lnTo>
                  <a:lnTo>
                    <a:pt x="1329444" y="498120"/>
                  </a:lnTo>
                  <a:lnTo>
                    <a:pt x="1329444" y="532702"/>
                  </a:lnTo>
                  <a:lnTo>
                    <a:pt x="1391057" y="532702"/>
                  </a:lnTo>
                  <a:lnTo>
                    <a:pt x="1391057" y="562840"/>
                  </a:lnTo>
                  <a:lnTo>
                    <a:pt x="1329444" y="562840"/>
                  </a:lnTo>
                  <a:lnTo>
                    <a:pt x="1329444" y="599280"/>
                  </a:lnTo>
                  <a:lnTo>
                    <a:pt x="1397979" y="599280"/>
                  </a:lnTo>
                  <a:lnTo>
                    <a:pt x="1397979" y="629903"/>
                  </a:lnTo>
                  <a:lnTo>
                    <a:pt x="1297343" y="629903"/>
                  </a:lnTo>
                  <a:close/>
                  <a:moveTo>
                    <a:pt x="788211" y="467498"/>
                  </a:moveTo>
                  <a:lnTo>
                    <a:pt x="887714" y="467498"/>
                  </a:lnTo>
                  <a:lnTo>
                    <a:pt x="887714" y="498120"/>
                  </a:lnTo>
                  <a:lnTo>
                    <a:pt x="820312" y="498120"/>
                  </a:lnTo>
                  <a:lnTo>
                    <a:pt x="820312" y="532702"/>
                  </a:lnTo>
                  <a:lnTo>
                    <a:pt x="881925" y="532702"/>
                  </a:lnTo>
                  <a:lnTo>
                    <a:pt x="881925" y="562840"/>
                  </a:lnTo>
                  <a:lnTo>
                    <a:pt x="820312" y="562840"/>
                  </a:lnTo>
                  <a:lnTo>
                    <a:pt x="820312" y="599280"/>
                  </a:lnTo>
                  <a:lnTo>
                    <a:pt x="888847" y="599280"/>
                  </a:lnTo>
                  <a:lnTo>
                    <a:pt x="888847" y="629903"/>
                  </a:lnTo>
                  <a:lnTo>
                    <a:pt x="788211" y="629903"/>
                  </a:lnTo>
                  <a:close/>
                  <a:moveTo>
                    <a:pt x="508445" y="467498"/>
                  </a:moveTo>
                  <a:lnTo>
                    <a:pt x="607948" y="467498"/>
                  </a:lnTo>
                  <a:lnTo>
                    <a:pt x="607948" y="498120"/>
                  </a:lnTo>
                  <a:lnTo>
                    <a:pt x="540546" y="498120"/>
                  </a:lnTo>
                  <a:lnTo>
                    <a:pt x="540546" y="532702"/>
                  </a:lnTo>
                  <a:lnTo>
                    <a:pt x="602159" y="532702"/>
                  </a:lnTo>
                  <a:lnTo>
                    <a:pt x="602159" y="562840"/>
                  </a:lnTo>
                  <a:lnTo>
                    <a:pt x="540546" y="562840"/>
                  </a:lnTo>
                  <a:lnTo>
                    <a:pt x="540546" y="599280"/>
                  </a:lnTo>
                  <a:lnTo>
                    <a:pt x="609081" y="599280"/>
                  </a:lnTo>
                  <a:lnTo>
                    <a:pt x="609081" y="629902"/>
                  </a:lnTo>
                  <a:lnTo>
                    <a:pt x="508445" y="629902"/>
                  </a:lnTo>
                  <a:close/>
                  <a:moveTo>
                    <a:pt x="354656" y="467498"/>
                  </a:moveTo>
                  <a:lnTo>
                    <a:pt x="386757" y="467498"/>
                  </a:lnTo>
                  <a:lnTo>
                    <a:pt x="386757" y="599280"/>
                  </a:lnTo>
                  <a:lnTo>
                    <a:pt x="448815" y="599280"/>
                  </a:lnTo>
                  <a:lnTo>
                    <a:pt x="448815" y="629903"/>
                  </a:lnTo>
                  <a:lnTo>
                    <a:pt x="354656" y="629903"/>
                  </a:lnTo>
                  <a:close/>
                  <a:moveTo>
                    <a:pt x="173300" y="467498"/>
                  </a:moveTo>
                  <a:lnTo>
                    <a:pt x="272803" y="467498"/>
                  </a:lnTo>
                  <a:lnTo>
                    <a:pt x="272803" y="498120"/>
                  </a:lnTo>
                  <a:lnTo>
                    <a:pt x="205401" y="498120"/>
                  </a:lnTo>
                  <a:lnTo>
                    <a:pt x="205401" y="532702"/>
                  </a:lnTo>
                  <a:lnTo>
                    <a:pt x="267014" y="532702"/>
                  </a:lnTo>
                  <a:lnTo>
                    <a:pt x="267014" y="562840"/>
                  </a:lnTo>
                  <a:lnTo>
                    <a:pt x="205401" y="562840"/>
                  </a:lnTo>
                  <a:lnTo>
                    <a:pt x="205401" y="599280"/>
                  </a:lnTo>
                  <a:lnTo>
                    <a:pt x="273936" y="599280"/>
                  </a:lnTo>
                  <a:lnTo>
                    <a:pt x="273936" y="629903"/>
                  </a:lnTo>
                  <a:lnTo>
                    <a:pt x="173300" y="629903"/>
                  </a:lnTo>
                  <a:close/>
                  <a:moveTo>
                    <a:pt x="7408" y="467498"/>
                  </a:moveTo>
                  <a:lnTo>
                    <a:pt x="72056" y="467498"/>
                  </a:lnTo>
                  <a:cubicBezTo>
                    <a:pt x="116909" y="467498"/>
                    <a:pt x="150428" y="503009"/>
                    <a:pt x="150428" y="548700"/>
                  </a:cubicBezTo>
                  <a:cubicBezTo>
                    <a:pt x="150428" y="594432"/>
                    <a:pt x="116909" y="629903"/>
                    <a:pt x="72056" y="629903"/>
                  </a:cubicBezTo>
                  <a:lnTo>
                    <a:pt x="7408" y="629903"/>
                  </a:lnTo>
                  <a:close/>
                  <a:moveTo>
                    <a:pt x="449301" y="467256"/>
                  </a:moveTo>
                  <a:lnTo>
                    <a:pt x="481848" y="467256"/>
                  </a:lnTo>
                  <a:lnTo>
                    <a:pt x="464441" y="531773"/>
                  </a:lnTo>
                  <a:lnTo>
                    <a:pt x="440031" y="531773"/>
                  </a:lnTo>
                  <a:close/>
                  <a:moveTo>
                    <a:pt x="1130318" y="464306"/>
                  </a:moveTo>
                  <a:cubicBezTo>
                    <a:pt x="1161246" y="464306"/>
                    <a:pt x="1187518" y="479860"/>
                    <a:pt x="1201241" y="502120"/>
                  </a:cubicBezTo>
                  <a:lnTo>
                    <a:pt x="1173795" y="517916"/>
                  </a:lnTo>
                  <a:cubicBezTo>
                    <a:pt x="1166346" y="504907"/>
                    <a:pt x="1149830" y="495413"/>
                    <a:pt x="1130075" y="495413"/>
                  </a:cubicBezTo>
                  <a:cubicBezTo>
                    <a:pt x="1099147" y="495413"/>
                    <a:pt x="1076842" y="518158"/>
                    <a:pt x="1076842" y="549023"/>
                  </a:cubicBezTo>
                  <a:cubicBezTo>
                    <a:pt x="1076842" y="579888"/>
                    <a:pt x="1098459" y="601946"/>
                    <a:pt x="1132382" y="601946"/>
                  </a:cubicBezTo>
                  <a:cubicBezTo>
                    <a:pt x="1157966" y="601946"/>
                    <a:pt x="1174240" y="589624"/>
                    <a:pt x="1179786" y="571081"/>
                  </a:cubicBezTo>
                  <a:lnTo>
                    <a:pt x="1130520" y="571081"/>
                  </a:lnTo>
                  <a:lnTo>
                    <a:pt x="1130520" y="542802"/>
                  </a:lnTo>
                  <a:lnTo>
                    <a:pt x="1212130" y="542802"/>
                  </a:lnTo>
                  <a:lnTo>
                    <a:pt x="1212130" y="555244"/>
                  </a:lnTo>
                  <a:cubicBezTo>
                    <a:pt x="1212130" y="602107"/>
                    <a:pt x="1178895" y="633215"/>
                    <a:pt x="1132139" y="633215"/>
                  </a:cubicBezTo>
                  <a:cubicBezTo>
                    <a:pt x="1081255" y="633215"/>
                    <a:pt x="1044983" y="595401"/>
                    <a:pt x="1044983" y="548983"/>
                  </a:cubicBezTo>
                  <a:cubicBezTo>
                    <a:pt x="1044983" y="502564"/>
                    <a:pt x="1081700" y="464306"/>
                    <a:pt x="1130318" y="464306"/>
                  </a:cubicBezTo>
                  <a:close/>
                  <a:moveTo>
                    <a:pt x="558156" y="421079"/>
                  </a:moveTo>
                  <a:lnTo>
                    <a:pt x="594184" y="421079"/>
                  </a:lnTo>
                  <a:lnTo>
                    <a:pt x="568397" y="452873"/>
                  </a:lnTo>
                  <a:lnTo>
                    <a:pt x="539575" y="452873"/>
                  </a:lnTo>
                  <a:close/>
                  <a:moveTo>
                    <a:pt x="1132382" y="272249"/>
                  </a:moveTo>
                  <a:lnTo>
                    <a:pt x="1110077" y="338625"/>
                  </a:lnTo>
                  <a:lnTo>
                    <a:pt x="1154687" y="338625"/>
                  </a:lnTo>
                  <a:close/>
                  <a:moveTo>
                    <a:pt x="39550" y="266028"/>
                  </a:moveTo>
                  <a:lnTo>
                    <a:pt x="39550" y="367187"/>
                  </a:lnTo>
                  <a:lnTo>
                    <a:pt x="72097" y="367187"/>
                  </a:lnTo>
                  <a:cubicBezTo>
                    <a:pt x="100231" y="367187"/>
                    <a:pt x="119743" y="346543"/>
                    <a:pt x="119743" y="316607"/>
                  </a:cubicBezTo>
                  <a:cubicBezTo>
                    <a:pt x="119743" y="286672"/>
                    <a:pt x="100191" y="266028"/>
                    <a:pt x="72097" y="266028"/>
                  </a:cubicBezTo>
                  <a:close/>
                  <a:moveTo>
                    <a:pt x="386757" y="265260"/>
                  </a:moveTo>
                  <a:lnTo>
                    <a:pt x="386757" y="313295"/>
                  </a:lnTo>
                  <a:lnTo>
                    <a:pt x="386757" y="313335"/>
                  </a:lnTo>
                  <a:lnTo>
                    <a:pt x="419750" y="313335"/>
                  </a:lnTo>
                  <a:cubicBezTo>
                    <a:pt x="431854" y="313335"/>
                    <a:pt x="441812" y="302670"/>
                    <a:pt x="441812" y="289176"/>
                  </a:cubicBezTo>
                  <a:cubicBezTo>
                    <a:pt x="441812" y="275683"/>
                    <a:pt x="431813" y="265260"/>
                    <a:pt x="419750" y="265260"/>
                  </a:cubicBezTo>
                  <a:close/>
                  <a:moveTo>
                    <a:pt x="1478253" y="263240"/>
                  </a:moveTo>
                  <a:cubicBezTo>
                    <a:pt x="1448742" y="263240"/>
                    <a:pt x="1425709" y="285298"/>
                    <a:pt x="1425709" y="316607"/>
                  </a:cubicBezTo>
                  <a:cubicBezTo>
                    <a:pt x="1425709" y="347916"/>
                    <a:pt x="1448742" y="369772"/>
                    <a:pt x="1478253" y="369772"/>
                  </a:cubicBezTo>
                  <a:cubicBezTo>
                    <a:pt x="1507764" y="369772"/>
                    <a:pt x="1530798" y="347755"/>
                    <a:pt x="1530798" y="316607"/>
                  </a:cubicBezTo>
                  <a:cubicBezTo>
                    <a:pt x="1530798" y="285298"/>
                    <a:pt x="1507764" y="263240"/>
                    <a:pt x="1478253" y="263240"/>
                  </a:cubicBezTo>
                  <a:close/>
                  <a:moveTo>
                    <a:pt x="497514" y="235406"/>
                  </a:moveTo>
                  <a:lnTo>
                    <a:pt x="597017" y="235406"/>
                  </a:lnTo>
                  <a:lnTo>
                    <a:pt x="597017" y="266028"/>
                  </a:lnTo>
                  <a:lnTo>
                    <a:pt x="529616" y="266028"/>
                  </a:lnTo>
                  <a:lnTo>
                    <a:pt x="529616" y="300610"/>
                  </a:lnTo>
                  <a:lnTo>
                    <a:pt x="591228" y="300610"/>
                  </a:lnTo>
                  <a:lnTo>
                    <a:pt x="591228" y="330748"/>
                  </a:lnTo>
                  <a:lnTo>
                    <a:pt x="529616" y="330748"/>
                  </a:lnTo>
                  <a:lnTo>
                    <a:pt x="529616" y="367188"/>
                  </a:lnTo>
                  <a:lnTo>
                    <a:pt x="598150" y="367188"/>
                  </a:lnTo>
                  <a:lnTo>
                    <a:pt x="598150" y="397810"/>
                  </a:lnTo>
                  <a:lnTo>
                    <a:pt x="497514" y="397810"/>
                  </a:lnTo>
                  <a:close/>
                  <a:moveTo>
                    <a:pt x="1585448" y="235405"/>
                  </a:moveTo>
                  <a:lnTo>
                    <a:pt x="1609858" y="235405"/>
                  </a:lnTo>
                  <a:lnTo>
                    <a:pt x="1679607" y="334464"/>
                  </a:lnTo>
                  <a:lnTo>
                    <a:pt x="1679607" y="235405"/>
                  </a:lnTo>
                  <a:lnTo>
                    <a:pt x="1711709" y="235405"/>
                  </a:lnTo>
                  <a:lnTo>
                    <a:pt x="1711709" y="397810"/>
                  </a:lnTo>
                  <a:lnTo>
                    <a:pt x="1687299" y="397810"/>
                  </a:lnTo>
                  <a:lnTo>
                    <a:pt x="1617550" y="298509"/>
                  </a:lnTo>
                  <a:lnTo>
                    <a:pt x="1617550" y="397810"/>
                  </a:lnTo>
                  <a:lnTo>
                    <a:pt x="1585448" y="397810"/>
                  </a:lnTo>
                  <a:close/>
                  <a:moveTo>
                    <a:pt x="1338917" y="235405"/>
                  </a:moveTo>
                  <a:lnTo>
                    <a:pt x="1371019" y="235405"/>
                  </a:lnTo>
                  <a:lnTo>
                    <a:pt x="1371019" y="397810"/>
                  </a:lnTo>
                  <a:lnTo>
                    <a:pt x="1338917" y="397810"/>
                  </a:lnTo>
                  <a:close/>
                  <a:moveTo>
                    <a:pt x="1201200" y="235405"/>
                  </a:moveTo>
                  <a:lnTo>
                    <a:pt x="1320943" y="235405"/>
                  </a:lnTo>
                  <a:lnTo>
                    <a:pt x="1320943" y="266028"/>
                  </a:lnTo>
                  <a:lnTo>
                    <a:pt x="1277021" y="266028"/>
                  </a:lnTo>
                  <a:lnTo>
                    <a:pt x="1277021" y="397810"/>
                  </a:lnTo>
                  <a:lnTo>
                    <a:pt x="1244919" y="397810"/>
                  </a:lnTo>
                  <a:lnTo>
                    <a:pt x="1244919" y="266028"/>
                  </a:lnTo>
                  <a:lnTo>
                    <a:pt x="1201200" y="266028"/>
                  </a:lnTo>
                  <a:close/>
                  <a:moveTo>
                    <a:pt x="1112384" y="235405"/>
                  </a:moveTo>
                  <a:lnTo>
                    <a:pt x="1152137" y="235405"/>
                  </a:lnTo>
                  <a:lnTo>
                    <a:pt x="1209336" y="397810"/>
                  </a:lnTo>
                  <a:lnTo>
                    <a:pt x="1174482" y="397810"/>
                  </a:lnTo>
                  <a:lnTo>
                    <a:pt x="1164726" y="368561"/>
                  </a:lnTo>
                  <a:lnTo>
                    <a:pt x="1164686" y="368561"/>
                  </a:lnTo>
                  <a:lnTo>
                    <a:pt x="1099835" y="368561"/>
                  </a:lnTo>
                  <a:lnTo>
                    <a:pt x="1090079" y="397810"/>
                  </a:lnTo>
                  <a:lnTo>
                    <a:pt x="1055427" y="397810"/>
                  </a:lnTo>
                  <a:close/>
                  <a:moveTo>
                    <a:pt x="952847" y="235405"/>
                  </a:moveTo>
                  <a:lnTo>
                    <a:pt x="984949" y="235405"/>
                  </a:lnTo>
                  <a:lnTo>
                    <a:pt x="984949" y="367187"/>
                  </a:lnTo>
                  <a:lnTo>
                    <a:pt x="1047006" y="367187"/>
                  </a:lnTo>
                  <a:lnTo>
                    <a:pt x="1047006" y="397810"/>
                  </a:lnTo>
                  <a:lnTo>
                    <a:pt x="952847" y="397810"/>
                  </a:lnTo>
                  <a:close/>
                  <a:moveTo>
                    <a:pt x="799626" y="235405"/>
                  </a:moveTo>
                  <a:lnTo>
                    <a:pt x="831485" y="235405"/>
                  </a:lnTo>
                  <a:lnTo>
                    <a:pt x="831485" y="342140"/>
                  </a:lnTo>
                  <a:cubicBezTo>
                    <a:pt x="831485" y="357936"/>
                    <a:pt x="839824" y="369773"/>
                    <a:pt x="861684" y="369773"/>
                  </a:cubicBezTo>
                  <a:cubicBezTo>
                    <a:pt x="883544" y="369773"/>
                    <a:pt x="891883" y="357936"/>
                    <a:pt x="891883" y="342140"/>
                  </a:cubicBezTo>
                  <a:lnTo>
                    <a:pt x="891883" y="235405"/>
                  </a:lnTo>
                  <a:lnTo>
                    <a:pt x="923984" y="235405"/>
                  </a:lnTo>
                  <a:lnTo>
                    <a:pt x="923984" y="344685"/>
                  </a:lnTo>
                  <a:cubicBezTo>
                    <a:pt x="923984" y="379711"/>
                    <a:pt x="897469" y="401082"/>
                    <a:pt x="861684" y="401082"/>
                  </a:cubicBezTo>
                  <a:cubicBezTo>
                    <a:pt x="825898" y="401082"/>
                    <a:pt x="799626" y="379711"/>
                    <a:pt x="799626" y="344685"/>
                  </a:cubicBezTo>
                  <a:close/>
                  <a:moveTo>
                    <a:pt x="354656" y="235405"/>
                  </a:moveTo>
                  <a:lnTo>
                    <a:pt x="419750" y="235405"/>
                  </a:lnTo>
                  <a:cubicBezTo>
                    <a:pt x="449746" y="235405"/>
                    <a:pt x="473914" y="259523"/>
                    <a:pt x="473914" y="289217"/>
                  </a:cubicBezTo>
                  <a:cubicBezTo>
                    <a:pt x="473914" y="309659"/>
                    <a:pt x="461162" y="327959"/>
                    <a:pt x="442541" y="336524"/>
                  </a:cubicBezTo>
                  <a:lnTo>
                    <a:pt x="478569" y="397769"/>
                  </a:lnTo>
                  <a:lnTo>
                    <a:pt x="443917" y="397769"/>
                  </a:lnTo>
                  <a:lnTo>
                    <a:pt x="411150" y="341412"/>
                  </a:lnTo>
                  <a:lnTo>
                    <a:pt x="411168" y="341412"/>
                  </a:lnTo>
                  <a:lnTo>
                    <a:pt x="411127" y="341372"/>
                  </a:lnTo>
                  <a:lnTo>
                    <a:pt x="411150" y="341412"/>
                  </a:lnTo>
                  <a:lnTo>
                    <a:pt x="386757" y="341412"/>
                  </a:lnTo>
                  <a:lnTo>
                    <a:pt x="386757" y="397810"/>
                  </a:lnTo>
                  <a:lnTo>
                    <a:pt x="354656" y="397810"/>
                  </a:lnTo>
                  <a:close/>
                  <a:moveTo>
                    <a:pt x="173300" y="235405"/>
                  </a:moveTo>
                  <a:lnTo>
                    <a:pt x="272803" y="235405"/>
                  </a:lnTo>
                  <a:lnTo>
                    <a:pt x="272803" y="266028"/>
                  </a:lnTo>
                  <a:lnTo>
                    <a:pt x="205401" y="266028"/>
                  </a:lnTo>
                  <a:lnTo>
                    <a:pt x="205401" y="300609"/>
                  </a:lnTo>
                  <a:lnTo>
                    <a:pt x="267014" y="300609"/>
                  </a:lnTo>
                  <a:lnTo>
                    <a:pt x="267014" y="330747"/>
                  </a:lnTo>
                  <a:lnTo>
                    <a:pt x="205401" y="330747"/>
                  </a:lnTo>
                  <a:lnTo>
                    <a:pt x="205401" y="367187"/>
                  </a:lnTo>
                  <a:lnTo>
                    <a:pt x="273936" y="367187"/>
                  </a:lnTo>
                  <a:lnTo>
                    <a:pt x="273936" y="397810"/>
                  </a:lnTo>
                  <a:lnTo>
                    <a:pt x="173300" y="397810"/>
                  </a:lnTo>
                  <a:close/>
                  <a:moveTo>
                    <a:pt x="7408" y="235405"/>
                  </a:moveTo>
                  <a:lnTo>
                    <a:pt x="72056" y="235405"/>
                  </a:lnTo>
                  <a:cubicBezTo>
                    <a:pt x="116909" y="235405"/>
                    <a:pt x="150428" y="270916"/>
                    <a:pt x="150428" y="316607"/>
                  </a:cubicBezTo>
                  <a:cubicBezTo>
                    <a:pt x="150428" y="362339"/>
                    <a:pt x="116909" y="397810"/>
                    <a:pt x="72056" y="397810"/>
                  </a:cubicBezTo>
                  <a:lnTo>
                    <a:pt x="7408" y="397810"/>
                  </a:lnTo>
                  <a:close/>
                  <a:moveTo>
                    <a:pt x="1478213" y="232173"/>
                  </a:moveTo>
                  <a:cubicBezTo>
                    <a:pt x="1525171" y="232173"/>
                    <a:pt x="1562859" y="269057"/>
                    <a:pt x="1562859" y="316607"/>
                  </a:cubicBezTo>
                  <a:cubicBezTo>
                    <a:pt x="1562859" y="364157"/>
                    <a:pt x="1525171" y="401082"/>
                    <a:pt x="1478213" y="401082"/>
                  </a:cubicBezTo>
                  <a:cubicBezTo>
                    <a:pt x="1431255" y="401082"/>
                    <a:pt x="1393850" y="363955"/>
                    <a:pt x="1393850" y="316607"/>
                  </a:cubicBezTo>
                  <a:cubicBezTo>
                    <a:pt x="1393850" y="269057"/>
                    <a:pt x="1431255" y="232173"/>
                    <a:pt x="1478213" y="232173"/>
                  </a:cubicBezTo>
                  <a:close/>
                  <a:moveTo>
                    <a:pt x="697492" y="232173"/>
                  </a:moveTo>
                  <a:cubicBezTo>
                    <a:pt x="728420" y="232173"/>
                    <a:pt x="754692" y="247727"/>
                    <a:pt x="768416" y="269987"/>
                  </a:cubicBezTo>
                  <a:lnTo>
                    <a:pt x="740969" y="285783"/>
                  </a:lnTo>
                  <a:cubicBezTo>
                    <a:pt x="733521" y="272774"/>
                    <a:pt x="717004" y="263280"/>
                    <a:pt x="697249" y="263280"/>
                  </a:cubicBezTo>
                  <a:cubicBezTo>
                    <a:pt x="666322" y="263280"/>
                    <a:pt x="644017" y="286025"/>
                    <a:pt x="644017" y="316890"/>
                  </a:cubicBezTo>
                  <a:cubicBezTo>
                    <a:pt x="644017" y="347755"/>
                    <a:pt x="665634" y="369813"/>
                    <a:pt x="699557" y="369813"/>
                  </a:cubicBezTo>
                  <a:cubicBezTo>
                    <a:pt x="725141" y="369813"/>
                    <a:pt x="741414" y="357491"/>
                    <a:pt x="746960" y="338948"/>
                  </a:cubicBezTo>
                  <a:lnTo>
                    <a:pt x="697695" y="338948"/>
                  </a:lnTo>
                  <a:lnTo>
                    <a:pt x="697695" y="310668"/>
                  </a:lnTo>
                  <a:lnTo>
                    <a:pt x="779305" y="310668"/>
                  </a:lnTo>
                  <a:lnTo>
                    <a:pt x="779305" y="323111"/>
                  </a:lnTo>
                  <a:cubicBezTo>
                    <a:pt x="779305" y="369974"/>
                    <a:pt x="746070" y="401082"/>
                    <a:pt x="699314" y="401082"/>
                  </a:cubicBezTo>
                  <a:cubicBezTo>
                    <a:pt x="648429" y="401082"/>
                    <a:pt x="612158" y="363268"/>
                    <a:pt x="612158" y="316850"/>
                  </a:cubicBezTo>
                  <a:cubicBezTo>
                    <a:pt x="612158" y="270431"/>
                    <a:pt x="648874" y="232173"/>
                    <a:pt x="697492" y="232173"/>
                  </a:cubicBezTo>
                  <a:close/>
                  <a:moveTo>
                    <a:pt x="547225" y="188987"/>
                  </a:moveTo>
                  <a:lnTo>
                    <a:pt x="583254" y="188987"/>
                  </a:lnTo>
                  <a:lnTo>
                    <a:pt x="557467" y="220781"/>
                  </a:lnTo>
                  <a:lnTo>
                    <a:pt x="528644" y="220781"/>
                  </a:lnTo>
                  <a:close/>
                  <a:moveTo>
                    <a:pt x="0" y="84475"/>
                  </a:moveTo>
                  <a:lnTo>
                    <a:pt x="4" y="84495"/>
                  </a:lnTo>
                  <a:lnTo>
                    <a:pt x="0" y="84516"/>
                  </a:lnTo>
                  <a:close/>
                  <a:moveTo>
                    <a:pt x="1200309" y="31148"/>
                  </a:moveTo>
                  <a:cubicBezTo>
                    <a:pt x="1170799" y="31148"/>
                    <a:pt x="1147765" y="53206"/>
                    <a:pt x="1147765" y="84516"/>
                  </a:cubicBezTo>
                  <a:cubicBezTo>
                    <a:pt x="1147765" y="115825"/>
                    <a:pt x="1170799" y="137640"/>
                    <a:pt x="1200309" y="137640"/>
                  </a:cubicBezTo>
                  <a:cubicBezTo>
                    <a:pt x="1229820" y="137640"/>
                    <a:pt x="1252854" y="115582"/>
                    <a:pt x="1252854" y="84516"/>
                  </a:cubicBezTo>
                  <a:cubicBezTo>
                    <a:pt x="1252854" y="53206"/>
                    <a:pt x="1229820" y="31148"/>
                    <a:pt x="1200309" y="31148"/>
                  </a:cubicBezTo>
                  <a:close/>
                  <a:moveTo>
                    <a:pt x="249769" y="31148"/>
                  </a:moveTo>
                  <a:cubicBezTo>
                    <a:pt x="220258" y="31148"/>
                    <a:pt x="197225" y="53206"/>
                    <a:pt x="197225" y="84516"/>
                  </a:cubicBezTo>
                  <a:cubicBezTo>
                    <a:pt x="197225" y="115825"/>
                    <a:pt x="220258" y="137640"/>
                    <a:pt x="249769" y="137640"/>
                  </a:cubicBezTo>
                  <a:cubicBezTo>
                    <a:pt x="279280" y="137640"/>
                    <a:pt x="302314" y="115582"/>
                    <a:pt x="302314" y="84516"/>
                  </a:cubicBezTo>
                  <a:cubicBezTo>
                    <a:pt x="302314" y="53206"/>
                    <a:pt x="279280" y="31148"/>
                    <a:pt x="249769" y="31148"/>
                  </a:cubicBezTo>
                  <a:close/>
                  <a:moveTo>
                    <a:pt x="1307504" y="3313"/>
                  </a:moveTo>
                  <a:lnTo>
                    <a:pt x="1331914" y="3313"/>
                  </a:lnTo>
                  <a:lnTo>
                    <a:pt x="1401663" y="102372"/>
                  </a:lnTo>
                  <a:lnTo>
                    <a:pt x="1401663" y="3313"/>
                  </a:lnTo>
                  <a:lnTo>
                    <a:pt x="1433765" y="3313"/>
                  </a:lnTo>
                  <a:lnTo>
                    <a:pt x="1433765" y="165717"/>
                  </a:lnTo>
                  <a:lnTo>
                    <a:pt x="1409355" y="165717"/>
                  </a:lnTo>
                  <a:lnTo>
                    <a:pt x="1339606" y="66416"/>
                  </a:lnTo>
                  <a:lnTo>
                    <a:pt x="1339606" y="165717"/>
                  </a:lnTo>
                  <a:lnTo>
                    <a:pt x="1307504" y="165717"/>
                  </a:lnTo>
                  <a:close/>
                  <a:moveTo>
                    <a:pt x="1060973" y="3313"/>
                  </a:moveTo>
                  <a:lnTo>
                    <a:pt x="1093074" y="3313"/>
                  </a:lnTo>
                  <a:lnTo>
                    <a:pt x="1093074" y="165717"/>
                  </a:lnTo>
                  <a:lnTo>
                    <a:pt x="1060973" y="165717"/>
                  </a:lnTo>
                  <a:close/>
                  <a:moveTo>
                    <a:pt x="736071" y="3313"/>
                  </a:moveTo>
                  <a:lnTo>
                    <a:pt x="768172" y="3313"/>
                  </a:lnTo>
                  <a:lnTo>
                    <a:pt x="768172" y="165717"/>
                  </a:lnTo>
                  <a:lnTo>
                    <a:pt x="736071" y="165717"/>
                  </a:lnTo>
                  <a:close/>
                  <a:moveTo>
                    <a:pt x="546537" y="3313"/>
                  </a:moveTo>
                  <a:lnTo>
                    <a:pt x="579529" y="3313"/>
                  </a:lnTo>
                  <a:lnTo>
                    <a:pt x="626245" y="80112"/>
                  </a:lnTo>
                  <a:lnTo>
                    <a:pt x="672758" y="3313"/>
                  </a:lnTo>
                  <a:lnTo>
                    <a:pt x="705791" y="3313"/>
                  </a:lnTo>
                  <a:lnTo>
                    <a:pt x="705791" y="165717"/>
                  </a:lnTo>
                  <a:lnTo>
                    <a:pt x="673932" y="165717"/>
                  </a:lnTo>
                  <a:lnTo>
                    <a:pt x="673932" y="60397"/>
                  </a:lnTo>
                  <a:lnTo>
                    <a:pt x="628147" y="135782"/>
                  </a:lnTo>
                  <a:lnTo>
                    <a:pt x="624423" y="135782"/>
                  </a:lnTo>
                  <a:lnTo>
                    <a:pt x="578639" y="60599"/>
                  </a:lnTo>
                  <a:lnTo>
                    <a:pt x="578639" y="165717"/>
                  </a:lnTo>
                  <a:lnTo>
                    <a:pt x="546537" y="165717"/>
                  </a:lnTo>
                  <a:close/>
                  <a:moveTo>
                    <a:pt x="357004" y="3313"/>
                  </a:moveTo>
                  <a:lnTo>
                    <a:pt x="389996" y="3313"/>
                  </a:lnTo>
                  <a:lnTo>
                    <a:pt x="436752" y="80112"/>
                  </a:lnTo>
                  <a:lnTo>
                    <a:pt x="483224" y="3313"/>
                  </a:lnTo>
                  <a:lnTo>
                    <a:pt x="516257" y="3313"/>
                  </a:lnTo>
                  <a:lnTo>
                    <a:pt x="516257" y="165717"/>
                  </a:lnTo>
                  <a:lnTo>
                    <a:pt x="484398" y="165717"/>
                  </a:lnTo>
                  <a:lnTo>
                    <a:pt x="484398" y="60397"/>
                  </a:lnTo>
                  <a:lnTo>
                    <a:pt x="438614" y="135782"/>
                  </a:lnTo>
                  <a:lnTo>
                    <a:pt x="434890" y="135782"/>
                  </a:lnTo>
                  <a:lnTo>
                    <a:pt x="389105" y="60599"/>
                  </a:lnTo>
                  <a:lnTo>
                    <a:pt x="389105" y="165717"/>
                  </a:lnTo>
                  <a:lnTo>
                    <a:pt x="357004" y="165717"/>
                  </a:lnTo>
                  <a:close/>
                  <a:moveTo>
                    <a:pt x="1200269" y="41"/>
                  </a:moveTo>
                  <a:cubicBezTo>
                    <a:pt x="1247227" y="41"/>
                    <a:pt x="1284875" y="36925"/>
                    <a:pt x="1284875" y="84516"/>
                  </a:cubicBezTo>
                  <a:cubicBezTo>
                    <a:pt x="1284875" y="132106"/>
                    <a:pt x="1247227" y="168990"/>
                    <a:pt x="1200269" y="168990"/>
                  </a:cubicBezTo>
                  <a:cubicBezTo>
                    <a:pt x="1153311" y="168990"/>
                    <a:pt x="1115906" y="131863"/>
                    <a:pt x="1115906" y="84516"/>
                  </a:cubicBezTo>
                  <a:cubicBezTo>
                    <a:pt x="1115906" y="36966"/>
                    <a:pt x="1153311" y="41"/>
                    <a:pt x="1200269" y="41"/>
                  </a:cubicBezTo>
                  <a:close/>
                  <a:moveTo>
                    <a:pt x="249729" y="41"/>
                  </a:moveTo>
                  <a:cubicBezTo>
                    <a:pt x="296687" y="41"/>
                    <a:pt x="334335" y="36925"/>
                    <a:pt x="334335" y="84516"/>
                  </a:cubicBezTo>
                  <a:cubicBezTo>
                    <a:pt x="334335" y="132106"/>
                    <a:pt x="296687" y="168990"/>
                    <a:pt x="249729" y="168990"/>
                  </a:cubicBezTo>
                  <a:cubicBezTo>
                    <a:pt x="202771" y="168990"/>
                    <a:pt x="165366" y="131863"/>
                    <a:pt x="165366" y="84516"/>
                  </a:cubicBezTo>
                  <a:cubicBezTo>
                    <a:pt x="165366" y="36966"/>
                    <a:pt x="202771" y="41"/>
                    <a:pt x="249729" y="41"/>
                  </a:cubicBezTo>
                  <a:close/>
                  <a:moveTo>
                    <a:pt x="84606" y="41"/>
                  </a:moveTo>
                  <a:cubicBezTo>
                    <a:pt x="114360" y="41"/>
                    <a:pt x="140632" y="15110"/>
                    <a:pt x="154598" y="38339"/>
                  </a:cubicBezTo>
                  <a:lnTo>
                    <a:pt x="126909" y="54337"/>
                  </a:lnTo>
                  <a:cubicBezTo>
                    <a:pt x="119015" y="39955"/>
                    <a:pt x="103187" y="31148"/>
                    <a:pt x="84606" y="31148"/>
                  </a:cubicBezTo>
                  <a:cubicBezTo>
                    <a:pt x="52747" y="31148"/>
                    <a:pt x="31819" y="53206"/>
                    <a:pt x="31819" y="84516"/>
                  </a:cubicBezTo>
                  <a:cubicBezTo>
                    <a:pt x="31819" y="115825"/>
                    <a:pt x="52747" y="137640"/>
                    <a:pt x="84606" y="137640"/>
                  </a:cubicBezTo>
                  <a:cubicBezTo>
                    <a:pt x="103187" y="137640"/>
                    <a:pt x="119258" y="128833"/>
                    <a:pt x="126909" y="114653"/>
                  </a:cubicBezTo>
                  <a:lnTo>
                    <a:pt x="154598" y="130651"/>
                  </a:lnTo>
                  <a:cubicBezTo>
                    <a:pt x="140875" y="153841"/>
                    <a:pt x="114603" y="168950"/>
                    <a:pt x="84606" y="168950"/>
                  </a:cubicBezTo>
                  <a:cubicBezTo>
                    <a:pt x="47626" y="168950"/>
                    <a:pt x="18525" y="148066"/>
                    <a:pt x="6286" y="117649"/>
                  </a:cubicBezTo>
                  <a:lnTo>
                    <a:pt x="4" y="84495"/>
                  </a:lnTo>
                  <a:lnTo>
                    <a:pt x="6292" y="51257"/>
                  </a:lnTo>
                  <a:cubicBezTo>
                    <a:pt x="18541" y="20811"/>
                    <a:pt x="47657" y="41"/>
                    <a:pt x="84606" y="41"/>
                  </a:cubicBezTo>
                  <a:close/>
                  <a:moveTo>
                    <a:pt x="978432" y="0"/>
                  </a:moveTo>
                  <a:cubicBezTo>
                    <a:pt x="1006324" y="0"/>
                    <a:pt x="1025633" y="13695"/>
                    <a:pt x="1036563" y="36440"/>
                  </a:cubicBezTo>
                  <a:lnTo>
                    <a:pt x="1009602" y="51994"/>
                  </a:lnTo>
                  <a:cubicBezTo>
                    <a:pt x="1003814" y="39712"/>
                    <a:pt x="994948" y="31107"/>
                    <a:pt x="978432" y="31107"/>
                  </a:cubicBezTo>
                  <a:cubicBezTo>
                    <a:pt x="964952" y="31107"/>
                    <a:pt x="957058" y="38056"/>
                    <a:pt x="957058" y="47348"/>
                  </a:cubicBezTo>
                  <a:cubicBezTo>
                    <a:pt x="957058" y="57326"/>
                    <a:pt x="963333" y="62659"/>
                    <a:pt x="987986" y="70093"/>
                  </a:cubicBezTo>
                  <a:cubicBezTo>
                    <a:pt x="1013772" y="78213"/>
                    <a:pt x="1041259" y="86777"/>
                    <a:pt x="1041259" y="119985"/>
                  </a:cubicBezTo>
                  <a:cubicBezTo>
                    <a:pt x="1041259" y="150366"/>
                    <a:pt x="1016849" y="168949"/>
                    <a:pt x="982197" y="168949"/>
                  </a:cubicBezTo>
                  <a:cubicBezTo>
                    <a:pt x="947545" y="168949"/>
                    <a:pt x="927102" y="152911"/>
                    <a:pt x="918277" y="128792"/>
                  </a:cubicBezTo>
                  <a:lnTo>
                    <a:pt x="918196" y="128833"/>
                  </a:lnTo>
                  <a:lnTo>
                    <a:pt x="945642" y="112794"/>
                  </a:lnTo>
                  <a:cubicBezTo>
                    <a:pt x="951431" y="127863"/>
                    <a:pt x="962847" y="137640"/>
                    <a:pt x="983088" y="137640"/>
                  </a:cubicBezTo>
                  <a:cubicBezTo>
                    <a:pt x="1003328" y="137640"/>
                    <a:pt x="1009117" y="129520"/>
                    <a:pt x="1009117" y="120470"/>
                  </a:cubicBezTo>
                  <a:cubicBezTo>
                    <a:pt x="1009117" y="108391"/>
                    <a:pt x="998187" y="103745"/>
                    <a:pt x="974020" y="96796"/>
                  </a:cubicBezTo>
                  <a:cubicBezTo>
                    <a:pt x="949124" y="89605"/>
                    <a:pt x="924956" y="79142"/>
                    <a:pt x="924956" y="48277"/>
                  </a:cubicBezTo>
                  <a:cubicBezTo>
                    <a:pt x="924956" y="17412"/>
                    <a:pt x="950540" y="0"/>
                    <a:pt x="978432" y="0"/>
                  </a:cubicBezTo>
                  <a:close/>
                  <a:moveTo>
                    <a:pt x="847718" y="0"/>
                  </a:moveTo>
                  <a:cubicBezTo>
                    <a:pt x="875650" y="0"/>
                    <a:pt x="894919" y="13695"/>
                    <a:pt x="905849" y="36440"/>
                  </a:cubicBezTo>
                  <a:lnTo>
                    <a:pt x="878889" y="51994"/>
                  </a:lnTo>
                  <a:cubicBezTo>
                    <a:pt x="873100" y="39712"/>
                    <a:pt x="864234" y="31107"/>
                    <a:pt x="847718" y="31107"/>
                  </a:cubicBezTo>
                  <a:cubicBezTo>
                    <a:pt x="834238" y="31107"/>
                    <a:pt x="826344" y="38056"/>
                    <a:pt x="826344" y="47348"/>
                  </a:cubicBezTo>
                  <a:cubicBezTo>
                    <a:pt x="826344" y="57326"/>
                    <a:pt x="832619" y="62659"/>
                    <a:pt x="857272" y="70093"/>
                  </a:cubicBezTo>
                  <a:cubicBezTo>
                    <a:pt x="883099" y="78213"/>
                    <a:pt x="910545" y="86777"/>
                    <a:pt x="910545" y="119985"/>
                  </a:cubicBezTo>
                  <a:cubicBezTo>
                    <a:pt x="910545" y="150366"/>
                    <a:pt x="886135" y="168949"/>
                    <a:pt x="851483" y="168949"/>
                  </a:cubicBezTo>
                  <a:cubicBezTo>
                    <a:pt x="816831" y="168949"/>
                    <a:pt x="796388" y="152911"/>
                    <a:pt x="787563" y="128792"/>
                  </a:cubicBezTo>
                  <a:lnTo>
                    <a:pt x="787482" y="128833"/>
                  </a:lnTo>
                  <a:lnTo>
                    <a:pt x="814928" y="112794"/>
                  </a:lnTo>
                  <a:cubicBezTo>
                    <a:pt x="820717" y="127863"/>
                    <a:pt x="832133" y="137640"/>
                    <a:pt x="852374" y="137640"/>
                  </a:cubicBezTo>
                  <a:cubicBezTo>
                    <a:pt x="872614" y="137640"/>
                    <a:pt x="878403" y="129520"/>
                    <a:pt x="878403" y="120470"/>
                  </a:cubicBezTo>
                  <a:cubicBezTo>
                    <a:pt x="878403" y="108391"/>
                    <a:pt x="867473" y="103745"/>
                    <a:pt x="843306" y="96796"/>
                  </a:cubicBezTo>
                  <a:cubicBezTo>
                    <a:pt x="818410" y="89605"/>
                    <a:pt x="794243" y="79142"/>
                    <a:pt x="794243" y="48277"/>
                  </a:cubicBezTo>
                  <a:cubicBezTo>
                    <a:pt x="794243" y="17412"/>
                    <a:pt x="819786" y="0"/>
                    <a:pt x="847718" y="0"/>
                  </a:cubicBezTo>
                  <a:close/>
                </a:path>
              </a:pathLst>
            </a:custGeom>
            <a:solidFill>
              <a:srgbClr val="000000"/>
            </a:solidFill>
            <a:ln w="0" cap="flat">
              <a:noFill/>
              <a:prstDash val="solid"/>
              <a:miter/>
            </a:ln>
          </p:spPr>
          <p:txBody>
            <a:bodyPr rtlCol="0" anchor="ctr"/>
            <a:lstStyle/>
            <a:p>
              <a:endParaRPr lang="fr-FR"/>
            </a:p>
          </p:txBody>
        </p:sp>
        <p:sp>
          <p:nvSpPr>
            <p:cNvPr id="13" name="Forme libre 12">
              <a:extLst>
                <a:ext uri="{FF2B5EF4-FFF2-40B4-BE49-F238E27FC236}">
                  <a16:creationId xmlns:a16="http://schemas.microsoft.com/office/drawing/2014/main" id="{35C8A395-527C-74F2-F0A8-20A750DF66C8}"/>
                </a:ext>
              </a:extLst>
            </p:cNvPr>
            <p:cNvSpPr/>
            <p:nvPr/>
          </p:nvSpPr>
          <p:spPr>
            <a:xfrm>
              <a:off x="2564673" y="-1568456"/>
              <a:ext cx="3334562" cy="1157273"/>
            </a:xfrm>
            <a:custGeom>
              <a:avLst/>
              <a:gdLst>
                <a:gd name="connsiteX0" fmla="*/ 2864494 w 3334562"/>
                <a:gd name="connsiteY0" fmla="*/ 930271 h 1157273"/>
                <a:gd name="connsiteX1" fmla="*/ 2474943 w 3334562"/>
                <a:gd name="connsiteY1" fmla="*/ 735426 h 1157273"/>
                <a:gd name="connsiteX2" fmla="*/ 3334562 w 3334562"/>
                <a:gd name="connsiteY2" fmla="*/ 587363 h 1157273"/>
                <a:gd name="connsiteX3" fmla="*/ 3326426 w 3334562"/>
                <a:gd name="connsiteY3" fmla="*/ 488870 h 1157273"/>
                <a:gd name="connsiteX4" fmla="*/ 2685891 w 3334562"/>
                <a:gd name="connsiteY4" fmla="*/ 13211 h 1157273"/>
                <a:gd name="connsiteX5" fmla="*/ 2204528 w 3334562"/>
                <a:gd name="connsiteY5" fmla="*/ 586676 h 1157273"/>
                <a:gd name="connsiteX6" fmla="*/ 2070414 w 3334562"/>
                <a:gd name="connsiteY6" fmla="*/ 609784 h 1157273"/>
                <a:gd name="connsiteX7" fmla="*/ 2101746 w 3334562"/>
                <a:gd name="connsiteY7" fmla="*/ 790975 h 1157273"/>
                <a:gd name="connsiteX8" fmla="*/ 2235739 w 3334562"/>
                <a:gd name="connsiteY8" fmla="*/ 767907 h 1157273"/>
                <a:gd name="connsiteX9" fmla="*/ 2899227 w 3334562"/>
                <a:gd name="connsiteY9" fmla="*/ 1144023 h 1157273"/>
                <a:gd name="connsiteX10" fmla="*/ 3331607 w 3334562"/>
                <a:gd name="connsiteY10" fmla="*/ 827617 h 1157273"/>
                <a:gd name="connsiteX11" fmla="*/ 3120012 w 3334562"/>
                <a:gd name="connsiteY11" fmla="*/ 748636 h 1157273"/>
                <a:gd name="connsiteX12" fmla="*/ 2864494 w 3334562"/>
                <a:gd name="connsiteY12" fmla="*/ 930271 h 1157273"/>
                <a:gd name="connsiteX13" fmla="*/ 2720259 w 3334562"/>
                <a:gd name="connsiteY13" fmla="*/ 224862 h 1157273"/>
                <a:gd name="connsiteX14" fmla="*/ 3074956 w 3334562"/>
                <a:gd name="connsiteY14" fmla="*/ 436795 h 1157273"/>
                <a:gd name="connsiteX15" fmla="*/ 2439967 w 3334562"/>
                <a:gd name="connsiteY15" fmla="*/ 546156 h 1157273"/>
                <a:gd name="connsiteX16" fmla="*/ 2720259 w 3334562"/>
                <a:gd name="connsiteY16" fmla="*/ 224862 h 1157273"/>
                <a:gd name="connsiteX17" fmla="*/ 218194 w 3334562"/>
                <a:gd name="connsiteY17" fmla="*/ 578637 h 1157273"/>
                <a:gd name="connsiteX18" fmla="*/ 579773 w 3334562"/>
                <a:gd name="connsiteY18" fmla="*/ 942673 h 1157273"/>
                <a:gd name="connsiteX19" fmla="*/ 869699 w 3334562"/>
                <a:gd name="connsiteY19" fmla="*/ 785278 h 1157273"/>
                <a:gd name="connsiteX20" fmla="*/ 1059273 w 3334562"/>
                <a:gd name="connsiteY20" fmla="*/ 894962 h 1157273"/>
                <a:gd name="connsiteX21" fmla="*/ 579813 w 3334562"/>
                <a:gd name="connsiteY21" fmla="*/ 1157274 h 1157273"/>
                <a:gd name="connsiteX22" fmla="*/ 0 w 3334562"/>
                <a:gd name="connsiteY22" fmla="*/ 578637 h 1157273"/>
                <a:gd name="connsiteX23" fmla="*/ 579813 w 3334562"/>
                <a:gd name="connsiteY23" fmla="*/ 0 h 1157273"/>
                <a:gd name="connsiteX24" fmla="*/ 1059273 w 3334562"/>
                <a:gd name="connsiteY24" fmla="*/ 262312 h 1157273"/>
                <a:gd name="connsiteX25" fmla="*/ 869699 w 3334562"/>
                <a:gd name="connsiteY25" fmla="*/ 371995 h 1157273"/>
                <a:gd name="connsiteX26" fmla="*/ 579773 w 3334562"/>
                <a:gd name="connsiteY26" fmla="*/ 213025 h 1157273"/>
                <a:gd name="connsiteX27" fmla="*/ 218194 w 3334562"/>
                <a:gd name="connsiteY27" fmla="*/ 578637 h 1157273"/>
                <a:gd name="connsiteX28" fmla="*/ 2011797 w 3334562"/>
                <a:gd name="connsiteY28" fmla="*/ 391064 h 1157273"/>
                <a:gd name="connsiteX29" fmla="*/ 1640665 w 3334562"/>
                <a:gd name="connsiteY29" fmla="*/ 22260 h 1157273"/>
                <a:gd name="connsiteX30" fmla="*/ 1194642 w 3334562"/>
                <a:gd name="connsiteY30" fmla="*/ 22260 h 1157273"/>
                <a:gd name="connsiteX31" fmla="*/ 1194642 w 3334562"/>
                <a:gd name="connsiteY31" fmla="*/ 1135014 h 1157273"/>
                <a:gd name="connsiteX32" fmla="*/ 1414455 w 3334562"/>
                <a:gd name="connsiteY32" fmla="*/ 1135014 h 1157273"/>
                <a:gd name="connsiteX33" fmla="*/ 1414455 w 3334562"/>
                <a:gd name="connsiteY33" fmla="*/ 748717 h 1157273"/>
                <a:gd name="connsiteX34" fmla="*/ 1581724 w 3334562"/>
                <a:gd name="connsiteY34" fmla="*/ 748717 h 1157273"/>
                <a:gd name="connsiteX35" fmla="*/ 1806314 w 3334562"/>
                <a:gd name="connsiteY35" fmla="*/ 1135014 h 1157273"/>
                <a:gd name="connsiteX36" fmla="*/ 2043656 w 3334562"/>
                <a:gd name="connsiteY36" fmla="*/ 1135014 h 1157273"/>
                <a:gd name="connsiteX37" fmla="*/ 1796760 w 3334562"/>
                <a:gd name="connsiteY37" fmla="*/ 715347 h 1157273"/>
                <a:gd name="connsiteX38" fmla="*/ 2011797 w 3334562"/>
                <a:gd name="connsiteY38" fmla="*/ 391064 h 1157273"/>
                <a:gd name="connsiteX39" fmla="*/ 1640665 w 3334562"/>
                <a:gd name="connsiteY39" fmla="*/ 556377 h 1157273"/>
                <a:gd name="connsiteX40" fmla="*/ 1414455 w 3334562"/>
                <a:gd name="connsiteY40" fmla="*/ 556377 h 1157273"/>
                <a:gd name="connsiteX41" fmla="*/ 1414455 w 3334562"/>
                <a:gd name="connsiteY41" fmla="*/ 227326 h 1157273"/>
                <a:gd name="connsiteX42" fmla="*/ 1640665 w 3334562"/>
                <a:gd name="connsiteY42" fmla="*/ 227326 h 1157273"/>
                <a:gd name="connsiteX43" fmla="*/ 1791983 w 3334562"/>
                <a:gd name="connsiteY43" fmla="*/ 391064 h 1157273"/>
                <a:gd name="connsiteX44" fmla="*/ 1640665 w 3334562"/>
                <a:gd name="connsiteY44" fmla="*/ 556377 h 11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34562" h="1157273">
                  <a:moveTo>
                    <a:pt x="2864494" y="930271"/>
                  </a:moveTo>
                  <a:cubicBezTo>
                    <a:pt x="2691720" y="960045"/>
                    <a:pt x="2540725" y="897265"/>
                    <a:pt x="2474943" y="735426"/>
                  </a:cubicBezTo>
                  <a:lnTo>
                    <a:pt x="3334562" y="587363"/>
                  </a:lnTo>
                  <a:cubicBezTo>
                    <a:pt x="3333671" y="556458"/>
                    <a:pt x="3332012" y="521189"/>
                    <a:pt x="3326426" y="488870"/>
                  </a:cubicBezTo>
                  <a:cubicBezTo>
                    <a:pt x="3272747" y="178483"/>
                    <a:pt x="3007717" y="-42217"/>
                    <a:pt x="2685891" y="13211"/>
                  </a:cubicBezTo>
                  <a:cubicBezTo>
                    <a:pt x="2379650" y="65972"/>
                    <a:pt x="2196513" y="305700"/>
                    <a:pt x="2204528" y="586676"/>
                  </a:cubicBezTo>
                  <a:lnTo>
                    <a:pt x="2070414" y="609784"/>
                  </a:lnTo>
                  <a:lnTo>
                    <a:pt x="2101746" y="790975"/>
                  </a:lnTo>
                  <a:lnTo>
                    <a:pt x="2235739" y="767907"/>
                  </a:lnTo>
                  <a:cubicBezTo>
                    <a:pt x="2322855" y="1038258"/>
                    <a:pt x="2577037" y="1199531"/>
                    <a:pt x="2899227" y="1144023"/>
                  </a:cubicBezTo>
                  <a:cubicBezTo>
                    <a:pt x="3110903" y="1107583"/>
                    <a:pt x="3257607" y="991314"/>
                    <a:pt x="3331607" y="827617"/>
                  </a:cubicBezTo>
                  <a:lnTo>
                    <a:pt x="3120012" y="748636"/>
                  </a:lnTo>
                  <a:cubicBezTo>
                    <a:pt x="3081230" y="832990"/>
                    <a:pt x="2994075" y="907930"/>
                    <a:pt x="2864494" y="930271"/>
                  </a:cubicBezTo>
                  <a:close/>
                  <a:moveTo>
                    <a:pt x="2720259" y="224862"/>
                  </a:moveTo>
                  <a:cubicBezTo>
                    <a:pt x="2860648" y="200703"/>
                    <a:pt x="3010510" y="257019"/>
                    <a:pt x="3074956" y="436795"/>
                  </a:cubicBezTo>
                  <a:lnTo>
                    <a:pt x="2439967" y="546156"/>
                  </a:lnTo>
                  <a:cubicBezTo>
                    <a:pt x="2444420" y="378903"/>
                    <a:pt x="2545299" y="254999"/>
                    <a:pt x="2720259" y="224862"/>
                  </a:cubicBezTo>
                  <a:close/>
                  <a:moveTo>
                    <a:pt x="218194" y="578637"/>
                  </a:moveTo>
                  <a:cubicBezTo>
                    <a:pt x="218194" y="791661"/>
                    <a:pt x="361538" y="942673"/>
                    <a:pt x="579773" y="942673"/>
                  </a:cubicBezTo>
                  <a:cubicBezTo>
                    <a:pt x="707208" y="942673"/>
                    <a:pt x="817114" y="882277"/>
                    <a:pt x="869699" y="785278"/>
                  </a:cubicBezTo>
                  <a:lnTo>
                    <a:pt x="1059273" y="894962"/>
                  </a:lnTo>
                  <a:cubicBezTo>
                    <a:pt x="965275" y="1053932"/>
                    <a:pt x="785296" y="1157274"/>
                    <a:pt x="579813" y="1157274"/>
                  </a:cubicBezTo>
                  <a:cubicBezTo>
                    <a:pt x="242118" y="1157274"/>
                    <a:pt x="0" y="902920"/>
                    <a:pt x="0" y="578637"/>
                  </a:cubicBezTo>
                  <a:cubicBezTo>
                    <a:pt x="0" y="254353"/>
                    <a:pt x="242118" y="0"/>
                    <a:pt x="579813" y="0"/>
                  </a:cubicBezTo>
                  <a:cubicBezTo>
                    <a:pt x="783717" y="0"/>
                    <a:pt x="963697" y="103341"/>
                    <a:pt x="1059273" y="262312"/>
                  </a:cubicBezTo>
                  <a:lnTo>
                    <a:pt x="869699" y="371995"/>
                  </a:lnTo>
                  <a:cubicBezTo>
                    <a:pt x="815535" y="273421"/>
                    <a:pt x="707208" y="213025"/>
                    <a:pt x="579773" y="213025"/>
                  </a:cubicBezTo>
                  <a:cubicBezTo>
                    <a:pt x="361538" y="213025"/>
                    <a:pt x="218194" y="364037"/>
                    <a:pt x="218194" y="578637"/>
                  </a:cubicBezTo>
                  <a:close/>
                  <a:moveTo>
                    <a:pt x="2011797" y="391064"/>
                  </a:moveTo>
                  <a:cubicBezTo>
                    <a:pt x="2011797" y="187573"/>
                    <a:pt x="1846147" y="22260"/>
                    <a:pt x="1640665" y="22260"/>
                  </a:cubicBezTo>
                  <a:lnTo>
                    <a:pt x="1194642" y="22260"/>
                  </a:lnTo>
                  <a:lnTo>
                    <a:pt x="1194642" y="1135014"/>
                  </a:lnTo>
                  <a:lnTo>
                    <a:pt x="1414455" y="1135014"/>
                  </a:lnTo>
                  <a:lnTo>
                    <a:pt x="1414455" y="748717"/>
                  </a:lnTo>
                  <a:lnTo>
                    <a:pt x="1581724" y="748717"/>
                  </a:lnTo>
                  <a:lnTo>
                    <a:pt x="1806314" y="1135014"/>
                  </a:lnTo>
                  <a:lnTo>
                    <a:pt x="2043656" y="1135014"/>
                  </a:lnTo>
                  <a:lnTo>
                    <a:pt x="1796760" y="715347"/>
                  </a:lnTo>
                  <a:cubicBezTo>
                    <a:pt x="1924195" y="656526"/>
                    <a:pt x="2011797" y="530966"/>
                    <a:pt x="2011797" y="391064"/>
                  </a:cubicBezTo>
                  <a:close/>
                  <a:moveTo>
                    <a:pt x="1640665" y="556377"/>
                  </a:moveTo>
                  <a:lnTo>
                    <a:pt x="1414455" y="556377"/>
                  </a:lnTo>
                  <a:lnTo>
                    <a:pt x="1414455" y="227326"/>
                  </a:lnTo>
                  <a:lnTo>
                    <a:pt x="1640665" y="227326"/>
                  </a:lnTo>
                  <a:cubicBezTo>
                    <a:pt x="1723489" y="227326"/>
                    <a:pt x="1791983" y="298873"/>
                    <a:pt x="1791983" y="391064"/>
                  </a:cubicBezTo>
                  <a:cubicBezTo>
                    <a:pt x="1791983" y="483254"/>
                    <a:pt x="1723489" y="556377"/>
                    <a:pt x="1640665" y="556377"/>
                  </a:cubicBezTo>
                  <a:close/>
                </a:path>
              </a:pathLst>
            </a:custGeom>
            <a:solidFill>
              <a:srgbClr val="285F84"/>
            </a:solidFill>
            <a:ln w="0" cap="flat">
              <a:noFill/>
              <a:prstDash val="solid"/>
              <a:miter/>
            </a:ln>
          </p:spPr>
          <p:txBody>
            <a:bodyPr rtlCol="0" anchor="ctr"/>
            <a:lstStyle/>
            <a:p>
              <a:endParaRPr lang="fr-FR"/>
            </a:p>
          </p:txBody>
        </p:sp>
      </p:grpSp>
      <p:sp>
        <p:nvSpPr>
          <p:cNvPr id="21" name="Espace réservé du texte 21">
            <a:extLst>
              <a:ext uri="{FF2B5EF4-FFF2-40B4-BE49-F238E27FC236}">
                <a16:creationId xmlns:a16="http://schemas.microsoft.com/office/drawing/2014/main" id="{380DD042-D5BE-54AF-8C1C-17B9D221CB3F}"/>
              </a:ext>
            </a:extLst>
          </p:cNvPr>
          <p:cNvSpPr>
            <a:spLocks noGrp="1"/>
          </p:cNvSpPr>
          <p:nvPr>
            <p:ph type="body" sz="quarter" idx="21" hasCustomPrompt="1"/>
          </p:nvPr>
        </p:nvSpPr>
        <p:spPr>
          <a:xfrm>
            <a:off x="1605954" y="6324754"/>
            <a:ext cx="2605828" cy="395288"/>
          </a:xfrm>
        </p:spPr>
        <p:txBody>
          <a:bodyPr lIns="0" tIns="0" rIns="0" bIns="0" anchor="ctr">
            <a:noAutofit/>
          </a:bodyPr>
          <a:lstStyle>
            <a:lvl1pPr marL="0" indent="0">
              <a:buNone/>
              <a:defRPr lang="fr-FR" sz="2000" kern="1200" dirty="0">
                <a:solidFill>
                  <a:schemeClr val="bg2"/>
                </a:solidFill>
                <a:latin typeface="Marianne" panose="02000000000000000000" pitchFamily="2" charset="0"/>
                <a:ea typeface="+mn-ea"/>
                <a:cs typeface="+mn-cs"/>
              </a:defRPr>
            </a:lvl1pPr>
          </a:lstStyle>
          <a:p>
            <a:pPr lvl="0"/>
            <a:r>
              <a:rPr lang="fr-FR" dirty="0"/>
              <a:t>Date</a:t>
            </a:r>
          </a:p>
        </p:txBody>
      </p:sp>
      <p:cxnSp>
        <p:nvCxnSpPr>
          <p:cNvPr id="2" name="Connecteur droit 1">
            <a:extLst>
              <a:ext uri="{FF2B5EF4-FFF2-40B4-BE49-F238E27FC236}">
                <a16:creationId xmlns:a16="http://schemas.microsoft.com/office/drawing/2014/main" id="{AF047C09-F410-34E0-269B-478022BFF208}"/>
              </a:ext>
            </a:extLst>
          </p:cNvPr>
          <p:cNvCxnSpPr/>
          <p:nvPr userDrawn="1"/>
        </p:nvCxnSpPr>
        <p:spPr>
          <a:xfrm>
            <a:off x="1593254" y="6157377"/>
            <a:ext cx="50224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6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PRES. TURQUO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9D303B-E6B6-2BF9-3DAB-5C65A1763D06}"/>
              </a:ext>
            </a:extLst>
          </p:cNvPr>
          <p:cNvSpPr/>
          <p:nvPr userDrawn="1"/>
        </p:nvSpPr>
        <p:spPr>
          <a:xfrm>
            <a:off x="463456" y="1733639"/>
            <a:ext cx="10228358" cy="5343318"/>
          </a:xfrm>
          <a:prstGeom prst="rect">
            <a:avLst/>
          </a:prstGeom>
          <a:solidFill>
            <a:schemeClr val="accent3">
              <a:alpha val="101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itre 1">
            <a:extLst>
              <a:ext uri="{FF2B5EF4-FFF2-40B4-BE49-F238E27FC236}">
                <a16:creationId xmlns:a16="http://schemas.microsoft.com/office/drawing/2014/main" id="{BD6818C2-FB17-0743-346A-2C222592ABF8}"/>
              </a:ext>
            </a:extLst>
          </p:cNvPr>
          <p:cNvSpPr>
            <a:spLocks noGrp="1"/>
          </p:cNvSpPr>
          <p:nvPr>
            <p:ph type="title" hasCustomPrompt="1"/>
          </p:nvPr>
        </p:nvSpPr>
        <p:spPr>
          <a:xfrm>
            <a:off x="1605954" y="2669040"/>
            <a:ext cx="8054749" cy="2503035"/>
          </a:xfrm>
          <a:prstGeom prst="rect">
            <a:avLst/>
          </a:prstGeom>
        </p:spPr>
        <p:txBody>
          <a:bodyPr vert="horz" lIns="0" tIns="0" rIns="0" bIns="0" rtlCol="0" anchor="t">
            <a:noAutofit/>
          </a:bodyPr>
          <a:lstStyle>
            <a:lvl1pPr>
              <a:lnSpc>
                <a:spcPct val="80000"/>
              </a:lnSpc>
              <a:defRPr sz="5400" b="1" i="0">
                <a:solidFill>
                  <a:schemeClr val="accent3"/>
                </a:solidFill>
                <a:latin typeface="Marianne" panose="02000000000000000000" pitchFamily="2" charset="0"/>
              </a:defRPr>
            </a:lvl1pPr>
          </a:lstStyle>
          <a:p>
            <a:r>
              <a:rPr lang="fr-FR" dirty="0"/>
              <a:t>Titre de la présentation sur plusieurs lignes</a:t>
            </a:r>
          </a:p>
        </p:txBody>
      </p:sp>
      <p:grpSp>
        <p:nvGrpSpPr>
          <p:cNvPr id="10" name="Groupe 9">
            <a:extLst>
              <a:ext uri="{FF2B5EF4-FFF2-40B4-BE49-F238E27FC236}">
                <a16:creationId xmlns:a16="http://schemas.microsoft.com/office/drawing/2014/main" id="{9073D6FA-D36B-B155-4EBA-86358B28CE44}"/>
              </a:ext>
            </a:extLst>
          </p:cNvPr>
          <p:cNvGrpSpPr/>
          <p:nvPr userDrawn="1"/>
        </p:nvGrpSpPr>
        <p:grpSpPr>
          <a:xfrm>
            <a:off x="463455" y="482718"/>
            <a:ext cx="4724772" cy="790973"/>
            <a:chOff x="893081" y="-1568456"/>
            <a:chExt cx="6912821" cy="1157273"/>
          </a:xfrm>
        </p:grpSpPr>
        <p:grpSp>
          <p:nvGrpSpPr>
            <p:cNvPr id="11" name="Groupe 10">
              <a:extLst>
                <a:ext uri="{FF2B5EF4-FFF2-40B4-BE49-F238E27FC236}">
                  <a16:creationId xmlns:a16="http://schemas.microsoft.com/office/drawing/2014/main" id="{A4928931-2C57-24EB-4F25-5A80DD9A4FE6}"/>
                </a:ext>
              </a:extLst>
            </p:cNvPr>
            <p:cNvGrpSpPr/>
            <p:nvPr userDrawn="1"/>
          </p:nvGrpSpPr>
          <p:grpSpPr>
            <a:xfrm>
              <a:off x="893081" y="-1543570"/>
              <a:ext cx="1276737" cy="1111297"/>
              <a:chOff x="893081" y="-1543570"/>
              <a:chExt cx="1276737" cy="1111297"/>
            </a:xfrm>
          </p:grpSpPr>
          <p:grpSp>
            <p:nvGrpSpPr>
              <p:cNvPr id="14" name="Groupe 13">
                <a:extLst>
                  <a:ext uri="{FF2B5EF4-FFF2-40B4-BE49-F238E27FC236}">
                    <a16:creationId xmlns:a16="http://schemas.microsoft.com/office/drawing/2014/main" id="{923493BD-473C-33E4-7A4A-1AF54303C84F}"/>
                  </a:ext>
                </a:extLst>
              </p:cNvPr>
              <p:cNvGrpSpPr/>
              <p:nvPr userDrawn="1"/>
            </p:nvGrpSpPr>
            <p:grpSpPr>
              <a:xfrm>
                <a:off x="893081" y="-1543570"/>
                <a:ext cx="541517" cy="196137"/>
                <a:chOff x="893081" y="-1543570"/>
                <a:chExt cx="541517" cy="196137"/>
              </a:xfrm>
            </p:grpSpPr>
            <p:sp>
              <p:nvSpPr>
                <p:cNvPr id="17" name="Forme libre 16">
                  <a:extLst>
                    <a:ext uri="{FF2B5EF4-FFF2-40B4-BE49-F238E27FC236}">
                      <a16:creationId xmlns:a16="http://schemas.microsoft.com/office/drawing/2014/main" id="{263EC6AD-B660-3C3B-1FF4-81DB942EA0AB}"/>
                    </a:ext>
                  </a:extLst>
                </p:cNvPr>
                <p:cNvSpPr/>
                <p:nvPr/>
              </p:nvSpPr>
              <p:spPr>
                <a:xfrm>
                  <a:off x="893081" y="-1543570"/>
                  <a:ext cx="256084" cy="195976"/>
                </a:xfrm>
                <a:custGeom>
                  <a:avLst/>
                  <a:gdLst>
                    <a:gd name="connsiteX0" fmla="*/ 225157 w 256084"/>
                    <a:gd name="connsiteY0" fmla="*/ 173272 h 195976"/>
                    <a:gd name="connsiteX1" fmla="*/ 231431 w 256084"/>
                    <a:gd name="connsiteY1" fmla="*/ 166606 h 195976"/>
                    <a:gd name="connsiteX2" fmla="*/ 243819 w 256084"/>
                    <a:gd name="connsiteY2" fmla="*/ 154082 h 195976"/>
                    <a:gd name="connsiteX3" fmla="*/ 247948 w 256084"/>
                    <a:gd name="connsiteY3" fmla="*/ 150931 h 195976"/>
                    <a:gd name="connsiteX4" fmla="*/ 248717 w 256084"/>
                    <a:gd name="connsiteY4" fmla="*/ 149356 h 195976"/>
                    <a:gd name="connsiteX5" fmla="*/ 243819 w 256084"/>
                    <a:gd name="connsiteY5" fmla="*/ 152305 h 195976"/>
                    <a:gd name="connsiteX6" fmla="*/ 243414 w 256084"/>
                    <a:gd name="connsiteY6" fmla="*/ 151537 h 195976"/>
                    <a:gd name="connsiteX7" fmla="*/ 247340 w 256084"/>
                    <a:gd name="connsiteY7" fmla="*/ 148588 h 195976"/>
                    <a:gd name="connsiteX8" fmla="*/ 247138 w 256084"/>
                    <a:gd name="connsiteY8" fmla="*/ 148588 h 195976"/>
                    <a:gd name="connsiteX9" fmla="*/ 246733 w 256084"/>
                    <a:gd name="connsiteY9" fmla="*/ 147820 h 195976"/>
                    <a:gd name="connsiteX10" fmla="*/ 234953 w 256084"/>
                    <a:gd name="connsiteY10" fmla="*/ 153315 h 195976"/>
                    <a:gd name="connsiteX11" fmla="*/ 233172 w 256084"/>
                    <a:gd name="connsiteY11" fmla="*/ 152911 h 195976"/>
                    <a:gd name="connsiteX12" fmla="*/ 218032 w 256084"/>
                    <a:gd name="connsiteY12" fmla="*/ 161718 h 195976"/>
                    <a:gd name="connsiteX13" fmla="*/ 218032 w 256084"/>
                    <a:gd name="connsiteY13" fmla="*/ 160950 h 195976"/>
                    <a:gd name="connsiteX14" fmla="*/ 211353 w 256084"/>
                    <a:gd name="connsiteY14" fmla="*/ 163495 h 195976"/>
                    <a:gd name="connsiteX15" fmla="*/ 202123 w 256084"/>
                    <a:gd name="connsiteY15" fmla="*/ 163899 h 195976"/>
                    <a:gd name="connsiteX16" fmla="*/ 188562 w 256084"/>
                    <a:gd name="connsiteY16" fmla="*/ 166242 h 195976"/>
                    <a:gd name="connsiteX17" fmla="*/ 188157 w 256084"/>
                    <a:gd name="connsiteY17" fmla="*/ 166444 h 195976"/>
                    <a:gd name="connsiteX18" fmla="*/ 181275 w 256084"/>
                    <a:gd name="connsiteY18" fmla="*/ 169192 h 195976"/>
                    <a:gd name="connsiteX19" fmla="*/ 180506 w 256084"/>
                    <a:gd name="connsiteY19" fmla="*/ 169959 h 195976"/>
                    <a:gd name="connsiteX20" fmla="*/ 177956 w 256084"/>
                    <a:gd name="connsiteY20" fmla="*/ 172100 h 195976"/>
                    <a:gd name="connsiteX21" fmla="*/ 171883 w 256084"/>
                    <a:gd name="connsiteY21" fmla="*/ 176989 h 195976"/>
                    <a:gd name="connsiteX22" fmla="*/ 171276 w 256084"/>
                    <a:gd name="connsiteY22" fmla="*/ 177191 h 195976"/>
                    <a:gd name="connsiteX23" fmla="*/ 165366 w 256084"/>
                    <a:gd name="connsiteY23" fmla="*/ 182887 h 195976"/>
                    <a:gd name="connsiteX24" fmla="*/ 164192 w 256084"/>
                    <a:gd name="connsiteY24" fmla="*/ 183089 h 195976"/>
                    <a:gd name="connsiteX25" fmla="*/ 164394 w 256084"/>
                    <a:gd name="connsiteY25" fmla="*/ 182685 h 195976"/>
                    <a:gd name="connsiteX26" fmla="*/ 165366 w 256084"/>
                    <a:gd name="connsiteY26" fmla="*/ 181109 h 195976"/>
                    <a:gd name="connsiteX27" fmla="*/ 166540 w 256084"/>
                    <a:gd name="connsiteY27" fmla="*/ 179332 h 195976"/>
                    <a:gd name="connsiteX28" fmla="*/ 168119 w 256084"/>
                    <a:gd name="connsiteY28" fmla="*/ 177191 h 195976"/>
                    <a:gd name="connsiteX29" fmla="*/ 168119 w 256084"/>
                    <a:gd name="connsiteY29" fmla="*/ 176787 h 195976"/>
                    <a:gd name="connsiteX30" fmla="*/ 167511 w 256084"/>
                    <a:gd name="connsiteY30" fmla="*/ 176585 h 195976"/>
                    <a:gd name="connsiteX31" fmla="*/ 173786 w 256084"/>
                    <a:gd name="connsiteY31" fmla="*/ 171898 h 195976"/>
                    <a:gd name="connsiteX32" fmla="*/ 173381 w 256084"/>
                    <a:gd name="connsiteY32" fmla="*/ 171494 h 195976"/>
                    <a:gd name="connsiteX33" fmla="*/ 173988 w 256084"/>
                    <a:gd name="connsiteY33" fmla="*/ 170525 h 195976"/>
                    <a:gd name="connsiteX34" fmla="*/ 174191 w 256084"/>
                    <a:gd name="connsiteY34" fmla="*/ 170121 h 195976"/>
                    <a:gd name="connsiteX35" fmla="*/ 173988 w 256084"/>
                    <a:gd name="connsiteY35" fmla="*/ 169717 h 195976"/>
                    <a:gd name="connsiteX36" fmla="*/ 172207 w 256084"/>
                    <a:gd name="connsiteY36" fmla="*/ 170888 h 195976"/>
                    <a:gd name="connsiteX37" fmla="*/ 169252 w 256084"/>
                    <a:gd name="connsiteY37" fmla="*/ 173231 h 195976"/>
                    <a:gd name="connsiteX38" fmla="*/ 168645 w 256084"/>
                    <a:gd name="connsiteY38" fmla="*/ 173231 h 195976"/>
                    <a:gd name="connsiteX39" fmla="*/ 168240 w 256084"/>
                    <a:gd name="connsiteY39" fmla="*/ 173029 h 195976"/>
                    <a:gd name="connsiteX40" fmla="*/ 168240 w 256084"/>
                    <a:gd name="connsiteY40" fmla="*/ 172828 h 195976"/>
                    <a:gd name="connsiteX41" fmla="*/ 168443 w 256084"/>
                    <a:gd name="connsiteY41" fmla="*/ 172423 h 195976"/>
                    <a:gd name="connsiteX42" fmla="*/ 168645 w 256084"/>
                    <a:gd name="connsiteY42" fmla="*/ 172019 h 195976"/>
                    <a:gd name="connsiteX43" fmla="*/ 168847 w 256084"/>
                    <a:gd name="connsiteY43" fmla="*/ 171818 h 195976"/>
                    <a:gd name="connsiteX44" fmla="*/ 169050 w 256084"/>
                    <a:gd name="connsiteY44" fmla="*/ 171414 h 195976"/>
                    <a:gd name="connsiteX45" fmla="*/ 169252 w 256084"/>
                    <a:gd name="connsiteY45" fmla="*/ 171009 h 195976"/>
                    <a:gd name="connsiteX46" fmla="*/ 169657 w 256084"/>
                    <a:gd name="connsiteY46" fmla="*/ 170242 h 195976"/>
                    <a:gd name="connsiteX47" fmla="*/ 169859 w 256084"/>
                    <a:gd name="connsiteY47" fmla="*/ 169838 h 195976"/>
                    <a:gd name="connsiteX48" fmla="*/ 170264 w 256084"/>
                    <a:gd name="connsiteY48" fmla="*/ 169232 h 195976"/>
                    <a:gd name="connsiteX49" fmla="*/ 170062 w 256084"/>
                    <a:gd name="connsiteY49" fmla="*/ 168626 h 195976"/>
                    <a:gd name="connsiteX50" fmla="*/ 172612 w 256084"/>
                    <a:gd name="connsiteY50" fmla="*/ 166485 h 195976"/>
                    <a:gd name="connsiteX51" fmla="*/ 172410 w 256084"/>
                    <a:gd name="connsiteY51" fmla="*/ 166485 h 195976"/>
                    <a:gd name="connsiteX52" fmla="*/ 176741 w 256084"/>
                    <a:gd name="connsiteY52" fmla="*/ 164142 h 195976"/>
                    <a:gd name="connsiteX53" fmla="*/ 177348 w 256084"/>
                    <a:gd name="connsiteY53" fmla="*/ 163536 h 195976"/>
                    <a:gd name="connsiteX54" fmla="*/ 171438 w 256084"/>
                    <a:gd name="connsiteY54" fmla="*/ 166485 h 195976"/>
                    <a:gd name="connsiteX55" fmla="*/ 170831 w 256084"/>
                    <a:gd name="connsiteY55" fmla="*/ 166889 h 195976"/>
                    <a:gd name="connsiteX56" fmla="*/ 169859 w 256084"/>
                    <a:gd name="connsiteY56" fmla="*/ 166485 h 195976"/>
                    <a:gd name="connsiteX57" fmla="*/ 169859 w 256084"/>
                    <a:gd name="connsiteY57" fmla="*/ 166283 h 195976"/>
                    <a:gd name="connsiteX58" fmla="*/ 172005 w 256084"/>
                    <a:gd name="connsiteY58" fmla="*/ 164505 h 195976"/>
                    <a:gd name="connsiteX59" fmla="*/ 172774 w 256084"/>
                    <a:gd name="connsiteY59" fmla="*/ 164909 h 195976"/>
                    <a:gd name="connsiteX60" fmla="*/ 214794 w 256084"/>
                    <a:gd name="connsiteY60" fmla="*/ 153153 h 195976"/>
                    <a:gd name="connsiteX61" fmla="*/ 218113 w 256084"/>
                    <a:gd name="connsiteY61" fmla="*/ 151012 h 195976"/>
                    <a:gd name="connsiteX62" fmla="*/ 223618 w 256084"/>
                    <a:gd name="connsiteY62" fmla="*/ 147295 h 195976"/>
                    <a:gd name="connsiteX63" fmla="*/ 229893 w 256084"/>
                    <a:gd name="connsiteY63" fmla="*/ 138852 h 195976"/>
                    <a:gd name="connsiteX64" fmla="*/ 229488 w 256084"/>
                    <a:gd name="connsiteY64" fmla="*/ 138084 h 195976"/>
                    <a:gd name="connsiteX65" fmla="*/ 213174 w 256084"/>
                    <a:gd name="connsiteY65" fmla="*/ 150244 h 195976"/>
                    <a:gd name="connsiteX66" fmla="*/ 188643 w 256084"/>
                    <a:gd name="connsiteY66" fmla="*/ 154769 h 195976"/>
                    <a:gd name="connsiteX67" fmla="*/ 190424 w 256084"/>
                    <a:gd name="connsiteY67" fmla="*/ 154001 h 195976"/>
                    <a:gd name="connsiteX68" fmla="*/ 192003 w 256084"/>
                    <a:gd name="connsiteY68" fmla="*/ 151860 h 195976"/>
                    <a:gd name="connsiteX69" fmla="*/ 193177 w 256084"/>
                    <a:gd name="connsiteY69" fmla="*/ 151860 h 195976"/>
                    <a:gd name="connsiteX70" fmla="*/ 193946 w 256084"/>
                    <a:gd name="connsiteY70" fmla="*/ 151093 h 195976"/>
                    <a:gd name="connsiteX71" fmla="*/ 195524 w 256084"/>
                    <a:gd name="connsiteY71" fmla="*/ 150689 h 195976"/>
                    <a:gd name="connsiteX72" fmla="*/ 190424 w 256084"/>
                    <a:gd name="connsiteY72" fmla="*/ 150689 h 195976"/>
                    <a:gd name="connsiteX73" fmla="*/ 191598 w 256084"/>
                    <a:gd name="connsiteY73" fmla="*/ 148548 h 195976"/>
                    <a:gd name="connsiteX74" fmla="*/ 193177 w 256084"/>
                    <a:gd name="connsiteY74" fmla="*/ 148548 h 195976"/>
                    <a:gd name="connsiteX75" fmla="*/ 193946 w 256084"/>
                    <a:gd name="connsiteY75" fmla="*/ 146972 h 195976"/>
                    <a:gd name="connsiteX76" fmla="*/ 209855 w 256084"/>
                    <a:gd name="connsiteY76" fmla="*/ 138165 h 195976"/>
                    <a:gd name="connsiteX77" fmla="*/ 206900 w 256084"/>
                    <a:gd name="connsiteY77" fmla="*/ 138569 h 195976"/>
                    <a:gd name="connsiteX78" fmla="*/ 207669 w 256084"/>
                    <a:gd name="connsiteY78" fmla="*/ 137397 h 195976"/>
                    <a:gd name="connsiteX79" fmla="*/ 219246 w 256084"/>
                    <a:gd name="connsiteY79" fmla="*/ 132509 h 195976"/>
                    <a:gd name="connsiteX80" fmla="*/ 215117 w 256084"/>
                    <a:gd name="connsiteY80" fmla="*/ 132509 h 195976"/>
                    <a:gd name="connsiteX81" fmla="*/ 217263 w 256084"/>
                    <a:gd name="connsiteY81" fmla="*/ 131338 h 195976"/>
                    <a:gd name="connsiteX82" fmla="*/ 217263 w 256084"/>
                    <a:gd name="connsiteY82" fmla="*/ 130166 h 195976"/>
                    <a:gd name="connsiteX83" fmla="*/ 218032 w 256084"/>
                    <a:gd name="connsiteY83" fmla="*/ 129762 h 195976"/>
                    <a:gd name="connsiteX84" fmla="*/ 217263 w 256084"/>
                    <a:gd name="connsiteY84" fmla="*/ 129358 h 195976"/>
                    <a:gd name="connsiteX85" fmla="*/ 219408 w 256084"/>
                    <a:gd name="connsiteY85" fmla="*/ 128186 h 195976"/>
                    <a:gd name="connsiteX86" fmla="*/ 218234 w 256084"/>
                    <a:gd name="connsiteY86" fmla="*/ 127782 h 195976"/>
                    <a:gd name="connsiteX87" fmla="*/ 223133 w 256084"/>
                    <a:gd name="connsiteY87" fmla="*/ 125641 h 195976"/>
                    <a:gd name="connsiteX88" fmla="*/ 221554 w 256084"/>
                    <a:gd name="connsiteY88" fmla="*/ 124874 h 195976"/>
                    <a:gd name="connsiteX89" fmla="*/ 222323 w 256084"/>
                    <a:gd name="connsiteY89" fmla="*/ 124470 h 195976"/>
                    <a:gd name="connsiteX90" fmla="*/ 221554 w 256084"/>
                    <a:gd name="connsiteY90" fmla="*/ 124470 h 195976"/>
                    <a:gd name="connsiteX91" fmla="*/ 221149 w 256084"/>
                    <a:gd name="connsiteY91" fmla="*/ 122894 h 195976"/>
                    <a:gd name="connsiteX92" fmla="*/ 224469 w 256084"/>
                    <a:gd name="connsiteY92" fmla="*/ 114087 h 195976"/>
                    <a:gd name="connsiteX93" fmla="*/ 223699 w 256084"/>
                    <a:gd name="connsiteY93" fmla="*/ 113683 h 195976"/>
                    <a:gd name="connsiteX94" fmla="*/ 208559 w 256084"/>
                    <a:gd name="connsiteY94" fmla="*/ 120753 h 195976"/>
                    <a:gd name="connsiteX95" fmla="*/ 206009 w 256084"/>
                    <a:gd name="connsiteY95" fmla="*/ 120753 h 195976"/>
                    <a:gd name="connsiteX96" fmla="*/ 199735 w 256084"/>
                    <a:gd name="connsiteY96" fmla="*/ 120349 h 195976"/>
                    <a:gd name="connsiteX97" fmla="*/ 196010 w 256084"/>
                    <a:gd name="connsiteY97" fmla="*/ 117400 h 195976"/>
                    <a:gd name="connsiteX98" fmla="*/ 186781 w 256084"/>
                    <a:gd name="connsiteY98" fmla="*/ 112875 h 195976"/>
                    <a:gd name="connsiteX99" fmla="*/ 158322 w 256084"/>
                    <a:gd name="connsiteY99" fmla="*/ 108754 h 195976"/>
                    <a:gd name="connsiteX100" fmla="*/ 171276 w 256084"/>
                    <a:gd name="connsiteY100" fmla="*/ 105038 h 195976"/>
                    <a:gd name="connsiteX101" fmla="*/ 190140 w 256084"/>
                    <a:gd name="connsiteY101" fmla="*/ 101321 h 195976"/>
                    <a:gd name="connsiteX102" fmla="*/ 186416 w 256084"/>
                    <a:gd name="connsiteY102" fmla="*/ 101321 h 195976"/>
                    <a:gd name="connsiteX103" fmla="*/ 170507 w 256084"/>
                    <a:gd name="connsiteY103" fmla="*/ 103462 h 195976"/>
                    <a:gd name="connsiteX104" fmla="*/ 159699 w 256084"/>
                    <a:gd name="connsiteY104" fmla="*/ 106411 h 195976"/>
                    <a:gd name="connsiteX105" fmla="*/ 153788 w 256084"/>
                    <a:gd name="connsiteY105" fmla="*/ 108956 h 195976"/>
                    <a:gd name="connsiteX106" fmla="*/ 153788 w 256084"/>
                    <a:gd name="connsiteY106" fmla="*/ 107785 h 195976"/>
                    <a:gd name="connsiteX107" fmla="*/ 167916 w 256084"/>
                    <a:gd name="connsiteY107" fmla="*/ 98574 h 195976"/>
                    <a:gd name="connsiteX108" fmla="*/ 187550 w 256084"/>
                    <a:gd name="connsiteY108" fmla="*/ 99341 h 195976"/>
                    <a:gd name="connsiteX109" fmla="*/ 201678 w 256084"/>
                    <a:gd name="connsiteY109" fmla="*/ 101887 h 195976"/>
                    <a:gd name="connsiteX110" fmla="*/ 205402 w 256084"/>
                    <a:gd name="connsiteY110" fmla="*/ 105199 h 195976"/>
                    <a:gd name="connsiteX111" fmla="*/ 212081 w 256084"/>
                    <a:gd name="connsiteY111" fmla="*/ 106775 h 195976"/>
                    <a:gd name="connsiteX112" fmla="*/ 212081 w 256084"/>
                    <a:gd name="connsiteY112" fmla="*/ 104634 h 195976"/>
                    <a:gd name="connsiteX113" fmla="*/ 216980 w 256084"/>
                    <a:gd name="connsiteY113" fmla="*/ 104230 h 195976"/>
                    <a:gd name="connsiteX114" fmla="*/ 212850 w 256084"/>
                    <a:gd name="connsiteY114" fmla="*/ 96392 h 195976"/>
                    <a:gd name="connsiteX115" fmla="*/ 213255 w 256084"/>
                    <a:gd name="connsiteY115" fmla="*/ 95625 h 195976"/>
                    <a:gd name="connsiteX116" fmla="*/ 222080 w 256084"/>
                    <a:gd name="connsiteY116" fmla="*/ 103058 h 195976"/>
                    <a:gd name="connsiteX117" fmla="*/ 227586 w 256084"/>
                    <a:gd name="connsiteY117" fmla="*/ 102654 h 195976"/>
                    <a:gd name="connsiteX118" fmla="*/ 218963 w 256084"/>
                    <a:gd name="connsiteY118" fmla="*/ 91464 h 195976"/>
                    <a:gd name="connsiteX119" fmla="*/ 218963 w 256084"/>
                    <a:gd name="connsiteY119" fmla="*/ 89888 h 195976"/>
                    <a:gd name="connsiteX120" fmla="*/ 217789 w 256084"/>
                    <a:gd name="connsiteY120" fmla="*/ 89121 h 195976"/>
                    <a:gd name="connsiteX121" fmla="*/ 217789 w 256084"/>
                    <a:gd name="connsiteY121" fmla="*/ 87545 h 195976"/>
                    <a:gd name="connsiteX122" fmla="*/ 216008 w 256084"/>
                    <a:gd name="connsiteY122" fmla="*/ 84232 h 195976"/>
                    <a:gd name="connsiteX123" fmla="*/ 214834 w 256084"/>
                    <a:gd name="connsiteY123" fmla="*/ 77566 h 195976"/>
                    <a:gd name="connsiteX124" fmla="*/ 213255 w 256084"/>
                    <a:gd name="connsiteY124" fmla="*/ 71304 h 195976"/>
                    <a:gd name="connsiteX125" fmla="*/ 209936 w 256084"/>
                    <a:gd name="connsiteY125" fmla="*/ 53488 h 195976"/>
                    <a:gd name="connsiteX126" fmla="*/ 217384 w 256084"/>
                    <a:gd name="connsiteY126" fmla="*/ 34662 h 195976"/>
                    <a:gd name="connsiteX127" fmla="*/ 227788 w 256084"/>
                    <a:gd name="connsiteY127" fmla="*/ 22906 h 195976"/>
                    <a:gd name="connsiteX128" fmla="*/ 234872 w 256084"/>
                    <a:gd name="connsiteY128" fmla="*/ 11150 h 195976"/>
                    <a:gd name="connsiteX129" fmla="*/ 246247 w 256084"/>
                    <a:gd name="connsiteY129" fmla="*/ 3717 h 195976"/>
                    <a:gd name="connsiteX130" fmla="*/ 256084 w 256084"/>
                    <a:gd name="connsiteY130" fmla="*/ 0 h 195976"/>
                    <a:gd name="connsiteX131" fmla="*/ 0 w 256084"/>
                    <a:gd name="connsiteY131" fmla="*/ 0 h 195976"/>
                    <a:gd name="connsiteX132" fmla="*/ 0 w 256084"/>
                    <a:gd name="connsiteY132" fmla="*/ 195976 h 195976"/>
                    <a:gd name="connsiteX133" fmla="*/ 182044 w 256084"/>
                    <a:gd name="connsiteY133" fmla="*/ 195976 h 195976"/>
                    <a:gd name="connsiteX134" fmla="*/ 206009 w 256084"/>
                    <a:gd name="connsiteY134" fmla="*/ 183614 h 195976"/>
                    <a:gd name="connsiteX135" fmla="*/ 224873 w 256084"/>
                    <a:gd name="connsiteY135" fmla="*/ 173231 h 195976"/>
                    <a:gd name="connsiteX136" fmla="*/ 167916 w 256084"/>
                    <a:gd name="connsiteY136" fmla="*/ 146568 h 195976"/>
                    <a:gd name="connsiteX137" fmla="*/ 166135 w 256084"/>
                    <a:gd name="connsiteY137" fmla="*/ 146164 h 195976"/>
                    <a:gd name="connsiteX138" fmla="*/ 170669 w 256084"/>
                    <a:gd name="connsiteY138" fmla="*/ 143619 h 195976"/>
                    <a:gd name="connsiteX139" fmla="*/ 173219 w 256084"/>
                    <a:gd name="connsiteY139" fmla="*/ 142851 h 195976"/>
                    <a:gd name="connsiteX140" fmla="*/ 175770 w 256084"/>
                    <a:gd name="connsiteY140" fmla="*/ 144427 h 195976"/>
                    <a:gd name="connsiteX141" fmla="*/ 167916 w 256084"/>
                    <a:gd name="connsiteY141" fmla="*/ 146568 h 195976"/>
                    <a:gd name="connsiteX142" fmla="*/ 110959 w 256084"/>
                    <a:gd name="connsiteY142" fmla="*/ 138529 h 195976"/>
                    <a:gd name="connsiteX143" fmla="*/ 110554 w 256084"/>
                    <a:gd name="connsiteY143" fmla="*/ 137761 h 195976"/>
                    <a:gd name="connsiteX144" fmla="*/ 122537 w 256084"/>
                    <a:gd name="connsiteY144" fmla="*/ 118935 h 195976"/>
                    <a:gd name="connsiteX145" fmla="*/ 135086 w 256084"/>
                    <a:gd name="connsiteY145" fmla="*/ 108552 h 195976"/>
                    <a:gd name="connsiteX146" fmla="*/ 155893 w 256084"/>
                    <a:gd name="connsiteY146" fmla="*/ 92272 h 195976"/>
                    <a:gd name="connsiteX147" fmla="*/ 165528 w 256084"/>
                    <a:gd name="connsiteY147" fmla="*/ 92676 h 195976"/>
                    <a:gd name="connsiteX148" fmla="*/ 160994 w 256084"/>
                    <a:gd name="connsiteY148" fmla="*/ 94817 h 195976"/>
                    <a:gd name="connsiteX149" fmla="*/ 159820 w 256084"/>
                    <a:gd name="connsiteY149" fmla="*/ 94413 h 195976"/>
                    <a:gd name="connsiteX150" fmla="*/ 160225 w 256084"/>
                    <a:gd name="connsiteY150" fmla="*/ 93241 h 195976"/>
                    <a:gd name="connsiteX151" fmla="*/ 148445 w 256084"/>
                    <a:gd name="connsiteY151" fmla="*/ 104028 h 195976"/>
                    <a:gd name="connsiteX152" fmla="*/ 139984 w 256084"/>
                    <a:gd name="connsiteY152" fmla="*/ 113643 h 195976"/>
                    <a:gd name="connsiteX153" fmla="*/ 139579 w 256084"/>
                    <a:gd name="connsiteY153" fmla="*/ 112875 h 195976"/>
                    <a:gd name="connsiteX154" fmla="*/ 110919 w 256084"/>
                    <a:gd name="connsiteY154" fmla="*/ 138529 h 195976"/>
                    <a:gd name="connsiteX155" fmla="*/ 141765 w 256084"/>
                    <a:gd name="connsiteY155" fmla="*/ 114047 h 195976"/>
                    <a:gd name="connsiteX156" fmla="*/ 140591 w 256084"/>
                    <a:gd name="connsiteY156" fmla="*/ 115622 h 195976"/>
                    <a:gd name="connsiteX157" fmla="*/ 139013 w 256084"/>
                    <a:gd name="connsiteY157" fmla="*/ 117198 h 195976"/>
                    <a:gd name="connsiteX158" fmla="*/ 138243 w 256084"/>
                    <a:gd name="connsiteY158" fmla="*/ 116794 h 195976"/>
                    <a:gd name="connsiteX159" fmla="*/ 141199 w 256084"/>
                    <a:gd name="connsiteY159" fmla="*/ 113481 h 195976"/>
                    <a:gd name="connsiteX160" fmla="*/ 141806 w 256084"/>
                    <a:gd name="connsiteY160" fmla="*/ 114087 h 195976"/>
                    <a:gd name="connsiteX161" fmla="*/ 159091 w 256084"/>
                    <a:gd name="connsiteY161" fmla="*/ 169555 h 195976"/>
                    <a:gd name="connsiteX162" fmla="*/ 158120 w 256084"/>
                    <a:gd name="connsiteY162" fmla="*/ 170727 h 195976"/>
                    <a:gd name="connsiteX163" fmla="*/ 158525 w 256084"/>
                    <a:gd name="connsiteY163" fmla="*/ 171333 h 195976"/>
                    <a:gd name="connsiteX164" fmla="*/ 155772 w 256084"/>
                    <a:gd name="connsiteY164" fmla="*/ 173312 h 195976"/>
                    <a:gd name="connsiteX165" fmla="*/ 155165 w 256084"/>
                    <a:gd name="connsiteY165" fmla="*/ 173312 h 195976"/>
                    <a:gd name="connsiteX166" fmla="*/ 153788 w 256084"/>
                    <a:gd name="connsiteY166" fmla="*/ 174686 h 195976"/>
                    <a:gd name="connsiteX167" fmla="*/ 151805 w 256084"/>
                    <a:gd name="connsiteY167" fmla="*/ 174282 h 195976"/>
                    <a:gd name="connsiteX168" fmla="*/ 154557 w 256084"/>
                    <a:gd name="connsiteY168" fmla="*/ 171737 h 195976"/>
                    <a:gd name="connsiteX169" fmla="*/ 156136 w 256084"/>
                    <a:gd name="connsiteY169" fmla="*/ 170161 h 195976"/>
                    <a:gd name="connsiteX170" fmla="*/ 156905 w 256084"/>
                    <a:gd name="connsiteY170" fmla="*/ 169394 h 195976"/>
                    <a:gd name="connsiteX171" fmla="*/ 159051 w 256084"/>
                    <a:gd name="connsiteY171" fmla="*/ 169596 h 195976"/>
                    <a:gd name="connsiteX172" fmla="*/ 152371 w 256084"/>
                    <a:gd name="connsiteY172" fmla="*/ 166646 h 195976"/>
                    <a:gd name="connsiteX173" fmla="*/ 148040 w 256084"/>
                    <a:gd name="connsiteY173" fmla="*/ 169596 h 195976"/>
                    <a:gd name="connsiteX174" fmla="*/ 143142 w 256084"/>
                    <a:gd name="connsiteY174" fmla="*/ 171939 h 195976"/>
                    <a:gd name="connsiteX175" fmla="*/ 142534 w 256084"/>
                    <a:gd name="connsiteY175" fmla="*/ 171737 h 195976"/>
                    <a:gd name="connsiteX176" fmla="*/ 138810 w 256084"/>
                    <a:gd name="connsiteY176" fmla="*/ 174686 h 195976"/>
                    <a:gd name="connsiteX177" fmla="*/ 138203 w 256084"/>
                    <a:gd name="connsiteY177" fmla="*/ 175292 h 195976"/>
                    <a:gd name="connsiteX178" fmla="*/ 137596 w 256084"/>
                    <a:gd name="connsiteY178" fmla="*/ 175898 h 195976"/>
                    <a:gd name="connsiteX179" fmla="*/ 136827 w 256084"/>
                    <a:gd name="connsiteY179" fmla="*/ 176665 h 195976"/>
                    <a:gd name="connsiteX180" fmla="*/ 136219 w 256084"/>
                    <a:gd name="connsiteY180" fmla="*/ 177271 h 195976"/>
                    <a:gd name="connsiteX181" fmla="*/ 135450 w 256084"/>
                    <a:gd name="connsiteY181" fmla="*/ 177069 h 195976"/>
                    <a:gd name="connsiteX182" fmla="*/ 134843 w 256084"/>
                    <a:gd name="connsiteY182" fmla="*/ 177473 h 195976"/>
                    <a:gd name="connsiteX183" fmla="*/ 134236 w 256084"/>
                    <a:gd name="connsiteY183" fmla="*/ 177877 h 195976"/>
                    <a:gd name="connsiteX184" fmla="*/ 133831 w 256084"/>
                    <a:gd name="connsiteY184" fmla="*/ 177877 h 195976"/>
                    <a:gd name="connsiteX185" fmla="*/ 132455 w 256084"/>
                    <a:gd name="connsiteY185" fmla="*/ 179049 h 195976"/>
                    <a:gd name="connsiteX186" fmla="*/ 130309 w 256084"/>
                    <a:gd name="connsiteY186" fmla="*/ 181392 h 195976"/>
                    <a:gd name="connsiteX187" fmla="*/ 130309 w 256084"/>
                    <a:gd name="connsiteY187" fmla="*/ 181594 h 195976"/>
                    <a:gd name="connsiteX188" fmla="*/ 130107 w 256084"/>
                    <a:gd name="connsiteY188" fmla="*/ 181796 h 195976"/>
                    <a:gd name="connsiteX189" fmla="*/ 129904 w 256084"/>
                    <a:gd name="connsiteY189" fmla="*/ 181998 h 195976"/>
                    <a:gd name="connsiteX190" fmla="*/ 129702 w 256084"/>
                    <a:gd name="connsiteY190" fmla="*/ 182402 h 195976"/>
                    <a:gd name="connsiteX191" fmla="*/ 129297 w 256084"/>
                    <a:gd name="connsiteY191" fmla="*/ 182604 h 195976"/>
                    <a:gd name="connsiteX192" fmla="*/ 129095 w 256084"/>
                    <a:gd name="connsiteY192" fmla="*/ 182402 h 195976"/>
                    <a:gd name="connsiteX193" fmla="*/ 128892 w 256084"/>
                    <a:gd name="connsiteY193" fmla="*/ 182200 h 195976"/>
                    <a:gd name="connsiteX194" fmla="*/ 128487 w 256084"/>
                    <a:gd name="connsiteY194" fmla="*/ 181594 h 195976"/>
                    <a:gd name="connsiteX195" fmla="*/ 128487 w 256084"/>
                    <a:gd name="connsiteY195" fmla="*/ 181392 h 195976"/>
                    <a:gd name="connsiteX196" fmla="*/ 129661 w 256084"/>
                    <a:gd name="connsiteY196" fmla="*/ 180019 h 195976"/>
                    <a:gd name="connsiteX197" fmla="*/ 130066 w 256084"/>
                    <a:gd name="connsiteY197" fmla="*/ 179615 h 195976"/>
                    <a:gd name="connsiteX198" fmla="*/ 130674 w 256084"/>
                    <a:gd name="connsiteY198" fmla="*/ 178847 h 195976"/>
                    <a:gd name="connsiteX199" fmla="*/ 130876 w 256084"/>
                    <a:gd name="connsiteY199" fmla="*/ 178443 h 195976"/>
                    <a:gd name="connsiteX200" fmla="*/ 132050 w 256084"/>
                    <a:gd name="connsiteY200" fmla="*/ 176867 h 195976"/>
                    <a:gd name="connsiteX201" fmla="*/ 132252 w 256084"/>
                    <a:gd name="connsiteY201" fmla="*/ 176665 h 195976"/>
                    <a:gd name="connsiteX202" fmla="*/ 132859 w 256084"/>
                    <a:gd name="connsiteY202" fmla="*/ 175898 h 195976"/>
                    <a:gd name="connsiteX203" fmla="*/ 133264 w 256084"/>
                    <a:gd name="connsiteY203" fmla="*/ 175130 h 195976"/>
                    <a:gd name="connsiteX204" fmla="*/ 133264 w 256084"/>
                    <a:gd name="connsiteY204" fmla="*/ 174928 h 195976"/>
                    <a:gd name="connsiteX205" fmla="*/ 133669 w 256084"/>
                    <a:gd name="connsiteY205" fmla="*/ 174161 h 195976"/>
                    <a:gd name="connsiteX206" fmla="*/ 133669 w 256084"/>
                    <a:gd name="connsiteY206" fmla="*/ 173959 h 195976"/>
                    <a:gd name="connsiteX207" fmla="*/ 133872 w 256084"/>
                    <a:gd name="connsiteY207" fmla="*/ 173555 h 195976"/>
                    <a:gd name="connsiteX208" fmla="*/ 134074 w 256084"/>
                    <a:gd name="connsiteY208" fmla="*/ 172949 h 195976"/>
                    <a:gd name="connsiteX209" fmla="*/ 134074 w 256084"/>
                    <a:gd name="connsiteY209" fmla="*/ 172747 h 195976"/>
                    <a:gd name="connsiteX210" fmla="*/ 135653 w 256084"/>
                    <a:gd name="connsiteY210" fmla="*/ 170767 h 195976"/>
                    <a:gd name="connsiteX211" fmla="*/ 135450 w 256084"/>
                    <a:gd name="connsiteY211" fmla="*/ 170767 h 195976"/>
                    <a:gd name="connsiteX212" fmla="*/ 134074 w 256084"/>
                    <a:gd name="connsiteY212" fmla="*/ 171939 h 195976"/>
                    <a:gd name="connsiteX213" fmla="*/ 133467 w 256084"/>
                    <a:gd name="connsiteY213" fmla="*/ 171333 h 195976"/>
                    <a:gd name="connsiteX214" fmla="*/ 134236 w 256084"/>
                    <a:gd name="connsiteY214" fmla="*/ 170565 h 195976"/>
                    <a:gd name="connsiteX215" fmla="*/ 136219 w 256084"/>
                    <a:gd name="connsiteY215" fmla="*/ 168586 h 195976"/>
                    <a:gd name="connsiteX216" fmla="*/ 137393 w 256084"/>
                    <a:gd name="connsiteY216" fmla="*/ 167818 h 195976"/>
                    <a:gd name="connsiteX217" fmla="*/ 137596 w 256084"/>
                    <a:gd name="connsiteY217" fmla="*/ 167616 h 195976"/>
                    <a:gd name="connsiteX218" fmla="*/ 138365 w 256084"/>
                    <a:gd name="connsiteY218" fmla="*/ 166646 h 195976"/>
                    <a:gd name="connsiteX219" fmla="*/ 152493 w 256084"/>
                    <a:gd name="connsiteY219" fmla="*/ 161152 h 195976"/>
                    <a:gd name="connsiteX220" fmla="*/ 158403 w 256084"/>
                    <a:gd name="connsiteY220" fmla="*/ 161152 h 195976"/>
                    <a:gd name="connsiteX221" fmla="*/ 161723 w 256084"/>
                    <a:gd name="connsiteY221" fmla="*/ 161920 h 195976"/>
                    <a:gd name="connsiteX222" fmla="*/ 152290 w 256084"/>
                    <a:gd name="connsiteY222" fmla="*/ 166606 h 195976"/>
                    <a:gd name="connsiteX223" fmla="*/ 159941 w 256084"/>
                    <a:gd name="connsiteY223" fmla="*/ 140751 h 195976"/>
                    <a:gd name="connsiteX224" fmla="*/ 161520 w 256084"/>
                    <a:gd name="connsiteY224" fmla="*/ 139983 h 195976"/>
                    <a:gd name="connsiteX225" fmla="*/ 158565 w 256084"/>
                    <a:gd name="connsiteY225" fmla="*/ 139983 h 195976"/>
                    <a:gd name="connsiteX226" fmla="*/ 158160 w 256084"/>
                    <a:gd name="connsiteY226" fmla="*/ 139215 h 195976"/>
                    <a:gd name="connsiteX227" fmla="*/ 152250 w 256084"/>
                    <a:gd name="connsiteY227" fmla="*/ 140791 h 195976"/>
                    <a:gd name="connsiteX228" fmla="*/ 144397 w 256084"/>
                    <a:gd name="connsiteY228" fmla="*/ 144104 h 195976"/>
                    <a:gd name="connsiteX229" fmla="*/ 132617 w 256084"/>
                    <a:gd name="connsiteY229" fmla="*/ 150366 h 195976"/>
                    <a:gd name="connsiteX230" fmla="*/ 132212 w 256084"/>
                    <a:gd name="connsiteY230" fmla="*/ 149598 h 195976"/>
                    <a:gd name="connsiteX231" fmla="*/ 134762 w 256084"/>
                    <a:gd name="connsiteY231" fmla="*/ 147053 h 195976"/>
                    <a:gd name="connsiteX232" fmla="*/ 134357 w 256084"/>
                    <a:gd name="connsiteY232" fmla="*/ 146285 h 195976"/>
                    <a:gd name="connsiteX233" fmla="*/ 145166 w 256084"/>
                    <a:gd name="connsiteY233" fmla="*/ 136670 h 195976"/>
                    <a:gd name="connsiteX234" fmla="*/ 145166 w 256084"/>
                    <a:gd name="connsiteY234" fmla="*/ 135499 h 195976"/>
                    <a:gd name="connsiteX235" fmla="*/ 148890 w 256084"/>
                    <a:gd name="connsiteY235" fmla="*/ 131378 h 195976"/>
                    <a:gd name="connsiteX236" fmla="*/ 152614 w 256084"/>
                    <a:gd name="connsiteY236" fmla="*/ 128065 h 195976"/>
                    <a:gd name="connsiteX237" fmla="*/ 151440 w 256084"/>
                    <a:gd name="connsiteY237" fmla="*/ 126894 h 195976"/>
                    <a:gd name="connsiteX238" fmla="*/ 146906 w 256084"/>
                    <a:gd name="connsiteY238" fmla="*/ 126490 h 195976"/>
                    <a:gd name="connsiteX239" fmla="*/ 149254 w 256084"/>
                    <a:gd name="connsiteY239" fmla="*/ 125116 h 195976"/>
                    <a:gd name="connsiteX240" fmla="*/ 148485 w 256084"/>
                    <a:gd name="connsiteY240" fmla="*/ 124510 h 195976"/>
                    <a:gd name="connsiteX241" fmla="*/ 150266 w 256084"/>
                    <a:gd name="connsiteY241" fmla="*/ 122733 h 195976"/>
                    <a:gd name="connsiteX242" fmla="*/ 154800 w 256084"/>
                    <a:gd name="connsiteY242" fmla="*/ 121157 h 195976"/>
                    <a:gd name="connsiteX243" fmla="*/ 146542 w 256084"/>
                    <a:gd name="connsiteY243" fmla="*/ 120389 h 195976"/>
                    <a:gd name="connsiteX244" fmla="*/ 155772 w 256084"/>
                    <a:gd name="connsiteY244" fmla="*/ 109199 h 195976"/>
                    <a:gd name="connsiteX245" fmla="*/ 156946 w 256084"/>
                    <a:gd name="connsiteY245" fmla="*/ 109603 h 195976"/>
                    <a:gd name="connsiteX246" fmla="*/ 153991 w 256084"/>
                    <a:gd name="connsiteY246" fmla="*/ 113320 h 195976"/>
                    <a:gd name="connsiteX247" fmla="*/ 162816 w 256084"/>
                    <a:gd name="connsiteY247" fmla="*/ 115461 h 195976"/>
                    <a:gd name="connsiteX248" fmla="*/ 161237 w 256084"/>
                    <a:gd name="connsiteY248" fmla="*/ 115865 h 195976"/>
                    <a:gd name="connsiteX249" fmla="*/ 167147 w 256084"/>
                    <a:gd name="connsiteY249" fmla="*/ 117642 h 195976"/>
                    <a:gd name="connsiteX250" fmla="*/ 163828 w 256084"/>
                    <a:gd name="connsiteY250" fmla="*/ 117642 h 195976"/>
                    <a:gd name="connsiteX251" fmla="*/ 197225 w 256084"/>
                    <a:gd name="connsiteY251" fmla="*/ 130974 h 195976"/>
                    <a:gd name="connsiteX252" fmla="*/ 171681 w 256084"/>
                    <a:gd name="connsiteY252" fmla="*/ 138811 h 195976"/>
                    <a:gd name="connsiteX253" fmla="*/ 168726 w 256084"/>
                    <a:gd name="connsiteY253" fmla="*/ 138407 h 195976"/>
                    <a:gd name="connsiteX254" fmla="*/ 168321 w 256084"/>
                    <a:gd name="connsiteY254" fmla="*/ 139579 h 195976"/>
                    <a:gd name="connsiteX255" fmla="*/ 164597 w 256084"/>
                    <a:gd name="connsiteY255" fmla="*/ 140347 h 195976"/>
                    <a:gd name="connsiteX256" fmla="*/ 159901 w 256084"/>
                    <a:gd name="connsiteY256" fmla="*/ 140751 h 1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256084" h="195976">
                      <a:moveTo>
                        <a:pt x="225157" y="173272"/>
                      </a:moveTo>
                      <a:cubicBezTo>
                        <a:pt x="227302" y="171131"/>
                        <a:pt x="229488" y="168949"/>
                        <a:pt x="231431" y="166606"/>
                      </a:cubicBezTo>
                      <a:cubicBezTo>
                        <a:pt x="235358" y="162081"/>
                        <a:pt x="239285" y="158001"/>
                        <a:pt x="243819" y="154082"/>
                      </a:cubicBezTo>
                      <a:cubicBezTo>
                        <a:pt x="245195" y="152911"/>
                        <a:pt x="246571" y="151739"/>
                        <a:pt x="247948" y="150931"/>
                      </a:cubicBezTo>
                      <a:cubicBezTo>
                        <a:pt x="248352" y="150527"/>
                        <a:pt x="248352" y="149760"/>
                        <a:pt x="248717" y="149356"/>
                      </a:cubicBezTo>
                      <a:cubicBezTo>
                        <a:pt x="246936" y="150123"/>
                        <a:pt x="245762" y="151497"/>
                        <a:pt x="243819" y="152305"/>
                      </a:cubicBezTo>
                      <a:cubicBezTo>
                        <a:pt x="243414" y="152305"/>
                        <a:pt x="243049" y="151901"/>
                        <a:pt x="243414" y="151537"/>
                      </a:cubicBezTo>
                      <a:cubicBezTo>
                        <a:pt x="244790" y="150568"/>
                        <a:pt x="246167" y="149558"/>
                        <a:pt x="247340" y="148588"/>
                      </a:cubicBezTo>
                      <a:lnTo>
                        <a:pt x="247138" y="148588"/>
                      </a:lnTo>
                      <a:cubicBezTo>
                        <a:pt x="246733" y="148588"/>
                        <a:pt x="246733" y="148184"/>
                        <a:pt x="246733" y="147820"/>
                      </a:cubicBezTo>
                      <a:cubicBezTo>
                        <a:pt x="241835" y="147053"/>
                        <a:pt x="238273" y="150366"/>
                        <a:pt x="234953" y="153315"/>
                      </a:cubicBezTo>
                      <a:cubicBezTo>
                        <a:pt x="234184" y="153719"/>
                        <a:pt x="233374" y="152911"/>
                        <a:pt x="233172" y="152911"/>
                      </a:cubicBezTo>
                      <a:cubicBezTo>
                        <a:pt x="227667" y="154688"/>
                        <a:pt x="223538" y="159577"/>
                        <a:pt x="218032" y="161718"/>
                      </a:cubicBezTo>
                      <a:lnTo>
                        <a:pt x="218032" y="160950"/>
                      </a:lnTo>
                      <a:cubicBezTo>
                        <a:pt x="215887" y="161718"/>
                        <a:pt x="213701" y="163091"/>
                        <a:pt x="211353" y="163495"/>
                      </a:cubicBezTo>
                      <a:cubicBezTo>
                        <a:pt x="208033" y="164263"/>
                        <a:pt x="205078" y="163899"/>
                        <a:pt x="202123" y="163899"/>
                      </a:cubicBezTo>
                      <a:cubicBezTo>
                        <a:pt x="197589" y="164303"/>
                        <a:pt x="193096" y="165273"/>
                        <a:pt x="188562" y="166242"/>
                      </a:cubicBezTo>
                      <a:cubicBezTo>
                        <a:pt x="188562" y="166242"/>
                        <a:pt x="188427" y="166310"/>
                        <a:pt x="188157" y="166444"/>
                      </a:cubicBezTo>
                      <a:cubicBezTo>
                        <a:pt x="185809" y="167050"/>
                        <a:pt x="183461" y="168020"/>
                        <a:pt x="181275" y="169192"/>
                      </a:cubicBezTo>
                      <a:lnTo>
                        <a:pt x="180506" y="169959"/>
                      </a:lnTo>
                      <a:cubicBezTo>
                        <a:pt x="179737" y="170727"/>
                        <a:pt x="178927" y="171737"/>
                        <a:pt x="177956" y="172100"/>
                      </a:cubicBezTo>
                      <a:cubicBezTo>
                        <a:pt x="175608" y="173272"/>
                        <a:pt x="173827" y="175251"/>
                        <a:pt x="171883" y="176989"/>
                      </a:cubicBezTo>
                      <a:cubicBezTo>
                        <a:pt x="171681" y="177191"/>
                        <a:pt x="171479" y="177191"/>
                        <a:pt x="171276" y="177191"/>
                      </a:cubicBezTo>
                      <a:cubicBezTo>
                        <a:pt x="169293" y="179170"/>
                        <a:pt x="167350" y="181109"/>
                        <a:pt x="165366" y="182887"/>
                      </a:cubicBezTo>
                      <a:cubicBezTo>
                        <a:pt x="165163" y="183089"/>
                        <a:pt x="164597" y="183089"/>
                        <a:pt x="164192" y="183089"/>
                      </a:cubicBezTo>
                      <a:cubicBezTo>
                        <a:pt x="164192" y="182887"/>
                        <a:pt x="164394" y="182887"/>
                        <a:pt x="164394" y="182685"/>
                      </a:cubicBezTo>
                      <a:cubicBezTo>
                        <a:pt x="164799" y="182079"/>
                        <a:pt x="165002" y="181715"/>
                        <a:pt x="165366" y="181109"/>
                      </a:cubicBezTo>
                      <a:lnTo>
                        <a:pt x="166540" y="179332"/>
                      </a:lnTo>
                      <a:cubicBezTo>
                        <a:pt x="167147" y="178564"/>
                        <a:pt x="167511" y="177756"/>
                        <a:pt x="168119" y="177191"/>
                      </a:cubicBezTo>
                      <a:cubicBezTo>
                        <a:pt x="168321" y="176989"/>
                        <a:pt x="168321" y="176787"/>
                        <a:pt x="168119" y="176787"/>
                      </a:cubicBezTo>
                      <a:cubicBezTo>
                        <a:pt x="167916" y="176585"/>
                        <a:pt x="167714" y="176585"/>
                        <a:pt x="167511" y="176585"/>
                      </a:cubicBezTo>
                      <a:cubicBezTo>
                        <a:pt x="169293" y="174807"/>
                        <a:pt x="171641" y="173272"/>
                        <a:pt x="173786" y="171898"/>
                      </a:cubicBezTo>
                      <a:cubicBezTo>
                        <a:pt x="173584" y="171898"/>
                        <a:pt x="173179" y="171696"/>
                        <a:pt x="173381" y="171494"/>
                      </a:cubicBezTo>
                      <a:cubicBezTo>
                        <a:pt x="173584" y="171090"/>
                        <a:pt x="173786" y="170888"/>
                        <a:pt x="173988" y="170525"/>
                      </a:cubicBezTo>
                      <a:cubicBezTo>
                        <a:pt x="173988" y="170525"/>
                        <a:pt x="174056" y="170390"/>
                        <a:pt x="174191" y="170121"/>
                      </a:cubicBezTo>
                      <a:cubicBezTo>
                        <a:pt x="174191" y="170121"/>
                        <a:pt x="173988" y="169919"/>
                        <a:pt x="173988" y="169717"/>
                      </a:cubicBezTo>
                      <a:lnTo>
                        <a:pt x="172207" y="170888"/>
                      </a:lnTo>
                      <a:cubicBezTo>
                        <a:pt x="171236" y="171656"/>
                        <a:pt x="170628" y="173231"/>
                        <a:pt x="169252" y="173231"/>
                      </a:cubicBezTo>
                      <a:lnTo>
                        <a:pt x="168645" y="173231"/>
                      </a:lnTo>
                      <a:cubicBezTo>
                        <a:pt x="168645" y="173231"/>
                        <a:pt x="168240" y="173231"/>
                        <a:pt x="168240" y="173029"/>
                      </a:cubicBezTo>
                      <a:lnTo>
                        <a:pt x="168240" y="172828"/>
                      </a:lnTo>
                      <a:cubicBezTo>
                        <a:pt x="168240" y="172828"/>
                        <a:pt x="168443" y="172625"/>
                        <a:pt x="168443" y="172423"/>
                      </a:cubicBezTo>
                      <a:cubicBezTo>
                        <a:pt x="168443" y="172221"/>
                        <a:pt x="168645" y="172221"/>
                        <a:pt x="168645" y="172019"/>
                      </a:cubicBezTo>
                      <a:cubicBezTo>
                        <a:pt x="168645" y="172019"/>
                        <a:pt x="168645" y="171818"/>
                        <a:pt x="168847" y="171818"/>
                      </a:cubicBezTo>
                      <a:cubicBezTo>
                        <a:pt x="168847" y="171616"/>
                        <a:pt x="169050" y="171414"/>
                        <a:pt x="169050" y="171414"/>
                      </a:cubicBezTo>
                      <a:cubicBezTo>
                        <a:pt x="169050" y="171212"/>
                        <a:pt x="169252" y="171212"/>
                        <a:pt x="169252" y="171009"/>
                      </a:cubicBezTo>
                      <a:cubicBezTo>
                        <a:pt x="169455" y="170808"/>
                        <a:pt x="169657" y="170404"/>
                        <a:pt x="169657" y="170242"/>
                      </a:cubicBezTo>
                      <a:cubicBezTo>
                        <a:pt x="169657" y="170080"/>
                        <a:pt x="169859" y="170040"/>
                        <a:pt x="169859" y="169838"/>
                      </a:cubicBezTo>
                      <a:cubicBezTo>
                        <a:pt x="170062" y="169636"/>
                        <a:pt x="170062" y="169434"/>
                        <a:pt x="170264" y="169232"/>
                      </a:cubicBezTo>
                      <a:cubicBezTo>
                        <a:pt x="170467" y="168828"/>
                        <a:pt x="170264" y="168626"/>
                        <a:pt x="170062" y="168626"/>
                      </a:cubicBezTo>
                      <a:cubicBezTo>
                        <a:pt x="170669" y="167656"/>
                        <a:pt x="171641" y="167050"/>
                        <a:pt x="172612" y="166485"/>
                      </a:cubicBezTo>
                      <a:lnTo>
                        <a:pt x="172410" y="166485"/>
                      </a:lnTo>
                      <a:cubicBezTo>
                        <a:pt x="173786" y="165717"/>
                        <a:pt x="175365" y="164909"/>
                        <a:pt x="176741" y="164142"/>
                      </a:cubicBezTo>
                      <a:lnTo>
                        <a:pt x="177348" y="163536"/>
                      </a:lnTo>
                      <a:cubicBezTo>
                        <a:pt x="175203" y="164303"/>
                        <a:pt x="173422" y="165313"/>
                        <a:pt x="171438" y="166485"/>
                      </a:cubicBezTo>
                      <a:cubicBezTo>
                        <a:pt x="171438" y="166485"/>
                        <a:pt x="171033" y="166687"/>
                        <a:pt x="170831" y="166889"/>
                      </a:cubicBezTo>
                      <a:cubicBezTo>
                        <a:pt x="170831" y="166889"/>
                        <a:pt x="170426" y="167091"/>
                        <a:pt x="169859" y="166485"/>
                      </a:cubicBezTo>
                      <a:lnTo>
                        <a:pt x="169859" y="166283"/>
                      </a:lnTo>
                      <a:cubicBezTo>
                        <a:pt x="170264" y="165515"/>
                        <a:pt x="171438" y="165111"/>
                        <a:pt x="172005" y="164505"/>
                      </a:cubicBezTo>
                      <a:cubicBezTo>
                        <a:pt x="172410" y="164505"/>
                        <a:pt x="172774" y="164505"/>
                        <a:pt x="172774" y="164909"/>
                      </a:cubicBezTo>
                      <a:cubicBezTo>
                        <a:pt x="184756" y="155698"/>
                        <a:pt x="201070" y="157839"/>
                        <a:pt x="214794" y="153153"/>
                      </a:cubicBezTo>
                      <a:cubicBezTo>
                        <a:pt x="215967" y="152385"/>
                        <a:pt x="216939" y="151578"/>
                        <a:pt x="218113" y="151012"/>
                      </a:cubicBezTo>
                      <a:cubicBezTo>
                        <a:pt x="219894" y="150244"/>
                        <a:pt x="221432" y="148467"/>
                        <a:pt x="223618" y="147295"/>
                      </a:cubicBezTo>
                      <a:cubicBezTo>
                        <a:pt x="226574" y="145154"/>
                        <a:pt x="228719" y="142407"/>
                        <a:pt x="229893" y="138852"/>
                      </a:cubicBezTo>
                      <a:cubicBezTo>
                        <a:pt x="229893" y="138448"/>
                        <a:pt x="229488" y="138084"/>
                        <a:pt x="229488" y="138084"/>
                      </a:cubicBezTo>
                      <a:cubicBezTo>
                        <a:pt x="224590" y="143174"/>
                        <a:pt x="219085" y="147295"/>
                        <a:pt x="213174" y="150244"/>
                      </a:cubicBezTo>
                      <a:cubicBezTo>
                        <a:pt x="205321" y="154365"/>
                        <a:pt x="196860" y="153557"/>
                        <a:pt x="188643" y="154769"/>
                      </a:cubicBezTo>
                      <a:cubicBezTo>
                        <a:pt x="189047" y="154001"/>
                        <a:pt x="189817" y="154001"/>
                        <a:pt x="190424" y="154001"/>
                      </a:cubicBezTo>
                      <a:cubicBezTo>
                        <a:pt x="190424" y="152830"/>
                        <a:pt x="191193" y="152426"/>
                        <a:pt x="192003" y="151860"/>
                      </a:cubicBezTo>
                      <a:lnTo>
                        <a:pt x="193177" y="151860"/>
                      </a:lnTo>
                      <a:cubicBezTo>
                        <a:pt x="193581" y="151860"/>
                        <a:pt x="193581" y="151093"/>
                        <a:pt x="193946" y="151093"/>
                      </a:cubicBezTo>
                      <a:cubicBezTo>
                        <a:pt x="194715" y="151093"/>
                        <a:pt x="195929" y="150689"/>
                        <a:pt x="195524" y="150689"/>
                      </a:cubicBezTo>
                      <a:cubicBezTo>
                        <a:pt x="194350" y="149113"/>
                        <a:pt x="192205" y="151860"/>
                        <a:pt x="190424" y="150689"/>
                      </a:cubicBezTo>
                      <a:cubicBezTo>
                        <a:pt x="191193" y="149921"/>
                        <a:pt x="190829" y="148911"/>
                        <a:pt x="191598" y="148548"/>
                      </a:cubicBezTo>
                      <a:lnTo>
                        <a:pt x="193177" y="148548"/>
                      </a:lnTo>
                      <a:cubicBezTo>
                        <a:pt x="193177" y="147780"/>
                        <a:pt x="193946" y="146972"/>
                        <a:pt x="193946" y="146972"/>
                      </a:cubicBezTo>
                      <a:cubicBezTo>
                        <a:pt x="199451" y="143659"/>
                        <a:pt x="204754" y="141074"/>
                        <a:pt x="209855" y="138165"/>
                      </a:cubicBezTo>
                      <a:cubicBezTo>
                        <a:pt x="208681" y="138165"/>
                        <a:pt x="208074" y="139337"/>
                        <a:pt x="206900" y="138569"/>
                      </a:cubicBezTo>
                      <a:cubicBezTo>
                        <a:pt x="207669" y="138569"/>
                        <a:pt x="206900" y="137397"/>
                        <a:pt x="207669" y="137397"/>
                      </a:cubicBezTo>
                      <a:cubicBezTo>
                        <a:pt x="211798" y="136226"/>
                        <a:pt x="215117" y="134085"/>
                        <a:pt x="219246" y="132509"/>
                      </a:cubicBezTo>
                      <a:cubicBezTo>
                        <a:pt x="217668" y="132509"/>
                        <a:pt x="216696" y="133681"/>
                        <a:pt x="215117" y="132509"/>
                      </a:cubicBezTo>
                      <a:cubicBezTo>
                        <a:pt x="215887" y="132105"/>
                        <a:pt x="216291" y="131338"/>
                        <a:pt x="217263" y="131338"/>
                      </a:cubicBezTo>
                      <a:lnTo>
                        <a:pt x="217263" y="130166"/>
                      </a:lnTo>
                      <a:cubicBezTo>
                        <a:pt x="217263" y="129762"/>
                        <a:pt x="217668" y="129762"/>
                        <a:pt x="218032" y="129762"/>
                      </a:cubicBezTo>
                      <a:cubicBezTo>
                        <a:pt x="217627" y="129762"/>
                        <a:pt x="217263" y="129358"/>
                        <a:pt x="217263" y="129358"/>
                      </a:cubicBezTo>
                      <a:cubicBezTo>
                        <a:pt x="217668" y="128590"/>
                        <a:pt x="218842" y="128954"/>
                        <a:pt x="219408" y="128186"/>
                      </a:cubicBezTo>
                      <a:cubicBezTo>
                        <a:pt x="219004" y="128186"/>
                        <a:pt x="218234" y="128186"/>
                        <a:pt x="218234" y="127782"/>
                      </a:cubicBezTo>
                      <a:cubicBezTo>
                        <a:pt x="219408" y="126207"/>
                        <a:pt x="221190" y="126005"/>
                        <a:pt x="223133" y="125641"/>
                      </a:cubicBezTo>
                      <a:cubicBezTo>
                        <a:pt x="222728" y="124874"/>
                        <a:pt x="221554" y="125641"/>
                        <a:pt x="221554" y="124874"/>
                      </a:cubicBezTo>
                      <a:cubicBezTo>
                        <a:pt x="221554" y="124470"/>
                        <a:pt x="221959" y="124470"/>
                        <a:pt x="222323" y="124470"/>
                      </a:cubicBezTo>
                      <a:lnTo>
                        <a:pt x="221554" y="124470"/>
                      </a:lnTo>
                      <a:cubicBezTo>
                        <a:pt x="220785" y="124066"/>
                        <a:pt x="221149" y="123298"/>
                        <a:pt x="221149" y="122894"/>
                      </a:cubicBezTo>
                      <a:cubicBezTo>
                        <a:pt x="223295" y="120349"/>
                        <a:pt x="223295" y="116996"/>
                        <a:pt x="224469" y="114087"/>
                      </a:cubicBezTo>
                      <a:cubicBezTo>
                        <a:pt x="224064" y="114087"/>
                        <a:pt x="223699" y="114087"/>
                        <a:pt x="223699" y="113683"/>
                      </a:cubicBezTo>
                      <a:cubicBezTo>
                        <a:pt x="219975" y="117804"/>
                        <a:pt x="214065" y="119177"/>
                        <a:pt x="208559" y="120753"/>
                      </a:cubicBezTo>
                      <a:lnTo>
                        <a:pt x="206009" y="120753"/>
                      </a:lnTo>
                      <a:cubicBezTo>
                        <a:pt x="204228" y="121521"/>
                        <a:pt x="201475" y="121521"/>
                        <a:pt x="199735" y="120349"/>
                      </a:cubicBezTo>
                      <a:cubicBezTo>
                        <a:pt x="198156" y="119581"/>
                        <a:pt x="197589" y="118571"/>
                        <a:pt x="196010" y="117400"/>
                      </a:cubicBezTo>
                      <a:cubicBezTo>
                        <a:pt x="193055" y="115622"/>
                        <a:pt x="190100" y="114087"/>
                        <a:pt x="186781" y="112875"/>
                      </a:cubicBezTo>
                      <a:cubicBezTo>
                        <a:pt x="177551" y="109926"/>
                        <a:pt x="167916" y="108350"/>
                        <a:pt x="158322" y="108754"/>
                      </a:cubicBezTo>
                      <a:cubicBezTo>
                        <a:pt x="162451" y="106613"/>
                        <a:pt x="166945" y="106411"/>
                        <a:pt x="171276" y="105038"/>
                      </a:cubicBezTo>
                      <a:cubicBezTo>
                        <a:pt x="177551" y="103260"/>
                        <a:pt x="183461" y="100917"/>
                        <a:pt x="190140" y="101321"/>
                      </a:cubicBezTo>
                      <a:cubicBezTo>
                        <a:pt x="188966" y="100917"/>
                        <a:pt x="187590" y="101321"/>
                        <a:pt x="186416" y="101321"/>
                      </a:cubicBezTo>
                      <a:cubicBezTo>
                        <a:pt x="181316" y="100917"/>
                        <a:pt x="176012" y="102493"/>
                        <a:pt x="170507" y="103462"/>
                      </a:cubicBezTo>
                      <a:cubicBezTo>
                        <a:pt x="166783" y="104230"/>
                        <a:pt x="163423" y="105603"/>
                        <a:pt x="159699" y="106411"/>
                      </a:cubicBezTo>
                      <a:cubicBezTo>
                        <a:pt x="157553" y="107179"/>
                        <a:pt x="156379" y="109360"/>
                        <a:pt x="153788" y="108956"/>
                      </a:cubicBezTo>
                      <a:lnTo>
                        <a:pt x="153788" y="107785"/>
                      </a:lnTo>
                      <a:cubicBezTo>
                        <a:pt x="157513" y="103260"/>
                        <a:pt x="162046" y="98978"/>
                        <a:pt x="167916" y="98574"/>
                      </a:cubicBezTo>
                      <a:cubicBezTo>
                        <a:pt x="174596" y="97402"/>
                        <a:pt x="180870" y="98574"/>
                        <a:pt x="187550" y="99341"/>
                      </a:cubicBezTo>
                      <a:cubicBezTo>
                        <a:pt x="192448" y="99745"/>
                        <a:pt x="196779" y="100917"/>
                        <a:pt x="201678" y="101887"/>
                      </a:cubicBezTo>
                      <a:cubicBezTo>
                        <a:pt x="203459" y="101887"/>
                        <a:pt x="203823" y="104836"/>
                        <a:pt x="205402" y="105199"/>
                      </a:cubicBezTo>
                      <a:cubicBezTo>
                        <a:pt x="207547" y="105967"/>
                        <a:pt x="209936" y="105199"/>
                        <a:pt x="212081" y="106775"/>
                      </a:cubicBezTo>
                      <a:cubicBezTo>
                        <a:pt x="212081" y="106007"/>
                        <a:pt x="211676" y="105199"/>
                        <a:pt x="212081" y="104634"/>
                      </a:cubicBezTo>
                      <a:cubicBezTo>
                        <a:pt x="213660" y="103058"/>
                        <a:pt x="215401" y="105038"/>
                        <a:pt x="216980" y="104230"/>
                      </a:cubicBezTo>
                      <a:cubicBezTo>
                        <a:pt x="219935" y="102452"/>
                        <a:pt x="214429" y="99139"/>
                        <a:pt x="212850" y="96392"/>
                      </a:cubicBezTo>
                      <a:cubicBezTo>
                        <a:pt x="212850" y="95988"/>
                        <a:pt x="213255" y="95625"/>
                        <a:pt x="213255" y="95625"/>
                      </a:cubicBezTo>
                      <a:cubicBezTo>
                        <a:pt x="216210" y="98170"/>
                        <a:pt x="218356" y="101119"/>
                        <a:pt x="222080" y="103058"/>
                      </a:cubicBezTo>
                      <a:cubicBezTo>
                        <a:pt x="223861" y="103826"/>
                        <a:pt x="228355" y="104836"/>
                        <a:pt x="227586" y="102654"/>
                      </a:cubicBezTo>
                      <a:cubicBezTo>
                        <a:pt x="225804" y="98534"/>
                        <a:pt x="222080" y="95221"/>
                        <a:pt x="218963" y="91464"/>
                      </a:cubicBezTo>
                      <a:lnTo>
                        <a:pt x="218963" y="89888"/>
                      </a:lnTo>
                      <a:cubicBezTo>
                        <a:pt x="218194" y="89888"/>
                        <a:pt x="218194" y="89484"/>
                        <a:pt x="217789" y="89121"/>
                      </a:cubicBezTo>
                      <a:lnTo>
                        <a:pt x="217789" y="87545"/>
                      </a:lnTo>
                      <a:cubicBezTo>
                        <a:pt x="216210" y="86777"/>
                        <a:pt x="216615" y="85404"/>
                        <a:pt x="216008" y="84232"/>
                      </a:cubicBezTo>
                      <a:cubicBezTo>
                        <a:pt x="214834" y="82455"/>
                        <a:pt x="215603" y="79707"/>
                        <a:pt x="214834" y="77566"/>
                      </a:cubicBezTo>
                      <a:cubicBezTo>
                        <a:pt x="214065" y="75425"/>
                        <a:pt x="213660" y="73446"/>
                        <a:pt x="213255" y="71304"/>
                      </a:cubicBezTo>
                      <a:cubicBezTo>
                        <a:pt x="212081" y="65043"/>
                        <a:pt x="210705" y="59548"/>
                        <a:pt x="209936" y="53488"/>
                      </a:cubicBezTo>
                      <a:cubicBezTo>
                        <a:pt x="209167" y="46419"/>
                        <a:pt x="214065" y="40965"/>
                        <a:pt x="217384" y="34662"/>
                      </a:cubicBezTo>
                      <a:cubicBezTo>
                        <a:pt x="219935" y="30138"/>
                        <a:pt x="222890" y="25855"/>
                        <a:pt x="227788" y="22906"/>
                      </a:cubicBezTo>
                      <a:cubicBezTo>
                        <a:pt x="228962" y="18382"/>
                        <a:pt x="231917" y="14665"/>
                        <a:pt x="234872" y="11150"/>
                      </a:cubicBezTo>
                      <a:cubicBezTo>
                        <a:pt x="237827" y="7635"/>
                        <a:pt x="242726" y="5252"/>
                        <a:pt x="246247" y="3717"/>
                      </a:cubicBezTo>
                      <a:cubicBezTo>
                        <a:pt x="251348" y="1374"/>
                        <a:pt x="256084" y="0"/>
                        <a:pt x="256084" y="0"/>
                      </a:cubicBezTo>
                      <a:lnTo>
                        <a:pt x="0" y="0"/>
                      </a:lnTo>
                      <a:lnTo>
                        <a:pt x="0" y="195976"/>
                      </a:lnTo>
                      <a:lnTo>
                        <a:pt x="182044" y="195976"/>
                      </a:lnTo>
                      <a:cubicBezTo>
                        <a:pt x="189128" y="190886"/>
                        <a:pt x="196172" y="188543"/>
                        <a:pt x="206009" y="183614"/>
                      </a:cubicBezTo>
                      <a:cubicBezTo>
                        <a:pt x="210705" y="181634"/>
                        <a:pt x="221311" y="176746"/>
                        <a:pt x="224873" y="173231"/>
                      </a:cubicBezTo>
                      <a:moveTo>
                        <a:pt x="167916" y="146568"/>
                      </a:moveTo>
                      <a:cubicBezTo>
                        <a:pt x="167147" y="146568"/>
                        <a:pt x="165771" y="146972"/>
                        <a:pt x="166135" y="146164"/>
                      </a:cubicBezTo>
                      <a:cubicBezTo>
                        <a:pt x="166540" y="144386"/>
                        <a:pt x="169090" y="144386"/>
                        <a:pt x="170669" y="143619"/>
                      </a:cubicBezTo>
                      <a:cubicBezTo>
                        <a:pt x="171438" y="143215"/>
                        <a:pt x="172450" y="142447"/>
                        <a:pt x="173219" y="142851"/>
                      </a:cubicBezTo>
                      <a:cubicBezTo>
                        <a:pt x="173988" y="144023"/>
                        <a:pt x="175000" y="143619"/>
                        <a:pt x="175770" y="144427"/>
                      </a:cubicBezTo>
                      <a:cubicBezTo>
                        <a:pt x="173422" y="146568"/>
                        <a:pt x="170467" y="145598"/>
                        <a:pt x="167916" y="146568"/>
                      </a:cubicBezTo>
                      <a:moveTo>
                        <a:pt x="110959" y="138529"/>
                      </a:moveTo>
                      <a:cubicBezTo>
                        <a:pt x="110959" y="138529"/>
                        <a:pt x="110554" y="138125"/>
                        <a:pt x="110554" y="137761"/>
                      </a:cubicBezTo>
                      <a:cubicBezTo>
                        <a:pt x="115453" y="131499"/>
                        <a:pt x="119015" y="125601"/>
                        <a:pt x="122537" y="118935"/>
                      </a:cubicBezTo>
                      <a:cubicBezTo>
                        <a:pt x="127435" y="116390"/>
                        <a:pt x="131362" y="112673"/>
                        <a:pt x="135086" y="108552"/>
                      </a:cubicBezTo>
                      <a:cubicBezTo>
                        <a:pt x="141361" y="101887"/>
                        <a:pt x="148040" y="96029"/>
                        <a:pt x="155893" y="92272"/>
                      </a:cubicBezTo>
                      <a:cubicBezTo>
                        <a:pt x="158848" y="91100"/>
                        <a:pt x="162573" y="91504"/>
                        <a:pt x="165528" y="92676"/>
                      </a:cubicBezTo>
                      <a:cubicBezTo>
                        <a:pt x="164354" y="94251"/>
                        <a:pt x="162573" y="93847"/>
                        <a:pt x="160994" y="94817"/>
                      </a:cubicBezTo>
                      <a:cubicBezTo>
                        <a:pt x="160589" y="94817"/>
                        <a:pt x="160225" y="94817"/>
                        <a:pt x="159820" y="94413"/>
                      </a:cubicBezTo>
                      <a:cubicBezTo>
                        <a:pt x="160225" y="94009"/>
                        <a:pt x="160225" y="93645"/>
                        <a:pt x="160225" y="93241"/>
                      </a:cubicBezTo>
                      <a:cubicBezTo>
                        <a:pt x="156501" y="97362"/>
                        <a:pt x="151400" y="99139"/>
                        <a:pt x="148445" y="104028"/>
                      </a:cubicBezTo>
                      <a:cubicBezTo>
                        <a:pt x="146299" y="107745"/>
                        <a:pt x="144721" y="112471"/>
                        <a:pt x="139984" y="113643"/>
                      </a:cubicBezTo>
                      <a:cubicBezTo>
                        <a:pt x="138405" y="114047"/>
                        <a:pt x="140389" y="112471"/>
                        <a:pt x="139579" y="112875"/>
                      </a:cubicBezTo>
                      <a:cubicBezTo>
                        <a:pt x="128002" y="119945"/>
                        <a:pt x="119946" y="128550"/>
                        <a:pt x="110919" y="138529"/>
                      </a:cubicBezTo>
                      <a:moveTo>
                        <a:pt x="141765" y="114047"/>
                      </a:moveTo>
                      <a:cubicBezTo>
                        <a:pt x="141361" y="114814"/>
                        <a:pt x="140996" y="114814"/>
                        <a:pt x="140591" y="115622"/>
                      </a:cubicBezTo>
                      <a:cubicBezTo>
                        <a:pt x="140187" y="116390"/>
                        <a:pt x="139822" y="116794"/>
                        <a:pt x="139013" y="117198"/>
                      </a:cubicBezTo>
                      <a:cubicBezTo>
                        <a:pt x="138608" y="117198"/>
                        <a:pt x="138243" y="117198"/>
                        <a:pt x="138243" y="116794"/>
                      </a:cubicBezTo>
                      <a:cubicBezTo>
                        <a:pt x="138648" y="115218"/>
                        <a:pt x="139822" y="113845"/>
                        <a:pt x="141199" y="113481"/>
                      </a:cubicBezTo>
                      <a:cubicBezTo>
                        <a:pt x="141806" y="113279"/>
                        <a:pt x="141806" y="113683"/>
                        <a:pt x="141806" y="114087"/>
                      </a:cubicBezTo>
                      <a:moveTo>
                        <a:pt x="159091" y="169555"/>
                      </a:moveTo>
                      <a:cubicBezTo>
                        <a:pt x="158889" y="169959"/>
                        <a:pt x="158484" y="170323"/>
                        <a:pt x="158120" y="170727"/>
                      </a:cubicBezTo>
                      <a:cubicBezTo>
                        <a:pt x="158525" y="170727"/>
                        <a:pt x="158889" y="171131"/>
                        <a:pt x="158525" y="171333"/>
                      </a:cubicBezTo>
                      <a:cubicBezTo>
                        <a:pt x="157755" y="172100"/>
                        <a:pt x="156743" y="172908"/>
                        <a:pt x="155772" y="173312"/>
                      </a:cubicBezTo>
                      <a:lnTo>
                        <a:pt x="155165" y="173312"/>
                      </a:lnTo>
                      <a:cubicBezTo>
                        <a:pt x="154760" y="173716"/>
                        <a:pt x="154193" y="174080"/>
                        <a:pt x="153788" y="174686"/>
                      </a:cubicBezTo>
                      <a:cubicBezTo>
                        <a:pt x="153383" y="175090"/>
                        <a:pt x="151238" y="174888"/>
                        <a:pt x="151805" y="174282"/>
                      </a:cubicBezTo>
                      <a:cubicBezTo>
                        <a:pt x="152776" y="173514"/>
                        <a:pt x="153586" y="172504"/>
                        <a:pt x="154557" y="171737"/>
                      </a:cubicBezTo>
                      <a:cubicBezTo>
                        <a:pt x="155165" y="171333"/>
                        <a:pt x="155731" y="170767"/>
                        <a:pt x="156136" y="170161"/>
                      </a:cubicBezTo>
                      <a:cubicBezTo>
                        <a:pt x="156339" y="169757"/>
                        <a:pt x="156541" y="169555"/>
                        <a:pt x="156905" y="169394"/>
                      </a:cubicBezTo>
                      <a:cubicBezTo>
                        <a:pt x="157513" y="168990"/>
                        <a:pt x="159456" y="168788"/>
                        <a:pt x="159051" y="169596"/>
                      </a:cubicBezTo>
                      <a:moveTo>
                        <a:pt x="152371" y="166646"/>
                      </a:moveTo>
                      <a:cubicBezTo>
                        <a:pt x="150793" y="167616"/>
                        <a:pt x="149416" y="168626"/>
                        <a:pt x="148040" y="169596"/>
                      </a:cubicBezTo>
                      <a:cubicBezTo>
                        <a:pt x="146461" y="170565"/>
                        <a:pt x="144721" y="171171"/>
                        <a:pt x="143142" y="171939"/>
                      </a:cubicBezTo>
                      <a:cubicBezTo>
                        <a:pt x="142939" y="171737"/>
                        <a:pt x="142737" y="171737"/>
                        <a:pt x="142534" y="171737"/>
                      </a:cubicBezTo>
                      <a:cubicBezTo>
                        <a:pt x="141158" y="172504"/>
                        <a:pt x="139984" y="173514"/>
                        <a:pt x="138810" y="174686"/>
                      </a:cubicBezTo>
                      <a:lnTo>
                        <a:pt x="138203" y="175292"/>
                      </a:lnTo>
                      <a:lnTo>
                        <a:pt x="137596" y="175898"/>
                      </a:lnTo>
                      <a:lnTo>
                        <a:pt x="136827" y="176665"/>
                      </a:lnTo>
                      <a:cubicBezTo>
                        <a:pt x="136827" y="176665"/>
                        <a:pt x="136624" y="177069"/>
                        <a:pt x="136219" y="177271"/>
                      </a:cubicBezTo>
                      <a:cubicBezTo>
                        <a:pt x="136017" y="177473"/>
                        <a:pt x="135450" y="177473"/>
                        <a:pt x="135450" y="177069"/>
                      </a:cubicBezTo>
                      <a:cubicBezTo>
                        <a:pt x="135248" y="177271"/>
                        <a:pt x="135045" y="177271"/>
                        <a:pt x="134843" y="177473"/>
                      </a:cubicBezTo>
                      <a:cubicBezTo>
                        <a:pt x="134641" y="177675"/>
                        <a:pt x="134438" y="177675"/>
                        <a:pt x="134236" y="177877"/>
                      </a:cubicBezTo>
                      <a:lnTo>
                        <a:pt x="133831" y="177877"/>
                      </a:lnTo>
                      <a:cubicBezTo>
                        <a:pt x="133426" y="178281"/>
                        <a:pt x="132859" y="178645"/>
                        <a:pt x="132455" y="179049"/>
                      </a:cubicBezTo>
                      <a:cubicBezTo>
                        <a:pt x="131686" y="179817"/>
                        <a:pt x="130876" y="180422"/>
                        <a:pt x="130309" y="181392"/>
                      </a:cubicBezTo>
                      <a:lnTo>
                        <a:pt x="130309" y="181594"/>
                      </a:lnTo>
                      <a:lnTo>
                        <a:pt x="130107" y="181796"/>
                      </a:lnTo>
                      <a:cubicBezTo>
                        <a:pt x="130107" y="181796"/>
                        <a:pt x="130107" y="181998"/>
                        <a:pt x="129904" y="181998"/>
                      </a:cubicBezTo>
                      <a:cubicBezTo>
                        <a:pt x="129904" y="182200"/>
                        <a:pt x="129702" y="182200"/>
                        <a:pt x="129702" y="182402"/>
                      </a:cubicBezTo>
                      <a:cubicBezTo>
                        <a:pt x="129702" y="182402"/>
                        <a:pt x="129500" y="182604"/>
                        <a:pt x="129297" y="182604"/>
                      </a:cubicBezTo>
                      <a:lnTo>
                        <a:pt x="129095" y="182402"/>
                      </a:lnTo>
                      <a:cubicBezTo>
                        <a:pt x="129095" y="182402"/>
                        <a:pt x="129095" y="182200"/>
                        <a:pt x="128892" y="182200"/>
                      </a:cubicBezTo>
                      <a:cubicBezTo>
                        <a:pt x="128690" y="181998"/>
                        <a:pt x="128690" y="181796"/>
                        <a:pt x="128487" y="181594"/>
                      </a:cubicBezTo>
                      <a:lnTo>
                        <a:pt x="128487" y="181392"/>
                      </a:lnTo>
                      <a:cubicBezTo>
                        <a:pt x="128892" y="180988"/>
                        <a:pt x="129257" y="180625"/>
                        <a:pt x="129661" y="180019"/>
                      </a:cubicBezTo>
                      <a:cubicBezTo>
                        <a:pt x="129864" y="179817"/>
                        <a:pt x="129864" y="179615"/>
                        <a:pt x="130066" y="179615"/>
                      </a:cubicBezTo>
                      <a:cubicBezTo>
                        <a:pt x="130269" y="179413"/>
                        <a:pt x="130471" y="179009"/>
                        <a:pt x="130674" y="178847"/>
                      </a:cubicBezTo>
                      <a:cubicBezTo>
                        <a:pt x="130674" y="178645"/>
                        <a:pt x="130876" y="178645"/>
                        <a:pt x="130876" y="178443"/>
                      </a:cubicBezTo>
                      <a:cubicBezTo>
                        <a:pt x="131281" y="177837"/>
                        <a:pt x="131645" y="177473"/>
                        <a:pt x="132050" y="176867"/>
                      </a:cubicBezTo>
                      <a:lnTo>
                        <a:pt x="132252" y="176665"/>
                      </a:lnTo>
                      <a:cubicBezTo>
                        <a:pt x="132252" y="176665"/>
                        <a:pt x="132657" y="176059"/>
                        <a:pt x="132859" y="175898"/>
                      </a:cubicBezTo>
                      <a:cubicBezTo>
                        <a:pt x="133062" y="175736"/>
                        <a:pt x="133062" y="175494"/>
                        <a:pt x="133264" y="175130"/>
                      </a:cubicBezTo>
                      <a:lnTo>
                        <a:pt x="133264" y="174928"/>
                      </a:lnTo>
                      <a:cubicBezTo>
                        <a:pt x="133467" y="174524"/>
                        <a:pt x="133467" y="174322"/>
                        <a:pt x="133669" y="174161"/>
                      </a:cubicBezTo>
                      <a:lnTo>
                        <a:pt x="133669" y="173959"/>
                      </a:lnTo>
                      <a:cubicBezTo>
                        <a:pt x="133669" y="173959"/>
                        <a:pt x="133669" y="173757"/>
                        <a:pt x="133872" y="173555"/>
                      </a:cubicBezTo>
                      <a:cubicBezTo>
                        <a:pt x="133872" y="173353"/>
                        <a:pt x="133872" y="173151"/>
                        <a:pt x="134074" y="172949"/>
                      </a:cubicBezTo>
                      <a:lnTo>
                        <a:pt x="134074" y="172747"/>
                      </a:lnTo>
                      <a:cubicBezTo>
                        <a:pt x="134479" y="171979"/>
                        <a:pt x="135045" y="171373"/>
                        <a:pt x="135653" y="170767"/>
                      </a:cubicBezTo>
                      <a:lnTo>
                        <a:pt x="135450" y="170767"/>
                      </a:lnTo>
                      <a:cubicBezTo>
                        <a:pt x="134843" y="171171"/>
                        <a:pt x="134479" y="171535"/>
                        <a:pt x="134074" y="171939"/>
                      </a:cubicBezTo>
                      <a:cubicBezTo>
                        <a:pt x="133669" y="172343"/>
                        <a:pt x="132900" y="171737"/>
                        <a:pt x="133467" y="171333"/>
                      </a:cubicBezTo>
                      <a:cubicBezTo>
                        <a:pt x="133872" y="171131"/>
                        <a:pt x="134074" y="170727"/>
                        <a:pt x="134236" y="170565"/>
                      </a:cubicBezTo>
                      <a:cubicBezTo>
                        <a:pt x="134843" y="169959"/>
                        <a:pt x="135410" y="169192"/>
                        <a:pt x="136219" y="168586"/>
                      </a:cubicBezTo>
                      <a:cubicBezTo>
                        <a:pt x="136624" y="168182"/>
                        <a:pt x="136989" y="167980"/>
                        <a:pt x="137393" y="167818"/>
                      </a:cubicBezTo>
                      <a:lnTo>
                        <a:pt x="137596" y="167616"/>
                      </a:lnTo>
                      <a:cubicBezTo>
                        <a:pt x="137798" y="167212"/>
                        <a:pt x="138203" y="167010"/>
                        <a:pt x="138365" y="166646"/>
                      </a:cubicBezTo>
                      <a:cubicBezTo>
                        <a:pt x="141887" y="163334"/>
                        <a:pt x="147999" y="163334"/>
                        <a:pt x="152493" y="161152"/>
                      </a:cubicBezTo>
                      <a:cubicBezTo>
                        <a:pt x="154274" y="160385"/>
                        <a:pt x="156622" y="161556"/>
                        <a:pt x="158403" y="161152"/>
                      </a:cubicBezTo>
                      <a:cubicBezTo>
                        <a:pt x="159577" y="161152"/>
                        <a:pt x="160549" y="161152"/>
                        <a:pt x="161723" y="161920"/>
                      </a:cubicBezTo>
                      <a:cubicBezTo>
                        <a:pt x="158403" y="162526"/>
                        <a:pt x="155448" y="164667"/>
                        <a:pt x="152290" y="166606"/>
                      </a:cubicBezTo>
                      <a:moveTo>
                        <a:pt x="159941" y="140751"/>
                      </a:moveTo>
                      <a:cubicBezTo>
                        <a:pt x="159537" y="140347"/>
                        <a:pt x="161115" y="140751"/>
                        <a:pt x="161520" y="139983"/>
                      </a:cubicBezTo>
                      <a:lnTo>
                        <a:pt x="158565" y="139983"/>
                      </a:lnTo>
                      <a:cubicBezTo>
                        <a:pt x="158160" y="139983"/>
                        <a:pt x="158160" y="139579"/>
                        <a:pt x="158160" y="139215"/>
                      </a:cubicBezTo>
                      <a:cubicBezTo>
                        <a:pt x="156379" y="139619"/>
                        <a:pt x="154031" y="140387"/>
                        <a:pt x="152250" y="140791"/>
                      </a:cubicBezTo>
                      <a:cubicBezTo>
                        <a:pt x="149700" y="141559"/>
                        <a:pt x="147352" y="143336"/>
                        <a:pt x="144397" y="144104"/>
                      </a:cubicBezTo>
                      <a:cubicBezTo>
                        <a:pt x="140268" y="145679"/>
                        <a:pt x="136948" y="148992"/>
                        <a:pt x="132617" y="150366"/>
                      </a:cubicBezTo>
                      <a:cubicBezTo>
                        <a:pt x="132212" y="150366"/>
                        <a:pt x="132212" y="149962"/>
                        <a:pt x="132212" y="149598"/>
                      </a:cubicBezTo>
                      <a:cubicBezTo>
                        <a:pt x="132617" y="148426"/>
                        <a:pt x="133993" y="148022"/>
                        <a:pt x="134762" y="147053"/>
                      </a:cubicBezTo>
                      <a:cubicBezTo>
                        <a:pt x="134762" y="146649"/>
                        <a:pt x="134762" y="146285"/>
                        <a:pt x="134357" y="146285"/>
                      </a:cubicBezTo>
                      <a:cubicBezTo>
                        <a:pt x="137312" y="142165"/>
                        <a:pt x="141442" y="140023"/>
                        <a:pt x="145166" y="136670"/>
                      </a:cubicBezTo>
                      <a:lnTo>
                        <a:pt x="145166" y="135499"/>
                      </a:lnTo>
                      <a:cubicBezTo>
                        <a:pt x="146340" y="133923"/>
                        <a:pt x="148121" y="133358"/>
                        <a:pt x="148890" y="131378"/>
                      </a:cubicBezTo>
                      <a:cubicBezTo>
                        <a:pt x="149295" y="130206"/>
                        <a:pt x="150874" y="128833"/>
                        <a:pt x="152614" y="128065"/>
                      </a:cubicBezTo>
                      <a:cubicBezTo>
                        <a:pt x="152210" y="127661"/>
                        <a:pt x="151440" y="127661"/>
                        <a:pt x="151440" y="126894"/>
                      </a:cubicBezTo>
                      <a:cubicBezTo>
                        <a:pt x="149862" y="126894"/>
                        <a:pt x="148485" y="127661"/>
                        <a:pt x="146906" y="126490"/>
                      </a:cubicBezTo>
                      <a:cubicBezTo>
                        <a:pt x="147676" y="125884"/>
                        <a:pt x="148485" y="125520"/>
                        <a:pt x="149254" y="125116"/>
                      </a:cubicBezTo>
                      <a:cubicBezTo>
                        <a:pt x="148850" y="125116"/>
                        <a:pt x="148647" y="124914"/>
                        <a:pt x="148485" y="124510"/>
                      </a:cubicBezTo>
                      <a:cubicBezTo>
                        <a:pt x="148080" y="123743"/>
                        <a:pt x="149254" y="122935"/>
                        <a:pt x="150266" y="122733"/>
                      </a:cubicBezTo>
                      <a:cubicBezTo>
                        <a:pt x="151845" y="122329"/>
                        <a:pt x="153586" y="122329"/>
                        <a:pt x="154800" y="121157"/>
                      </a:cubicBezTo>
                      <a:cubicBezTo>
                        <a:pt x="152250" y="120753"/>
                        <a:pt x="149295" y="121925"/>
                        <a:pt x="146542" y="120389"/>
                      </a:cubicBezTo>
                      <a:cubicBezTo>
                        <a:pt x="148323" y="115501"/>
                        <a:pt x="151440" y="111582"/>
                        <a:pt x="155772" y="109199"/>
                      </a:cubicBezTo>
                      <a:cubicBezTo>
                        <a:pt x="156177" y="109199"/>
                        <a:pt x="156946" y="109199"/>
                        <a:pt x="156946" y="109603"/>
                      </a:cubicBezTo>
                      <a:cubicBezTo>
                        <a:pt x="156946" y="111380"/>
                        <a:pt x="155772" y="112916"/>
                        <a:pt x="153991" y="113320"/>
                      </a:cubicBezTo>
                      <a:cubicBezTo>
                        <a:pt x="156946" y="114087"/>
                        <a:pt x="159901" y="114087"/>
                        <a:pt x="162816" y="115461"/>
                      </a:cubicBezTo>
                      <a:cubicBezTo>
                        <a:pt x="162411" y="116228"/>
                        <a:pt x="161642" y="115865"/>
                        <a:pt x="161237" y="115865"/>
                      </a:cubicBezTo>
                      <a:cubicBezTo>
                        <a:pt x="163018" y="117036"/>
                        <a:pt x="165366" y="116269"/>
                        <a:pt x="167147" y="117642"/>
                      </a:cubicBezTo>
                      <a:cubicBezTo>
                        <a:pt x="165973" y="118814"/>
                        <a:pt x="165002" y="117642"/>
                        <a:pt x="163828" y="117642"/>
                      </a:cubicBezTo>
                      <a:cubicBezTo>
                        <a:pt x="175405" y="120955"/>
                        <a:pt x="187590" y="123541"/>
                        <a:pt x="197225" y="130974"/>
                      </a:cubicBezTo>
                      <a:cubicBezTo>
                        <a:pt x="188966" y="135095"/>
                        <a:pt x="180546" y="136872"/>
                        <a:pt x="171681" y="138811"/>
                      </a:cubicBezTo>
                      <a:cubicBezTo>
                        <a:pt x="170507" y="138811"/>
                        <a:pt x="169900" y="138811"/>
                        <a:pt x="168726" y="138407"/>
                      </a:cubicBezTo>
                      <a:cubicBezTo>
                        <a:pt x="168726" y="138811"/>
                        <a:pt x="168726" y="139579"/>
                        <a:pt x="168321" y="139579"/>
                      </a:cubicBezTo>
                      <a:cubicBezTo>
                        <a:pt x="166742" y="139579"/>
                        <a:pt x="165771" y="139579"/>
                        <a:pt x="164597" y="140347"/>
                      </a:cubicBezTo>
                      <a:cubicBezTo>
                        <a:pt x="163220" y="141518"/>
                        <a:pt x="161075" y="141922"/>
                        <a:pt x="159901" y="140751"/>
                      </a:cubicBezTo>
                    </a:path>
                  </a:pathLst>
                </a:custGeom>
                <a:solidFill>
                  <a:srgbClr val="000091"/>
                </a:solidFill>
                <a:ln w="0" cap="flat">
                  <a:noFill/>
                  <a:prstDash val="solid"/>
                  <a:miter/>
                </a:ln>
              </p:spPr>
              <p:txBody>
                <a:bodyPr rtlCol="0" anchor="ctr"/>
                <a:lstStyle/>
                <a:p>
                  <a:endParaRPr lang="fr-FR"/>
                </a:p>
              </p:txBody>
            </p:sp>
            <p:sp>
              <p:nvSpPr>
                <p:cNvPr id="18" name="Forme libre 17">
                  <a:extLst>
                    <a:ext uri="{FF2B5EF4-FFF2-40B4-BE49-F238E27FC236}">
                      <a16:creationId xmlns:a16="http://schemas.microsoft.com/office/drawing/2014/main" id="{4B11B6E2-050D-33DC-AAB4-C1F6B3D6E165}"/>
                    </a:ext>
                  </a:extLst>
                </p:cNvPr>
                <p:cNvSpPr/>
                <p:nvPr/>
              </p:nvSpPr>
              <p:spPr>
                <a:xfrm>
                  <a:off x="1196269" y="-1543570"/>
                  <a:ext cx="238329" cy="196137"/>
                </a:xfrm>
                <a:custGeom>
                  <a:avLst/>
                  <a:gdLst>
                    <a:gd name="connsiteX0" fmla="*/ 238168 w 238329"/>
                    <a:gd name="connsiteY0" fmla="*/ 0 h 196137"/>
                    <a:gd name="connsiteX1" fmla="*/ 27260 w 238329"/>
                    <a:gd name="connsiteY1" fmla="*/ 0 h 196137"/>
                    <a:gd name="connsiteX2" fmla="*/ 29244 w 238329"/>
                    <a:gd name="connsiteY2" fmla="*/ 970 h 196137"/>
                    <a:gd name="connsiteX3" fmla="*/ 34547 w 238329"/>
                    <a:gd name="connsiteY3" fmla="*/ 3717 h 196137"/>
                    <a:gd name="connsiteX4" fmla="*/ 41631 w 238329"/>
                    <a:gd name="connsiteY4" fmla="*/ 9615 h 196137"/>
                    <a:gd name="connsiteX5" fmla="*/ 42805 w 238329"/>
                    <a:gd name="connsiteY5" fmla="*/ 14503 h 196137"/>
                    <a:gd name="connsiteX6" fmla="*/ 39850 w 238329"/>
                    <a:gd name="connsiteY6" fmla="*/ 19998 h 196137"/>
                    <a:gd name="connsiteX7" fmla="*/ 31997 w 238329"/>
                    <a:gd name="connsiteY7" fmla="*/ 20765 h 196137"/>
                    <a:gd name="connsiteX8" fmla="*/ 27463 w 238329"/>
                    <a:gd name="connsiteY8" fmla="*/ 19998 h 196137"/>
                    <a:gd name="connsiteX9" fmla="*/ 41995 w 238329"/>
                    <a:gd name="connsiteY9" fmla="*/ 29976 h 196137"/>
                    <a:gd name="connsiteX10" fmla="*/ 45315 w 238329"/>
                    <a:gd name="connsiteY10" fmla="*/ 31148 h 196137"/>
                    <a:gd name="connsiteX11" fmla="*/ 45720 w 238329"/>
                    <a:gd name="connsiteY11" fmla="*/ 32319 h 196137"/>
                    <a:gd name="connsiteX12" fmla="*/ 44546 w 238329"/>
                    <a:gd name="connsiteY12" fmla="*/ 34460 h 196137"/>
                    <a:gd name="connsiteX13" fmla="*/ 45720 w 238329"/>
                    <a:gd name="connsiteY13" fmla="*/ 34460 h 196137"/>
                    <a:gd name="connsiteX14" fmla="*/ 49849 w 238329"/>
                    <a:gd name="connsiteY14" fmla="*/ 31148 h 196137"/>
                    <a:gd name="connsiteX15" fmla="*/ 51428 w 238329"/>
                    <a:gd name="connsiteY15" fmla="*/ 36642 h 196137"/>
                    <a:gd name="connsiteX16" fmla="*/ 46894 w 238329"/>
                    <a:gd name="connsiteY16" fmla="*/ 40359 h 196137"/>
                    <a:gd name="connsiteX17" fmla="*/ 46894 w 238329"/>
                    <a:gd name="connsiteY17" fmla="*/ 42904 h 196137"/>
                    <a:gd name="connsiteX18" fmla="*/ 48675 w 238329"/>
                    <a:gd name="connsiteY18" fmla="*/ 47429 h 196137"/>
                    <a:gd name="connsiteX19" fmla="*/ 51225 w 238329"/>
                    <a:gd name="connsiteY19" fmla="*/ 55670 h 196137"/>
                    <a:gd name="connsiteX20" fmla="*/ 53775 w 238329"/>
                    <a:gd name="connsiteY20" fmla="*/ 72314 h 196137"/>
                    <a:gd name="connsiteX21" fmla="*/ 53371 w 238329"/>
                    <a:gd name="connsiteY21" fmla="*/ 80758 h 196137"/>
                    <a:gd name="connsiteX22" fmla="*/ 57500 w 238329"/>
                    <a:gd name="connsiteY22" fmla="*/ 88595 h 196137"/>
                    <a:gd name="connsiteX23" fmla="*/ 61629 w 238329"/>
                    <a:gd name="connsiteY23" fmla="*/ 94494 h 196137"/>
                    <a:gd name="connsiteX24" fmla="*/ 66163 w 238329"/>
                    <a:gd name="connsiteY24" fmla="*/ 106250 h 196137"/>
                    <a:gd name="connsiteX25" fmla="*/ 58309 w 238329"/>
                    <a:gd name="connsiteY25" fmla="*/ 109966 h 196137"/>
                    <a:gd name="connsiteX26" fmla="*/ 59079 w 238329"/>
                    <a:gd name="connsiteY26" fmla="*/ 116632 h 196137"/>
                    <a:gd name="connsiteX27" fmla="*/ 54180 w 238329"/>
                    <a:gd name="connsiteY27" fmla="*/ 123096 h 196137"/>
                    <a:gd name="connsiteX28" fmla="*/ 56731 w 238329"/>
                    <a:gd name="connsiteY28" fmla="*/ 124672 h 196137"/>
                    <a:gd name="connsiteX29" fmla="*/ 57905 w 238329"/>
                    <a:gd name="connsiteY29" fmla="*/ 129560 h 196137"/>
                    <a:gd name="connsiteX30" fmla="*/ 54180 w 238329"/>
                    <a:gd name="connsiteY30" fmla="*/ 136226 h 196137"/>
                    <a:gd name="connsiteX31" fmla="*/ 53775 w 238329"/>
                    <a:gd name="connsiteY31" fmla="*/ 144467 h 196137"/>
                    <a:gd name="connsiteX32" fmla="*/ 47096 w 238329"/>
                    <a:gd name="connsiteY32" fmla="*/ 149962 h 196137"/>
                    <a:gd name="connsiteX33" fmla="*/ 40012 w 238329"/>
                    <a:gd name="connsiteY33" fmla="*/ 150366 h 196137"/>
                    <a:gd name="connsiteX34" fmla="*/ 37866 w 238329"/>
                    <a:gd name="connsiteY34" fmla="*/ 149598 h 196137"/>
                    <a:gd name="connsiteX35" fmla="*/ 19002 w 238329"/>
                    <a:gd name="connsiteY35" fmla="*/ 147053 h 196137"/>
                    <a:gd name="connsiteX36" fmla="*/ 13901 w 238329"/>
                    <a:gd name="connsiteY36" fmla="*/ 148426 h 196137"/>
                    <a:gd name="connsiteX37" fmla="*/ 9368 w 238329"/>
                    <a:gd name="connsiteY37" fmla="*/ 152345 h 196137"/>
                    <a:gd name="connsiteX38" fmla="*/ 8598 w 238329"/>
                    <a:gd name="connsiteY38" fmla="*/ 153315 h 196137"/>
                    <a:gd name="connsiteX39" fmla="*/ 8194 w 238329"/>
                    <a:gd name="connsiteY39" fmla="*/ 153921 h 196137"/>
                    <a:gd name="connsiteX40" fmla="*/ 7789 w 238329"/>
                    <a:gd name="connsiteY40" fmla="*/ 154325 h 196137"/>
                    <a:gd name="connsiteX41" fmla="*/ 4834 w 238329"/>
                    <a:gd name="connsiteY41" fmla="*/ 158647 h 196137"/>
                    <a:gd name="connsiteX42" fmla="*/ 4631 w 238329"/>
                    <a:gd name="connsiteY42" fmla="*/ 158849 h 196137"/>
                    <a:gd name="connsiteX43" fmla="*/ 4226 w 238329"/>
                    <a:gd name="connsiteY43" fmla="*/ 159455 h 196137"/>
                    <a:gd name="connsiteX44" fmla="*/ 1474 w 238329"/>
                    <a:gd name="connsiteY44" fmla="*/ 166323 h 196137"/>
                    <a:gd name="connsiteX45" fmla="*/ 1879 w 238329"/>
                    <a:gd name="connsiteY45" fmla="*/ 183776 h 196137"/>
                    <a:gd name="connsiteX46" fmla="*/ 22322 w 238329"/>
                    <a:gd name="connsiteY46" fmla="*/ 191613 h 196137"/>
                    <a:gd name="connsiteX47" fmla="*/ 31146 w 238329"/>
                    <a:gd name="connsiteY47" fmla="*/ 196138 h 196137"/>
                    <a:gd name="connsiteX48" fmla="*/ 238329 w 238329"/>
                    <a:gd name="connsiteY48" fmla="*/ 196138 h 196137"/>
                    <a:gd name="connsiteX49" fmla="*/ 238329 w 238329"/>
                    <a:gd name="connsiteY49" fmla="*/ 162 h 196137"/>
                    <a:gd name="connsiteX50" fmla="*/ 238127 w 238329"/>
                    <a:gd name="connsiteY50" fmla="*/ 162 h 1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8329" h="196137">
                      <a:moveTo>
                        <a:pt x="238168" y="0"/>
                      </a:moveTo>
                      <a:lnTo>
                        <a:pt x="27260" y="0"/>
                      </a:lnTo>
                      <a:cubicBezTo>
                        <a:pt x="27260" y="0"/>
                        <a:pt x="27665" y="0"/>
                        <a:pt x="29244" y="970"/>
                      </a:cubicBezTo>
                      <a:cubicBezTo>
                        <a:pt x="31025" y="1939"/>
                        <a:pt x="33171" y="3111"/>
                        <a:pt x="34547" y="3717"/>
                      </a:cubicBezTo>
                      <a:cubicBezTo>
                        <a:pt x="37300" y="5090"/>
                        <a:pt x="39850" y="6868"/>
                        <a:pt x="41631" y="9615"/>
                      </a:cubicBezTo>
                      <a:cubicBezTo>
                        <a:pt x="42400" y="10787"/>
                        <a:pt x="43412" y="12928"/>
                        <a:pt x="42805" y="14503"/>
                      </a:cubicBezTo>
                      <a:cubicBezTo>
                        <a:pt x="42036" y="16281"/>
                        <a:pt x="41631" y="19392"/>
                        <a:pt x="39850" y="19998"/>
                      </a:cubicBezTo>
                      <a:cubicBezTo>
                        <a:pt x="37704" y="21169"/>
                        <a:pt x="34749" y="21169"/>
                        <a:pt x="31997" y="20765"/>
                      </a:cubicBezTo>
                      <a:cubicBezTo>
                        <a:pt x="30418" y="20765"/>
                        <a:pt x="29041" y="20361"/>
                        <a:pt x="27463" y="19998"/>
                      </a:cubicBezTo>
                      <a:cubicBezTo>
                        <a:pt x="32968" y="22139"/>
                        <a:pt x="38271" y="24886"/>
                        <a:pt x="41995" y="29976"/>
                      </a:cubicBezTo>
                      <a:cubicBezTo>
                        <a:pt x="42400" y="30744"/>
                        <a:pt x="43777" y="31148"/>
                        <a:pt x="45315" y="31148"/>
                      </a:cubicBezTo>
                      <a:cubicBezTo>
                        <a:pt x="45720" y="31148"/>
                        <a:pt x="45720" y="31915"/>
                        <a:pt x="45720" y="32319"/>
                      </a:cubicBezTo>
                      <a:cubicBezTo>
                        <a:pt x="44951" y="33087"/>
                        <a:pt x="44141" y="33491"/>
                        <a:pt x="44546" y="34460"/>
                      </a:cubicBezTo>
                      <a:lnTo>
                        <a:pt x="45720" y="34460"/>
                      </a:lnTo>
                      <a:cubicBezTo>
                        <a:pt x="47501" y="33693"/>
                        <a:pt x="47299" y="29936"/>
                        <a:pt x="49849" y="31148"/>
                      </a:cubicBezTo>
                      <a:cubicBezTo>
                        <a:pt x="51630" y="32319"/>
                        <a:pt x="52399" y="34864"/>
                        <a:pt x="51428" y="36642"/>
                      </a:cubicBezTo>
                      <a:cubicBezTo>
                        <a:pt x="49849" y="38218"/>
                        <a:pt x="48472" y="39187"/>
                        <a:pt x="46894" y="40359"/>
                      </a:cubicBezTo>
                      <a:cubicBezTo>
                        <a:pt x="46489" y="41126"/>
                        <a:pt x="46489" y="42136"/>
                        <a:pt x="46894" y="42904"/>
                      </a:cubicBezTo>
                      <a:cubicBezTo>
                        <a:pt x="48068" y="44479"/>
                        <a:pt x="48472" y="45853"/>
                        <a:pt x="48675" y="47429"/>
                      </a:cubicBezTo>
                      <a:cubicBezTo>
                        <a:pt x="49849" y="49974"/>
                        <a:pt x="50254" y="52923"/>
                        <a:pt x="51225" y="55670"/>
                      </a:cubicBezTo>
                      <a:cubicBezTo>
                        <a:pt x="52804" y="61164"/>
                        <a:pt x="54180" y="66861"/>
                        <a:pt x="53775" y="72314"/>
                      </a:cubicBezTo>
                      <a:cubicBezTo>
                        <a:pt x="53775" y="75264"/>
                        <a:pt x="52197" y="77809"/>
                        <a:pt x="53371" y="80758"/>
                      </a:cubicBezTo>
                      <a:cubicBezTo>
                        <a:pt x="54140" y="83707"/>
                        <a:pt x="55921" y="85848"/>
                        <a:pt x="57500" y="88595"/>
                      </a:cubicBezTo>
                      <a:cubicBezTo>
                        <a:pt x="59079" y="90736"/>
                        <a:pt x="60455" y="92312"/>
                        <a:pt x="61629" y="94494"/>
                      </a:cubicBezTo>
                      <a:cubicBezTo>
                        <a:pt x="63774" y="98210"/>
                        <a:pt x="67903" y="101927"/>
                        <a:pt x="66163" y="106250"/>
                      </a:cubicBezTo>
                      <a:cubicBezTo>
                        <a:pt x="64989" y="108795"/>
                        <a:pt x="61062" y="108391"/>
                        <a:pt x="58309" y="109966"/>
                      </a:cubicBezTo>
                      <a:cubicBezTo>
                        <a:pt x="56164" y="111744"/>
                        <a:pt x="57905" y="114855"/>
                        <a:pt x="59079" y="116632"/>
                      </a:cubicBezTo>
                      <a:cubicBezTo>
                        <a:pt x="60860" y="119945"/>
                        <a:pt x="56933" y="122127"/>
                        <a:pt x="54180" y="123096"/>
                      </a:cubicBezTo>
                      <a:cubicBezTo>
                        <a:pt x="54949" y="124268"/>
                        <a:pt x="56326" y="123864"/>
                        <a:pt x="56731" y="124672"/>
                      </a:cubicBezTo>
                      <a:cubicBezTo>
                        <a:pt x="57135" y="126449"/>
                        <a:pt x="58876" y="127621"/>
                        <a:pt x="57905" y="129560"/>
                      </a:cubicBezTo>
                      <a:cubicBezTo>
                        <a:pt x="56326" y="131701"/>
                        <a:pt x="51994" y="132873"/>
                        <a:pt x="54180" y="136226"/>
                      </a:cubicBezTo>
                      <a:cubicBezTo>
                        <a:pt x="55759" y="138771"/>
                        <a:pt x="54788" y="141720"/>
                        <a:pt x="53775" y="144467"/>
                      </a:cubicBezTo>
                      <a:cubicBezTo>
                        <a:pt x="52602" y="147416"/>
                        <a:pt x="50051" y="149356"/>
                        <a:pt x="47096" y="149962"/>
                      </a:cubicBezTo>
                      <a:cubicBezTo>
                        <a:pt x="44951" y="150729"/>
                        <a:pt x="42198" y="150729"/>
                        <a:pt x="40012" y="150366"/>
                      </a:cubicBezTo>
                      <a:cubicBezTo>
                        <a:pt x="39243" y="149962"/>
                        <a:pt x="38433" y="149598"/>
                        <a:pt x="37866" y="149598"/>
                      </a:cubicBezTo>
                      <a:cubicBezTo>
                        <a:pt x="31592" y="148830"/>
                        <a:pt x="25317" y="147053"/>
                        <a:pt x="19002" y="147053"/>
                      </a:cubicBezTo>
                      <a:cubicBezTo>
                        <a:pt x="17221" y="147457"/>
                        <a:pt x="15278" y="147820"/>
                        <a:pt x="13901" y="148426"/>
                      </a:cubicBezTo>
                      <a:cubicBezTo>
                        <a:pt x="12323" y="149598"/>
                        <a:pt x="10744" y="150972"/>
                        <a:pt x="9368" y="152345"/>
                      </a:cubicBezTo>
                      <a:cubicBezTo>
                        <a:pt x="9165" y="152749"/>
                        <a:pt x="8760" y="152951"/>
                        <a:pt x="8598" y="153315"/>
                      </a:cubicBezTo>
                      <a:cubicBezTo>
                        <a:pt x="8396" y="153517"/>
                        <a:pt x="8194" y="153719"/>
                        <a:pt x="8194" y="153921"/>
                      </a:cubicBezTo>
                      <a:lnTo>
                        <a:pt x="7789" y="154325"/>
                      </a:lnTo>
                      <a:cubicBezTo>
                        <a:pt x="6615" y="155698"/>
                        <a:pt x="5805" y="157072"/>
                        <a:pt x="4834" y="158647"/>
                      </a:cubicBezTo>
                      <a:cubicBezTo>
                        <a:pt x="4834" y="158849"/>
                        <a:pt x="4631" y="158849"/>
                        <a:pt x="4631" y="158849"/>
                      </a:cubicBezTo>
                      <a:cubicBezTo>
                        <a:pt x="4631" y="159051"/>
                        <a:pt x="4429" y="159253"/>
                        <a:pt x="4226" y="159455"/>
                      </a:cubicBezTo>
                      <a:cubicBezTo>
                        <a:pt x="3052" y="161597"/>
                        <a:pt x="2081" y="163980"/>
                        <a:pt x="1474" y="166323"/>
                      </a:cubicBezTo>
                      <a:cubicBezTo>
                        <a:pt x="-1077" y="174767"/>
                        <a:pt x="97" y="181998"/>
                        <a:pt x="1879" y="183776"/>
                      </a:cubicBezTo>
                      <a:cubicBezTo>
                        <a:pt x="2283" y="184180"/>
                        <a:pt x="14063" y="187896"/>
                        <a:pt x="22322" y="191613"/>
                      </a:cubicBezTo>
                      <a:cubicBezTo>
                        <a:pt x="26248" y="193391"/>
                        <a:pt x="28799" y="194562"/>
                        <a:pt x="31146" y="196138"/>
                      </a:cubicBezTo>
                      <a:lnTo>
                        <a:pt x="238329" y="196138"/>
                      </a:lnTo>
                      <a:lnTo>
                        <a:pt x="238329" y="162"/>
                      </a:lnTo>
                      <a:lnTo>
                        <a:pt x="238127" y="162"/>
                      </a:lnTo>
                      <a:close/>
                    </a:path>
                  </a:pathLst>
                </a:custGeom>
                <a:solidFill>
                  <a:srgbClr val="E1000F"/>
                </a:solidFill>
                <a:ln w="0" cap="flat">
                  <a:noFill/>
                  <a:prstDash val="solid"/>
                  <a:miter/>
                </a:ln>
              </p:spPr>
              <p:txBody>
                <a:bodyPr rtlCol="0" anchor="ctr"/>
                <a:lstStyle/>
                <a:p>
                  <a:endParaRPr lang="fr-FR"/>
                </a:p>
              </p:txBody>
            </p:sp>
            <p:sp>
              <p:nvSpPr>
                <p:cNvPr id="19" name="Forme libre 18">
                  <a:extLst>
                    <a:ext uri="{FF2B5EF4-FFF2-40B4-BE49-F238E27FC236}">
                      <a16:creationId xmlns:a16="http://schemas.microsoft.com/office/drawing/2014/main" id="{BD3E55BF-BC59-0FC8-4A10-99B084FDDD4C}"/>
                    </a:ext>
                  </a:extLst>
                </p:cNvPr>
                <p:cNvSpPr/>
                <p:nvPr/>
              </p:nvSpPr>
              <p:spPr>
                <a:xfrm>
                  <a:off x="1221667" y="-1475300"/>
                  <a:ext cx="24149" cy="21305"/>
                </a:xfrm>
                <a:custGeom>
                  <a:avLst/>
                  <a:gdLst>
                    <a:gd name="connsiteX0" fmla="*/ 14411 w 24149"/>
                    <a:gd name="connsiteY0" fmla="*/ 3479 h 21305"/>
                    <a:gd name="connsiteX1" fmla="*/ 18136 w 24149"/>
                    <a:gd name="connsiteY1" fmla="*/ 4651 h 21305"/>
                    <a:gd name="connsiteX2" fmla="*/ 10687 w 24149"/>
                    <a:gd name="connsiteY2" fmla="*/ 11316 h 21305"/>
                    <a:gd name="connsiteX3" fmla="*/ 9513 w 24149"/>
                    <a:gd name="connsiteY3" fmla="*/ 11316 h 21305"/>
                    <a:gd name="connsiteX4" fmla="*/ 7732 w 24149"/>
                    <a:gd name="connsiteY4" fmla="*/ 13862 h 21305"/>
                    <a:gd name="connsiteX5" fmla="*/ 4412 w 24149"/>
                    <a:gd name="connsiteY5" fmla="*/ 14266 h 21305"/>
                    <a:gd name="connsiteX6" fmla="*/ 9918 w 24149"/>
                    <a:gd name="connsiteY6" fmla="*/ 16407 h 21305"/>
                    <a:gd name="connsiteX7" fmla="*/ 11092 w 24149"/>
                    <a:gd name="connsiteY7" fmla="*/ 17982 h 21305"/>
                    <a:gd name="connsiteX8" fmla="*/ 11861 w 24149"/>
                    <a:gd name="connsiteY8" fmla="*/ 17578 h 21305"/>
                    <a:gd name="connsiteX9" fmla="*/ 12630 w 24149"/>
                    <a:gd name="connsiteY9" fmla="*/ 17982 h 21305"/>
                    <a:gd name="connsiteX10" fmla="*/ 12630 w 24149"/>
                    <a:gd name="connsiteY10" fmla="*/ 19558 h 21305"/>
                    <a:gd name="connsiteX11" fmla="*/ 8096 w 24149"/>
                    <a:gd name="connsiteY11" fmla="*/ 20729 h 21305"/>
                    <a:gd name="connsiteX12" fmla="*/ 16719 w 24149"/>
                    <a:gd name="connsiteY12" fmla="*/ 20729 h 21305"/>
                    <a:gd name="connsiteX13" fmla="*/ 18298 w 24149"/>
                    <a:gd name="connsiteY13" fmla="*/ 14468 h 21305"/>
                    <a:gd name="connsiteX14" fmla="*/ 17528 w 24149"/>
                    <a:gd name="connsiteY14" fmla="*/ 13296 h 21305"/>
                    <a:gd name="connsiteX15" fmla="*/ 19674 w 24149"/>
                    <a:gd name="connsiteY15" fmla="*/ 11155 h 21305"/>
                    <a:gd name="connsiteX16" fmla="*/ 21819 w 24149"/>
                    <a:gd name="connsiteY16" fmla="*/ 9983 h 21305"/>
                    <a:gd name="connsiteX17" fmla="*/ 20645 w 24149"/>
                    <a:gd name="connsiteY17" fmla="*/ 8206 h 21305"/>
                    <a:gd name="connsiteX18" fmla="*/ 23965 w 24149"/>
                    <a:gd name="connsiteY18" fmla="*/ 2307 h 21305"/>
                    <a:gd name="connsiteX19" fmla="*/ 18864 w 24149"/>
                    <a:gd name="connsiteY19" fmla="*/ 328 h 21305"/>
                    <a:gd name="connsiteX20" fmla="*/ 12590 w 24149"/>
                    <a:gd name="connsiteY20" fmla="*/ 732 h 21305"/>
                    <a:gd name="connsiteX21" fmla="*/ 7084 w 24149"/>
                    <a:gd name="connsiteY21" fmla="*/ 2307 h 21305"/>
                    <a:gd name="connsiteX22" fmla="*/ 0 w 24149"/>
                    <a:gd name="connsiteY22" fmla="*/ 6024 h 21305"/>
                    <a:gd name="connsiteX23" fmla="*/ 8056 w 24149"/>
                    <a:gd name="connsiteY23" fmla="*/ 3883 h 21305"/>
                    <a:gd name="connsiteX24" fmla="*/ 14330 w 24149"/>
                    <a:gd name="connsiteY24" fmla="*/ 3479 h 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49" h="21305">
                      <a:moveTo>
                        <a:pt x="14411" y="3479"/>
                      </a:moveTo>
                      <a:cubicBezTo>
                        <a:pt x="15990" y="3883"/>
                        <a:pt x="18136" y="3883"/>
                        <a:pt x="18136" y="4651"/>
                      </a:cubicBezTo>
                      <a:cubicBezTo>
                        <a:pt x="17366" y="7600"/>
                        <a:pt x="13035" y="8367"/>
                        <a:pt x="10687" y="11316"/>
                      </a:cubicBezTo>
                      <a:lnTo>
                        <a:pt x="9513" y="11316"/>
                      </a:lnTo>
                      <a:cubicBezTo>
                        <a:pt x="8339" y="12084"/>
                        <a:pt x="8744" y="13862"/>
                        <a:pt x="7732" y="13862"/>
                      </a:cubicBezTo>
                      <a:cubicBezTo>
                        <a:pt x="6558" y="13458"/>
                        <a:pt x="5586" y="13862"/>
                        <a:pt x="4412" y="14266"/>
                      </a:cubicBezTo>
                      <a:cubicBezTo>
                        <a:pt x="5991" y="15841"/>
                        <a:pt x="7732" y="16811"/>
                        <a:pt x="9918" y="16407"/>
                      </a:cubicBezTo>
                      <a:cubicBezTo>
                        <a:pt x="10323" y="16407"/>
                        <a:pt x="11092" y="17174"/>
                        <a:pt x="11092" y="17982"/>
                      </a:cubicBezTo>
                      <a:cubicBezTo>
                        <a:pt x="11092" y="17982"/>
                        <a:pt x="11497" y="17982"/>
                        <a:pt x="11861" y="17578"/>
                      </a:cubicBezTo>
                      <a:cubicBezTo>
                        <a:pt x="12266" y="17578"/>
                        <a:pt x="12630" y="17578"/>
                        <a:pt x="12630" y="17982"/>
                      </a:cubicBezTo>
                      <a:lnTo>
                        <a:pt x="12630" y="19558"/>
                      </a:lnTo>
                      <a:cubicBezTo>
                        <a:pt x="11456" y="21133"/>
                        <a:pt x="9675" y="20325"/>
                        <a:pt x="8096" y="20729"/>
                      </a:cubicBezTo>
                      <a:cubicBezTo>
                        <a:pt x="11051" y="21497"/>
                        <a:pt x="14006" y="21497"/>
                        <a:pt x="16719" y="20729"/>
                      </a:cubicBezTo>
                      <a:cubicBezTo>
                        <a:pt x="18864" y="19962"/>
                        <a:pt x="16719" y="16205"/>
                        <a:pt x="18298" y="14468"/>
                      </a:cubicBezTo>
                      <a:cubicBezTo>
                        <a:pt x="17528" y="14468"/>
                        <a:pt x="18298" y="13296"/>
                        <a:pt x="17528" y="13296"/>
                      </a:cubicBezTo>
                      <a:cubicBezTo>
                        <a:pt x="18298" y="12528"/>
                        <a:pt x="19107" y="11518"/>
                        <a:pt x="19674" y="11155"/>
                      </a:cubicBezTo>
                      <a:cubicBezTo>
                        <a:pt x="20443" y="11155"/>
                        <a:pt x="21455" y="10751"/>
                        <a:pt x="21819" y="9983"/>
                      </a:cubicBezTo>
                      <a:cubicBezTo>
                        <a:pt x="21819" y="9216"/>
                        <a:pt x="20241" y="8812"/>
                        <a:pt x="20645" y="8206"/>
                      </a:cubicBezTo>
                      <a:cubicBezTo>
                        <a:pt x="22791" y="6630"/>
                        <a:pt x="24775" y="4489"/>
                        <a:pt x="23965" y="2307"/>
                      </a:cubicBezTo>
                      <a:cubicBezTo>
                        <a:pt x="23560" y="1136"/>
                        <a:pt x="20645" y="1136"/>
                        <a:pt x="18864" y="328"/>
                      </a:cubicBezTo>
                      <a:cubicBezTo>
                        <a:pt x="17083" y="-440"/>
                        <a:pt x="14735" y="328"/>
                        <a:pt x="12590" y="732"/>
                      </a:cubicBezTo>
                      <a:cubicBezTo>
                        <a:pt x="10808" y="732"/>
                        <a:pt x="8865" y="1903"/>
                        <a:pt x="7084" y="2307"/>
                      </a:cubicBezTo>
                      <a:cubicBezTo>
                        <a:pt x="4534" y="3075"/>
                        <a:pt x="2186" y="4449"/>
                        <a:pt x="0" y="6024"/>
                      </a:cubicBezTo>
                      <a:cubicBezTo>
                        <a:pt x="2550" y="4853"/>
                        <a:pt x="5101" y="4449"/>
                        <a:pt x="8056" y="3883"/>
                      </a:cubicBezTo>
                      <a:cubicBezTo>
                        <a:pt x="10201" y="3479"/>
                        <a:pt x="11982" y="3115"/>
                        <a:pt x="14330" y="3479"/>
                      </a:cubicBezTo>
                    </a:path>
                  </a:pathLst>
                </a:custGeom>
                <a:solidFill>
                  <a:srgbClr val="808081"/>
                </a:solidFill>
                <a:ln w="0" cap="flat">
                  <a:noFill/>
                  <a:prstDash val="solid"/>
                  <a:miter/>
                </a:ln>
              </p:spPr>
              <p:txBody>
                <a:bodyPr rtlCol="0" anchor="ctr"/>
                <a:lstStyle/>
                <a:p>
                  <a:endParaRPr lang="fr-FR"/>
                </a:p>
              </p:txBody>
            </p:sp>
          </p:grpSp>
          <p:sp>
            <p:nvSpPr>
              <p:cNvPr id="15" name="Forme libre 14">
                <a:extLst>
                  <a:ext uri="{FF2B5EF4-FFF2-40B4-BE49-F238E27FC236}">
                    <a16:creationId xmlns:a16="http://schemas.microsoft.com/office/drawing/2014/main" id="{ECB45AC6-E6B9-13DB-D917-D0054617CFE2}"/>
                  </a:ext>
                </a:extLst>
              </p:cNvPr>
              <p:cNvSpPr/>
              <p:nvPr/>
            </p:nvSpPr>
            <p:spPr>
              <a:xfrm>
                <a:off x="893364" y="-1290551"/>
                <a:ext cx="1276454" cy="434411"/>
              </a:xfrm>
              <a:custGeom>
                <a:avLst/>
                <a:gdLst>
                  <a:gd name="connsiteX0" fmla="*/ 40 w 1276454"/>
                  <a:gd name="connsiteY0" fmla="*/ 187937 h 434411"/>
                  <a:gd name="connsiteX1" fmla="*/ 40 w 1276454"/>
                  <a:gd name="connsiteY1" fmla="*/ 40965 h 434411"/>
                  <a:gd name="connsiteX2" fmla="*/ 44813 w 1276454"/>
                  <a:gd name="connsiteY2" fmla="*/ 40965 h 434411"/>
                  <a:gd name="connsiteX3" fmla="*/ 82906 w 1276454"/>
                  <a:gd name="connsiteY3" fmla="*/ 52721 h 434411"/>
                  <a:gd name="connsiteX4" fmla="*/ 97034 w 1276454"/>
                  <a:gd name="connsiteY4" fmla="*/ 84879 h 434411"/>
                  <a:gd name="connsiteX5" fmla="*/ 90961 w 1276454"/>
                  <a:gd name="connsiteY5" fmla="*/ 107623 h 434411"/>
                  <a:gd name="connsiteX6" fmla="*/ 73676 w 1276454"/>
                  <a:gd name="connsiteY6" fmla="*/ 122894 h 434411"/>
                  <a:gd name="connsiteX7" fmla="*/ 119622 w 1276454"/>
                  <a:gd name="connsiteY7" fmla="*/ 187977 h 434411"/>
                  <a:gd name="connsiteX8" fmla="*/ 84080 w 1276454"/>
                  <a:gd name="connsiteY8" fmla="*/ 187977 h 434411"/>
                  <a:gd name="connsiteX9" fmla="*/ 45015 w 1276454"/>
                  <a:gd name="connsiteY9" fmla="*/ 128590 h 434411"/>
                  <a:gd name="connsiteX10" fmla="*/ 29875 w 1276454"/>
                  <a:gd name="connsiteY10" fmla="*/ 128590 h 434411"/>
                  <a:gd name="connsiteX11" fmla="*/ 29875 w 1276454"/>
                  <a:gd name="connsiteY11" fmla="*/ 187977 h 434411"/>
                  <a:gd name="connsiteX12" fmla="*/ 40 w 1276454"/>
                  <a:gd name="connsiteY12" fmla="*/ 187977 h 434411"/>
                  <a:gd name="connsiteX13" fmla="*/ 29875 w 1276454"/>
                  <a:gd name="connsiteY13" fmla="*/ 103260 h 434411"/>
                  <a:gd name="connsiteX14" fmla="*/ 46553 w 1276454"/>
                  <a:gd name="connsiteY14" fmla="*/ 103260 h 434411"/>
                  <a:gd name="connsiteX15" fmla="*/ 61086 w 1276454"/>
                  <a:gd name="connsiteY15" fmla="*/ 98372 h 434411"/>
                  <a:gd name="connsiteX16" fmla="*/ 66389 w 1276454"/>
                  <a:gd name="connsiteY16" fmla="*/ 84475 h 434411"/>
                  <a:gd name="connsiteX17" fmla="*/ 61086 w 1276454"/>
                  <a:gd name="connsiteY17" fmla="*/ 71143 h 434411"/>
                  <a:gd name="connsiteX18" fmla="*/ 46553 w 1276454"/>
                  <a:gd name="connsiteY18" fmla="*/ 66457 h 434411"/>
                  <a:gd name="connsiteX19" fmla="*/ 29875 w 1276454"/>
                  <a:gd name="connsiteY19" fmla="*/ 66457 h 434411"/>
                  <a:gd name="connsiteX20" fmla="*/ 29875 w 1276454"/>
                  <a:gd name="connsiteY20" fmla="*/ 103301 h 434411"/>
                  <a:gd name="connsiteX21" fmla="*/ 140429 w 1276454"/>
                  <a:gd name="connsiteY21" fmla="*/ 187937 h 434411"/>
                  <a:gd name="connsiteX22" fmla="*/ 140429 w 1276454"/>
                  <a:gd name="connsiteY22" fmla="*/ 40965 h 434411"/>
                  <a:gd name="connsiteX23" fmla="*/ 225845 w 1276454"/>
                  <a:gd name="connsiteY23" fmla="*/ 40965 h 434411"/>
                  <a:gd name="connsiteX24" fmla="*/ 225845 w 1276454"/>
                  <a:gd name="connsiteY24" fmla="*/ 66457 h 434411"/>
                  <a:gd name="connsiteX25" fmla="*/ 170062 w 1276454"/>
                  <a:gd name="connsiteY25" fmla="*/ 66457 h 434411"/>
                  <a:gd name="connsiteX26" fmla="*/ 170062 w 1276454"/>
                  <a:gd name="connsiteY26" fmla="*/ 100351 h 434411"/>
                  <a:gd name="connsiteX27" fmla="*/ 217384 w 1276454"/>
                  <a:gd name="connsiteY27" fmla="*/ 100351 h 434411"/>
                  <a:gd name="connsiteX28" fmla="*/ 217384 w 1276454"/>
                  <a:gd name="connsiteY28" fmla="*/ 125843 h 434411"/>
                  <a:gd name="connsiteX29" fmla="*/ 170062 w 1276454"/>
                  <a:gd name="connsiteY29" fmla="*/ 125843 h 434411"/>
                  <a:gd name="connsiteX30" fmla="*/ 170062 w 1276454"/>
                  <a:gd name="connsiteY30" fmla="*/ 162485 h 434411"/>
                  <a:gd name="connsiteX31" fmla="*/ 225845 w 1276454"/>
                  <a:gd name="connsiteY31" fmla="*/ 162485 h 434411"/>
                  <a:gd name="connsiteX32" fmla="*/ 225845 w 1276454"/>
                  <a:gd name="connsiteY32" fmla="*/ 187977 h 434411"/>
                  <a:gd name="connsiteX33" fmla="*/ 140429 w 1276454"/>
                  <a:gd name="connsiteY33" fmla="*/ 187977 h 434411"/>
                  <a:gd name="connsiteX34" fmla="*/ 169293 w 1276454"/>
                  <a:gd name="connsiteY34" fmla="*/ 28401 h 434411"/>
                  <a:gd name="connsiteX35" fmla="*/ 192853 w 1276454"/>
                  <a:gd name="connsiteY35" fmla="*/ 0 h 434411"/>
                  <a:gd name="connsiteX36" fmla="*/ 223497 w 1276454"/>
                  <a:gd name="connsiteY36" fmla="*/ 0 h 434411"/>
                  <a:gd name="connsiteX37" fmla="*/ 196415 w 1276454"/>
                  <a:gd name="connsiteY37" fmla="*/ 28401 h 434411"/>
                  <a:gd name="connsiteX38" fmla="*/ 169333 w 1276454"/>
                  <a:gd name="connsiteY38" fmla="*/ 28401 h 434411"/>
                  <a:gd name="connsiteX39" fmla="*/ 262197 w 1276454"/>
                  <a:gd name="connsiteY39" fmla="*/ 187937 h 434411"/>
                  <a:gd name="connsiteX40" fmla="*/ 262197 w 1276454"/>
                  <a:gd name="connsiteY40" fmla="*/ 40965 h 434411"/>
                  <a:gd name="connsiteX41" fmla="*/ 310694 w 1276454"/>
                  <a:gd name="connsiteY41" fmla="*/ 40965 h 434411"/>
                  <a:gd name="connsiteX42" fmla="*/ 348584 w 1276454"/>
                  <a:gd name="connsiteY42" fmla="*/ 52721 h 434411"/>
                  <a:gd name="connsiteX43" fmla="*/ 362510 w 1276454"/>
                  <a:gd name="connsiteY43" fmla="*/ 84879 h 434411"/>
                  <a:gd name="connsiteX44" fmla="*/ 348584 w 1276454"/>
                  <a:gd name="connsiteY44" fmla="*/ 116834 h 434411"/>
                  <a:gd name="connsiteX45" fmla="*/ 310694 w 1276454"/>
                  <a:gd name="connsiteY45" fmla="*/ 128590 h 434411"/>
                  <a:gd name="connsiteX46" fmla="*/ 292032 w 1276454"/>
                  <a:gd name="connsiteY46" fmla="*/ 128590 h 434411"/>
                  <a:gd name="connsiteX47" fmla="*/ 292032 w 1276454"/>
                  <a:gd name="connsiteY47" fmla="*/ 187977 h 434411"/>
                  <a:gd name="connsiteX48" fmla="*/ 262197 w 1276454"/>
                  <a:gd name="connsiteY48" fmla="*/ 187977 h 434411"/>
                  <a:gd name="connsiteX49" fmla="*/ 292032 w 1276454"/>
                  <a:gd name="connsiteY49" fmla="*/ 103260 h 434411"/>
                  <a:gd name="connsiteX50" fmla="*/ 311868 w 1276454"/>
                  <a:gd name="connsiteY50" fmla="*/ 103260 h 434411"/>
                  <a:gd name="connsiteX51" fmla="*/ 326805 w 1276454"/>
                  <a:gd name="connsiteY51" fmla="*/ 98170 h 434411"/>
                  <a:gd name="connsiteX52" fmla="*/ 332108 w 1276454"/>
                  <a:gd name="connsiteY52" fmla="*/ 84434 h 434411"/>
                  <a:gd name="connsiteX53" fmla="*/ 326603 w 1276454"/>
                  <a:gd name="connsiteY53" fmla="*/ 71102 h 434411"/>
                  <a:gd name="connsiteX54" fmla="*/ 311868 w 1276454"/>
                  <a:gd name="connsiteY54" fmla="*/ 66416 h 434411"/>
                  <a:gd name="connsiteX55" fmla="*/ 292032 w 1276454"/>
                  <a:gd name="connsiteY55" fmla="*/ 66416 h 434411"/>
                  <a:gd name="connsiteX56" fmla="*/ 292032 w 1276454"/>
                  <a:gd name="connsiteY56" fmla="*/ 103260 h 434411"/>
                  <a:gd name="connsiteX57" fmla="*/ 386475 w 1276454"/>
                  <a:gd name="connsiteY57" fmla="*/ 130489 h 434411"/>
                  <a:gd name="connsiteX58" fmla="*/ 386475 w 1276454"/>
                  <a:gd name="connsiteY58" fmla="*/ 40924 h 434411"/>
                  <a:gd name="connsiteX59" fmla="*/ 416309 w 1276454"/>
                  <a:gd name="connsiteY59" fmla="*/ 40924 h 434411"/>
                  <a:gd name="connsiteX60" fmla="*/ 416309 w 1276454"/>
                  <a:gd name="connsiteY60" fmla="*/ 132832 h 434411"/>
                  <a:gd name="connsiteX61" fmla="*/ 424163 w 1276454"/>
                  <a:gd name="connsiteY61" fmla="*/ 155941 h 434411"/>
                  <a:gd name="connsiteX62" fmla="*/ 445941 w 1276454"/>
                  <a:gd name="connsiteY62" fmla="*/ 164182 h 434411"/>
                  <a:gd name="connsiteX63" fmla="*/ 467558 w 1276454"/>
                  <a:gd name="connsiteY63" fmla="*/ 155941 h 434411"/>
                  <a:gd name="connsiteX64" fmla="*/ 475412 w 1276454"/>
                  <a:gd name="connsiteY64" fmla="*/ 132832 h 434411"/>
                  <a:gd name="connsiteX65" fmla="*/ 475412 w 1276454"/>
                  <a:gd name="connsiteY65" fmla="*/ 40924 h 434411"/>
                  <a:gd name="connsiteX66" fmla="*/ 505246 w 1276454"/>
                  <a:gd name="connsiteY66" fmla="*/ 40924 h 434411"/>
                  <a:gd name="connsiteX67" fmla="*/ 505246 w 1276454"/>
                  <a:gd name="connsiteY67" fmla="*/ 130489 h 434411"/>
                  <a:gd name="connsiteX68" fmla="*/ 489337 w 1276454"/>
                  <a:gd name="connsiteY68" fmla="*/ 175777 h 434411"/>
                  <a:gd name="connsiteX69" fmla="*/ 445739 w 1276454"/>
                  <a:gd name="connsiteY69" fmla="*/ 192057 h 434411"/>
                  <a:gd name="connsiteX70" fmla="*/ 402343 w 1276454"/>
                  <a:gd name="connsiteY70" fmla="*/ 175777 h 434411"/>
                  <a:gd name="connsiteX71" fmla="*/ 386434 w 1276454"/>
                  <a:gd name="connsiteY71" fmla="*/ 130489 h 434411"/>
                  <a:gd name="connsiteX72" fmla="*/ 544149 w 1276454"/>
                  <a:gd name="connsiteY72" fmla="*/ 187896 h 434411"/>
                  <a:gd name="connsiteX73" fmla="*/ 544149 w 1276454"/>
                  <a:gd name="connsiteY73" fmla="*/ 40924 h 434411"/>
                  <a:gd name="connsiteX74" fmla="*/ 585764 w 1276454"/>
                  <a:gd name="connsiteY74" fmla="*/ 40924 h 434411"/>
                  <a:gd name="connsiteX75" fmla="*/ 621711 w 1276454"/>
                  <a:gd name="connsiteY75" fmla="*/ 51509 h 434411"/>
                  <a:gd name="connsiteX76" fmla="*/ 634867 w 1276454"/>
                  <a:gd name="connsiteY76" fmla="*/ 80919 h 434411"/>
                  <a:gd name="connsiteX77" fmla="*/ 619363 w 1276454"/>
                  <a:gd name="connsiteY77" fmla="*/ 109926 h 434411"/>
                  <a:gd name="connsiteX78" fmla="*/ 637215 w 1276454"/>
                  <a:gd name="connsiteY78" fmla="*/ 124025 h 434411"/>
                  <a:gd name="connsiteX79" fmla="*/ 643490 w 1276454"/>
                  <a:gd name="connsiteY79" fmla="*/ 144589 h 434411"/>
                  <a:gd name="connsiteX80" fmla="*/ 628755 w 1276454"/>
                  <a:gd name="connsiteY80" fmla="*/ 176342 h 434411"/>
                  <a:gd name="connsiteX81" fmla="*/ 588881 w 1276454"/>
                  <a:gd name="connsiteY81" fmla="*/ 187896 h 434411"/>
                  <a:gd name="connsiteX82" fmla="*/ 544109 w 1276454"/>
                  <a:gd name="connsiteY82" fmla="*/ 187896 h 434411"/>
                  <a:gd name="connsiteX83" fmla="*/ 573822 w 1276454"/>
                  <a:gd name="connsiteY83" fmla="*/ 162404 h 434411"/>
                  <a:gd name="connsiteX84" fmla="*/ 590702 w 1276454"/>
                  <a:gd name="connsiteY84" fmla="*/ 162404 h 434411"/>
                  <a:gd name="connsiteX85" fmla="*/ 607016 w 1276454"/>
                  <a:gd name="connsiteY85" fmla="*/ 157314 h 434411"/>
                  <a:gd name="connsiteX86" fmla="*/ 612927 w 1276454"/>
                  <a:gd name="connsiteY86" fmla="*/ 143013 h 434411"/>
                  <a:gd name="connsiteX87" fmla="*/ 607016 w 1276454"/>
                  <a:gd name="connsiteY87" fmla="*/ 128914 h 434411"/>
                  <a:gd name="connsiteX88" fmla="*/ 590702 w 1276454"/>
                  <a:gd name="connsiteY88" fmla="*/ 124025 h 434411"/>
                  <a:gd name="connsiteX89" fmla="*/ 573822 w 1276454"/>
                  <a:gd name="connsiteY89" fmla="*/ 124025 h 434411"/>
                  <a:gd name="connsiteX90" fmla="*/ 573822 w 1276454"/>
                  <a:gd name="connsiteY90" fmla="*/ 162445 h 434411"/>
                  <a:gd name="connsiteX91" fmla="*/ 573822 w 1276454"/>
                  <a:gd name="connsiteY91" fmla="*/ 98533 h 434411"/>
                  <a:gd name="connsiteX92" fmla="*/ 586371 w 1276454"/>
                  <a:gd name="connsiteY92" fmla="*/ 98533 h 434411"/>
                  <a:gd name="connsiteX93" fmla="*/ 599527 w 1276454"/>
                  <a:gd name="connsiteY93" fmla="*/ 94211 h 434411"/>
                  <a:gd name="connsiteX94" fmla="*/ 604223 w 1276454"/>
                  <a:gd name="connsiteY94" fmla="*/ 82253 h 434411"/>
                  <a:gd name="connsiteX95" fmla="*/ 599527 w 1276454"/>
                  <a:gd name="connsiteY95" fmla="*/ 70698 h 434411"/>
                  <a:gd name="connsiteX96" fmla="*/ 586371 w 1276454"/>
                  <a:gd name="connsiteY96" fmla="*/ 66376 h 434411"/>
                  <a:gd name="connsiteX97" fmla="*/ 573822 w 1276454"/>
                  <a:gd name="connsiteY97" fmla="*/ 66376 h 434411"/>
                  <a:gd name="connsiteX98" fmla="*/ 573822 w 1276454"/>
                  <a:gd name="connsiteY98" fmla="*/ 98533 h 434411"/>
                  <a:gd name="connsiteX99" fmla="*/ 675956 w 1276454"/>
                  <a:gd name="connsiteY99" fmla="*/ 187896 h 434411"/>
                  <a:gd name="connsiteX100" fmla="*/ 675956 w 1276454"/>
                  <a:gd name="connsiteY100" fmla="*/ 40924 h 434411"/>
                  <a:gd name="connsiteX101" fmla="*/ 705629 w 1276454"/>
                  <a:gd name="connsiteY101" fmla="*/ 40924 h 434411"/>
                  <a:gd name="connsiteX102" fmla="*/ 705629 w 1276454"/>
                  <a:gd name="connsiteY102" fmla="*/ 160869 h 434411"/>
                  <a:gd name="connsiteX103" fmla="*/ 761412 w 1276454"/>
                  <a:gd name="connsiteY103" fmla="*/ 160869 h 434411"/>
                  <a:gd name="connsiteX104" fmla="*/ 761412 w 1276454"/>
                  <a:gd name="connsiteY104" fmla="*/ 187896 h 434411"/>
                  <a:gd name="connsiteX105" fmla="*/ 675996 w 1276454"/>
                  <a:gd name="connsiteY105" fmla="*/ 187896 h 434411"/>
                  <a:gd name="connsiteX106" fmla="*/ 789668 w 1276454"/>
                  <a:gd name="connsiteY106" fmla="*/ 187896 h 434411"/>
                  <a:gd name="connsiteX107" fmla="*/ 789668 w 1276454"/>
                  <a:gd name="connsiteY107" fmla="*/ 40924 h 434411"/>
                  <a:gd name="connsiteX108" fmla="*/ 819341 w 1276454"/>
                  <a:gd name="connsiteY108" fmla="*/ 40924 h 434411"/>
                  <a:gd name="connsiteX109" fmla="*/ 819341 w 1276454"/>
                  <a:gd name="connsiteY109" fmla="*/ 187896 h 434411"/>
                  <a:gd name="connsiteX110" fmla="*/ 789668 w 1276454"/>
                  <a:gd name="connsiteY110" fmla="*/ 187896 h 434411"/>
                  <a:gd name="connsiteX111" fmla="*/ 855652 w 1276454"/>
                  <a:gd name="connsiteY111" fmla="*/ 144387 h 434411"/>
                  <a:gd name="connsiteX112" fmla="*/ 849944 w 1276454"/>
                  <a:gd name="connsiteY112" fmla="*/ 114410 h 434411"/>
                  <a:gd name="connsiteX113" fmla="*/ 855652 w 1276454"/>
                  <a:gd name="connsiteY113" fmla="*/ 84636 h 434411"/>
                  <a:gd name="connsiteX114" fmla="*/ 871359 w 1276454"/>
                  <a:gd name="connsiteY114" fmla="*/ 59750 h 434411"/>
                  <a:gd name="connsiteX115" fmla="*/ 896093 w 1276454"/>
                  <a:gd name="connsiteY115" fmla="*/ 42904 h 434411"/>
                  <a:gd name="connsiteX116" fmla="*/ 927709 w 1276454"/>
                  <a:gd name="connsiteY116" fmla="*/ 36642 h 434411"/>
                  <a:gd name="connsiteX117" fmla="*/ 959325 w 1276454"/>
                  <a:gd name="connsiteY117" fmla="*/ 42904 h 434411"/>
                  <a:gd name="connsiteX118" fmla="*/ 984059 w 1276454"/>
                  <a:gd name="connsiteY118" fmla="*/ 59750 h 434411"/>
                  <a:gd name="connsiteX119" fmla="*/ 999766 w 1276454"/>
                  <a:gd name="connsiteY119" fmla="*/ 84636 h 434411"/>
                  <a:gd name="connsiteX120" fmla="*/ 1005473 w 1276454"/>
                  <a:gd name="connsiteY120" fmla="*/ 114410 h 434411"/>
                  <a:gd name="connsiteX121" fmla="*/ 997822 w 1276454"/>
                  <a:gd name="connsiteY121" fmla="*/ 148911 h 434411"/>
                  <a:gd name="connsiteX122" fmla="*/ 976610 w 1276454"/>
                  <a:gd name="connsiteY122" fmla="*/ 175777 h 434411"/>
                  <a:gd name="connsiteX123" fmla="*/ 985435 w 1276454"/>
                  <a:gd name="connsiteY123" fmla="*/ 184220 h 434411"/>
                  <a:gd name="connsiteX124" fmla="*/ 1016079 w 1276454"/>
                  <a:gd name="connsiteY124" fmla="*/ 198117 h 434411"/>
                  <a:gd name="connsiteX125" fmla="*/ 1026686 w 1276454"/>
                  <a:gd name="connsiteY125" fmla="*/ 196542 h 434411"/>
                  <a:gd name="connsiteX126" fmla="*/ 1026686 w 1276454"/>
                  <a:gd name="connsiteY126" fmla="*/ 221832 h 434411"/>
                  <a:gd name="connsiteX127" fmla="*/ 1011181 w 1276454"/>
                  <a:gd name="connsiteY127" fmla="*/ 224377 h 434411"/>
                  <a:gd name="connsiteX128" fmla="*/ 965437 w 1276454"/>
                  <a:gd name="connsiteY128" fmla="*/ 205187 h 434411"/>
                  <a:gd name="connsiteX129" fmla="*/ 947949 w 1276454"/>
                  <a:gd name="connsiteY129" fmla="*/ 189512 h 434411"/>
                  <a:gd name="connsiteX130" fmla="*/ 927709 w 1276454"/>
                  <a:gd name="connsiteY130" fmla="*/ 192057 h 434411"/>
                  <a:gd name="connsiteX131" fmla="*/ 896093 w 1276454"/>
                  <a:gd name="connsiteY131" fmla="*/ 185796 h 434411"/>
                  <a:gd name="connsiteX132" fmla="*/ 871359 w 1276454"/>
                  <a:gd name="connsiteY132" fmla="*/ 169151 h 434411"/>
                  <a:gd name="connsiteX133" fmla="*/ 855652 w 1276454"/>
                  <a:gd name="connsiteY133" fmla="*/ 144467 h 434411"/>
                  <a:gd name="connsiteX134" fmla="*/ 893947 w 1276454"/>
                  <a:gd name="connsiteY134" fmla="*/ 78940 h 434411"/>
                  <a:gd name="connsiteX135" fmla="*/ 880386 w 1276454"/>
                  <a:gd name="connsiteY135" fmla="*/ 114410 h 434411"/>
                  <a:gd name="connsiteX136" fmla="*/ 893947 w 1276454"/>
                  <a:gd name="connsiteY136" fmla="*/ 149881 h 434411"/>
                  <a:gd name="connsiteX137" fmla="*/ 927911 w 1276454"/>
                  <a:gd name="connsiteY137" fmla="*/ 164182 h 434411"/>
                  <a:gd name="connsiteX138" fmla="*/ 952079 w 1276454"/>
                  <a:gd name="connsiteY138" fmla="*/ 157718 h 434411"/>
                  <a:gd name="connsiteX139" fmla="*/ 968959 w 1276454"/>
                  <a:gd name="connsiteY139" fmla="*/ 139700 h 434411"/>
                  <a:gd name="connsiteX140" fmla="*/ 975031 w 1276454"/>
                  <a:gd name="connsiteY140" fmla="*/ 114410 h 434411"/>
                  <a:gd name="connsiteX141" fmla="*/ 961470 w 1276454"/>
                  <a:gd name="connsiteY141" fmla="*/ 78940 h 434411"/>
                  <a:gd name="connsiteX142" fmla="*/ 927709 w 1276454"/>
                  <a:gd name="connsiteY142" fmla="*/ 64639 h 434411"/>
                  <a:gd name="connsiteX143" fmla="*/ 893745 w 1276454"/>
                  <a:gd name="connsiteY143" fmla="*/ 78940 h 434411"/>
                  <a:gd name="connsiteX144" fmla="*/ 893947 w 1276454"/>
                  <a:gd name="connsiteY144" fmla="*/ 78940 h 434411"/>
                  <a:gd name="connsiteX145" fmla="*/ 1033365 w 1276454"/>
                  <a:gd name="connsiteY145" fmla="*/ 130489 h 434411"/>
                  <a:gd name="connsiteX146" fmla="*/ 1033365 w 1276454"/>
                  <a:gd name="connsiteY146" fmla="*/ 40924 h 434411"/>
                  <a:gd name="connsiteX147" fmla="*/ 1063200 w 1276454"/>
                  <a:gd name="connsiteY147" fmla="*/ 40924 h 434411"/>
                  <a:gd name="connsiteX148" fmla="*/ 1063200 w 1276454"/>
                  <a:gd name="connsiteY148" fmla="*/ 132832 h 434411"/>
                  <a:gd name="connsiteX149" fmla="*/ 1071053 w 1276454"/>
                  <a:gd name="connsiteY149" fmla="*/ 155941 h 434411"/>
                  <a:gd name="connsiteX150" fmla="*/ 1092832 w 1276454"/>
                  <a:gd name="connsiteY150" fmla="*/ 164182 h 434411"/>
                  <a:gd name="connsiteX151" fmla="*/ 1114449 w 1276454"/>
                  <a:gd name="connsiteY151" fmla="*/ 155941 h 434411"/>
                  <a:gd name="connsiteX152" fmla="*/ 1122302 w 1276454"/>
                  <a:gd name="connsiteY152" fmla="*/ 132832 h 434411"/>
                  <a:gd name="connsiteX153" fmla="*/ 1122302 w 1276454"/>
                  <a:gd name="connsiteY153" fmla="*/ 40924 h 434411"/>
                  <a:gd name="connsiteX154" fmla="*/ 1152137 w 1276454"/>
                  <a:gd name="connsiteY154" fmla="*/ 40924 h 434411"/>
                  <a:gd name="connsiteX155" fmla="*/ 1152137 w 1276454"/>
                  <a:gd name="connsiteY155" fmla="*/ 130489 h 434411"/>
                  <a:gd name="connsiteX156" fmla="*/ 1136228 w 1276454"/>
                  <a:gd name="connsiteY156" fmla="*/ 175777 h 434411"/>
                  <a:gd name="connsiteX157" fmla="*/ 1092629 w 1276454"/>
                  <a:gd name="connsiteY157" fmla="*/ 192057 h 434411"/>
                  <a:gd name="connsiteX158" fmla="*/ 1049234 w 1276454"/>
                  <a:gd name="connsiteY158" fmla="*/ 175777 h 434411"/>
                  <a:gd name="connsiteX159" fmla="*/ 1033324 w 1276454"/>
                  <a:gd name="connsiteY159" fmla="*/ 130489 h 434411"/>
                  <a:gd name="connsiteX160" fmla="*/ 1191039 w 1276454"/>
                  <a:gd name="connsiteY160" fmla="*/ 187896 h 434411"/>
                  <a:gd name="connsiteX161" fmla="*/ 1191039 w 1276454"/>
                  <a:gd name="connsiteY161" fmla="*/ 40924 h 434411"/>
                  <a:gd name="connsiteX162" fmla="*/ 1276455 w 1276454"/>
                  <a:gd name="connsiteY162" fmla="*/ 40924 h 434411"/>
                  <a:gd name="connsiteX163" fmla="*/ 1276455 w 1276454"/>
                  <a:gd name="connsiteY163" fmla="*/ 66416 h 434411"/>
                  <a:gd name="connsiteX164" fmla="*/ 1220672 w 1276454"/>
                  <a:gd name="connsiteY164" fmla="*/ 66416 h 434411"/>
                  <a:gd name="connsiteX165" fmla="*/ 1220672 w 1276454"/>
                  <a:gd name="connsiteY165" fmla="*/ 100311 h 434411"/>
                  <a:gd name="connsiteX166" fmla="*/ 1267994 w 1276454"/>
                  <a:gd name="connsiteY166" fmla="*/ 100311 h 434411"/>
                  <a:gd name="connsiteX167" fmla="*/ 1267994 w 1276454"/>
                  <a:gd name="connsiteY167" fmla="*/ 125803 h 434411"/>
                  <a:gd name="connsiteX168" fmla="*/ 1220672 w 1276454"/>
                  <a:gd name="connsiteY168" fmla="*/ 125803 h 434411"/>
                  <a:gd name="connsiteX169" fmla="*/ 1220672 w 1276454"/>
                  <a:gd name="connsiteY169" fmla="*/ 162445 h 434411"/>
                  <a:gd name="connsiteX170" fmla="*/ 1276455 w 1276454"/>
                  <a:gd name="connsiteY170" fmla="*/ 162445 h 434411"/>
                  <a:gd name="connsiteX171" fmla="*/ 1276455 w 1276454"/>
                  <a:gd name="connsiteY171" fmla="*/ 187937 h 434411"/>
                  <a:gd name="connsiteX172" fmla="*/ 1191039 w 1276454"/>
                  <a:gd name="connsiteY172" fmla="*/ 187937 h 434411"/>
                  <a:gd name="connsiteX173" fmla="*/ 0 w 1276454"/>
                  <a:gd name="connsiteY173" fmla="*/ 400517 h 434411"/>
                  <a:gd name="connsiteX174" fmla="*/ 0 w 1276454"/>
                  <a:gd name="connsiteY174" fmla="*/ 253545 h 434411"/>
                  <a:gd name="connsiteX175" fmla="*/ 85415 w 1276454"/>
                  <a:gd name="connsiteY175" fmla="*/ 253545 h 434411"/>
                  <a:gd name="connsiteX176" fmla="*/ 85415 w 1276454"/>
                  <a:gd name="connsiteY176" fmla="*/ 279037 h 434411"/>
                  <a:gd name="connsiteX177" fmla="*/ 29835 w 1276454"/>
                  <a:gd name="connsiteY177" fmla="*/ 279037 h 434411"/>
                  <a:gd name="connsiteX178" fmla="*/ 29835 w 1276454"/>
                  <a:gd name="connsiteY178" fmla="*/ 312932 h 434411"/>
                  <a:gd name="connsiteX179" fmla="*/ 77157 w 1276454"/>
                  <a:gd name="connsiteY179" fmla="*/ 312932 h 434411"/>
                  <a:gd name="connsiteX180" fmla="*/ 77157 w 1276454"/>
                  <a:gd name="connsiteY180" fmla="*/ 338424 h 434411"/>
                  <a:gd name="connsiteX181" fmla="*/ 29835 w 1276454"/>
                  <a:gd name="connsiteY181" fmla="*/ 338424 h 434411"/>
                  <a:gd name="connsiteX182" fmla="*/ 29835 w 1276454"/>
                  <a:gd name="connsiteY182" fmla="*/ 400557 h 434411"/>
                  <a:gd name="connsiteX183" fmla="*/ 0 w 1276454"/>
                  <a:gd name="connsiteY183" fmla="*/ 400557 h 434411"/>
                  <a:gd name="connsiteX184" fmla="*/ 113712 w 1276454"/>
                  <a:gd name="connsiteY184" fmla="*/ 400517 h 434411"/>
                  <a:gd name="connsiteX185" fmla="*/ 113712 w 1276454"/>
                  <a:gd name="connsiteY185" fmla="*/ 253545 h 434411"/>
                  <a:gd name="connsiteX186" fmla="*/ 158484 w 1276454"/>
                  <a:gd name="connsiteY186" fmla="*/ 253545 h 434411"/>
                  <a:gd name="connsiteX187" fmla="*/ 196779 w 1276454"/>
                  <a:gd name="connsiteY187" fmla="*/ 265301 h 434411"/>
                  <a:gd name="connsiteX188" fmla="*/ 210705 w 1276454"/>
                  <a:gd name="connsiteY188" fmla="*/ 297459 h 434411"/>
                  <a:gd name="connsiteX189" fmla="*/ 204633 w 1276454"/>
                  <a:gd name="connsiteY189" fmla="*/ 320405 h 434411"/>
                  <a:gd name="connsiteX190" fmla="*/ 187347 w 1276454"/>
                  <a:gd name="connsiteY190" fmla="*/ 335515 h 434411"/>
                  <a:gd name="connsiteX191" fmla="*/ 233293 w 1276454"/>
                  <a:gd name="connsiteY191" fmla="*/ 400598 h 434411"/>
                  <a:gd name="connsiteX192" fmla="*/ 197751 w 1276454"/>
                  <a:gd name="connsiteY192" fmla="*/ 400598 h 434411"/>
                  <a:gd name="connsiteX193" fmla="*/ 158686 w 1276454"/>
                  <a:gd name="connsiteY193" fmla="*/ 341211 h 434411"/>
                  <a:gd name="connsiteX194" fmla="*/ 143547 w 1276454"/>
                  <a:gd name="connsiteY194" fmla="*/ 341211 h 434411"/>
                  <a:gd name="connsiteX195" fmla="*/ 143547 w 1276454"/>
                  <a:gd name="connsiteY195" fmla="*/ 400598 h 434411"/>
                  <a:gd name="connsiteX196" fmla="*/ 113712 w 1276454"/>
                  <a:gd name="connsiteY196" fmla="*/ 400598 h 434411"/>
                  <a:gd name="connsiteX197" fmla="*/ 143547 w 1276454"/>
                  <a:gd name="connsiteY197" fmla="*/ 315840 h 434411"/>
                  <a:gd name="connsiteX198" fmla="*/ 160225 w 1276454"/>
                  <a:gd name="connsiteY198" fmla="*/ 315840 h 434411"/>
                  <a:gd name="connsiteX199" fmla="*/ 174960 w 1276454"/>
                  <a:gd name="connsiteY199" fmla="*/ 310952 h 434411"/>
                  <a:gd name="connsiteX200" fmla="*/ 180061 w 1276454"/>
                  <a:gd name="connsiteY200" fmla="*/ 297055 h 434411"/>
                  <a:gd name="connsiteX201" fmla="*/ 174960 w 1276454"/>
                  <a:gd name="connsiteY201" fmla="*/ 283723 h 434411"/>
                  <a:gd name="connsiteX202" fmla="*/ 160225 w 1276454"/>
                  <a:gd name="connsiteY202" fmla="*/ 279037 h 434411"/>
                  <a:gd name="connsiteX203" fmla="*/ 143547 w 1276454"/>
                  <a:gd name="connsiteY203" fmla="*/ 279037 h 434411"/>
                  <a:gd name="connsiteX204" fmla="*/ 143547 w 1276454"/>
                  <a:gd name="connsiteY204" fmla="*/ 315881 h 434411"/>
                  <a:gd name="connsiteX205" fmla="*/ 241754 w 1276454"/>
                  <a:gd name="connsiteY205" fmla="*/ 400517 h 434411"/>
                  <a:gd name="connsiteX206" fmla="*/ 297335 w 1276454"/>
                  <a:gd name="connsiteY206" fmla="*/ 253545 h 434411"/>
                  <a:gd name="connsiteX207" fmla="*/ 336237 w 1276454"/>
                  <a:gd name="connsiteY207" fmla="*/ 253545 h 434411"/>
                  <a:gd name="connsiteX208" fmla="*/ 391818 w 1276454"/>
                  <a:gd name="connsiteY208" fmla="*/ 400517 h 434411"/>
                  <a:gd name="connsiteX209" fmla="*/ 360202 w 1276454"/>
                  <a:gd name="connsiteY209" fmla="*/ 400517 h 434411"/>
                  <a:gd name="connsiteX210" fmla="*/ 346074 w 1276454"/>
                  <a:gd name="connsiteY210" fmla="*/ 362299 h 434411"/>
                  <a:gd name="connsiteX211" fmla="*/ 287376 w 1276454"/>
                  <a:gd name="connsiteY211" fmla="*/ 362299 h 434411"/>
                  <a:gd name="connsiteX212" fmla="*/ 273451 w 1276454"/>
                  <a:gd name="connsiteY212" fmla="*/ 400517 h 434411"/>
                  <a:gd name="connsiteX213" fmla="*/ 241835 w 1276454"/>
                  <a:gd name="connsiteY213" fmla="*/ 400517 h 434411"/>
                  <a:gd name="connsiteX214" fmla="*/ 296525 w 1276454"/>
                  <a:gd name="connsiteY214" fmla="*/ 336808 h 434411"/>
                  <a:gd name="connsiteX215" fmla="*/ 336966 w 1276454"/>
                  <a:gd name="connsiteY215" fmla="*/ 336808 h 434411"/>
                  <a:gd name="connsiteX216" fmla="*/ 316725 w 1276454"/>
                  <a:gd name="connsiteY216" fmla="*/ 281744 h 434411"/>
                  <a:gd name="connsiteX217" fmla="*/ 296485 w 1276454"/>
                  <a:gd name="connsiteY217" fmla="*/ 336808 h 434411"/>
                  <a:gd name="connsiteX218" fmla="*/ 416512 w 1276454"/>
                  <a:gd name="connsiteY218" fmla="*/ 400517 h 434411"/>
                  <a:gd name="connsiteX219" fmla="*/ 416512 w 1276454"/>
                  <a:gd name="connsiteY219" fmla="*/ 253545 h 434411"/>
                  <a:gd name="connsiteX220" fmla="*/ 454604 w 1276454"/>
                  <a:gd name="connsiteY220" fmla="*/ 253545 h 434411"/>
                  <a:gd name="connsiteX221" fmla="*/ 520184 w 1276454"/>
                  <a:gd name="connsiteY221" fmla="*/ 358785 h 434411"/>
                  <a:gd name="connsiteX222" fmla="*/ 520184 w 1276454"/>
                  <a:gd name="connsiteY222" fmla="*/ 253545 h 434411"/>
                  <a:gd name="connsiteX223" fmla="*/ 549857 w 1276454"/>
                  <a:gd name="connsiteY223" fmla="*/ 253545 h 434411"/>
                  <a:gd name="connsiteX224" fmla="*/ 549857 w 1276454"/>
                  <a:gd name="connsiteY224" fmla="*/ 400517 h 434411"/>
                  <a:gd name="connsiteX225" fmla="*/ 511764 w 1276454"/>
                  <a:gd name="connsiteY225" fmla="*/ 400517 h 434411"/>
                  <a:gd name="connsiteX226" fmla="*/ 446184 w 1276454"/>
                  <a:gd name="connsiteY226" fmla="*/ 294873 h 434411"/>
                  <a:gd name="connsiteX227" fmla="*/ 446184 w 1276454"/>
                  <a:gd name="connsiteY227" fmla="*/ 400517 h 434411"/>
                  <a:gd name="connsiteX228" fmla="*/ 416512 w 1276454"/>
                  <a:gd name="connsiteY228" fmla="*/ 400517 h 434411"/>
                  <a:gd name="connsiteX229" fmla="*/ 580663 w 1276454"/>
                  <a:gd name="connsiteY229" fmla="*/ 327031 h 434411"/>
                  <a:gd name="connsiteX230" fmla="*/ 586371 w 1276454"/>
                  <a:gd name="connsiteY230" fmla="*/ 297257 h 434411"/>
                  <a:gd name="connsiteX231" fmla="*/ 602078 w 1276454"/>
                  <a:gd name="connsiteY231" fmla="*/ 272371 h 434411"/>
                  <a:gd name="connsiteX232" fmla="*/ 626812 w 1276454"/>
                  <a:gd name="connsiteY232" fmla="*/ 255726 h 434411"/>
                  <a:gd name="connsiteX233" fmla="*/ 658630 w 1276454"/>
                  <a:gd name="connsiteY233" fmla="*/ 249465 h 434411"/>
                  <a:gd name="connsiteX234" fmla="*/ 693970 w 1276454"/>
                  <a:gd name="connsiteY234" fmla="*/ 257302 h 434411"/>
                  <a:gd name="connsiteX235" fmla="*/ 720283 w 1276454"/>
                  <a:gd name="connsiteY235" fmla="*/ 279239 h 434411"/>
                  <a:gd name="connsiteX236" fmla="*/ 696925 w 1276454"/>
                  <a:gd name="connsiteY236" fmla="*/ 297459 h 434411"/>
                  <a:gd name="connsiteX237" fmla="*/ 680611 w 1276454"/>
                  <a:gd name="connsiteY237" fmla="*/ 282754 h 434411"/>
                  <a:gd name="connsiteX238" fmla="*/ 658630 w 1276454"/>
                  <a:gd name="connsiteY238" fmla="*/ 277259 h 434411"/>
                  <a:gd name="connsiteX239" fmla="*/ 624666 w 1276454"/>
                  <a:gd name="connsiteY239" fmla="*/ 291561 h 434411"/>
                  <a:gd name="connsiteX240" fmla="*/ 611105 w 1276454"/>
                  <a:gd name="connsiteY240" fmla="*/ 327031 h 434411"/>
                  <a:gd name="connsiteX241" fmla="*/ 624666 w 1276454"/>
                  <a:gd name="connsiteY241" fmla="*/ 362703 h 434411"/>
                  <a:gd name="connsiteX242" fmla="*/ 658630 w 1276454"/>
                  <a:gd name="connsiteY242" fmla="*/ 376803 h 434411"/>
                  <a:gd name="connsiteX243" fmla="*/ 680611 w 1276454"/>
                  <a:gd name="connsiteY243" fmla="*/ 371510 h 434411"/>
                  <a:gd name="connsiteX244" fmla="*/ 696925 w 1276454"/>
                  <a:gd name="connsiteY244" fmla="*/ 356603 h 434411"/>
                  <a:gd name="connsiteX245" fmla="*/ 720283 w 1276454"/>
                  <a:gd name="connsiteY245" fmla="*/ 374621 h 434411"/>
                  <a:gd name="connsiteX246" fmla="*/ 698666 w 1276454"/>
                  <a:gd name="connsiteY246" fmla="*/ 394215 h 434411"/>
                  <a:gd name="connsiteX247" fmla="*/ 670005 w 1276454"/>
                  <a:gd name="connsiteY247" fmla="*/ 403830 h 434411"/>
                  <a:gd name="connsiteX248" fmla="*/ 651748 w 1276454"/>
                  <a:gd name="connsiteY248" fmla="*/ 434412 h 434411"/>
                  <a:gd name="connsiteX249" fmla="*/ 625435 w 1276454"/>
                  <a:gd name="connsiteY249" fmla="*/ 434412 h 434411"/>
                  <a:gd name="connsiteX250" fmla="*/ 643895 w 1276454"/>
                  <a:gd name="connsiteY250" fmla="*/ 403466 h 434411"/>
                  <a:gd name="connsiteX251" fmla="*/ 610700 w 1276454"/>
                  <a:gd name="connsiteY251" fmla="*/ 389165 h 434411"/>
                  <a:gd name="connsiteX252" fmla="*/ 588314 w 1276454"/>
                  <a:gd name="connsiteY252" fmla="*/ 361936 h 434411"/>
                  <a:gd name="connsiteX253" fmla="*/ 580663 w 1276454"/>
                  <a:gd name="connsiteY253" fmla="*/ 327071 h 434411"/>
                  <a:gd name="connsiteX254" fmla="*/ 728946 w 1276454"/>
                  <a:gd name="connsiteY254" fmla="*/ 400517 h 434411"/>
                  <a:gd name="connsiteX255" fmla="*/ 784527 w 1276454"/>
                  <a:gd name="connsiteY255" fmla="*/ 253545 h 434411"/>
                  <a:gd name="connsiteX256" fmla="*/ 823429 w 1276454"/>
                  <a:gd name="connsiteY256" fmla="*/ 253545 h 434411"/>
                  <a:gd name="connsiteX257" fmla="*/ 879010 w 1276454"/>
                  <a:gd name="connsiteY257" fmla="*/ 400517 h 434411"/>
                  <a:gd name="connsiteX258" fmla="*/ 847394 w 1276454"/>
                  <a:gd name="connsiteY258" fmla="*/ 400517 h 434411"/>
                  <a:gd name="connsiteX259" fmla="*/ 833468 w 1276454"/>
                  <a:gd name="connsiteY259" fmla="*/ 362299 h 434411"/>
                  <a:gd name="connsiteX260" fmla="*/ 774771 w 1276454"/>
                  <a:gd name="connsiteY260" fmla="*/ 362299 h 434411"/>
                  <a:gd name="connsiteX261" fmla="*/ 760643 w 1276454"/>
                  <a:gd name="connsiteY261" fmla="*/ 400517 h 434411"/>
                  <a:gd name="connsiteX262" fmla="*/ 729027 w 1276454"/>
                  <a:gd name="connsiteY262" fmla="*/ 400517 h 434411"/>
                  <a:gd name="connsiteX263" fmla="*/ 783919 w 1276454"/>
                  <a:gd name="connsiteY263" fmla="*/ 336808 h 434411"/>
                  <a:gd name="connsiteX264" fmla="*/ 824158 w 1276454"/>
                  <a:gd name="connsiteY264" fmla="*/ 336808 h 434411"/>
                  <a:gd name="connsiteX265" fmla="*/ 803917 w 1276454"/>
                  <a:gd name="connsiteY265" fmla="*/ 281744 h 434411"/>
                  <a:gd name="connsiteX266" fmla="*/ 783879 w 1276454"/>
                  <a:gd name="connsiteY266" fmla="*/ 336808 h 434411"/>
                  <a:gd name="connsiteX267" fmla="*/ 903703 w 1276454"/>
                  <a:gd name="connsiteY267" fmla="*/ 400517 h 434411"/>
                  <a:gd name="connsiteX268" fmla="*/ 903703 w 1276454"/>
                  <a:gd name="connsiteY268" fmla="*/ 253545 h 434411"/>
                  <a:gd name="connsiteX269" fmla="*/ 933538 w 1276454"/>
                  <a:gd name="connsiteY269" fmla="*/ 253545 h 434411"/>
                  <a:gd name="connsiteX270" fmla="*/ 933538 w 1276454"/>
                  <a:gd name="connsiteY270" fmla="*/ 400517 h 434411"/>
                  <a:gd name="connsiteX271" fmla="*/ 903703 w 1276454"/>
                  <a:gd name="connsiteY271" fmla="*/ 400517 h 434411"/>
                  <a:gd name="connsiteX272" fmla="*/ 963413 w 1276454"/>
                  <a:gd name="connsiteY272" fmla="*/ 380115 h 434411"/>
                  <a:gd name="connsiteX273" fmla="*/ 985030 w 1276454"/>
                  <a:gd name="connsiteY273" fmla="*/ 360320 h 434411"/>
                  <a:gd name="connsiteX274" fmla="*/ 999968 w 1276454"/>
                  <a:gd name="connsiteY274" fmla="*/ 373652 h 434411"/>
                  <a:gd name="connsiteX275" fmla="*/ 1017456 w 1276454"/>
                  <a:gd name="connsiteY275" fmla="*/ 378338 h 434411"/>
                  <a:gd name="connsiteX276" fmla="*/ 1031219 w 1276454"/>
                  <a:gd name="connsiteY276" fmla="*/ 373813 h 434411"/>
                  <a:gd name="connsiteX277" fmla="*/ 1036320 w 1276454"/>
                  <a:gd name="connsiteY277" fmla="*/ 361289 h 434411"/>
                  <a:gd name="connsiteX278" fmla="*/ 1033567 w 1276454"/>
                  <a:gd name="connsiteY278" fmla="*/ 352684 h 434411"/>
                  <a:gd name="connsiteX279" fmla="*/ 1025916 w 1276454"/>
                  <a:gd name="connsiteY279" fmla="*/ 346221 h 434411"/>
                  <a:gd name="connsiteX280" fmla="*/ 1015108 w 1276454"/>
                  <a:gd name="connsiteY280" fmla="*/ 340726 h 434411"/>
                  <a:gd name="connsiteX281" fmla="*/ 1002721 w 1276454"/>
                  <a:gd name="connsiteY281" fmla="*/ 335030 h 434411"/>
                  <a:gd name="connsiteX282" fmla="*/ 990536 w 1276454"/>
                  <a:gd name="connsiteY282" fmla="*/ 328364 h 434411"/>
                  <a:gd name="connsiteX283" fmla="*/ 979727 w 1276454"/>
                  <a:gd name="connsiteY283" fmla="*/ 319759 h 434411"/>
                  <a:gd name="connsiteX284" fmla="*/ 972076 w 1276454"/>
                  <a:gd name="connsiteY284" fmla="*/ 307801 h 434411"/>
                  <a:gd name="connsiteX285" fmla="*/ 969121 w 1276454"/>
                  <a:gd name="connsiteY285" fmla="*/ 291924 h 434411"/>
                  <a:gd name="connsiteX286" fmla="*/ 982480 w 1276454"/>
                  <a:gd name="connsiteY286" fmla="*/ 261746 h 434411"/>
                  <a:gd name="connsiteX287" fmla="*/ 1016241 w 1276454"/>
                  <a:gd name="connsiteY287" fmla="*/ 249384 h 434411"/>
                  <a:gd name="connsiteX288" fmla="*/ 1067491 w 1276454"/>
                  <a:gd name="connsiteY288" fmla="*/ 274068 h 434411"/>
                  <a:gd name="connsiteX289" fmla="*/ 1045712 w 1276454"/>
                  <a:gd name="connsiteY289" fmla="*/ 293661 h 434411"/>
                  <a:gd name="connsiteX290" fmla="*/ 1016444 w 1276454"/>
                  <a:gd name="connsiteY290" fmla="*/ 275239 h 434411"/>
                  <a:gd name="connsiteX291" fmla="*/ 1004057 w 1276454"/>
                  <a:gd name="connsiteY291" fmla="*/ 279764 h 434411"/>
                  <a:gd name="connsiteX292" fmla="*/ 999361 w 1276454"/>
                  <a:gd name="connsiteY292" fmla="*/ 290753 h 434411"/>
                  <a:gd name="connsiteX293" fmla="*/ 1001709 w 1276454"/>
                  <a:gd name="connsiteY293" fmla="*/ 298388 h 434411"/>
                  <a:gd name="connsiteX294" fmla="*/ 1007781 w 1276454"/>
                  <a:gd name="connsiteY294" fmla="*/ 304448 h 434411"/>
                  <a:gd name="connsiteX295" fmla="*/ 1016808 w 1276454"/>
                  <a:gd name="connsiteY295" fmla="*/ 309538 h 434411"/>
                  <a:gd name="connsiteX296" fmla="*/ 1027212 w 1276454"/>
                  <a:gd name="connsiteY296" fmla="*/ 314426 h 434411"/>
                  <a:gd name="connsiteX297" fmla="*/ 1038425 w 1276454"/>
                  <a:gd name="connsiteY297" fmla="*/ 319517 h 434411"/>
                  <a:gd name="connsiteX298" fmla="*/ 1049031 w 1276454"/>
                  <a:gd name="connsiteY298" fmla="*/ 326183 h 434411"/>
                  <a:gd name="connsiteX299" fmla="*/ 1058059 w 1276454"/>
                  <a:gd name="connsiteY299" fmla="*/ 334788 h 434411"/>
                  <a:gd name="connsiteX300" fmla="*/ 1064131 w 1276454"/>
                  <a:gd name="connsiteY300" fmla="*/ 345978 h 434411"/>
                  <a:gd name="connsiteX301" fmla="*/ 1066479 w 1276454"/>
                  <a:gd name="connsiteY301" fmla="*/ 360683 h 434411"/>
                  <a:gd name="connsiteX302" fmla="*/ 1052148 w 1276454"/>
                  <a:gd name="connsiteY302" fmla="*/ 392639 h 434411"/>
                  <a:gd name="connsiteX303" fmla="*/ 1017780 w 1276454"/>
                  <a:gd name="connsiteY303" fmla="*/ 404597 h 434411"/>
                  <a:gd name="connsiteX304" fmla="*/ 986569 w 1276454"/>
                  <a:gd name="connsiteY304" fmla="*/ 398537 h 434411"/>
                  <a:gd name="connsiteX305" fmla="*/ 963413 w 1276454"/>
                  <a:gd name="connsiteY305" fmla="*/ 380115 h 434411"/>
                  <a:gd name="connsiteX306" fmla="*/ 1099714 w 1276454"/>
                  <a:gd name="connsiteY306" fmla="*/ 400517 h 434411"/>
                  <a:gd name="connsiteX307" fmla="*/ 1099714 w 1276454"/>
                  <a:gd name="connsiteY307" fmla="*/ 253545 h 434411"/>
                  <a:gd name="connsiteX308" fmla="*/ 1185129 w 1276454"/>
                  <a:gd name="connsiteY308" fmla="*/ 253545 h 434411"/>
                  <a:gd name="connsiteX309" fmla="*/ 1185129 w 1276454"/>
                  <a:gd name="connsiteY309" fmla="*/ 279037 h 434411"/>
                  <a:gd name="connsiteX310" fmla="*/ 1129548 w 1276454"/>
                  <a:gd name="connsiteY310" fmla="*/ 279037 h 434411"/>
                  <a:gd name="connsiteX311" fmla="*/ 1129548 w 1276454"/>
                  <a:gd name="connsiteY311" fmla="*/ 312932 h 434411"/>
                  <a:gd name="connsiteX312" fmla="*/ 1176871 w 1276454"/>
                  <a:gd name="connsiteY312" fmla="*/ 312932 h 434411"/>
                  <a:gd name="connsiteX313" fmla="*/ 1176871 w 1276454"/>
                  <a:gd name="connsiteY313" fmla="*/ 338424 h 434411"/>
                  <a:gd name="connsiteX314" fmla="*/ 1129548 w 1276454"/>
                  <a:gd name="connsiteY314" fmla="*/ 338424 h 434411"/>
                  <a:gd name="connsiteX315" fmla="*/ 1129548 w 1276454"/>
                  <a:gd name="connsiteY315" fmla="*/ 375066 h 434411"/>
                  <a:gd name="connsiteX316" fmla="*/ 1185129 w 1276454"/>
                  <a:gd name="connsiteY316" fmla="*/ 375066 h 434411"/>
                  <a:gd name="connsiteX317" fmla="*/ 1185129 w 1276454"/>
                  <a:gd name="connsiteY317" fmla="*/ 400557 h 434411"/>
                  <a:gd name="connsiteX318" fmla="*/ 1099714 w 1276454"/>
                  <a:gd name="connsiteY318" fmla="*/ 400557 h 43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Lst>
                <a:rect l="l" t="t" r="r" b="b"/>
                <a:pathLst>
                  <a:path w="1276454" h="434411">
                    <a:moveTo>
                      <a:pt x="40" y="187937"/>
                    </a:moveTo>
                    <a:lnTo>
                      <a:pt x="40" y="40965"/>
                    </a:lnTo>
                    <a:lnTo>
                      <a:pt x="44813" y="40965"/>
                    </a:lnTo>
                    <a:cubicBezTo>
                      <a:pt x="61046" y="40965"/>
                      <a:pt x="73757" y="44883"/>
                      <a:pt x="82906" y="52721"/>
                    </a:cubicBezTo>
                    <a:cubicBezTo>
                      <a:pt x="92216" y="60558"/>
                      <a:pt x="96912" y="71264"/>
                      <a:pt x="97034" y="84879"/>
                    </a:cubicBezTo>
                    <a:cubicBezTo>
                      <a:pt x="97034" y="93645"/>
                      <a:pt x="95010" y="101200"/>
                      <a:pt x="90961" y="107623"/>
                    </a:cubicBezTo>
                    <a:cubicBezTo>
                      <a:pt x="86913" y="114168"/>
                      <a:pt x="81124" y="119258"/>
                      <a:pt x="73676" y="122894"/>
                    </a:cubicBezTo>
                    <a:lnTo>
                      <a:pt x="119622" y="187977"/>
                    </a:lnTo>
                    <a:lnTo>
                      <a:pt x="84080" y="187977"/>
                    </a:lnTo>
                    <a:lnTo>
                      <a:pt x="45015" y="128590"/>
                    </a:lnTo>
                    <a:lnTo>
                      <a:pt x="29875" y="128590"/>
                    </a:lnTo>
                    <a:lnTo>
                      <a:pt x="29875" y="187977"/>
                    </a:lnTo>
                    <a:lnTo>
                      <a:pt x="40" y="187977"/>
                    </a:lnTo>
                    <a:close/>
                    <a:moveTo>
                      <a:pt x="29875" y="103260"/>
                    </a:moveTo>
                    <a:lnTo>
                      <a:pt x="46553" y="103260"/>
                    </a:lnTo>
                    <a:cubicBezTo>
                      <a:pt x="52828" y="103260"/>
                      <a:pt x="57686" y="101644"/>
                      <a:pt x="61086" y="98372"/>
                    </a:cubicBezTo>
                    <a:cubicBezTo>
                      <a:pt x="64608" y="95100"/>
                      <a:pt x="66389" y="90454"/>
                      <a:pt x="66389" y="84475"/>
                    </a:cubicBezTo>
                    <a:cubicBezTo>
                      <a:pt x="66389" y="78859"/>
                      <a:pt x="64608" y="74415"/>
                      <a:pt x="61086" y="71143"/>
                    </a:cubicBezTo>
                    <a:cubicBezTo>
                      <a:pt x="57564" y="67871"/>
                      <a:pt x="52707" y="66295"/>
                      <a:pt x="46553" y="66457"/>
                    </a:cubicBezTo>
                    <a:lnTo>
                      <a:pt x="29875" y="66457"/>
                    </a:lnTo>
                    <a:lnTo>
                      <a:pt x="29875" y="103301"/>
                    </a:lnTo>
                    <a:close/>
                    <a:moveTo>
                      <a:pt x="140429" y="187937"/>
                    </a:moveTo>
                    <a:lnTo>
                      <a:pt x="140429" y="40965"/>
                    </a:lnTo>
                    <a:lnTo>
                      <a:pt x="225845" y="40965"/>
                    </a:lnTo>
                    <a:lnTo>
                      <a:pt x="225845" y="66457"/>
                    </a:lnTo>
                    <a:lnTo>
                      <a:pt x="170062" y="66457"/>
                    </a:lnTo>
                    <a:lnTo>
                      <a:pt x="170062" y="100351"/>
                    </a:lnTo>
                    <a:lnTo>
                      <a:pt x="217384" y="100351"/>
                    </a:lnTo>
                    <a:lnTo>
                      <a:pt x="217384" y="125843"/>
                    </a:lnTo>
                    <a:lnTo>
                      <a:pt x="170062" y="125843"/>
                    </a:lnTo>
                    <a:lnTo>
                      <a:pt x="170062" y="162485"/>
                    </a:lnTo>
                    <a:lnTo>
                      <a:pt x="225845" y="162485"/>
                    </a:lnTo>
                    <a:lnTo>
                      <a:pt x="225845" y="187977"/>
                    </a:lnTo>
                    <a:lnTo>
                      <a:pt x="140429" y="187977"/>
                    </a:lnTo>
                    <a:close/>
                    <a:moveTo>
                      <a:pt x="169293" y="28401"/>
                    </a:moveTo>
                    <a:lnTo>
                      <a:pt x="192853" y="0"/>
                    </a:lnTo>
                    <a:lnTo>
                      <a:pt x="223497" y="0"/>
                    </a:lnTo>
                    <a:lnTo>
                      <a:pt x="196415" y="28401"/>
                    </a:lnTo>
                    <a:lnTo>
                      <a:pt x="169333" y="28401"/>
                    </a:lnTo>
                    <a:close/>
                    <a:moveTo>
                      <a:pt x="262197" y="187937"/>
                    </a:moveTo>
                    <a:lnTo>
                      <a:pt x="262197" y="40965"/>
                    </a:lnTo>
                    <a:lnTo>
                      <a:pt x="310694" y="40965"/>
                    </a:lnTo>
                    <a:cubicBezTo>
                      <a:pt x="326805" y="40965"/>
                      <a:pt x="339435" y="44883"/>
                      <a:pt x="348584" y="52721"/>
                    </a:cubicBezTo>
                    <a:cubicBezTo>
                      <a:pt x="357895" y="60558"/>
                      <a:pt x="362510" y="71264"/>
                      <a:pt x="362510" y="84879"/>
                    </a:cubicBezTo>
                    <a:cubicBezTo>
                      <a:pt x="362510" y="98493"/>
                      <a:pt x="357854" y="109118"/>
                      <a:pt x="348584" y="116834"/>
                    </a:cubicBezTo>
                    <a:cubicBezTo>
                      <a:pt x="339273" y="124672"/>
                      <a:pt x="326643" y="128590"/>
                      <a:pt x="310694" y="128590"/>
                    </a:cubicBezTo>
                    <a:lnTo>
                      <a:pt x="292032" y="128590"/>
                    </a:lnTo>
                    <a:lnTo>
                      <a:pt x="292032" y="187977"/>
                    </a:lnTo>
                    <a:lnTo>
                      <a:pt x="262197" y="187977"/>
                    </a:lnTo>
                    <a:close/>
                    <a:moveTo>
                      <a:pt x="292032" y="103260"/>
                    </a:moveTo>
                    <a:lnTo>
                      <a:pt x="311868" y="103260"/>
                    </a:lnTo>
                    <a:cubicBezTo>
                      <a:pt x="318264" y="103260"/>
                      <a:pt x="323243" y="101563"/>
                      <a:pt x="326805" y="98170"/>
                    </a:cubicBezTo>
                    <a:cubicBezTo>
                      <a:pt x="330327" y="94898"/>
                      <a:pt x="332108" y="90332"/>
                      <a:pt x="332108" y="84434"/>
                    </a:cubicBezTo>
                    <a:cubicBezTo>
                      <a:pt x="332108" y="78536"/>
                      <a:pt x="330287" y="74375"/>
                      <a:pt x="326603" y="71102"/>
                    </a:cubicBezTo>
                    <a:cubicBezTo>
                      <a:pt x="323081" y="67830"/>
                      <a:pt x="318142" y="66255"/>
                      <a:pt x="311868" y="66416"/>
                    </a:cubicBezTo>
                    <a:lnTo>
                      <a:pt x="292032" y="66416"/>
                    </a:lnTo>
                    <a:lnTo>
                      <a:pt x="292032" y="103260"/>
                    </a:lnTo>
                    <a:close/>
                    <a:moveTo>
                      <a:pt x="386475" y="130489"/>
                    </a:moveTo>
                    <a:lnTo>
                      <a:pt x="386475" y="40924"/>
                    </a:lnTo>
                    <a:lnTo>
                      <a:pt x="416309" y="40924"/>
                    </a:lnTo>
                    <a:lnTo>
                      <a:pt x="416309" y="132832"/>
                    </a:lnTo>
                    <a:cubicBezTo>
                      <a:pt x="416309" y="142649"/>
                      <a:pt x="418940" y="150325"/>
                      <a:pt x="424163" y="155941"/>
                    </a:cubicBezTo>
                    <a:cubicBezTo>
                      <a:pt x="429385" y="161435"/>
                      <a:pt x="436671" y="164182"/>
                      <a:pt x="445941" y="164182"/>
                    </a:cubicBezTo>
                    <a:cubicBezTo>
                      <a:pt x="455212" y="164182"/>
                      <a:pt x="462296" y="161435"/>
                      <a:pt x="467558" y="155941"/>
                    </a:cubicBezTo>
                    <a:cubicBezTo>
                      <a:pt x="472781" y="150446"/>
                      <a:pt x="475412" y="142730"/>
                      <a:pt x="475412" y="132832"/>
                    </a:cubicBezTo>
                    <a:lnTo>
                      <a:pt x="475412" y="40924"/>
                    </a:lnTo>
                    <a:lnTo>
                      <a:pt x="505246" y="40924"/>
                    </a:lnTo>
                    <a:lnTo>
                      <a:pt x="505246" y="130489"/>
                    </a:lnTo>
                    <a:cubicBezTo>
                      <a:pt x="505246" y="149840"/>
                      <a:pt x="499943" y="164909"/>
                      <a:pt x="489337" y="175777"/>
                    </a:cubicBezTo>
                    <a:cubicBezTo>
                      <a:pt x="478731" y="186604"/>
                      <a:pt x="464199" y="192057"/>
                      <a:pt x="445739" y="192057"/>
                    </a:cubicBezTo>
                    <a:cubicBezTo>
                      <a:pt x="427280" y="192057"/>
                      <a:pt x="412949" y="186644"/>
                      <a:pt x="402343" y="175777"/>
                    </a:cubicBezTo>
                    <a:cubicBezTo>
                      <a:pt x="391737" y="164788"/>
                      <a:pt x="386434" y="149719"/>
                      <a:pt x="386434" y="130489"/>
                    </a:cubicBezTo>
                    <a:close/>
                    <a:moveTo>
                      <a:pt x="544149" y="187896"/>
                    </a:moveTo>
                    <a:lnTo>
                      <a:pt x="544149" y="40924"/>
                    </a:lnTo>
                    <a:lnTo>
                      <a:pt x="585764" y="40924"/>
                    </a:lnTo>
                    <a:cubicBezTo>
                      <a:pt x="601066" y="40924"/>
                      <a:pt x="613048" y="44439"/>
                      <a:pt x="621711" y="51509"/>
                    </a:cubicBezTo>
                    <a:cubicBezTo>
                      <a:pt x="630496" y="58579"/>
                      <a:pt x="634867" y="68355"/>
                      <a:pt x="634867" y="80919"/>
                    </a:cubicBezTo>
                    <a:cubicBezTo>
                      <a:pt x="634867" y="93484"/>
                      <a:pt x="629686" y="102735"/>
                      <a:pt x="619363" y="109926"/>
                    </a:cubicBezTo>
                    <a:cubicBezTo>
                      <a:pt x="627095" y="113441"/>
                      <a:pt x="633046" y="118167"/>
                      <a:pt x="637215" y="124025"/>
                    </a:cubicBezTo>
                    <a:cubicBezTo>
                      <a:pt x="641385" y="130045"/>
                      <a:pt x="643490" y="136913"/>
                      <a:pt x="643490" y="144589"/>
                    </a:cubicBezTo>
                    <a:cubicBezTo>
                      <a:pt x="643490" y="158041"/>
                      <a:pt x="638592" y="168626"/>
                      <a:pt x="628755" y="176342"/>
                    </a:cubicBezTo>
                    <a:cubicBezTo>
                      <a:pt x="619080" y="184058"/>
                      <a:pt x="605761" y="187896"/>
                      <a:pt x="588881" y="187896"/>
                    </a:cubicBezTo>
                    <a:lnTo>
                      <a:pt x="544109" y="187896"/>
                    </a:lnTo>
                    <a:close/>
                    <a:moveTo>
                      <a:pt x="573822" y="162404"/>
                    </a:moveTo>
                    <a:lnTo>
                      <a:pt x="590702" y="162404"/>
                    </a:lnTo>
                    <a:cubicBezTo>
                      <a:pt x="597625" y="162404"/>
                      <a:pt x="603090" y="160708"/>
                      <a:pt x="607016" y="157314"/>
                    </a:cubicBezTo>
                    <a:cubicBezTo>
                      <a:pt x="610943" y="153800"/>
                      <a:pt x="612927" y="149032"/>
                      <a:pt x="612927" y="143013"/>
                    </a:cubicBezTo>
                    <a:cubicBezTo>
                      <a:pt x="612927" y="136993"/>
                      <a:pt x="610943" y="132307"/>
                      <a:pt x="607016" y="128914"/>
                    </a:cubicBezTo>
                    <a:cubicBezTo>
                      <a:pt x="603090" y="125641"/>
                      <a:pt x="597665" y="124025"/>
                      <a:pt x="590702" y="124025"/>
                    </a:cubicBezTo>
                    <a:lnTo>
                      <a:pt x="573822" y="124025"/>
                    </a:lnTo>
                    <a:lnTo>
                      <a:pt x="573822" y="162445"/>
                    </a:lnTo>
                    <a:close/>
                    <a:moveTo>
                      <a:pt x="573822" y="98533"/>
                    </a:moveTo>
                    <a:lnTo>
                      <a:pt x="586371" y="98533"/>
                    </a:lnTo>
                    <a:cubicBezTo>
                      <a:pt x="591998" y="98533"/>
                      <a:pt x="596370" y="97079"/>
                      <a:pt x="599527" y="94211"/>
                    </a:cubicBezTo>
                    <a:cubicBezTo>
                      <a:pt x="602685" y="91464"/>
                      <a:pt x="604223" y="87464"/>
                      <a:pt x="604223" y="82253"/>
                    </a:cubicBezTo>
                    <a:cubicBezTo>
                      <a:pt x="604223" y="77041"/>
                      <a:pt x="602644" y="73446"/>
                      <a:pt x="599527" y="70698"/>
                    </a:cubicBezTo>
                    <a:cubicBezTo>
                      <a:pt x="596532" y="67830"/>
                      <a:pt x="592119" y="66376"/>
                      <a:pt x="586371" y="66376"/>
                    </a:cubicBezTo>
                    <a:lnTo>
                      <a:pt x="573822" y="66376"/>
                    </a:lnTo>
                    <a:lnTo>
                      <a:pt x="573822" y="98533"/>
                    </a:lnTo>
                    <a:close/>
                    <a:moveTo>
                      <a:pt x="675956" y="187896"/>
                    </a:moveTo>
                    <a:lnTo>
                      <a:pt x="675956" y="40924"/>
                    </a:lnTo>
                    <a:lnTo>
                      <a:pt x="705629" y="40924"/>
                    </a:lnTo>
                    <a:lnTo>
                      <a:pt x="705629" y="160869"/>
                    </a:lnTo>
                    <a:lnTo>
                      <a:pt x="761412" y="160869"/>
                    </a:lnTo>
                    <a:lnTo>
                      <a:pt x="761412" y="187896"/>
                    </a:lnTo>
                    <a:lnTo>
                      <a:pt x="675996" y="187896"/>
                    </a:lnTo>
                    <a:close/>
                    <a:moveTo>
                      <a:pt x="789668" y="187896"/>
                    </a:moveTo>
                    <a:lnTo>
                      <a:pt x="789668" y="40924"/>
                    </a:lnTo>
                    <a:lnTo>
                      <a:pt x="819341" y="40924"/>
                    </a:lnTo>
                    <a:lnTo>
                      <a:pt x="819341" y="187896"/>
                    </a:lnTo>
                    <a:lnTo>
                      <a:pt x="789668" y="187896"/>
                    </a:lnTo>
                    <a:close/>
                    <a:moveTo>
                      <a:pt x="855652" y="144387"/>
                    </a:moveTo>
                    <a:cubicBezTo>
                      <a:pt x="851847" y="134852"/>
                      <a:pt x="849944" y="124874"/>
                      <a:pt x="849944" y="114410"/>
                    </a:cubicBezTo>
                    <a:cubicBezTo>
                      <a:pt x="849944" y="103947"/>
                      <a:pt x="851847" y="94009"/>
                      <a:pt x="855652" y="84636"/>
                    </a:cubicBezTo>
                    <a:cubicBezTo>
                      <a:pt x="859458" y="75102"/>
                      <a:pt x="864679" y="66820"/>
                      <a:pt x="871359" y="59750"/>
                    </a:cubicBezTo>
                    <a:cubicBezTo>
                      <a:pt x="878160" y="52680"/>
                      <a:pt x="886418" y="47065"/>
                      <a:pt x="896093" y="42904"/>
                    </a:cubicBezTo>
                    <a:cubicBezTo>
                      <a:pt x="905930" y="38743"/>
                      <a:pt x="916455" y="36642"/>
                      <a:pt x="927709" y="36642"/>
                    </a:cubicBezTo>
                    <a:cubicBezTo>
                      <a:pt x="938963" y="36642"/>
                      <a:pt x="949488" y="38743"/>
                      <a:pt x="959325" y="42904"/>
                    </a:cubicBezTo>
                    <a:cubicBezTo>
                      <a:pt x="969162" y="47065"/>
                      <a:pt x="977379" y="52721"/>
                      <a:pt x="984059" y="59750"/>
                    </a:cubicBezTo>
                    <a:cubicBezTo>
                      <a:pt x="990738" y="66820"/>
                      <a:pt x="995960" y="75102"/>
                      <a:pt x="999766" y="84636"/>
                    </a:cubicBezTo>
                    <a:cubicBezTo>
                      <a:pt x="1003571" y="94049"/>
                      <a:pt x="1005473" y="103987"/>
                      <a:pt x="1005473" y="114410"/>
                    </a:cubicBezTo>
                    <a:cubicBezTo>
                      <a:pt x="1005473" y="126692"/>
                      <a:pt x="1002923" y="138205"/>
                      <a:pt x="997822" y="148911"/>
                    </a:cubicBezTo>
                    <a:cubicBezTo>
                      <a:pt x="992722" y="159617"/>
                      <a:pt x="985637" y="168586"/>
                      <a:pt x="976610" y="175777"/>
                    </a:cubicBezTo>
                    <a:lnTo>
                      <a:pt x="985435" y="184220"/>
                    </a:lnTo>
                    <a:cubicBezTo>
                      <a:pt x="995758" y="193633"/>
                      <a:pt x="1006000" y="198279"/>
                      <a:pt x="1016079" y="198117"/>
                    </a:cubicBezTo>
                    <a:cubicBezTo>
                      <a:pt x="1020249" y="198117"/>
                      <a:pt x="1023811" y="197592"/>
                      <a:pt x="1026686" y="196542"/>
                    </a:cubicBezTo>
                    <a:lnTo>
                      <a:pt x="1026686" y="221832"/>
                    </a:lnTo>
                    <a:cubicBezTo>
                      <a:pt x="1022111" y="223650"/>
                      <a:pt x="1016930" y="224498"/>
                      <a:pt x="1011181" y="224377"/>
                    </a:cubicBezTo>
                    <a:cubicBezTo>
                      <a:pt x="995353" y="224377"/>
                      <a:pt x="980092" y="217994"/>
                      <a:pt x="965437" y="205187"/>
                    </a:cubicBezTo>
                    <a:lnTo>
                      <a:pt x="947949" y="189512"/>
                    </a:lnTo>
                    <a:cubicBezTo>
                      <a:pt x="941553" y="191209"/>
                      <a:pt x="934793" y="192057"/>
                      <a:pt x="927709" y="192057"/>
                    </a:cubicBezTo>
                    <a:cubicBezTo>
                      <a:pt x="916455" y="192057"/>
                      <a:pt x="905930" y="189957"/>
                      <a:pt x="896093" y="185796"/>
                    </a:cubicBezTo>
                    <a:cubicBezTo>
                      <a:pt x="886418" y="181635"/>
                      <a:pt x="878160" y="176059"/>
                      <a:pt x="871359" y="169151"/>
                    </a:cubicBezTo>
                    <a:cubicBezTo>
                      <a:pt x="864679" y="162081"/>
                      <a:pt x="859458" y="153880"/>
                      <a:pt x="855652" y="144467"/>
                    </a:cubicBezTo>
                    <a:close/>
                    <a:moveTo>
                      <a:pt x="893947" y="78940"/>
                    </a:moveTo>
                    <a:cubicBezTo>
                      <a:pt x="885042" y="88474"/>
                      <a:pt x="880548" y="100311"/>
                      <a:pt x="880386" y="114410"/>
                    </a:cubicBezTo>
                    <a:cubicBezTo>
                      <a:pt x="880386" y="128510"/>
                      <a:pt x="884920" y="140347"/>
                      <a:pt x="893947" y="149881"/>
                    </a:cubicBezTo>
                    <a:cubicBezTo>
                      <a:pt x="902853" y="159415"/>
                      <a:pt x="914188" y="164182"/>
                      <a:pt x="927911" y="164182"/>
                    </a:cubicBezTo>
                    <a:cubicBezTo>
                      <a:pt x="936939" y="164182"/>
                      <a:pt x="944994" y="162041"/>
                      <a:pt x="952079" y="157718"/>
                    </a:cubicBezTo>
                    <a:cubicBezTo>
                      <a:pt x="959284" y="153396"/>
                      <a:pt x="964911" y="147416"/>
                      <a:pt x="968959" y="139700"/>
                    </a:cubicBezTo>
                    <a:cubicBezTo>
                      <a:pt x="973007" y="132105"/>
                      <a:pt x="975031" y="123702"/>
                      <a:pt x="975031" y="114410"/>
                    </a:cubicBezTo>
                    <a:cubicBezTo>
                      <a:pt x="975031" y="100311"/>
                      <a:pt x="970498" y="88474"/>
                      <a:pt x="961470" y="78940"/>
                    </a:cubicBezTo>
                    <a:cubicBezTo>
                      <a:pt x="952564" y="69406"/>
                      <a:pt x="941311" y="64639"/>
                      <a:pt x="927709" y="64639"/>
                    </a:cubicBezTo>
                    <a:cubicBezTo>
                      <a:pt x="914107" y="64639"/>
                      <a:pt x="902651" y="69406"/>
                      <a:pt x="893745" y="78940"/>
                    </a:cubicBezTo>
                    <a:lnTo>
                      <a:pt x="893947" y="78940"/>
                    </a:lnTo>
                    <a:close/>
                    <a:moveTo>
                      <a:pt x="1033365" y="130489"/>
                    </a:moveTo>
                    <a:lnTo>
                      <a:pt x="1033365" y="40924"/>
                    </a:lnTo>
                    <a:lnTo>
                      <a:pt x="1063200" y="40924"/>
                    </a:lnTo>
                    <a:lnTo>
                      <a:pt x="1063200" y="132832"/>
                    </a:lnTo>
                    <a:cubicBezTo>
                      <a:pt x="1063200" y="142649"/>
                      <a:pt x="1065831" y="150325"/>
                      <a:pt x="1071053" y="155941"/>
                    </a:cubicBezTo>
                    <a:cubicBezTo>
                      <a:pt x="1076275" y="161435"/>
                      <a:pt x="1083562" y="164182"/>
                      <a:pt x="1092832" y="164182"/>
                    </a:cubicBezTo>
                    <a:cubicBezTo>
                      <a:pt x="1102102" y="164182"/>
                      <a:pt x="1109186" y="161435"/>
                      <a:pt x="1114449" y="155941"/>
                    </a:cubicBezTo>
                    <a:cubicBezTo>
                      <a:pt x="1119671" y="150446"/>
                      <a:pt x="1122302" y="142730"/>
                      <a:pt x="1122302" y="132832"/>
                    </a:cubicBezTo>
                    <a:lnTo>
                      <a:pt x="1122302" y="40924"/>
                    </a:lnTo>
                    <a:lnTo>
                      <a:pt x="1152137" y="40924"/>
                    </a:lnTo>
                    <a:lnTo>
                      <a:pt x="1152137" y="130489"/>
                    </a:lnTo>
                    <a:cubicBezTo>
                      <a:pt x="1152137" y="149840"/>
                      <a:pt x="1146834" y="164909"/>
                      <a:pt x="1136228" y="175777"/>
                    </a:cubicBezTo>
                    <a:cubicBezTo>
                      <a:pt x="1125622" y="186765"/>
                      <a:pt x="1111089" y="192179"/>
                      <a:pt x="1092629" y="192057"/>
                    </a:cubicBezTo>
                    <a:cubicBezTo>
                      <a:pt x="1074291" y="192057"/>
                      <a:pt x="1059840" y="186644"/>
                      <a:pt x="1049234" y="175777"/>
                    </a:cubicBezTo>
                    <a:cubicBezTo>
                      <a:pt x="1038627" y="164788"/>
                      <a:pt x="1033324" y="149719"/>
                      <a:pt x="1033324" y="130489"/>
                    </a:cubicBezTo>
                    <a:close/>
                    <a:moveTo>
                      <a:pt x="1191039" y="187896"/>
                    </a:moveTo>
                    <a:lnTo>
                      <a:pt x="1191039" y="40924"/>
                    </a:lnTo>
                    <a:lnTo>
                      <a:pt x="1276455" y="40924"/>
                    </a:lnTo>
                    <a:lnTo>
                      <a:pt x="1276455" y="66416"/>
                    </a:lnTo>
                    <a:lnTo>
                      <a:pt x="1220672" y="66416"/>
                    </a:lnTo>
                    <a:lnTo>
                      <a:pt x="1220672" y="100311"/>
                    </a:lnTo>
                    <a:lnTo>
                      <a:pt x="1267994" y="100311"/>
                    </a:lnTo>
                    <a:lnTo>
                      <a:pt x="1267994" y="125803"/>
                    </a:lnTo>
                    <a:lnTo>
                      <a:pt x="1220672" y="125803"/>
                    </a:lnTo>
                    <a:lnTo>
                      <a:pt x="1220672" y="162445"/>
                    </a:lnTo>
                    <a:lnTo>
                      <a:pt x="1276455" y="162445"/>
                    </a:lnTo>
                    <a:lnTo>
                      <a:pt x="1276455" y="187937"/>
                    </a:lnTo>
                    <a:lnTo>
                      <a:pt x="1191039" y="187937"/>
                    </a:lnTo>
                    <a:close/>
                    <a:moveTo>
                      <a:pt x="0" y="400517"/>
                    </a:moveTo>
                    <a:lnTo>
                      <a:pt x="0" y="253545"/>
                    </a:lnTo>
                    <a:lnTo>
                      <a:pt x="85415" y="253545"/>
                    </a:lnTo>
                    <a:lnTo>
                      <a:pt x="85415" y="279037"/>
                    </a:lnTo>
                    <a:lnTo>
                      <a:pt x="29835" y="279037"/>
                    </a:lnTo>
                    <a:lnTo>
                      <a:pt x="29835" y="312932"/>
                    </a:lnTo>
                    <a:lnTo>
                      <a:pt x="77157" y="312932"/>
                    </a:lnTo>
                    <a:lnTo>
                      <a:pt x="77157" y="338424"/>
                    </a:lnTo>
                    <a:lnTo>
                      <a:pt x="29835" y="338424"/>
                    </a:lnTo>
                    <a:lnTo>
                      <a:pt x="29835" y="400557"/>
                    </a:lnTo>
                    <a:lnTo>
                      <a:pt x="0" y="400557"/>
                    </a:lnTo>
                    <a:close/>
                    <a:moveTo>
                      <a:pt x="113712" y="400517"/>
                    </a:moveTo>
                    <a:lnTo>
                      <a:pt x="113712" y="253545"/>
                    </a:lnTo>
                    <a:lnTo>
                      <a:pt x="158484" y="253545"/>
                    </a:lnTo>
                    <a:cubicBezTo>
                      <a:pt x="174596" y="253545"/>
                      <a:pt x="187347" y="257464"/>
                      <a:pt x="196779" y="265301"/>
                    </a:cubicBezTo>
                    <a:cubicBezTo>
                      <a:pt x="206090" y="273139"/>
                      <a:pt x="210705" y="283844"/>
                      <a:pt x="210705" y="297459"/>
                    </a:cubicBezTo>
                    <a:cubicBezTo>
                      <a:pt x="210705" y="306225"/>
                      <a:pt x="208681" y="313861"/>
                      <a:pt x="204633" y="320405"/>
                    </a:cubicBezTo>
                    <a:cubicBezTo>
                      <a:pt x="200585" y="326950"/>
                      <a:pt x="194796" y="331960"/>
                      <a:pt x="187347" y="335515"/>
                    </a:cubicBezTo>
                    <a:lnTo>
                      <a:pt x="233293" y="400598"/>
                    </a:lnTo>
                    <a:lnTo>
                      <a:pt x="197751" y="400598"/>
                    </a:lnTo>
                    <a:lnTo>
                      <a:pt x="158686" y="341211"/>
                    </a:lnTo>
                    <a:lnTo>
                      <a:pt x="143547" y="341211"/>
                    </a:lnTo>
                    <a:lnTo>
                      <a:pt x="143547" y="400598"/>
                    </a:lnTo>
                    <a:lnTo>
                      <a:pt x="113712" y="400598"/>
                    </a:lnTo>
                    <a:close/>
                    <a:moveTo>
                      <a:pt x="143547" y="315840"/>
                    </a:moveTo>
                    <a:lnTo>
                      <a:pt x="160225" y="315840"/>
                    </a:lnTo>
                    <a:cubicBezTo>
                      <a:pt x="166499" y="315840"/>
                      <a:pt x="171438" y="314224"/>
                      <a:pt x="174960" y="310952"/>
                    </a:cubicBezTo>
                    <a:cubicBezTo>
                      <a:pt x="178482" y="307680"/>
                      <a:pt x="180182" y="303034"/>
                      <a:pt x="180061" y="297055"/>
                    </a:cubicBezTo>
                    <a:cubicBezTo>
                      <a:pt x="180061" y="291439"/>
                      <a:pt x="178360" y="286995"/>
                      <a:pt x="174960" y="283723"/>
                    </a:cubicBezTo>
                    <a:cubicBezTo>
                      <a:pt x="171560" y="280451"/>
                      <a:pt x="166661" y="278875"/>
                      <a:pt x="160225" y="279037"/>
                    </a:cubicBezTo>
                    <a:lnTo>
                      <a:pt x="143547" y="279037"/>
                    </a:lnTo>
                    <a:lnTo>
                      <a:pt x="143547" y="315881"/>
                    </a:lnTo>
                    <a:close/>
                    <a:moveTo>
                      <a:pt x="241754" y="400517"/>
                    </a:moveTo>
                    <a:lnTo>
                      <a:pt x="297335" y="253545"/>
                    </a:lnTo>
                    <a:lnTo>
                      <a:pt x="336237" y="253545"/>
                    </a:lnTo>
                    <a:lnTo>
                      <a:pt x="391818" y="400517"/>
                    </a:lnTo>
                    <a:lnTo>
                      <a:pt x="360202" y="400517"/>
                    </a:lnTo>
                    <a:lnTo>
                      <a:pt x="346074" y="362299"/>
                    </a:lnTo>
                    <a:lnTo>
                      <a:pt x="287376" y="362299"/>
                    </a:lnTo>
                    <a:lnTo>
                      <a:pt x="273451" y="400517"/>
                    </a:lnTo>
                    <a:lnTo>
                      <a:pt x="241835" y="400517"/>
                    </a:lnTo>
                    <a:close/>
                    <a:moveTo>
                      <a:pt x="296525" y="336808"/>
                    </a:moveTo>
                    <a:lnTo>
                      <a:pt x="336966" y="336808"/>
                    </a:lnTo>
                    <a:lnTo>
                      <a:pt x="316725" y="281744"/>
                    </a:lnTo>
                    <a:lnTo>
                      <a:pt x="296485" y="336808"/>
                    </a:lnTo>
                    <a:close/>
                    <a:moveTo>
                      <a:pt x="416512" y="400517"/>
                    </a:moveTo>
                    <a:lnTo>
                      <a:pt x="416512" y="253545"/>
                    </a:lnTo>
                    <a:lnTo>
                      <a:pt x="454604" y="253545"/>
                    </a:lnTo>
                    <a:lnTo>
                      <a:pt x="520184" y="358785"/>
                    </a:lnTo>
                    <a:lnTo>
                      <a:pt x="520184" y="253545"/>
                    </a:lnTo>
                    <a:lnTo>
                      <a:pt x="549857" y="253545"/>
                    </a:lnTo>
                    <a:lnTo>
                      <a:pt x="549857" y="400517"/>
                    </a:lnTo>
                    <a:lnTo>
                      <a:pt x="511764" y="400517"/>
                    </a:lnTo>
                    <a:lnTo>
                      <a:pt x="446184" y="294873"/>
                    </a:lnTo>
                    <a:lnTo>
                      <a:pt x="446184" y="400517"/>
                    </a:lnTo>
                    <a:lnTo>
                      <a:pt x="416512" y="400517"/>
                    </a:lnTo>
                    <a:close/>
                    <a:moveTo>
                      <a:pt x="580663" y="327031"/>
                    </a:moveTo>
                    <a:cubicBezTo>
                      <a:pt x="580663" y="316568"/>
                      <a:pt x="582566" y="306629"/>
                      <a:pt x="586371" y="297257"/>
                    </a:cubicBezTo>
                    <a:cubicBezTo>
                      <a:pt x="590176" y="287723"/>
                      <a:pt x="595398" y="279441"/>
                      <a:pt x="602078" y="272371"/>
                    </a:cubicBezTo>
                    <a:cubicBezTo>
                      <a:pt x="608878" y="265301"/>
                      <a:pt x="617137" y="259766"/>
                      <a:pt x="626812" y="255726"/>
                    </a:cubicBezTo>
                    <a:cubicBezTo>
                      <a:pt x="636649" y="251565"/>
                      <a:pt x="647255" y="249465"/>
                      <a:pt x="658630" y="249465"/>
                    </a:cubicBezTo>
                    <a:cubicBezTo>
                      <a:pt x="671584" y="249465"/>
                      <a:pt x="683364" y="252091"/>
                      <a:pt x="693970" y="257302"/>
                    </a:cubicBezTo>
                    <a:cubicBezTo>
                      <a:pt x="704698" y="262675"/>
                      <a:pt x="713482" y="269987"/>
                      <a:pt x="720283" y="279239"/>
                    </a:cubicBezTo>
                    <a:lnTo>
                      <a:pt x="696925" y="297459"/>
                    </a:lnTo>
                    <a:cubicBezTo>
                      <a:pt x="692594" y="291318"/>
                      <a:pt x="687169" y="286430"/>
                      <a:pt x="680611" y="282754"/>
                    </a:cubicBezTo>
                    <a:cubicBezTo>
                      <a:pt x="674053" y="279077"/>
                      <a:pt x="666726" y="277259"/>
                      <a:pt x="658630" y="277259"/>
                    </a:cubicBezTo>
                    <a:cubicBezTo>
                      <a:pt x="644866" y="277259"/>
                      <a:pt x="633572" y="282026"/>
                      <a:pt x="624666" y="291561"/>
                    </a:cubicBezTo>
                    <a:cubicBezTo>
                      <a:pt x="615760" y="301095"/>
                      <a:pt x="611267" y="312932"/>
                      <a:pt x="611105" y="327031"/>
                    </a:cubicBezTo>
                    <a:cubicBezTo>
                      <a:pt x="611105" y="341130"/>
                      <a:pt x="615639" y="353048"/>
                      <a:pt x="624666" y="362703"/>
                    </a:cubicBezTo>
                    <a:cubicBezTo>
                      <a:pt x="633572" y="372238"/>
                      <a:pt x="644907" y="376964"/>
                      <a:pt x="658630" y="376803"/>
                    </a:cubicBezTo>
                    <a:cubicBezTo>
                      <a:pt x="666767" y="376803"/>
                      <a:pt x="674094" y="375025"/>
                      <a:pt x="680611" y="371510"/>
                    </a:cubicBezTo>
                    <a:cubicBezTo>
                      <a:pt x="687169" y="367834"/>
                      <a:pt x="692594" y="362905"/>
                      <a:pt x="696925" y="356603"/>
                    </a:cubicBezTo>
                    <a:lnTo>
                      <a:pt x="720283" y="374621"/>
                    </a:lnTo>
                    <a:cubicBezTo>
                      <a:pt x="714535" y="382580"/>
                      <a:pt x="707329" y="389124"/>
                      <a:pt x="698666" y="394215"/>
                    </a:cubicBezTo>
                    <a:cubicBezTo>
                      <a:pt x="690043" y="399305"/>
                      <a:pt x="680449" y="402497"/>
                      <a:pt x="670005" y="403830"/>
                    </a:cubicBezTo>
                    <a:lnTo>
                      <a:pt x="651748" y="434412"/>
                    </a:lnTo>
                    <a:lnTo>
                      <a:pt x="625435" y="434412"/>
                    </a:lnTo>
                    <a:lnTo>
                      <a:pt x="643895" y="403466"/>
                    </a:lnTo>
                    <a:cubicBezTo>
                      <a:pt x="631467" y="401244"/>
                      <a:pt x="620375" y="396477"/>
                      <a:pt x="610700" y="389165"/>
                    </a:cubicBezTo>
                    <a:cubicBezTo>
                      <a:pt x="601025" y="381853"/>
                      <a:pt x="593536" y="372763"/>
                      <a:pt x="588314" y="361936"/>
                    </a:cubicBezTo>
                    <a:cubicBezTo>
                      <a:pt x="583092" y="351109"/>
                      <a:pt x="580542" y="339474"/>
                      <a:pt x="580663" y="327071"/>
                    </a:cubicBezTo>
                    <a:close/>
                    <a:moveTo>
                      <a:pt x="728946" y="400517"/>
                    </a:moveTo>
                    <a:lnTo>
                      <a:pt x="784527" y="253545"/>
                    </a:lnTo>
                    <a:lnTo>
                      <a:pt x="823429" y="253545"/>
                    </a:lnTo>
                    <a:lnTo>
                      <a:pt x="879010" y="400517"/>
                    </a:lnTo>
                    <a:lnTo>
                      <a:pt x="847394" y="400517"/>
                    </a:lnTo>
                    <a:lnTo>
                      <a:pt x="833468" y="362299"/>
                    </a:lnTo>
                    <a:lnTo>
                      <a:pt x="774771" y="362299"/>
                    </a:lnTo>
                    <a:lnTo>
                      <a:pt x="760643" y="400517"/>
                    </a:lnTo>
                    <a:lnTo>
                      <a:pt x="729027" y="400517"/>
                    </a:lnTo>
                    <a:close/>
                    <a:moveTo>
                      <a:pt x="783919" y="336808"/>
                    </a:moveTo>
                    <a:lnTo>
                      <a:pt x="824158" y="336808"/>
                    </a:lnTo>
                    <a:lnTo>
                      <a:pt x="803917" y="281744"/>
                    </a:lnTo>
                    <a:lnTo>
                      <a:pt x="783879" y="336808"/>
                    </a:lnTo>
                    <a:close/>
                    <a:moveTo>
                      <a:pt x="903703" y="400517"/>
                    </a:moveTo>
                    <a:lnTo>
                      <a:pt x="903703" y="253545"/>
                    </a:lnTo>
                    <a:lnTo>
                      <a:pt x="933538" y="253545"/>
                    </a:lnTo>
                    <a:lnTo>
                      <a:pt x="933538" y="400517"/>
                    </a:lnTo>
                    <a:lnTo>
                      <a:pt x="903703" y="400517"/>
                    </a:lnTo>
                    <a:close/>
                    <a:moveTo>
                      <a:pt x="963413" y="380115"/>
                    </a:moveTo>
                    <a:lnTo>
                      <a:pt x="985030" y="360320"/>
                    </a:lnTo>
                    <a:cubicBezTo>
                      <a:pt x="989483" y="366057"/>
                      <a:pt x="994462" y="370500"/>
                      <a:pt x="999968" y="373652"/>
                    </a:cubicBezTo>
                    <a:cubicBezTo>
                      <a:pt x="1005595" y="376803"/>
                      <a:pt x="1011424" y="378338"/>
                      <a:pt x="1017456" y="378338"/>
                    </a:cubicBezTo>
                    <a:cubicBezTo>
                      <a:pt x="1023487" y="378338"/>
                      <a:pt x="1027940" y="376843"/>
                      <a:pt x="1031219" y="373813"/>
                    </a:cubicBezTo>
                    <a:cubicBezTo>
                      <a:pt x="1034620" y="370824"/>
                      <a:pt x="1036320" y="366622"/>
                      <a:pt x="1036320" y="361289"/>
                    </a:cubicBezTo>
                    <a:cubicBezTo>
                      <a:pt x="1036320" y="358138"/>
                      <a:pt x="1035389" y="355270"/>
                      <a:pt x="1033567" y="352684"/>
                    </a:cubicBezTo>
                    <a:cubicBezTo>
                      <a:pt x="1031584" y="350058"/>
                      <a:pt x="1029033" y="347917"/>
                      <a:pt x="1025916" y="346221"/>
                    </a:cubicBezTo>
                    <a:cubicBezTo>
                      <a:pt x="1022759" y="344403"/>
                      <a:pt x="1019156" y="342544"/>
                      <a:pt x="1015108" y="340726"/>
                    </a:cubicBezTo>
                    <a:cubicBezTo>
                      <a:pt x="1011060" y="338747"/>
                      <a:pt x="1006931" y="336888"/>
                      <a:pt x="1002721" y="335030"/>
                    </a:cubicBezTo>
                    <a:cubicBezTo>
                      <a:pt x="998510" y="333172"/>
                      <a:pt x="994462" y="330990"/>
                      <a:pt x="990536" y="328364"/>
                    </a:cubicBezTo>
                    <a:cubicBezTo>
                      <a:pt x="986488" y="325738"/>
                      <a:pt x="982885" y="322870"/>
                      <a:pt x="979727" y="319759"/>
                    </a:cubicBezTo>
                    <a:cubicBezTo>
                      <a:pt x="976570" y="316608"/>
                      <a:pt x="974019" y="312649"/>
                      <a:pt x="972076" y="307801"/>
                    </a:cubicBezTo>
                    <a:cubicBezTo>
                      <a:pt x="970093" y="302953"/>
                      <a:pt x="969121" y="297661"/>
                      <a:pt x="969121" y="291924"/>
                    </a:cubicBezTo>
                    <a:cubicBezTo>
                      <a:pt x="969121" y="280047"/>
                      <a:pt x="973574" y="269987"/>
                      <a:pt x="982480" y="261746"/>
                    </a:cubicBezTo>
                    <a:cubicBezTo>
                      <a:pt x="991386" y="253505"/>
                      <a:pt x="1002640" y="249384"/>
                      <a:pt x="1016241" y="249384"/>
                    </a:cubicBezTo>
                    <a:cubicBezTo>
                      <a:pt x="1036684" y="249384"/>
                      <a:pt x="1053768" y="257625"/>
                      <a:pt x="1067491" y="274068"/>
                    </a:cubicBezTo>
                    <a:lnTo>
                      <a:pt x="1045712" y="293661"/>
                    </a:lnTo>
                    <a:cubicBezTo>
                      <a:pt x="1036280" y="281380"/>
                      <a:pt x="1026524" y="275239"/>
                      <a:pt x="1016444" y="275239"/>
                    </a:cubicBezTo>
                    <a:cubicBezTo>
                      <a:pt x="1011465" y="275239"/>
                      <a:pt x="1007336" y="276734"/>
                      <a:pt x="1004057" y="279764"/>
                    </a:cubicBezTo>
                    <a:cubicBezTo>
                      <a:pt x="1000778" y="282754"/>
                      <a:pt x="999199" y="286430"/>
                      <a:pt x="999361" y="290753"/>
                    </a:cubicBezTo>
                    <a:cubicBezTo>
                      <a:pt x="999361" y="293500"/>
                      <a:pt x="1000130" y="296045"/>
                      <a:pt x="1001709" y="298388"/>
                    </a:cubicBezTo>
                    <a:cubicBezTo>
                      <a:pt x="1003287" y="300610"/>
                      <a:pt x="1005311" y="302630"/>
                      <a:pt x="1007781" y="304448"/>
                    </a:cubicBezTo>
                    <a:cubicBezTo>
                      <a:pt x="1010412" y="306145"/>
                      <a:pt x="1013408" y="307841"/>
                      <a:pt x="1016808" y="309538"/>
                    </a:cubicBezTo>
                    <a:lnTo>
                      <a:pt x="1027212" y="314426"/>
                    </a:lnTo>
                    <a:cubicBezTo>
                      <a:pt x="1031017" y="316123"/>
                      <a:pt x="1034741" y="317820"/>
                      <a:pt x="1038425" y="319517"/>
                    </a:cubicBezTo>
                    <a:cubicBezTo>
                      <a:pt x="1042230" y="321335"/>
                      <a:pt x="1045752" y="323557"/>
                      <a:pt x="1049031" y="326183"/>
                    </a:cubicBezTo>
                    <a:cubicBezTo>
                      <a:pt x="1052432" y="328647"/>
                      <a:pt x="1055427" y="331556"/>
                      <a:pt x="1058059" y="334788"/>
                    </a:cubicBezTo>
                    <a:cubicBezTo>
                      <a:pt x="1060690" y="337939"/>
                      <a:pt x="1062714" y="341655"/>
                      <a:pt x="1064131" y="345978"/>
                    </a:cubicBezTo>
                    <a:cubicBezTo>
                      <a:pt x="1065709" y="350422"/>
                      <a:pt x="1066479" y="355310"/>
                      <a:pt x="1066479" y="360683"/>
                    </a:cubicBezTo>
                    <a:cubicBezTo>
                      <a:pt x="1066236" y="374015"/>
                      <a:pt x="1061418" y="384640"/>
                      <a:pt x="1052148" y="392639"/>
                    </a:cubicBezTo>
                    <a:cubicBezTo>
                      <a:pt x="1042999" y="400598"/>
                      <a:pt x="1031543" y="404597"/>
                      <a:pt x="1017780" y="404597"/>
                    </a:cubicBezTo>
                    <a:cubicBezTo>
                      <a:pt x="1005716" y="404597"/>
                      <a:pt x="995313" y="402577"/>
                      <a:pt x="986569" y="398537"/>
                    </a:cubicBezTo>
                    <a:cubicBezTo>
                      <a:pt x="977784" y="394376"/>
                      <a:pt x="970093" y="388236"/>
                      <a:pt x="963413" y="380115"/>
                    </a:cubicBezTo>
                    <a:close/>
                    <a:moveTo>
                      <a:pt x="1099714" y="400517"/>
                    </a:moveTo>
                    <a:lnTo>
                      <a:pt x="1099714" y="253545"/>
                    </a:lnTo>
                    <a:lnTo>
                      <a:pt x="1185129" y="253545"/>
                    </a:lnTo>
                    <a:lnTo>
                      <a:pt x="1185129" y="279037"/>
                    </a:lnTo>
                    <a:lnTo>
                      <a:pt x="1129548" y="279037"/>
                    </a:lnTo>
                    <a:lnTo>
                      <a:pt x="1129548" y="312932"/>
                    </a:lnTo>
                    <a:lnTo>
                      <a:pt x="1176871" y="312932"/>
                    </a:lnTo>
                    <a:lnTo>
                      <a:pt x="1176871" y="338424"/>
                    </a:lnTo>
                    <a:lnTo>
                      <a:pt x="1129548" y="338424"/>
                    </a:lnTo>
                    <a:lnTo>
                      <a:pt x="1129548" y="375066"/>
                    </a:lnTo>
                    <a:lnTo>
                      <a:pt x="1185129" y="375066"/>
                    </a:lnTo>
                    <a:lnTo>
                      <a:pt x="1185129" y="400557"/>
                    </a:lnTo>
                    <a:lnTo>
                      <a:pt x="1099714" y="400557"/>
                    </a:lnTo>
                    <a:close/>
                  </a:path>
                </a:pathLst>
              </a:custGeom>
              <a:solidFill>
                <a:srgbClr val="000000"/>
              </a:solidFill>
              <a:ln w="0" cap="flat">
                <a:noFill/>
                <a:prstDash val="solid"/>
                <a:miter/>
              </a:ln>
            </p:spPr>
            <p:txBody>
              <a:bodyPr rtlCol="0" anchor="ctr"/>
              <a:lstStyle/>
              <a:p>
                <a:endParaRPr lang="fr-FR"/>
              </a:p>
            </p:txBody>
          </p:sp>
          <p:sp>
            <p:nvSpPr>
              <p:cNvPr id="16" name="Forme libre 15">
                <a:extLst>
                  <a:ext uri="{FF2B5EF4-FFF2-40B4-BE49-F238E27FC236}">
                    <a16:creationId xmlns:a16="http://schemas.microsoft.com/office/drawing/2014/main" id="{92B5C092-3599-0750-4455-A83CE97907BE}"/>
                  </a:ext>
                </a:extLst>
              </p:cNvPr>
              <p:cNvSpPr/>
              <p:nvPr/>
            </p:nvSpPr>
            <p:spPr>
              <a:xfrm>
                <a:off x="893648" y="-792067"/>
                <a:ext cx="511763" cy="359794"/>
              </a:xfrm>
              <a:custGeom>
                <a:avLst/>
                <a:gdLst>
                  <a:gd name="connsiteX0" fmla="*/ 487556 w 511763"/>
                  <a:gd name="connsiteY0" fmla="*/ 305013 h 359794"/>
                  <a:gd name="connsiteX1" fmla="*/ 493628 w 511763"/>
                  <a:gd name="connsiteY1" fmla="*/ 316002 h 359794"/>
                  <a:gd name="connsiteX2" fmla="*/ 473793 w 511763"/>
                  <a:gd name="connsiteY2" fmla="*/ 321294 h 359794"/>
                  <a:gd name="connsiteX3" fmla="*/ 487556 w 511763"/>
                  <a:gd name="connsiteY3" fmla="*/ 305013 h 359794"/>
                  <a:gd name="connsiteX4" fmla="*/ 498567 w 511763"/>
                  <a:gd name="connsiteY4" fmla="*/ 337171 h 359794"/>
                  <a:gd name="connsiteX5" fmla="*/ 494640 w 511763"/>
                  <a:gd name="connsiteY5" fmla="*/ 337171 h 359794"/>
                  <a:gd name="connsiteX6" fmla="*/ 478934 w 511763"/>
                  <a:gd name="connsiteY6" fmla="*/ 347756 h 359794"/>
                  <a:gd name="connsiteX7" fmla="*/ 470675 w 511763"/>
                  <a:gd name="connsiteY7" fmla="*/ 337171 h 359794"/>
                  <a:gd name="connsiteX8" fmla="*/ 471647 w 511763"/>
                  <a:gd name="connsiteY8" fmla="*/ 328364 h 359794"/>
                  <a:gd name="connsiteX9" fmla="*/ 503870 w 511763"/>
                  <a:gd name="connsiteY9" fmla="*/ 317780 h 359794"/>
                  <a:gd name="connsiteX10" fmla="*/ 493669 w 511763"/>
                  <a:gd name="connsiteY10" fmla="*/ 296408 h 359794"/>
                  <a:gd name="connsiteX11" fmla="*/ 461081 w 511763"/>
                  <a:gd name="connsiteY11" fmla="*/ 344039 h 359794"/>
                  <a:gd name="connsiteX12" fmla="*/ 473266 w 511763"/>
                  <a:gd name="connsiteY12" fmla="*/ 359512 h 359794"/>
                  <a:gd name="connsiteX13" fmla="*/ 498608 w 511763"/>
                  <a:gd name="connsiteY13" fmla="*/ 337171 h 359794"/>
                  <a:gd name="connsiteX14" fmla="*/ 493507 w 511763"/>
                  <a:gd name="connsiteY14" fmla="*/ 289339 h 359794"/>
                  <a:gd name="connsiteX15" fmla="*/ 511764 w 511763"/>
                  <a:gd name="connsiteY15" fmla="*/ 272694 h 359794"/>
                  <a:gd name="connsiteX16" fmla="*/ 511764 w 511763"/>
                  <a:gd name="connsiteY16" fmla="*/ 270351 h 359794"/>
                  <a:gd name="connsiteX17" fmla="*/ 499579 w 511763"/>
                  <a:gd name="connsiteY17" fmla="*/ 270351 h 359794"/>
                  <a:gd name="connsiteX18" fmla="*/ 488771 w 511763"/>
                  <a:gd name="connsiteY18" fmla="*/ 289540 h 359794"/>
                  <a:gd name="connsiteX19" fmla="*/ 493466 w 511763"/>
                  <a:gd name="connsiteY19" fmla="*/ 289540 h 359794"/>
                  <a:gd name="connsiteX20" fmla="*/ 493466 w 511763"/>
                  <a:gd name="connsiteY20" fmla="*/ 289339 h 359794"/>
                  <a:gd name="connsiteX21" fmla="*/ 424972 w 511763"/>
                  <a:gd name="connsiteY21" fmla="*/ 305417 h 359794"/>
                  <a:gd name="connsiteX22" fmla="*/ 435578 w 511763"/>
                  <a:gd name="connsiteY22" fmla="*/ 305417 h 359794"/>
                  <a:gd name="connsiteX23" fmla="*/ 418698 w 511763"/>
                  <a:gd name="connsiteY23" fmla="*/ 351674 h 359794"/>
                  <a:gd name="connsiteX24" fmla="*/ 423393 w 511763"/>
                  <a:gd name="connsiteY24" fmla="*/ 359512 h 359794"/>
                  <a:gd name="connsiteX25" fmla="*/ 455212 w 511763"/>
                  <a:gd name="connsiteY25" fmla="*/ 334828 h 359794"/>
                  <a:gd name="connsiteX26" fmla="*/ 452257 w 511763"/>
                  <a:gd name="connsiteY26" fmla="*/ 334828 h 359794"/>
                  <a:gd name="connsiteX27" fmla="*/ 431449 w 511763"/>
                  <a:gd name="connsiteY27" fmla="*/ 348927 h 359794"/>
                  <a:gd name="connsiteX28" fmla="*/ 446953 w 511763"/>
                  <a:gd name="connsiteY28" fmla="*/ 305417 h 359794"/>
                  <a:gd name="connsiteX29" fmla="*/ 462863 w 511763"/>
                  <a:gd name="connsiteY29" fmla="*/ 305417 h 359794"/>
                  <a:gd name="connsiteX30" fmla="*/ 464846 w 511763"/>
                  <a:gd name="connsiteY30" fmla="*/ 298751 h 359794"/>
                  <a:gd name="connsiteX31" fmla="*/ 449342 w 511763"/>
                  <a:gd name="connsiteY31" fmla="*/ 298751 h 359794"/>
                  <a:gd name="connsiteX32" fmla="*/ 455252 w 511763"/>
                  <a:gd name="connsiteY32" fmla="*/ 282107 h 359794"/>
                  <a:gd name="connsiteX33" fmla="*/ 449180 w 511763"/>
                  <a:gd name="connsiteY33" fmla="*/ 282107 h 359794"/>
                  <a:gd name="connsiteX34" fmla="*/ 438169 w 511763"/>
                  <a:gd name="connsiteY34" fmla="*/ 298751 h 359794"/>
                  <a:gd name="connsiteX35" fmla="*/ 425013 w 511763"/>
                  <a:gd name="connsiteY35" fmla="*/ 300529 h 359794"/>
                  <a:gd name="connsiteX36" fmla="*/ 425013 w 511763"/>
                  <a:gd name="connsiteY36" fmla="*/ 305417 h 359794"/>
                  <a:gd name="connsiteX37" fmla="*/ 413961 w 511763"/>
                  <a:gd name="connsiteY37" fmla="*/ 303074 h 359794"/>
                  <a:gd name="connsiteX38" fmla="*/ 410237 w 511763"/>
                  <a:gd name="connsiteY38" fmla="*/ 296408 h 359794"/>
                  <a:gd name="connsiteX39" fmla="*/ 385503 w 511763"/>
                  <a:gd name="connsiteY39" fmla="*/ 316406 h 359794"/>
                  <a:gd name="connsiteX40" fmla="*/ 388458 w 511763"/>
                  <a:gd name="connsiteY40" fmla="*/ 316406 h 359794"/>
                  <a:gd name="connsiteX41" fmla="*/ 401412 w 511763"/>
                  <a:gd name="connsiteY41" fmla="*/ 306589 h 359794"/>
                  <a:gd name="connsiteX42" fmla="*/ 383560 w 511763"/>
                  <a:gd name="connsiteY42" fmla="*/ 352846 h 359794"/>
                  <a:gd name="connsiteX43" fmla="*/ 387487 w 511763"/>
                  <a:gd name="connsiteY43" fmla="*/ 359512 h 359794"/>
                  <a:gd name="connsiteX44" fmla="*/ 411047 w 511763"/>
                  <a:gd name="connsiteY44" fmla="*/ 339514 h 359794"/>
                  <a:gd name="connsiteX45" fmla="*/ 408092 w 511763"/>
                  <a:gd name="connsiteY45" fmla="*/ 339514 h 359794"/>
                  <a:gd name="connsiteX46" fmla="*/ 395138 w 511763"/>
                  <a:gd name="connsiteY46" fmla="*/ 349331 h 359794"/>
                  <a:gd name="connsiteX47" fmla="*/ 414002 w 511763"/>
                  <a:gd name="connsiteY47" fmla="*/ 303074 h 359794"/>
                  <a:gd name="connsiteX48" fmla="*/ 415742 w 511763"/>
                  <a:gd name="connsiteY48" fmla="*/ 284652 h 359794"/>
                  <a:gd name="connsiteX49" fmla="*/ 422989 w 511763"/>
                  <a:gd name="connsiteY49" fmla="*/ 277421 h 359794"/>
                  <a:gd name="connsiteX50" fmla="*/ 415742 w 511763"/>
                  <a:gd name="connsiteY50" fmla="*/ 270189 h 359794"/>
                  <a:gd name="connsiteX51" fmla="*/ 410642 w 511763"/>
                  <a:gd name="connsiteY51" fmla="*/ 272331 h 359794"/>
                  <a:gd name="connsiteX52" fmla="*/ 408496 w 511763"/>
                  <a:gd name="connsiteY52" fmla="*/ 277421 h 359794"/>
                  <a:gd name="connsiteX53" fmla="*/ 415742 w 511763"/>
                  <a:gd name="connsiteY53" fmla="*/ 284652 h 359794"/>
                  <a:gd name="connsiteX54" fmla="*/ 329517 w 511763"/>
                  <a:gd name="connsiteY54" fmla="*/ 309336 h 359794"/>
                  <a:gd name="connsiteX55" fmla="*/ 329517 w 511763"/>
                  <a:gd name="connsiteY55" fmla="*/ 323233 h 359794"/>
                  <a:gd name="connsiteX56" fmla="*/ 316968 w 511763"/>
                  <a:gd name="connsiteY56" fmla="*/ 351068 h 359794"/>
                  <a:gd name="connsiteX57" fmla="*/ 322271 w 511763"/>
                  <a:gd name="connsiteY57" fmla="*/ 359673 h 359794"/>
                  <a:gd name="connsiteX58" fmla="*/ 328182 w 511763"/>
                  <a:gd name="connsiteY58" fmla="*/ 355553 h 359794"/>
                  <a:gd name="connsiteX59" fmla="*/ 340569 w 511763"/>
                  <a:gd name="connsiteY59" fmla="*/ 323031 h 359794"/>
                  <a:gd name="connsiteX60" fmla="*/ 361579 w 511763"/>
                  <a:gd name="connsiteY60" fmla="*/ 308528 h 359794"/>
                  <a:gd name="connsiteX61" fmla="*/ 362348 w 511763"/>
                  <a:gd name="connsiteY61" fmla="*/ 315598 h 359794"/>
                  <a:gd name="connsiteX62" fmla="*/ 343281 w 511763"/>
                  <a:gd name="connsiteY62" fmla="*/ 351836 h 359794"/>
                  <a:gd name="connsiteX63" fmla="*/ 347977 w 511763"/>
                  <a:gd name="connsiteY63" fmla="*/ 359673 h 359794"/>
                  <a:gd name="connsiteX64" fmla="*/ 372711 w 511763"/>
                  <a:gd name="connsiteY64" fmla="*/ 339676 h 359794"/>
                  <a:gd name="connsiteX65" fmla="*/ 369391 w 511763"/>
                  <a:gd name="connsiteY65" fmla="*/ 339676 h 359794"/>
                  <a:gd name="connsiteX66" fmla="*/ 356437 w 511763"/>
                  <a:gd name="connsiteY66" fmla="*/ 349493 h 359794"/>
                  <a:gd name="connsiteX67" fmla="*/ 372751 w 511763"/>
                  <a:gd name="connsiteY67" fmla="*/ 316568 h 359794"/>
                  <a:gd name="connsiteX68" fmla="*/ 375909 w 511763"/>
                  <a:gd name="connsiteY68" fmla="*/ 305377 h 359794"/>
                  <a:gd name="connsiteX69" fmla="*/ 367286 w 511763"/>
                  <a:gd name="connsiteY69" fmla="*/ 296570 h 359794"/>
                  <a:gd name="connsiteX70" fmla="*/ 342552 w 511763"/>
                  <a:gd name="connsiteY70" fmla="*/ 316770 h 359794"/>
                  <a:gd name="connsiteX71" fmla="*/ 342552 w 511763"/>
                  <a:gd name="connsiteY71" fmla="*/ 308165 h 359794"/>
                  <a:gd name="connsiteX72" fmla="*/ 335104 w 511763"/>
                  <a:gd name="connsiteY72" fmla="*/ 296610 h 359794"/>
                  <a:gd name="connsiteX73" fmla="*/ 318021 w 511763"/>
                  <a:gd name="connsiteY73" fmla="*/ 316608 h 359794"/>
                  <a:gd name="connsiteX74" fmla="*/ 320976 w 511763"/>
                  <a:gd name="connsiteY74" fmla="*/ 316608 h 359794"/>
                  <a:gd name="connsiteX75" fmla="*/ 329598 w 511763"/>
                  <a:gd name="connsiteY75" fmla="*/ 309376 h 359794"/>
                  <a:gd name="connsiteX76" fmla="*/ 316847 w 511763"/>
                  <a:gd name="connsiteY76" fmla="*/ 310548 h 359794"/>
                  <a:gd name="connsiteX77" fmla="*/ 312151 w 511763"/>
                  <a:gd name="connsiteY77" fmla="*/ 296449 h 359794"/>
                  <a:gd name="connsiteX78" fmla="*/ 295473 w 511763"/>
                  <a:gd name="connsiteY78" fmla="*/ 316648 h 359794"/>
                  <a:gd name="connsiteX79" fmla="*/ 295473 w 511763"/>
                  <a:gd name="connsiteY79" fmla="*/ 308043 h 359794"/>
                  <a:gd name="connsiteX80" fmla="*/ 288024 w 511763"/>
                  <a:gd name="connsiteY80" fmla="*/ 296489 h 359794"/>
                  <a:gd name="connsiteX81" fmla="*/ 270941 w 511763"/>
                  <a:gd name="connsiteY81" fmla="*/ 316487 h 359794"/>
                  <a:gd name="connsiteX82" fmla="*/ 273896 w 511763"/>
                  <a:gd name="connsiteY82" fmla="*/ 316487 h 359794"/>
                  <a:gd name="connsiteX83" fmla="*/ 282357 w 511763"/>
                  <a:gd name="connsiteY83" fmla="*/ 309255 h 359794"/>
                  <a:gd name="connsiteX84" fmla="*/ 282357 w 511763"/>
                  <a:gd name="connsiteY84" fmla="*/ 323153 h 359794"/>
                  <a:gd name="connsiteX85" fmla="*/ 269808 w 511763"/>
                  <a:gd name="connsiteY85" fmla="*/ 350988 h 359794"/>
                  <a:gd name="connsiteX86" fmla="*/ 275111 w 511763"/>
                  <a:gd name="connsiteY86" fmla="*/ 359593 h 359794"/>
                  <a:gd name="connsiteX87" fmla="*/ 281021 w 511763"/>
                  <a:gd name="connsiteY87" fmla="*/ 355472 h 359794"/>
                  <a:gd name="connsiteX88" fmla="*/ 293003 w 511763"/>
                  <a:gd name="connsiteY88" fmla="*/ 322951 h 359794"/>
                  <a:gd name="connsiteX89" fmla="*/ 303609 w 511763"/>
                  <a:gd name="connsiteY89" fmla="*/ 310790 h 359794"/>
                  <a:gd name="connsiteX90" fmla="*/ 316968 w 511763"/>
                  <a:gd name="connsiteY90" fmla="*/ 310790 h 359794"/>
                  <a:gd name="connsiteX91" fmla="*/ 316968 w 511763"/>
                  <a:gd name="connsiteY91" fmla="*/ 310588 h 359794"/>
                  <a:gd name="connsiteX92" fmla="*/ 248312 w 511763"/>
                  <a:gd name="connsiteY92" fmla="*/ 305054 h 359794"/>
                  <a:gd name="connsiteX93" fmla="*/ 254384 w 511763"/>
                  <a:gd name="connsiteY93" fmla="*/ 316042 h 359794"/>
                  <a:gd name="connsiteX94" fmla="*/ 234548 w 511763"/>
                  <a:gd name="connsiteY94" fmla="*/ 321335 h 359794"/>
                  <a:gd name="connsiteX95" fmla="*/ 248312 w 511763"/>
                  <a:gd name="connsiteY95" fmla="*/ 305054 h 359794"/>
                  <a:gd name="connsiteX96" fmla="*/ 259323 w 511763"/>
                  <a:gd name="connsiteY96" fmla="*/ 337212 h 359794"/>
                  <a:gd name="connsiteX97" fmla="*/ 255396 w 511763"/>
                  <a:gd name="connsiteY97" fmla="*/ 337212 h 359794"/>
                  <a:gd name="connsiteX98" fmla="*/ 239689 w 511763"/>
                  <a:gd name="connsiteY98" fmla="*/ 347796 h 359794"/>
                  <a:gd name="connsiteX99" fmla="*/ 231431 w 511763"/>
                  <a:gd name="connsiteY99" fmla="*/ 337212 h 359794"/>
                  <a:gd name="connsiteX100" fmla="*/ 232403 w 511763"/>
                  <a:gd name="connsiteY100" fmla="*/ 328404 h 359794"/>
                  <a:gd name="connsiteX101" fmla="*/ 264626 w 511763"/>
                  <a:gd name="connsiteY101" fmla="*/ 317820 h 359794"/>
                  <a:gd name="connsiteX102" fmla="*/ 254425 w 511763"/>
                  <a:gd name="connsiteY102" fmla="*/ 296449 h 359794"/>
                  <a:gd name="connsiteX103" fmla="*/ 221837 w 511763"/>
                  <a:gd name="connsiteY103" fmla="*/ 344079 h 359794"/>
                  <a:gd name="connsiteX104" fmla="*/ 234022 w 511763"/>
                  <a:gd name="connsiteY104" fmla="*/ 359552 h 359794"/>
                  <a:gd name="connsiteX105" fmla="*/ 259363 w 511763"/>
                  <a:gd name="connsiteY105" fmla="*/ 337212 h 359794"/>
                  <a:gd name="connsiteX106" fmla="*/ 185728 w 511763"/>
                  <a:gd name="connsiteY106" fmla="*/ 305458 h 359794"/>
                  <a:gd name="connsiteX107" fmla="*/ 196334 w 511763"/>
                  <a:gd name="connsiteY107" fmla="*/ 305458 h 359794"/>
                  <a:gd name="connsiteX108" fmla="*/ 179453 w 511763"/>
                  <a:gd name="connsiteY108" fmla="*/ 351715 h 359794"/>
                  <a:gd name="connsiteX109" fmla="*/ 184149 w 511763"/>
                  <a:gd name="connsiteY109" fmla="*/ 359552 h 359794"/>
                  <a:gd name="connsiteX110" fmla="*/ 215967 w 511763"/>
                  <a:gd name="connsiteY110" fmla="*/ 334868 h 359794"/>
                  <a:gd name="connsiteX111" fmla="*/ 213012 w 511763"/>
                  <a:gd name="connsiteY111" fmla="*/ 334868 h 359794"/>
                  <a:gd name="connsiteX112" fmla="*/ 192205 w 511763"/>
                  <a:gd name="connsiteY112" fmla="*/ 348968 h 359794"/>
                  <a:gd name="connsiteX113" fmla="*/ 207709 w 511763"/>
                  <a:gd name="connsiteY113" fmla="*/ 305458 h 359794"/>
                  <a:gd name="connsiteX114" fmla="*/ 223618 w 511763"/>
                  <a:gd name="connsiteY114" fmla="*/ 305458 h 359794"/>
                  <a:gd name="connsiteX115" fmla="*/ 225602 w 511763"/>
                  <a:gd name="connsiteY115" fmla="*/ 298792 h 359794"/>
                  <a:gd name="connsiteX116" fmla="*/ 210098 w 511763"/>
                  <a:gd name="connsiteY116" fmla="*/ 298792 h 359794"/>
                  <a:gd name="connsiteX117" fmla="*/ 216008 w 511763"/>
                  <a:gd name="connsiteY117" fmla="*/ 282148 h 359794"/>
                  <a:gd name="connsiteX118" fmla="*/ 209936 w 511763"/>
                  <a:gd name="connsiteY118" fmla="*/ 282148 h 359794"/>
                  <a:gd name="connsiteX119" fmla="*/ 198925 w 511763"/>
                  <a:gd name="connsiteY119" fmla="*/ 298792 h 359794"/>
                  <a:gd name="connsiteX120" fmla="*/ 185768 w 511763"/>
                  <a:gd name="connsiteY120" fmla="*/ 300570 h 359794"/>
                  <a:gd name="connsiteX121" fmla="*/ 185768 w 511763"/>
                  <a:gd name="connsiteY121" fmla="*/ 305458 h 359794"/>
                  <a:gd name="connsiteX122" fmla="*/ 129378 w 511763"/>
                  <a:gd name="connsiteY122" fmla="*/ 341534 h 359794"/>
                  <a:gd name="connsiteX123" fmla="*/ 154315 w 511763"/>
                  <a:gd name="connsiteY123" fmla="*/ 307841 h 359794"/>
                  <a:gd name="connsiteX124" fmla="*/ 159820 w 511763"/>
                  <a:gd name="connsiteY124" fmla="*/ 308609 h 359794"/>
                  <a:gd name="connsiteX125" fmla="*/ 150590 w 511763"/>
                  <a:gd name="connsiteY125" fmla="*/ 333293 h 359794"/>
                  <a:gd name="connsiteX126" fmla="*/ 133102 w 511763"/>
                  <a:gd name="connsiteY126" fmla="*/ 347594 h 359794"/>
                  <a:gd name="connsiteX127" fmla="*/ 129378 w 511763"/>
                  <a:gd name="connsiteY127" fmla="*/ 341534 h 359794"/>
                  <a:gd name="connsiteX128" fmla="*/ 178279 w 511763"/>
                  <a:gd name="connsiteY128" fmla="*/ 293702 h 359794"/>
                  <a:gd name="connsiteX129" fmla="*/ 173381 w 511763"/>
                  <a:gd name="connsiteY129" fmla="*/ 293298 h 359794"/>
                  <a:gd name="connsiteX130" fmla="*/ 167876 w 511763"/>
                  <a:gd name="connsiteY130" fmla="*/ 298792 h 359794"/>
                  <a:gd name="connsiteX131" fmla="*/ 166904 w 511763"/>
                  <a:gd name="connsiteY131" fmla="*/ 298792 h 359794"/>
                  <a:gd name="connsiteX132" fmla="*/ 118408 w 511763"/>
                  <a:gd name="connsiteY132" fmla="*/ 350745 h 359794"/>
                  <a:gd name="connsiteX133" fmla="*/ 127030 w 511763"/>
                  <a:gd name="connsiteY133" fmla="*/ 359552 h 359794"/>
                  <a:gd name="connsiteX134" fmla="*/ 148242 w 511763"/>
                  <a:gd name="connsiteY134" fmla="*/ 339353 h 359794"/>
                  <a:gd name="connsiteX135" fmla="*/ 147838 w 511763"/>
                  <a:gd name="connsiteY135" fmla="*/ 343069 h 359794"/>
                  <a:gd name="connsiteX136" fmla="*/ 155691 w 511763"/>
                  <a:gd name="connsiteY136" fmla="*/ 359512 h 359794"/>
                  <a:gd name="connsiteX137" fmla="*/ 172572 w 511763"/>
                  <a:gd name="connsiteY137" fmla="*/ 339514 h 359794"/>
                  <a:gd name="connsiteX138" fmla="*/ 169616 w 511763"/>
                  <a:gd name="connsiteY138" fmla="*/ 339514 h 359794"/>
                  <a:gd name="connsiteX139" fmla="*/ 161156 w 511763"/>
                  <a:gd name="connsiteY139" fmla="*/ 346746 h 359794"/>
                  <a:gd name="connsiteX140" fmla="*/ 161156 w 511763"/>
                  <a:gd name="connsiteY140" fmla="*/ 332848 h 359794"/>
                  <a:gd name="connsiteX141" fmla="*/ 178239 w 511763"/>
                  <a:gd name="connsiteY141" fmla="*/ 293661 h 359794"/>
                  <a:gd name="connsiteX142" fmla="*/ 128204 w 511763"/>
                  <a:gd name="connsiteY142" fmla="*/ 310548 h 359794"/>
                  <a:gd name="connsiteX143" fmla="*/ 123508 w 511763"/>
                  <a:gd name="connsiteY143" fmla="*/ 296449 h 359794"/>
                  <a:gd name="connsiteX144" fmla="*/ 106830 w 511763"/>
                  <a:gd name="connsiteY144" fmla="*/ 316648 h 359794"/>
                  <a:gd name="connsiteX145" fmla="*/ 106830 w 511763"/>
                  <a:gd name="connsiteY145" fmla="*/ 308043 h 359794"/>
                  <a:gd name="connsiteX146" fmla="*/ 99179 w 511763"/>
                  <a:gd name="connsiteY146" fmla="*/ 296489 h 359794"/>
                  <a:gd name="connsiteX147" fmla="*/ 82298 w 511763"/>
                  <a:gd name="connsiteY147" fmla="*/ 316487 h 359794"/>
                  <a:gd name="connsiteX148" fmla="*/ 85254 w 511763"/>
                  <a:gd name="connsiteY148" fmla="*/ 316487 h 359794"/>
                  <a:gd name="connsiteX149" fmla="*/ 93714 w 511763"/>
                  <a:gd name="connsiteY149" fmla="*/ 309255 h 359794"/>
                  <a:gd name="connsiteX150" fmla="*/ 93714 w 511763"/>
                  <a:gd name="connsiteY150" fmla="*/ 323153 h 359794"/>
                  <a:gd name="connsiteX151" fmla="*/ 80963 w 511763"/>
                  <a:gd name="connsiteY151" fmla="*/ 351190 h 359794"/>
                  <a:gd name="connsiteX152" fmla="*/ 86266 w 511763"/>
                  <a:gd name="connsiteY152" fmla="*/ 359795 h 359794"/>
                  <a:gd name="connsiteX153" fmla="*/ 92176 w 511763"/>
                  <a:gd name="connsiteY153" fmla="*/ 355674 h 359794"/>
                  <a:gd name="connsiteX154" fmla="*/ 104563 w 511763"/>
                  <a:gd name="connsiteY154" fmla="*/ 322951 h 359794"/>
                  <a:gd name="connsiteX155" fmla="*/ 115169 w 511763"/>
                  <a:gd name="connsiteY155" fmla="*/ 310790 h 359794"/>
                  <a:gd name="connsiteX156" fmla="*/ 128326 w 511763"/>
                  <a:gd name="connsiteY156" fmla="*/ 310790 h 359794"/>
                  <a:gd name="connsiteX157" fmla="*/ 128326 w 511763"/>
                  <a:gd name="connsiteY157" fmla="*/ 310588 h 359794"/>
                  <a:gd name="connsiteX158" fmla="*/ 45906 w 511763"/>
                  <a:gd name="connsiteY158" fmla="*/ 357371 h 359794"/>
                  <a:gd name="connsiteX159" fmla="*/ 47080 w 511763"/>
                  <a:gd name="connsiteY159" fmla="*/ 353856 h 359794"/>
                  <a:gd name="connsiteX160" fmla="*/ 35866 w 511763"/>
                  <a:gd name="connsiteY160" fmla="*/ 334060 h 359794"/>
                  <a:gd name="connsiteX161" fmla="*/ 41777 w 511763"/>
                  <a:gd name="connsiteY161" fmla="*/ 318183 h 359794"/>
                  <a:gd name="connsiteX162" fmla="*/ 54164 w 511763"/>
                  <a:gd name="connsiteY162" fmla="*/ 318183 h 359794"/>
                  <a:gd name="connsiteX163" fmla="*/ 60843 w 511763"/>
                  <a:gd name="connsiteY163" fmla="*/ 329940 h 359794"/>
                  <a:gd name="connsiteX164" fmla="*/ 65377 w 511763"/>
                  <a:gd name="connsiteY164" fmla="*/ 329940 h 359794"/>
                  <a:gd name="connsiteX165" fmla="*/ 75579 w 511763"/>
                  <a:gd name="connsiteY165" fmla="*/ 301903 h 359794"/>
                  <a:gd name="connsiteX166" fmla="*/ 71045 w 511763"/>
                  <a:gd name="connsiteY166" fmla="*/ 301903 h 359794"/>
                  <a:gd name="connsiteX167" fmla="*/ 55743 w 511763"/>
                  <a:gd name="connsiteY167" fmla="*/ 313659 h 359794"/>
                  <a:gd name="connsiteX168" fmla="*/ 43355 w 511763"/>
                  <a:gd name="connsiteY168" fmla="*/ 313659 h 359794"/>
                  <a:gd name="connsiteX169" fmla="*/ 51816 w 511763"/>
                  <a:gd name="connsiteY169" fmla="*/ 290712 h 359794"/>
                  <a:gd name="connsiteX170" fmla="*/ 66754 w 511763"/>
                  <a:gd name="connsiteY170" fmla="*/ 280895 h 359794"/>
                  <a:gd name="connsiteX171" fmla="*/ 69506 w 511763"/>
                  <a:gd name="connsiteY171" fmla="*/ 280895 h 359794"/>
                  <a:gd name="connsiteX172" fmla="*/ 81691 w 511763"/>
                  <a:gd name="connsiteY172" fmla="*/ 295196 h 359794"/>
                  <a:gd name="connsiteX173" fmla="*/ 86023 w 511763"/>
                  <a:gd name="connsiteY173" fmla="*/ 295196 h 359794"/>
                  <a:gd name="connsiteX174" fmla="*/ 89545 w 511763"/>
                  <a:gd name="connsiteY174" fmla="*/ 276168 h 359794"/>
                  <a:gd name="connsiteX175" fmla="*/ 29632 w 511763"/>
                  <a:gd name="connsiteY175" fmla="*/ 276168 h 359794"/>
                  <a:gd name="connsiteX176" fmla="*/ 28458 w 511763"/>
                  <a:gd name="connsiteY176" fmla="*/ 279683 h 359794"/>
                  <a:gd name="connsiteX177" fmla="*/ 36312 w 511763"/>
                  <a:gd name="connsiteY177" fmla="*/ 299479 h 359794"/>
                  <a:gd name="connsiteX178" fmla="*/ 23560 w 511763"/>
                  <a:gd name="connsiteY178" fmla="*/ 334182 h 359794"/>
                  <a:gd name="connsiteX179" fmla="*/ 972 w 511763"/>
                  <a:gd name="connsiteY179" fmla="*/ 353977 h 359794"/>
                  <a:gd name="connsiteX180" fmla="*/ 0 w 511763"/>
                  <a:gd name="connsiteY180" fmla="*/ 357492 h 359794"/>
                  <a:gd name="connsiteX181" fmla="*/ 45946 w 511763"/>
                  <a:gd name="connsiteY181" fmla="*/ 357492 h 359794"/>
                  <a:gd name="connsiteX182" fmla="*/ 45946 w 511763"/>
                  <a:gd name="connsiteY182" fmla="*/ 357290 h 359794"/>
                  <a:gd name="connsiteX183" fmla="*/ 343038 w 511763"/>
                  <a:gd name="connsiteY183" fmla="*/ 169999 h 359794"/>
                  <a:gd name="connsiteX184" fmla="*/ 349110 w 511763"/>
                  <a:gd name="connsiteY184" fmla="*/ 180988 h 359794"/>
                  <a:gd name="connsiteX185" fmla="*/ 329275 w 511763"/>
                  <a:gd name="connsiteY185" fmla="*/ 186280 h 359794"/>
                  <a:gd name="connsiteX186" fmla="*/ 343038 w 511763"/>
                  <a:gd name="connsiteY186" fmla="*/ 169999 h 359794"/>
                  <a:gd name="connsiteX187" fmla="*/ 354049 w 511763"/>
                  <a:gd name="connsiteY187" fmla="*/ 202157 h 359794"/>
                  <a:gd name="connsiteX188" fmla="*/ 350122 w 511763"/>
                  <a:gd name="connsiteY188" fmla="*/ 202157 h 359794"/>
                  <a:gd name="connsiteX189" fmla="*/ 334416 w 511763"/>
                  <a:gd name="connsiteY189" fmla="*/ 212742 h 359794"/>
                  <a:gd name="connsiteX190" fmla="*/ 326157 w 511763"/>
                  <a:gd name="connsiteY190" fmla="*/ 202157 h 359794"/>
                  <a:gd name="connsiteX191" fmla="*/ 327129 w 511763"/>
                  <a:gd name="connsiteY191" fmla="*/ 193350 h 359794"/>
                  <a:gd name="connsiteX192" fmla="*/ 359352 w 511763"/>
                  <a:gd name="connsiteY192" fmla="*/ 182766 h 359794"/>
                  <a:gd name="connsiteX193" fmla="*/ 349151 w 511763"/>
                  <a:gd name="connsiteY193" fmla="*/ 161394 h 359794"/>
                  <a:gd name="connsiteX194" fmla="*/ 316563 w 511763"/>
                  <a:gd name="connsiteY194" fmla="*/ 209025 h 359794"/>
                  <a:gd name="connsiteX195" fmla="*/ 328748 w 511763"/>
                  <a:gd name="connsiteY195" fmla="*/ 224498 h 359794"/>
                  <a:gd name="connsiteX196" fmla="*/ 354090 w 511763"/>
                  <a:gd name="connsiteY196" fmla="*/ 202157 h 359794"/>
                  <a:gd name="connsiteX197" fmla="*/ 348989 w 511763"/>
                  <a:gd name="connsiteY197" fmla="*/ 154325 h 359794"/>
                  <a:gd name="connsiteX198" fmla="*/ 367246 w 511763"/>
                  <a:gd name="connsiteY198" fmla="*/ 137680 h 359794"/>
                  <a:gd name="connsiteX199" fmla="*/ 367246 w 511763"/>
                  <a:gd name="connsiteY199" fmla="*/ 135337 h 359794"/>
                  <a:gd name="connsiteX200" fmla="*/ 355061 w 511763"/>
                  <a:gd name="connsiteY200" fmla="*/ 135337 h 359794"/>
                  <a:gd name="connsiteX201" fmla="*/ 344253 w 511763"/>
                  <a:gd name="connsiteY201" fmla="*/ 154527 h 359794"/>
                  <a:gd name="connsiteX202" fmla="*/ 348948 w 511763"/>
                  <a:gd name="connsiteY202" fmla="*/ 154527 h 359794"/>
                  <a:gd name="connsiteX203" fmla="*/ 348948 w 511763"/>
                  <a:gd name="connsiteY203" fmla="*/ 154325 h 359794"/>
                  <a:gd name="connsiteX204" fmla="*/ 280454 w 511763"/>
                  <a:gd name="connsiteY204" fmla="*/ 170403 h 359794"/>
                  <a:gd name="connsiteX205" fmla="*/ 291060 w 511763"/>
                  <a:gd name="connsiteY205" fmla="*/ 170403 h 359794"/>
                  <a:gd name="connsiteX206" fmla="*/ 274180 w 511763"/>
                  <a:gd name="connsiteY206" fmla="*/ 216660 h 359794"/>
                  <a:gd name="connsiteX207" fmla="*/ 278875 w 511763"/>
                  <a:gd name="connsiteY207" fmla="*/ 224498 h 359794"/>
                  <a:gd name="connsiteX208" fmla="*/ 310694 w 511763"/>
                  <a:gd name="connsiteY208" fmla="*/ 199814 h 359794"/>
                  <a:gd name="connsiteX209" fmla="*/ 307738 w 511763"/>
                  <a:gd name="connsiteY209" fmla="*/ 199814 h 359794"/>
                  <a:gd name="connsiteX210" fmla="*/ 286931 w 511763"/>
                  <a:gd name="connsiteY210" fmla="*/ 213913 h 359794"/>
                  <a:gd name="connsiteX211" fmla="*/ 302435 w 511763"/>
                  <a:gd name="connsiteY211" fmla="*/ 170403 h 359794"/>
                  <a:gd name="connsiteX212" fmla="*/ 318345 w 511763"/>
                  <a:gd name="connsiteY212" fmla="*/ 170403 h 359794"/>
                  <a:gd name="connsiteX213" fmla="*/ 320328 w 511763"/>
                  <a:gd name="connsiteY213" fmla="*/ 163738 h 359794"/>
                  <a:gd name="connsiteX214" fmla="*/ 304824 w 511763"/>
                  <a:gd name="connsiteY214" fmla="*/ 163738 h 359794"/>
                  <a:gd name="connsiteX215" fmla="*/ 310734 w 511763"/>
                  <a:gd name="connsiteY215" fmla="*/ 147093 h 359794"/>
                  <a:gd name="connsiteX216" fmla="*/ 304662 w 511763"/>
                  <a:gd name="connsiteY216" fmla="*/ 147093 h 359794"/>
                  <a:gd name="connsiteX217" fmla="*/ 293651 w 511763"/>
                  <a:gd name="connsiteY217" fmla="*/ 163738 h 359794"/>
                  <a:gd name="connsiteX218" fmla="*/ 280495 w 511763"/>
                  <a:gd name="connsiteY218" fmla="*/ 165717 h 359794"/>
                  <a:gd name="connsiteX219" fmla="*/ 280495 w 511763"/>
                  <a:gd name="connsiteY219" fmla="*/ 170403 h 359794"/>
                  <a:gd name="connsiteX220" fmla="*/ 269443 w 511763"/>
                  <a:gd name="connsiteY220" fmla="*/ 168262 h 359794"/>
                  <a:gd name="connsiteX221" fmla="*/ 265517 w 511763"/>
                  <a:gd name="connsiteY221" fmla="*/ 161597 h 359794"/>
                  <a:gd name="connsiteX222" fmla="*/ 240782 w 511763"/>
                  <a:gd name="connsiteY222" fmla="*/ 181594 h 359794"/>
                  <a:gd name="connsiteX223" fmla="*/ 243738 w 511763"/>
                  <a:gd name="connsiteY223" fmla="*/ 181594 h 359794"/>
                  <a:gd name="connsiteX224" fmla="*/ 256692 w 511763"/>
                  <a:gd name="connsiteY224" fmla="*/ 171777 h 359794"/>
                  <a:gd name="connsiteX225" fmla="*/ 238839 w 511763"/>
                  <a:gd name="connsiteY225" fmla="*/ 218034 h 359794"/>
                  <a:gd name="connsiteX226" fmla="*/ 242766 w 511763"/>
                  <a:gd name="connsiteY226" fmla="*/ 224700 h 359794"/>
                  <a:gd name="connsiteX227" fmla="*/ 266326 w 511763"/>
                  <a:gd name="connsiteY227" fmla="*/ 204702 h 359794"/>
                  <a:gd name="connsiteX228" fmla="*/ 263371 w 511763"/>
                  <a:gd name="connsiteY228" fmla="*/ 204702 h 359794"/>
                  <a:gd name="connsiteX229" fmla="*/ 250417 w 511763"/>
                  <a:gd name="connsiteY229" fmla="*/ 214519 h 359794"/>
                  <a:gd name="connsiteX230" fmla="*/ 269484 w 511763"/>
                  <a:gd name="connsiteY230" fmla="*/ 168262 h 359794"/>
                  <a:gd name="connsiteX231" fmla="*/ 271224 w 511763"/>
                  <a:gd name="connsiteY231" fmla="*/ 149840 h 359794"/>
                  <a:gd name="connsiteX232" fmla="*/ 278471 w 511763"/>
                  <a:gd name="connsiteY232" fmla="*/ 142609 h 359794"/>
                  <a:gd name="connsiteX233" fmla="*/ 271224 w 511763"/>
                  <a:gd name="connsiteY233" fmla="*/ 135377 h 359794"/>
                  <a:gd name="connsiteX234" fmla="*/ 264950 w 511763"/>
                  <a:gd name="connsiteY234" fmla="*/ 138892 h 359794"/>
                  <a:gd name="connsiteX235" fmla="*/ 264950 w 511763"/>
                  <a:gd name="connsiteY235" fmla="*/ 146326 h 359794"/>
                  <a:gd name="connsiteX236" fmla="*/ 271224 w 511763"/>
                  <a:gd name="connsiteY236" fmla="*/ 149840 h 359794"/>
                  <a:gd name="connsiteX237" fmla="*/ 214267 w 511763"/>
                  <a:gd name="connsiteY237" fmla="*/ 214519 h 359794"/>
                  <a:gd name="connsiteX238" fmla="*/ 243738 w 511763"/>
                  <a:gd name="connsiteY238" fmla="*/ 136509 h 359794"/>
                  <a:gd name="connsiteX239" fmla="*/ 242766 w 511763"/>
                  <a:gd name="connsiteY239" fmla="*/ 135135 h 359794"/>
                  <a:gd name="connsiteX240" fmla="*/ 222323 w 511763"/>
                  <a:gd name="connsiteY240" fmla="*/ 137478 h 359794"/>
                  <a:gd name="connsiteX241" fmla="*/ 222323 w 511763"/>
                  <a:gd name="connsiteY241" fmla="*/ 139821 h 359794"/>
                  <a:gd name="connsiteX242" fmla="*/ 226250 w 511763"/>
                  <a:gd name="connsiteY242" fmla="*/ 142771 h 359794"/>
                  <a:gd name="connsiteX243" fmla="*/ 225481 w 511763"/>
                  <a:gd name="connsiteY243" fmla="*/ 156870 h 359794"/>
                  <a:gd name="connsiteX244" fmla="*/ 203094 w 511763"/>
                  <a:gd name="connsiteY244" fmla="*/ 216458 h 359794"/>
                  <a:gd name="connsiteX245" fmla="*/ 207790 w 511763"/>
                  <a:gd name="connsiteY245" fmla="*/ 224296 h 359794"/>
                  <a:gd name="connsiteX246" fmla="*/ 231350 w 511763"/>
                  <a:gd name="connsiteY246" fmla="*/ 204298 h 359794"/>
                  <a:gd name="connsiteX247" fmla="*/ 228395 w 511763"/>
                  <a:gd name="connsiteY247" fmla="*/ 204298 h 359794"/>
                  <a:gd name="connsiteX248" fmla="*/ 214267 w 511763"/>
                  <a:gd name="connsiteY248" fmla="*/ 214479 h 359794"/>
                  <a:gd name="connsiteX249" fmla="*/ 154193 w 511763"/>
                  <a:gd name="connsiteY249" fmla="*/ 206439 h 359794"/>
                  <a:gd name="connsiteX250" fmla="*/ 179130 w 511763"/>
                  <a:gd name="connsiteY250" fmla="*/ 172747 h 359794"/>
                  <a:gd name="connsiteX251" fmla="*/ 184635 w 511763"/>
                  <a:gd name="connsiteY251" fmla="*/ 173514 h 359794"/>
                  <a:gd name="connsiteX252" fmla="*/ 175203 w 511763"/>
                  <a:gd name="connsiteY252" fmla="*/ 198198 h 359794"/>
                  <a:gd name="connsiteX253" fmla="*/ 157715 w 511763"/>
                  <a:gd name="connsiteY253" fmla="*/ 212499 h 359794"/>
                  <a:gd name="connsiteX254" fmla="*/ 154193 w 511763"/>
                  <a:gd name="connsiteY254" fmla="*/ 206439 h 359794"/>
                  <a:gd name="connsiteX255" fmla="*/ 203094 w 511763"/>
                  <a:gd name="connsiteY255" fmla="*/ 158809 h 359794"/>
                  <a:gd name="connsiteX256" fmla="*/ 198196 w 511763"/>
                  <a:gd name="connsiteY256" fmla="*/ 158405 h 359794"/>
                  <a:gd name="connsiteX257" fmla="*/ 192691 w 511763"/>
                  <a:gd name="connsiteY257" fmla="*/ 163899 h 359794"/>
                  <a:gd name="connsiteX258" fmla="*/ 191719 w 511763"/>
                  <a:gd name="connsiteY258" fmla="*/ 163899 h 359794"/>
                  <a:gd name="connsiteX259" fmla="*/ 143223 w 511763"/>
                  <a:gd name="connsiteY259" fmla="*/ 215853 h 359794"/>
                  <a:gd name="connsiteX260" fmla="*/ 151845 w 511763"/>
                  <a:gd name="connsiteY260" fmla="*/ 224659 h 359794"/>
                  <a:gd name="connsiteX261" fmla="*/ 173057 w 511763"/>
                  <a:gd name="connsiteY261" fmla="*/ 204460 h 359794"/>
                  <a:gd name="connsiteX262" fmla="*/ 172653 w 511763"/>
                  <a:gd name="connsiteY262" fmla="*/ 208177 h 359794"/>
                  <a:gd name="connsiteX263" fmla="*/ 180506 w 511763"/>
                  <a:gd name="connsiteY263" fmla="*/ 224619 h 359794"/>
                  <a:gd name="connsiteX264" fmla="*/ 197387 w 511763"/>
                  <a:gd name="connsiteY264" fmla="*/ 204622 h 359794"/>
                  <a:gd name="connsiteX265" fmla="*/ 194431 w 511763"/>
                  <a:gd name="connsiteY265" fmla="*/ 204622 h 359794"/>
                  <a:gd name="connsiteX266" fmla="*/ 185971 w 511763"/>
                  <a:gd name="connsiteY266" fmla="*/ 211853 h 359794"/>
                  <a:gd name="connsiteX267" fmla="*/ 185971 w 511763"/>
                  <a:gd name="connsiteY267" fmla="*/ 198117 h 359794"/>
                  <a:gd name="connsiteX268" fmla="*/ 203054 w 511763"/>
                  <a:gd name="connsiteY268" fmla="*/ 158728 h 359794"/>
                  <a:gd name="connsiteX269" fmla="*/ 89383 w 511763"/>
                  <a:gd name="connsiteY269" fmla="*/ 235810 h 359794"/>
                  <a:gd name="connsiteX270" fmla="*/ 103713 w 511763"/>
                  <a:gd name="connsiteY270" fmla="*/ 222478 h 359794"/>
                  <a:gd name="connsiteX271" fmla="*/ 116262 w 511763"/>
                  <a:gd name="connsiteY271" fmla="*/ 227164 h 359794"/>
                  <a:gd name="connsiteX272" fmla="*/ 128447 w 511763"/>
                  <a:gd name="connsiteY272" fmla="*/ 233830 h 359794"/>
                  <a:gd name="connsiteX273" fmla="*/ 105656 w 511763"/>
                  <a:gd name="connsiteY273" fmla="*/ 243809 h 359794"/>
                  <a:gd name="connsiteX274" fmla="*/ 89342 w 511763"/>
                  <a:gd name="connsiteY274" fmla="*/ 235769 h 359794"/>
                  <a:gd name="connsiteX275" fmla="*/ 113509 w 511763"/>
                  <a:gd name="connsiteY275" fmla="*/ 198319 h 359794"/>
                  <a:gd name="connsiteX276" fmla="*/ 108206 w 511763"/>
                  <a:gd name="connsiteY276" fmla="*/ 191249 h 359794"/>
                  <a:gd name="connsiteX277" fmla="*/ 122537 w 511763"/>
                  <a:gd name="connsiteY277" fmla="*/ 165758 h 359794"/>
                  <a:gd name="connsiteX278" fmla="*/ 127840 w 511763"/>
                  <a:gd name="connsiteY278" fmla="*/ 172827 h 359794"/>
                  <a:gd name="connsiteX279" fmla="*/ 113509 w 511763"/>
                  <a:gd name="connsiteY279" fmla="*/ 198319 h 359794"/>
                  <a:gd name="connsiteX280" fmla="*/ 138648 w 511763"/>
                  <a:gd name="connsiteY280" fmla="*/ 230073 h 359794"/>
                  <a:gd name="connsiteX281" fmla="*/ 121160 w 511763"/>
                  <a:gd name="connsiteY281" fmla="*/ 216741 h 359794"/>
                  <a:gd name="connsiteX282" fmla="*/ 107599 w 511763"/>
                  <a:gd name="connsiteY282" fmla="*/ 210075 h 359794"/>
                  <a:gd name="connsiteX283" fmla="*/ 113509 w 511763"/>
                  <a:gd name="connsiteY283" fmla="*/ 202642 h 359794"/>
                  <a:gd name="connsiteX284" fmla="*/ 138446 w 511763"/>
                  <a:gd name="connsiteY284" fmla="*/ 175979 h 359794"/>
                  <a:gd name="connsiteX285" fmla="*/ 137474 w 511763"/>
                  <a:gd name="connsiteY285" fmla="*/ 170080 h 359794"/>
                  <a:gd name="connsiteX286" fmla="*/ 147878 w 511763"/>
                  <a:gd name="connsiteY286" fmla="*/ 170080 h 359794"/>
                  <a:gd name="connsiteX287" fmla="*/ 149862 w 511763"/>
                  <a:gd name="connsiteY287" fmla="*/ 163414 h 359794"/>
                  <a:gd name="connsiteX288" fmla="*/ 132171 w 511763"/>
                  <a:gd name="connsiteY288" fmla="*/ 163414 h 359794"/>
                  <a:gd name="connsiteX289" fmla="*/ 123549 w 511763"/>
                  <a:gd name="connsiteY289" fmla="*/ 161071 h 359794"/>
                  <a:gd name="connsiteX290" fmla="*/ 97034 w 511763"/>
                  <a:gd name="connsiteY290" fmla="*/ 187735 h 359794"/>
                  <a:gd name="connsiteX291" fmla="*/ 109218 w 511763"/>
                  <a:gd name="connsiteY291" fmla="*/ 202238 h 359794"/>
                  <a:gd name="connsiteX292" fmla="*/ 97438 w 511763"/>
                  <a:gd name="connsiteY292" fmla="*/ 214196 h 359794"/>
                  <a:gd name="connsiteX293" fmla="*/ 100758 w 511763"/>
                  <a:gd name="connsiteY293" fmla="*/ 220660 h 359794"/>
                  <a:gd name="connsiteX294" fmla="*/ 76388 w 511763"/>
                  <a:gd name="connsiteY294" fmla="*/ 239688 h 359794"/>
                  <a:gd name="connsiteX295" fmla="*/ 99543 w 511763"/>
                  <a:gd name="connsiteY295" fmla="*/ 251040 h 359794"/>
                  <a:gd name="connsiteX296" fmla="*/ 138608 w 511763"/>
                  <a:gd name="connsiteY296" fmla="*/ 230073 h 359794"/>
                  <a:gd name="connsiteX297" fmla="*/ 58495 w 511763"/>
                  <a:gd name="connsiteY297" fmla="*/ 183048 h 359794"/>
                  <a:gd name="connsiteX298" fmla="*/ 65175 w 511763"/>
                  <a:gd name="connsiteY298" fmla="*/ 194805 h 359794"/>
                  <a:gd name="connsiteX299" fmla="*/ 69709 w 511763"/>
                  <a:gd name="connsiteY299" fmla="*/ 194805 h 359794"/>
                  <a:gd name="connsiteX300" fmla="*/ 79910 w 511763"/>
                  <a:gd name="connsiteY300" fmla="*/ 166768 h 359794"/>
                  <a:gd name="connsiteX301" fmla="*/ 75376 w 511763"/>
                  <a:gd name="connsiteY301" fmla="*/ 166768 h 359794"/>
                  <a:gd name="connsiteX302" fmla="*/ 60074 w 511763"/>
                  <a:gd name="connsiteY302" fmla="*/ 178524 h 359794"/>
                  <a:gd name="connsiteX303" fmla="*/ 42991 w 511763"/>
                  <a:gd name="connsiteY303" fmla="*/ 178524 h 359794"/>
                  <a:gd name="connsiteX304" fmla="*/ 51452 w 511763"/>
                  <a:gd name="connsiteY304" fmla="*/ 155577 h 359794"/>
                  <a:gd name="connsiteX305" fmla="*/ 66389 w 511763"/>
                  <a:gd name="connsiteY305" fmla="*/ 145760 h 359794"/>
                  <a:gd name="connsiteX306" fmla="*/ 73838 w 511763"/>
                  <a:gd name="connsiteY306" fmla="*/ 145760 h 359794"/>
                  <a:gd name="connsiteX307" fmla="*/ 86023 w 511763"/>
                  <a:gd name="connsiteY307" fmla="*/ 160061 h 359794"/>
                  <a:gd name="connsiteX308" fmla="*/ 90354 w 511763"/>
                  <a:gd name="connsiteY308" fmla="*/ 160061 h 359794"/>
                  <a:gd name="connsiteX309" fmla="*/ 93876 w 511763"/>
                  <a:gd name="connsiteY309" fmla="*/ 141033 h 359794"/>
                  <a:gd name="connsiteX310" fmla="*/ 29673 w 511763"/>
                  <a:gd name="connsiteY310" fmla="*/ 141033 h 359794"/>
                  <a:gd name="connsiteX311" fmla="*/ 28499 w 511763"/>
                  <a:gd name="connsiteY311" fmla="*/ 144548 h 359794"/>
                  <a:gd name="connsiteX312" fmla="*/ 36352 w 511763"/>
                  <a:gd name="connsiteY312" fmla="*/ 164344 h 359794"/>
                  <a:gd name="connsiteX313" fmla="*/ 23601 w 511763"/>
                  <a:gd name="connsiteY313" fmla="*/ 199046 h 359794"/>
                  <a:gd name="connsiteX314" fmla="*/ 1012 w 511763"/>
                  <a:gd name="connsiteY314" fmla="*/ 218842 h 359794"/>
                  <a:gd name="connsiteX315" fmla="*/ 40 w 511763"/>
                  <a:gd name="connsiteY315" fmla="*/ 222357 h 359794"/>
                  <a:gd name="connsiteX316" fmla="*/ 71530 w 511763"/>
                  <a:gd name="connsiteY316" fmla="*/ 222357 h 359794"/>
                  <a:gd name="connsiteX317" fmla="*/ 84282 w 511763"/>
                  <a:gd name="connsiteY317" fmla="*/ 202157 h 359794"/>
                  <a:gd name="connsiteX318" fmla="*/ 79384 w 511763"/>
                  <a:gd name="connsiteY318" fmla="*/ 202157 h 359794"/>
                  <a:gd name="connsiteX319" fmla="*/ 46796 w 511763"/>
                  <a:gd name="connsiteY319" fmla="*/ 217630 h 359794"/>
                  <a:gd name="connsiteX320" fmla="*/ 35785 w 511763"/>
                  <a:gd name="connsiteY320" fmla="*/ 199006 h 359794"/>
                  <a:gd name="connsiteX321" fmla="*/ 41696 w 511763"/>
                  <a:gd name="connsiteY321" fmla="*/ 183129 h 359794"/>
                  <a:gd name="connsiteX322" fmla="*/ 58576 w 511763"/>
                  <a:gd name="connsiteY322" fmla="*/ 183129 h 359794"/>
                  <a:gd name="connsiteX323" fmla="*/ 58576 w 511763"/>
                  <a:gd name="connsiteY323" fmla="*/ 182927 h 359794"/>
                  <a:gd name="connsiteX324" fmla="*/ 67725 w 511763"/>
                  <a:gd name="connsiteY324" fmla="*/ 135216 h 359794"/>
                  <a:gd name="connsiteX325" fmla="*/ 85982 w 511763"/>
                  <a:gd name="connsiteY325" fmla="*/ 121884 h 359794"/>
                  <a:gd name="connsiteX326" fmla="*/ 85982 w 511763"/>
                  <a:gd name="connsiteY326" fmla="*/ 119541 h 359794"/>
                  <a:gd name="connsiteX327" fmla="*/ 73797 w 511763"/>
                  <a:gd name="connsiteY327" fmla="*/ 119541 h 359794"/>
                  <a:gd name="connsiteX328" fmla="*/ 62989 w 511763"/>
                  <a:gd name="connsiteY328" fmla="*/ 135216 h 359794"/>
                  <a:gd name="connsiteX329" fmla="*/ 67685 w 511763"/>
                  <a:gd name="connsiteY329" fmla="*/ 135216 h 359794"/>
                  <a:gd name="connsiteX330" fmla="*/ 340690 w 511763"/>
                  <a:gd name="connsiteY330" fmla="*/ 35066 h 359794"/>
                  <a:gd name="connsiteX331" fmla="*/ 346762 w 511763"/>
                  <a:gd name="connsiteY331" fmla="*/ 46055 h 359794"/>
                  <a:gd name="connsiteX332" fmla="*/ 326927 w 511763"/>
                  <a:gd name="connsiteY332" fmla="*/ 51347 h 359794"/>
                  <a:gd name="connsiteX333" fmla="*/ 340690 w 511763"/>
                  <a:gd name="connsiteY333" fmla="*/ 35066 h 359794"/>
                  <a:gd name="connsiteX334" fmla="*/ 351701 w 511763"/>
                  <a:gd name="connsiteY334" fmla="*/ 67224 h 359794"/>
                  <a:gd name="connsiteX335" fmla="*/ 347774 w 511763"/>
                  <a:gd name="connsiteY335" fmla="*/ 67224 h 359794"/>
                  <a:gd name="connsiteX336" fmla="*/ 332068 w 511763"/>
                  <a:gd name="connsiteY336" fmla="*/ 77809 h 359794"/>
                  <a:gd name="connsiteX337" fmla="*/ 323810 w 511763"/>
                  <a:gd name="connsiteY337" fmla="*/ 67224 h 359794"/>
                  <a:gd name="connsiteX338" fmla="*/ 324781 w 511763"/>
                  <a:gd name="connsiteY338" fmla="*/ 58417 h 359794"/>
                  <a:gd name="connsiteX339" fmla="*/ 357004 w 511763"/>
                  <a:gd name="connsiteY339" fmla="*/ 47833 h 359794"/>
                  <a:gd name="connsiteX340" fmla="*/ 346803 w 511763"/>
                  <a:gd name="connsiteY340" fmla="*/ 26461 h 359794"/>
                  <a:gd name="connsiteX341" fmla="*/ 314215 w 511763"/>
                  <a:gd name="connsiteY341" fmla="*/ 74092 h 359794"/>
                  <a:gd name="connsiteX342" fmla="*/ 326400 w 511763"/>
                  <a:gd name="connsiteY342" fmla="*/ 89565 h 359794"/>
                  <a:gd name="connsiteX343" fmla="*/ 351742 w 511763"/>
                  <a:gd name="connsiteY343" fmla="*/ 67224 h 359794"/>
                  <a:gd name="connsiteX344" fmla="*/ 346641 w 511763"/>
                  <a:gd name="connsiteY344" fmla="*/ 19392 h 359794"/>
                  <a:gd name="connsiteX345" fmla="*/ 364898 w 511763"/>
                  <a:gd name="connsiteY345" fmla="*/ 2747 h 359794"/>
                  <a:gd name="connsiteX346" fmla="*/ 364898 w 511763"/>
                  <a:gd name="connsiteY346" fmla="*/ 404 h 359794"/>
                  <a:gd name="connsiteX347" fmla="*/ 352713 w 511763"/>
                  <a:gd name="connsiteY347" fmla="*/ 404 h 359794"/>
                  <a:gd name="connsiteX348" fmla="*/ 341905 w 511763"/>
                  <a:gd name="connsiteY348" fmla="*/ 19593 h 359794"/>
                  <a:gd name="connsiteX349" fmla="*/ 346600 w 511763"/>
                  <a:gd name="connsiteY349" fmla="*/ 19593 h 359794"/>
                  <a:gd name="connsiteX350" fmla="*/ 346600 w 511763"/>
                  <a:gd name="connsiteY350" fmla="*/ 19392 h 359794"/>
                  <a:gd name="connsiteX351" fmla="*/ 278106 w 511763"/>
                  <a:gd name="connsiteY351" fmla="*/ 35268 h 359794"/>
                  <a:gd name="connsiteX352" fmla="*/ 288915 w 511763"/>
                  <a:gd name="connsiteY352" fmla="*/ 35268 h 359794"/>
                  <a:gd name="connsiteX353" fmla="*/ 272034 w 511763"/>
                  <a:gd name="connsiteY353" fmla="*/ 81525 h 359794"/>
                  <a:gd name="connsiteX354" fmla="*/ 276730 w 511763"/>
                  <a:gd name="connsiteY354" fmla="*/ 89363 h 359794"/>
                  <a:gd name="connsiteX355" fmla="*/ 308548 w 511763"/>
                  <a:gd name="connsiteY355" fmla="*/ 64679 h 359794"/>
                  <a:gd name="connsiteX356" fmla="*/ 305593 w 511763"/>
                  <a:gd name="connsiteY356" fmla="*/ 64679 h 359794"/>
                  <a:gd name="connsiteX357" fmla="*/ 284786 w 511763"/>
                  <a:gd name="connsiteY357" fmla="*/ 78778 h 359794"/>
                  <a:gd name="connsiteX358" fmla="*/ 300290 w 511763"/>
                  <a:gd name="connsiteY358" fmla="*/ 35268 h 359794"/>
                  <a:gd name="connsiteX359" fmla="*/ 316199 w 511763"/>
                  <a:gd name="connsiteY359" fmla="*/ 35268 h 359794"/>
                  <a:gd name="connsiteX360" fmla="*/ 318183 w 511763"/>
                  <a:gd name="connsiteY360" fmla="*/ 28603 h 359794"/>
                  <a:gd name="connsiteX361" fmla="*/ 302678 w 511763"/>
                  <a:gd name="connsiteY361" fmla="*/ 28603 h 359794"/>
                  <a:gd name="connsiteX362" fmla="*/ 308589 w 511763"/>
                  <a:gd name="connsiteY362" fmla="*/ 11958 h 359794"/>
                  <a:gd name="connsiteX363" fmla="*/ 302516 w 511763"/>
                  <a:gd name="connsiteY363" fmla="*/ 11958 h 359794"/>
                  <a:gd name="connsiteX364" fmla="*/ 291506 w 511763"/>
                  <a:gd name="connsiteY364" fmla="*/ 28603 h 359794"/>
                  <a:gd name="connsiteX365" fmla="*/ 278349 w 511763"/>
                  <a:gd name="connsiteY365" fmla="*/ 30380 h 359794"/>
                  <a:gd name="connsiteX366" fmla="*/ 278349 w 511763"/>
                  <a:gd name="connsiteY366" fmla="*/ 35268 h 359794"/>
                  <a:gd name="connsiteX367" fmla="*/ 278147 w 511763"/>
                  <a:gd name="connsiteY367" fmla="*/ 35268 h 359794"/>
                  <a:gd name="connsiteX368" fmla="*/ 272601 w 511763"/>
                  <a:gd name="connsiteY368" fmla="*/ 40561 h 359794"/>
                  <a:gd name="connsiteX369" fmla="*/ 267905 w 511763"/>
                  <a:gd name="connsiteY369" fmla="*/ 26461 h 359794"/>
                  <a:gd name="connsiteX370" fmla="*/ 251227 w 511763"/>
                  <a:gd name="connsiteY370" fmla="*/ 46661 h 359794"/>
                  <a:gd name="connsiteX371" fmla="*/ 251227 w 511763"/>
                  <a:gd name="connsiteY371" fmla="*/ 38056 h 359794"/>
                  <a:gd name="connsiteX372" fmla="*/ 243778 w 511763"/>
                  <a:gd name="connsiteY372" fmla="*/ 26502 h 359794"/>
                  <a:gd name="connsiteX373" fmla="*/ 226695 w 511763"/>
                  <a:gd name="connsiteY373" fmla="*/ 46499 h 359794"/>
                  <a:gd name="connsiteX374" fmla="*/ 229650 w 511763"/>
                  <a:gd name="connsiteY374" fmla="*/ 46499 h 359794"/>
                  <a:gd name="connsiteX375" fmla="*/ 238111 w 511763"/>
                  <a:gd name="connsiteY375" fmla="*/ 39268 h 359794"/>
                  <a:gd name="connsiteX376" fmla="*/ 238111 w 511763"/>
                  <a:gd name="connsiteY376" fmla="*/ 53165 h 359794"/>
                  <a:gd name="connsiteX377" fmla="*/ 225562 w 511763"/>
                  <a:gd name="connsiteY377" fmla="*/ 81000 h 359794"/>
                  <a:gd name="connsiteX378" fmla="*/ 230865 w 511763"/>
                  <a:gd name="connsiteY378" fmla="*/ 89605 h 359794"/>
                  <a:gd name="connsiteX379" fmla="*/ 236775 w 511763"/>
                  <a:gd name="connsiteY379" fmla="*/ 85485 h 359794"/>
                  <a:gd name="connsiteX380" fmla="*/ 249162 w 511763"/>
                  <a:gd name="connsiteY380" fmla="*/ 52963 h 359794"/>
                  <a:gd name="connsiteX381" fmla="*/ 259768 w 511763"/>
                  <a:gd name="connsiteY381" fmla="*/ 40803 h 359794"/>
                  <a:gd name="connsiteX382" fmla="*/ 272722 w 511763"/>
                  <a:gd name="connsiteY382" fmla="*/ 40803 h 359794"/>
                  <a:gd name="connsiteX383" fmla="*/ 272722 w 511763"/>
                  <a:gd name="connsiteY383" fmla="*/ 40601 h 359794"/>
                  <a:gd name="connsiteX384" fmla="*/ 204066 w 511763"/>
                  <a:gd name="connsiteY384" fmla="*/ 35066 h 359794"/>
                  <a:gd name="connsiteX385" fmla="*/ 210138 w 511763"/>
                  <a:gd name="connsiteY385" fmla="*/ 46055 h 359794"/>
                  <a:gd name="connsiteX386" fmla="*/ 190302 w 511763"/>
                  <a:gd name="connsiteY386" fmla="*/ 51347 h 359794"/>
                  <a:gd name="connsiteX387" fmla="*/ 204066 w 511763"/>
                  <a:gd name="connsiteY387" fmla="*/ 35066 h 359794"/>
                  <a:gd name="connsiteX388" fmla="*/ 215077 w 511763"/>
                  <a:gd name="connsiteY388" fmla="*/ 67224 h 359794"/>
                  <a:gd name="connsiteX389" fmla="*/ 211150 w 511763"/>
                  <a:gd name="connsiteY389" fmla="*/ 67224 h 359794"/>
                  <a:gd name="connsiteX390" fmla="*/ 195444 w 511763"/>
                  <a:gd name="connsiteY390" fmla="*/ 77809 h 359794"/>
                  <a:gd name="connsiteX391" fmla="*/ 187185 w 511763"/>
                  <a:gd name="connsiteY391" fmla="*/ 67224 h 359794"/>
                  <a:gd name="connsiteX392" fmla="*/ 188157 w 511763"/>
                  <a:gd name="connsiteY392" fmla="*/ 58417 h 359794"/>
                  <a:gd name="connsiteX393" fmla="*/ 220380 w 511763"/>
                  <a:gd name="connsiteY393" fmla="*/ 47833 h 359794"/>
                  <a:gd name="connsiteX394" fmla="*/ 210179 w 511763"/>
                  <a:gd name="connsiteY394" fmla="*/ 26461 h 359794"/>
                  <a:gd name="connsiteX395" fmla="*/ 177591 w 511763"/>
                  <a:gd name="connsiteY395" fmla="*/ 74092 h 359794"/>
                  <a:gd name="connsiteX396" fmla="*/ 189776 w 511763"/>
                  <a:gd name="connsiteY396" fmla="*/ 89565 h 359794"/>
                  <a:gd name="connsiteX397" fmla="*/ 215117 w 511763"/>
                  <a:gd name="connsiteY397" fmla="*/ 67224 h 359794"/>
                  <a:gd name="connsiteX398" fmla="*/ 140106 w 511763"/>
                  <a:gd name="connsiteY398" fmla="*/ 80152 h 359794"/>
                  <a:gd name="connsiteX399" fmla="*/ 132455 w 511763"/>
                  <a:gd name="connsiteY399" fmla="*/ 74658 h 359794"/>
                  <a:gd name="connsiteX400" fmla="*/ 135612 w 511763"/>
                  <a:gd name="connsiteY400" fmla="*/ 65649 h 359794"/>
                  <a:gd name="connsiteX401" fmla="*/ 140713 w 511763"/>
                  <a:gd name="connsiteY401" fmla="*/ 51913 h 359794"/>
                  <a:gd name="connsiteX402" fmla="*/ 159780 w 511763"/>
                  <a:gd name="connsiteY402" fmla="*/ 38016 h 359794"/>
                  <a:gd name="connsiteX403" fmla="*/ 164880 w 511763"/>
                  <a:gd name="connsiteY403" fmla="*/ 44075 h 359794"/>
                  <a:gd name="connsiteX404" fmla="*/ 140146 w 511763"/>
                  <a:gd name="connsiteY404" fmla="*/ 80152 h 359794"/>
                  <a:gd name="connsiteX405" fmla="*/ 175891 w 511763"/>
                  <a:gd name="connsiteY405" fmla="*/ 39187 h 359794"/>
                  <a:gd name="connsiteX406" fmla="*/ 166864 w 511763"/>
                  <a:gd name="connsiteY406" fmla="*/ 26259 h 359794"/>
                  <a:gd name="connsiteX407" fmla="*/ 143101 w 511763"/>
                  <a:gd name="connsiteY407" fmla="*/ 45651 h 359794"/>
                  <a:gd name="connsiteX408" fmla="*/ 159577 w 511763"/>
                  <a:gd name="connsiteY408" fmla="*/ 1374 h 359794"/>
                  <a:gd name="connsiteX409" fmla="*/ 158606 w 511763"/>
                  <a:gd name="connsiteY409" fmla="*/ 0 h 359794"/>
                  <a:gd name="connsiteX410" fmla="*/ 138163 w 511763"/>
                  <a:gd name="connsiteY410" fmla="*/ 2343 h 359794"/>
                  <a:gd name="connsiteX411" fmla="*/ 138163 w 511763"/>
                  <a:gd name="connsiteY411" fmla="*/ 4686 h 359794"/>
                  <a:gd name="connsiteX412" fmla="*/ 142089 w 511763"/>
                  <a:gd name="connsiteY412" fmla="*/ 7635 h 359794"/>
                  <a:gd name="connsiteX413" fmla="*/ 141320 w 511763"/>
                  <a:gd name="connsiteY413" fmla="*/ 21735 h 359794"/>
                  <a:gd name="connsiteX414" fmla="*/ 123468 w 511763"/>
                  <a:gd name="connsiteY414" fmla="*/ 68557 h 359794"/>
                  <a:gd name="connsiteX415" fmla="*/ 120148 w 511763"/>
                  <a:gd name="connsiteY415" fmla="*/ 78374 h 359794"/>
                  <a:gd name="connsiteX416" fmla="*/ 134479 w 511763"/>
                  <a:gd name="connsiteY416" fmla="*/ 89161 h 359794"/>
                  <a:gd name="connsiteX417" fmla="*/ 175932 w 511763"/>
                  <a:gd name="connsiteY417" fmla="*/ 39187 h 359794"/>
                  <a:gd name="connsiteX418" fmla="*/ 115655 w 511763"/>
                  <a:gd name="connsiteY418" fmla="*/ 33127 h 359794"/>
                  <a:gd name="connsiteX419" fmla="*/ 111728 w 511763"/>
                  <a:gd name="connsiteY419" fmla="*/ 26461 h 359794"/>
                  <a:gd name="connsiteX420" fmla="*/ 86994 w 511763"/>
                  <a:gd name="connsiteY420" fmla="*/ 46459 h 359794"/>
                  <a:gd name="connsiteX421" fmla="*/ 89949 w 511763"/>
                  <a:gd name="connsiteY421" fmla="*/ 46459 h 359794"/>
                  <a:gd name="connsiteX422" fmla="*/ 102903 w 511763"/>
                  <a:gd name="connsiteY422" fmla="*/ 36642 h 359794"/>
                  <a:gd name="connsiteX423" fmla="*/ 85051 w 511763"/>
                  <a:gd name="connsiteY423" fmla="*/ 82899 h 359794"/>
                  <a:gd name="connsiteX424" fmla="*/ 88978 w 511763"/>
                  <a:gd name="connsiteY424" fmla="*/ 89565 h 359794"/>
                  <a:gd name="connsiteX425" fmla="*/ 112538 w 511763"/>
                  <a:gd name="connsiteY425" fmla="*/ 69567 h 359794"/>
                  <a:gd name="connsiteX426" fmla="*/ 109583 w 511763"/>
                  <a:gd name="connsiteY426" fmla="*/ 69567 h 359794"/>
                  <a:gd name="connsiteX427" fmla="*/ 96629 w 511763"/>
                  <a:gd name="connsiteY427" fmla="*/ 79384 h 359794"/>
                  <a:gd name="connsiteX428" fmla="*/ 115695 w 511763"/>
                  <a:gd name="connsiteY428" fmla="*/ 33127 h 359794"/>
                  <a:gd name="connsiteX429" fmla="*/ 117639 w 511763"/>
                  <a:gd name="connsiteY429" fmla="*/ 14705 h 359794"/>
                  <a:gd name="connsiteX430" fmla="*/ 124885 w 511763"/>
                  <a:gd name="connsiteY430" fmla="*/ 7474 h 359794"/>
                  <a:gd name="connsiteX431" fmla="*/ 117639 w 511763"/>
                  <a:gd name="connsiteY431" fmla="*/ 242 h 359794"/>
                  <a:gd name="connsiteX432" fmla="*/ 111364 w 511763"/>
                  <a:gd name="connsiteY432" fmla="*/ 3757 h 359794"/>
                  <a:gd name="connsiteX433" fmla="*/ 111364 w 511763"/>
                  <a:gd name="connsiteY433" fmla="*/ 11191 h 359794"/>
                  <a:gd name="connsiteX434" fmla="*/ 117639 w 511763"/>
                  <a:gd name="connsiteY434" fmla="*/ 14705 h 359794"/>
                  <a:gd name="connsiteX435" fmla="*/ 72259 w 511763"/>
                  <a:gd name="connsiteY435" fmla="*/ 5898 h 359794"/>
                  <a:gd name="connsiteX436" fmla="*/ 29835 w 511763"/>
                  <a:gd name="connsiteY436" fmla="*/ 5898 h 359794"/>
                  <a:gd name="connsiteX437" fmla="*/ 28661 w 511763"/>
                  <a:gd name="connsiteY437" fmla="*/ 9413 h 359794"/>
                  <a:gd name="connsiteX438" fmla="*/ 36514 w 511763"/>
                  <a:gd name="connsiteY438" fmla="*/ 29208 h 359794"/>
                  <a:gd name="connsiteX439" fmla="*/ 23763 w 511763"/>
                  <a:gd name="connsiteY439" fmla="*/ 63911 h 359794"/>
                  <a:gd name="connsiteX440" fmla="*/ 1174 w 511763"/>
                  <a:gd name="connsiteY440" fmla="*/ 83707 h 359794"/>
                  <a:gd name="connsiteX441" fmla="*/ 202 w 511763"/>
                  <a:gd name="connsiteY441" fmla="*/ 87222 h 359794"/>
                  <a:gd name="connsiteX442" fmla="*/ 64608 w 511763"/>
                  <a:gd name="connsiteY442" fmla="*/ 87222 h 359794"/>
                  <a:gd name="connsiteX443" fmla="*/ 78534 w 511763"/>
                  <a:gd name="connsiteY443" fmla="*/ 62336 h 359794"/>
                  <a:gd name="connsiteX444" fmla="*/ 73635 w 511763"/>
                  <a:gd name="connsiteY444" fmla="*/ 62336 h 359794"/>
                  <a:gd name="connsiteX445" fmla="*/ 42020 w 511763"/>
                  <a:gd name="connsiteY445" fmla="*/ 82333 h 359794"/>
                  <a:gd name="connsiteX446" fmla="*/ 35745 w 511763"/>
                  <a:gd name="connsiteY446" fmla="*/ 63709 h 359794"/>
                  <a:gd name="connsiteX447" fmla="*/ 48497 w 511763"/>
                  <a:gd name="connsiteY447" fmla="*/ 29007 h 359794"/>
                  <a:gd name="connsiteX448" fmla="*/ 71085 w 511763"/>
                  <a:gd name="connsiteY448" fmla="*/ 9211 h 359794"/>
                  <a:gd name="connsiteX449" fmla="*/ 72259 w 511763"/>
                  <a:gd name="connsiteY449" fmla="*/ 5898 h 35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511763" h="359794">
                    <a:moveTo>
                      <a:pt x="487556" y="305013"/>
                    </a:moveTo>
                    <a:cubicBezTo>
                      <a:pt x="491888" y="305013"/>
                      <a:pt x="495612" y="308326"/>
                      <a:pt x="493628" y="316002"/>
                    </a:cubicBezTo>
                    <a:lnTo>
                      <a:pt x="473793" y="321294"/>
                    </a:lnTo>
                    <a:cubicBezTo>
                      <a:pt x="476950" y="311881"/>
                      <a:pt x="482820" y="305013"/>
                      <a:pt x="487556" y="305013"/>
                    </a:cubicBezTo>
                    <a:moveTo>
                      <a:pt x="498567" y="337171"/>
                    </a:moveTo>
                    <a:lnTo>
                      <a:pt x="494640" y="337171"/>
                    </a:lnTo>
                    <a:cubicBezTo>
                      <a:pt x="489742" y="343069"/>
                      <a:pt x="484237" y="347756"/>
                      <a:pt x="478934" y="347756"/>
                    </a:cubicBezTo>
                    <a:cubicBezTo>
                      <a:pt x="473631" y="347756"/>
                      <a:pt x="470675" y="344443"/>
                      <a:pt x="470675" y="337171"/>
                    </a:cubicBezTo>
                    <a:cubicBezTo>
                      <a:pt x="470675" y="334222"/>
                      <a:pt x="471080" y="331111"/>
                      <a:pt x="471647" y="328364"/>
                    </a:cubicBezTo>
                    <a:lnTo>
                      <a:pt x="503870" y="317780"/>
                    </a:lnTo>
                    <a:cubicBezTo>
                      <a:pt x="510145" y="302872"/>
                      <a:pt x="502494" y="296408"/>
                      <a:pt x="493669" y="296408"/>
                    </a:cubicBezTo>
                    <a:cubicBezTo>
                      <a:pt x="478367" y="296408"/>
                      <a:pt x="461081" y="323072"/>
                      <a:pt x="461081" y="344039"/>
                    </a:cubicBezTo>
                    <a:cubicBezTo>
                      <a:pt x="461081" y="354017"/>
                      <a:pt x="465777" y="359512"/>
                      <a:pt x="473266" y="359512"/>
                    </a:cubicBezTo>
                    <a:cubicBezTo>
                      <a:pt x="482091" y="359512"/>
                      <a:pt x="491119" y="351068"/>
                      <a:pt x="498608" y="337171"/>
                    </a:cubicBezTo>
                    <a:moveTo>
                      <a:pt x="493507" y="289339"/>
                    </a:moveTo>
                    <a:lnTo>
                      <a:pt x="511764" y="272694"/>
                    </a:lnTo>
                    <a:lnTo>
                      <a:pt x="511764" y="270351"/>
                    </a:lnTo>
                    <a:lnTo>
                      <a:pt x="499579" y="270351"/>
                    </a:lnTo>
                    <a:lnTo>
                      <a:pt x="488771" y="289540"/>
                    </a:lnTo>
                    <a:lnTo>
                      <a:pt x="493466" y="289540"/>
                    </a:lnTo>
                    <a:lnTo>
                      <a:pt x="493466" y="289339"/>
                    </a:lnTo>
                    <a:close/>
                    <a:moveTo>
                      <a:pt x="424972" y="305417"/>
                    </a:moveTo>
                    <a:lnTo>
                      <a:pt x="435578" y="305417"/>
                    </a:lnTo>
                    <a:lnTo>
                      <a:pt x="418698" y="351674"/>
                    </a:lnTo>
                    <a:cubicBezTo>
                      <a:pt x="417119" y="355593"/>
                      <a:pt x="419305" y="359512"/>
                      <a:pt x="423393" y="359512"/>
                    </a:cubicBezTo>
                    <a:cubicBezTo>
                      <a:pt x="435376" y="359512"/>
                      <a:pt x="449706" y="349331"/>
                      <a:pt x="455212" y="334828"/>
                    </a:cubicBezTo>
                    <a:lnTo>
                      <a:pt x="452257" y="334828"/>
                    </a:lnTo>
                    <a:cubicBezTo>
                      <a:pt x="447925" y="340888"/>
                      <a:pt x="438493" y="347554"/>
                      <a:pt x="431449" y="348927"/>
                    </a:cubicBezTo>
                    <a:lnTo>
                      <a:pt x="446953" y="305417"/>
                    </a:lnTo>
                    <a:lnTo>
                      <a:pt x="462863" y="305417"/>
                    </a:lnTo>
                    <a:lnTo>
                      <a:pt x="464846" y="298751"/>
                    </a:lnTo>
                    <a:lnTo>
                      <a:pt x="449342" y="298751"/>
                    </a:lnTo>
                    <a:lnTo>
                      <a:pt x="455252" y="282107"/>
                    </a:lnTo>
                    <a:lnTo>
                      <a:pt x="449180" y="282107"/>
                    </a:lnTo>
                    <a:lnTo>
                      <a:pt x="438169" y="298751"/>
                    </a:lnTo>
                    <a:lnTo>
                      <a:pt x="425013" y="300529"/>
                    </a:lnTo>
                    <a:lnTo>
                      <a:pt x="425013" y="305417"/>
                    </a:lnTo>
                    <a:close/>
                    <a:moveTo>
                      <a:pt x="413961" y="303074"/>
                    </a:moveTo>
                    <a:cubicBezTo>
                      <a:pt x="415338" y="298751"/>
                      <a:pt x="412383" y="296408"/>
                      <a:pt x="410237" y="296408"/>
                    </a:cubicBezTo>
                    <a:cubicBezTo>
                      <a:pt x="401007" y="296408"/>
                      <a:pt x="389794" y="304852"/>
                      <a:pt x="385503" y="316406"/>
                    </a:cubicBezTo>
                    <a:lnTo>
                      <a:pt x="388458" y="316406"/>
                    </a:lnTo>
                    <a:cubicBezTo>
                      <a:pt x="391413" y="312083"/>
                      <a:pt x="396514" y="307397"/>
                      <a:pt x="401412" y="306589"/>
                    </a:cubicBezTo>
                    <a:lnTo>
                      <a:pt x="383560" y="352846"/>
                    </a:lnTo>
                    <a:cubicBezTo>
                      <a:pt x="381981" y="357169"/>
                      <a:pt x="385139" y="359512"/>
                      <a:pt x="387487" y="359512"/>
                    </a:cubicBezTo>
                    <a:cubicBezTo>
                      <a:pt x="396311" y="359512"/>
                      <a:pt x="406715" y="351068"/>
                      <a:pt x="411047" y="339514"/>
                    </a:cubicBezTo>
                    <a:lnTo>
                      <a:pt x="408092" y="339514"/>
                    </a:lnTo>
                    <a:cubicBezTo>
                      <a:pt x="405136" y="343837"/>
                      <a:pt x="400036" y="348523"/>
                      <a:pt x="395138" y="349331"/>
                    </a:cubicBezTo>
                    <a:lnTo>
                      <a:pt x="414002" y="303074"/>
                    </a:lnTo>
                    <a:close/>
                    <a:moveTo>
                      <a:pt x="415742" y="284652"/>
                    </a:moveTo>
                    <a:cubicBezTo>
                      <a:pt x="419669" y="284652"/>
                      <a:pt x="422989" y="281339"/>
                      <a:pt x="422989" y="277421"/>
                    </a:cubicBezTo>
                    <a:cubicBezTo>
                      <a:pt x="422989" y="273502"/>
                      <a:pt x="419669" y="270189"/>
                      <a:pt x="415742" y="270189"/>
                    </a:cubicBezTo>
                    <a:cubicBezTo>
                      <a:pt x="413759" y="270189"/>
                      <a:pt x="412018" y="270957"/>
                      <a:pt x="410642" y="272331"/>
                    </a:cubicBezTo>
                    <a:cubicBezTo>
                      <a:pt x="409265" y="273704"/>
                      <a:pt x="408496" y="275482"/>
                      <a:pt x="408496" y="277421"/>
                    </a:cubicBezTo>
                    <a:cubicBezTo>
                      <a:pt x="408496" y="281542"/>
                      <a:pt x="411654" y="284652"/>
                      <a:pt x="415742" y="284652"/>
                    </a:cubicBezTo>
                    <a:moveTo>
                      <a:pt x="329517" y="309336"/>
                    </a:moveTo>
                    <a:cubicBezTo>
                      <a:pt x="332270" y="309336"/>
                      <a:pt x="333849" y="313659"/>
                      <a:pt x="329517" y="323233"/>
                    </a:cubicBezTo>
                    <a:lnTo>
                      <a:pt x="316968" y="351068"/>
                    </a:lnTo>
                    <a:cubicBezTo>
                      <a:pt x="314620" y="356361"/>
                      <a:pt x="317171" y="359673"/>
                      <a:pt x="322271" y="359673"/>
                    </a:cubicBezTo>
                    <a:cubicBezTo>
                      <a:pt x="325429" y="359673"/>
                      <a:pt x="326805" y="358906"/>
                      <a:pt x="328182" y="355553"/>
                    </a:cubicBezTo>
                    <a:lnTo>
                      <a:pt x="340569" y="323031"/>
                    </a:lnTo>
                    <a:cubicBezTo>
                      <a:pt x="346277" y="315962"/>
                      <a:pt x="356883" y="308528"/>
                      <a:pt x="361579" y="308528"/>
                    </a:cubicBezTo>
                    <a:cubicBezTo>
                      <a:pt x="364898" y="308528"/>
                      <a:pt x="364534" y="311275"/>
                      <a:pt x="362348" y="315598"/>
                    </a:cubicBezTo>
                    <a:lnTo>
                      <a:pt x="343281" y="351836"/>
                    </a:lnTo>
                    <a:cubicBezTo>
                      <a:pt x="341500" y="355351"/>
                      <a:pt x="343888" y="359673"/>
                      <a:pt x="347977" y="359673"/>
                    </a:cubicBezTo>
                    <a:cubicBezTo>
                      <a:pt x="357207" y="359673"/>
                      <a:pt x="368420" y="351230"/>
                      <a:pt x="372711" y="339676"/>
                    </a:cubicBezTo>
                    <a:lnTo>
                      <a:pt x="369391" y="339676"/>
                    </a:lnTo>
                    <a:cubicBezTo>
                      <a:pt x="366436" y="343999"/>
                      <a:pt x="361336" y="348685"/>
                      <a:pt x="356437" y="349493"/>
                    </a:cubicBezTo>
                    <a:lnTo>
                      <a:pt x="372751" y="316568"/>
                    </a:lnTo>
                    <a:cubicBezTo>
                      <a:pt x="374897" y="312447"/>
                      <a:pt x="375909" y="308528"/>
                      <a:pt x="375909" y="305377"/>
                    </a:cubicBezTo>
                    <a:cubicBezTo>
                      <a:pt x="375909" y="300085"/>
                      <a:pt x="372954" y="296570"/>
                      <a:pt x="367286" y="296570"/>
                    </a:cubicBezTo>
                    <a:cubicBezTo>
                      <a:pt x="359231" y="296570"/>
                      <a:pt x="352349" y="305579"/>
                      <a:pt x="342552" y="316770"/>
                    </a:cubicBezTo>
                    <a:lnTo>
                      <a:pt x="342552" y="308165"/>
                    </a:lnTo>
                    <a:cubicBezTo>
                      <a:pt x="342552" y="302105"/>
                      <a:pt x="340569" y="296610"/>
                      <a:pt x="335104" y="296610"/>
                    </a:cubicBezTo>
                    <a:cubicBezTo>
                      <a:pt x="328627" y="296610"/>
                      <a:pt x="322717" y="306791"/>
                      <a:pt x="318021" y="316608"/>
                    </a:cubicBezTo>
                    <a:lnTo>
                      <a:pt x="320976" y="316608"/>
                    </a:lnTo>
                    <a:cubicBezTo>
                      <a:pt x="324295" y="311922"/>
                      <a:pt x="327250" y="309376"/>
                      <a:pt x="329598" y="309376"/>
                    </a:cubicBezTo>
                    <a:moveTo>
                      <a:pt x="316847" y="310548"/>
                    </a:moveTo>
                    <a:cubicBezTo>
                      <a:pt x="318992" y="302913"/>
                      <a:pt x="317818" y="296449"/>
                      <a:pt x="312151" y="296449"/>
                    </a:cubicBezTo>
                    <a:cubicBezTo>
                      <a:pt x="304905" y="296449"/>
                      <a:pt x="302516" y="301337"/>
                      <a:pt x="295473" y="316648"/>
                    </a:cubicBezTo>
                    <a:lnTo>
                      <a:pt x="295473" y="308043"/>
                    </a:lnTo>
                    <a:cubicBezTo>
                      <a:pt x="295473" y="301983"/>
                      <a:pt x="293489" y="296489"/>
                      <a:pt x="288024" y="296489"/>
                    </a:cubicBezTo>
                    <a:cubicBezTo>
                      <a:pt x="281547" y="296489"/>
                      <a:pt x="275637" y="306670"/>
                      <a:pt x="270941" y="316487"/>
                    </a:cubicBezTo>
                    <a:lnTo>
                      <a:pt x="273896" y="316487"/>
                    </a:lnTo>
                    <a:cubicBezTo>
                      <a:pt x="277054" y="311962"/>
                      <a:pt x="279968" y="309255"/>
                      <a:pt x="282357" y="309255"/>
                    </a:cubicBezTo>
                    <a:cubicBezTo>
                      <a:pt x="285109" y="309255"/>
                      <a:pt x="286688" y="313578"/>
                      <a:pt x="282357" y="323153"/>
                    </a:cubicBezTo>
                    <a:lnTo>
                      <a:pt x="269808" y="350988"/>
                    </a:lnTo>
                    <a:cubicBezTo>
                      <a:pt x="267460" y="356280"/>
                      <a:pt x="270010" y="359593"/>
                      <a:pt x="275111" y="359593"/>
                    </a:cubicBezTo>
                    <a:cubicBezTo>
                      <a:pt x="278268" y="359593"/>
                      <a:pt x="279645" y="358825"/>
                      <a:pt x="281021" y="355472"/>
                    </a:cubicBezTo>
                    <a:lnTo>
                      <a:pt x="293003" y="322951"/>
                    </a:lnTo>
                    <a:cubicBezTo>
                      <a:pt x="296525" y="318628"/>
                      <a:pt x="299683" y="314911"/>
                      <a:pt x="303609" y="310790"/>
                    </a:cubicBezTo>
                    <a:lnTo>
                      <a:pt x="316968" y="310790"/>
                    </a:lnTo>
                    <a:lnTo>
                      <a:pt x="316968" y="310588"/>
                    </a:lnTo>
                    <a:close/>
                    <a:moveTo>
                      <a:pt x="248312" y="305054"/>
                    </a:moveTo>
                    <a:cubicBezTo>
                      <a:pt x="252643" y="305054"/>
                      <a:pt x="256368" y="308367"/>
                      <a:pt x="254384" y="316042"/>
                    </a:cubicBezTo>
                    <a:lnTo>
                      <a:pt x="234548" y="321335"/>
                    </a:lnTo>
                    <a:cubicBezTo>
                      <a:pt x="237868" y="311922"/>
                      <a:pt x="243576" y="305054"/>
                      <a:pt x="248312" y="305054"/>
                    </a:cubicBezTo>
                    <a:moveTo>
                      <a:pt x="259323" y="337212"/>
                    </a:moveTo>
                    <a:lnTo>
                      <a:pt x="255396" y="337212"/>
                    </a:lnTo>
                    <a:cubicBezTo>
                      <a:pt x="250498" y="343110"/>
                      <a:pt x="244993" y="347796"/>
                      <a:pt x="239689" y="347796"/>
                    </a:cubicBezTo>
                    <a:cubicBezTo>
                      <a:pt x="234386" y="347796"/>
                      <a:pt x="231431" y="344483"/>
                      <a:pt x="231431" y="337212"/>
                    </a:cubicBezTo>
                    <a:cubicBezTo>
                      <a:pt x="231431" y="334262"/>
                      <a:pt x="231836" y="331152"/>
                      <a:pt x="232403" y="328404"/>
                    </a:cubicBezTo>
                    <a:lnTo>
                      <a:pt x="264626" y="317820"/>
                    </a:lnTo>
                    <a:cubicBezTo>
                      <a:pt x="270901" y="302913"/>
                      <a:pt x="263452" y="296449"/>
                      <a:pt x="254425" y="296449"/>
                    </a:cubicBezTo>
                    <a:cubicBezTo>
                      <a:pt x="239123" y="296449"/>
                      <a:pt x="221837" y="323112"/>
                      <a:pt x="221837" y="344079"/>
                    </a:cubicBezTo>
                    <a:cubicBezTo>
                      <a:pt x="221837" y="354058"/>
                      <a:pt x="226533" y="359552"/>
                      <a:pt x="234022" y="359552"/>
                    </a:cubicBezTo>
                    <a:cubicBezTo>
                      <a:pt x="242847" y="359552"/>
                      <a:pt x="251874" y="351109"/>
                      <a:pt x="259363" y="337212"/>
                    </a:cubicBezTo>
                    <a:moveTo>
                      <a:pt x="185728" y="305458"/>
                    </a:moveTo>
                    <a:lnTo>
                      <a:pt x="196334" y="305458"/>
                    </a:lnTo>
                    <a:lnTo>
                      <a:pt x="179453" y="351715"/>
                    </a:lnTo>
                    <a:cubicBezTo>
                      <a:pt x="177875" y="355634"/>
                      <a:pt x="180061" y="359552"/>
                      <a:pt x="184149" y="359552"/>
                    </a:cubicBezTo>
                    <a:cubicBezTo>
                      <a:pt x="196132" y="359552"/>
                      <a:pt x="210664" y="349372"/>
                      <a:pt x="215967" y="334868"/>
                    </a:cubicBezTo>
                    <a:lnTo>
                      <a:pt x="213012" y="334868"/>
                    </a:lnTo>
                    <a:cubicBezTo>
                      <a:pt x="208681" y="340928"/>
                      <a:pt x="199249" y="347594"/>
                      <a:pt x="192205" y="348968"/>
                    </a:cubicBezTo>
                    <a:lnTo>
                      <a:pt x="207709" y="305458"/>
                    </a:lnTo>
                    <a:lnTo>
                      <a:pt x="223618" y="305458"/>
                    </a:lnTo>
                    <a:lnTo>
                      <a:pt x="225602" y="298792"/>
                    </a:lnTo>
                    <a:lnTo>
                      <a:pt x="210098" y="298792"/>
                    </a:lnTo>
                    <a:lnTo>
                      <a:pt x="216008" y="282148"/>
                    </a:lnTo>
                    <a:lnTo>
                      <a:pt x="209936" y="282148"/>
                    </a:lnTo>
                    <a:lnTo>
                      <a:pt x="198925" y="298792"/>
                    </a:lnTo>
                    <a:lnTo>
                      <a:pt x="185768" y="300570"/>
                    </a:lnTo>
                    <a:lnTo>
                      <a:pt x="185768" y="305458"/>
                    </a:lnTo>
                    <a:close/>
                    <a:moveTo>
                      <a:pt x="129378" y="341534"/>
                    </a:moveTo>
                    <a:cubicBezTo>
                      <a:pt x="129378" y="327233"/>
                      <a:pt x="145287" y="307841"/>
                      <a:pt x="154315" y="307841"/>
                    </a:cubicBezTo>
                    <a:cubicBezTo>
                      <a:pt x="156298" y="307841"/>
                      <a:pt x="158241" y="308043"/>
                      <a:pt x="159820" y="308609"/>
                    </a:cubicBezTo>
                    <a:lnTo>
                      <a:pt x="150590" y="333293"/>
                    </a:lnTo>
                    <a:cubicBezTo>
                      <a:pt x="145287" y="339757"/>
                      <a:pt x="137029" y="347594"/>
                      <a:pt x="133102" y="347594"/>
                    </a:cubicBezTo>
                    <a:cubicBezTo>
                      <a:pt x="130754" y="347594"/>
                      <a:pt x="129378" y="345816"/>
                      <a:pt x="129378" y="341534"/>
                    </a:cubicBezTo>
                    <a:moveTo>
                      <a:pt x="178279" y="293702"/>
                    </a:moveTo>
                    <a:lnTo>
                      <a:pt x="173381" y="293298"/>
                    </a:lnTo>
                    <a:lnTo>
                      <a:pt x="167876" y="298792"/>
                    </a:lnTo>
                    <a:lnTo>
                      <a:pt x="166904" y="298792"/>
                    </a:lnTo>
                    <a:cubicBezTo>
                      <a:pt x="143547" y="298792"/>
                      <a:pt x="118408" y="327798"/>
                      <a:pt x="118408" y="350745"/>
                    </a:cubicBezTo>
                    <a:cubicBezTo>
                      <a:pt x="118408" y="356037"/>
                      <a:pt x="121363" y="359552"/>
                      <a:pt x="127030" y="359552"/>
                    </a:cubicBezTo>
                    <a:cubicBezTo>
                      <a:pt x="133912" y="359552"/>
                      <a:pt x="140591" y="349735"/>
                      <a:pt x="148242" y="339353"/>
                    </a:cubicBezTo>
                    <a:lnTo>
                      <a:pt x="147838" y="343069"/>
                    </a:lnTo>
                    <a:cubicBezTo>
                      <a:pt x="146866" y="353654"/>
                      <a:pt x="150185" y="359512"/>
                      <a:pt x="155691" y="359512"/>
                    </a:cubicBezTo>
                    <a:cubicBezTo>
                      <a:pt x="162168" y="359512"/>
                      <a:pt x="168078" y="349331"/>
                      <a:pt x="172572" y="339514"/>
                    </a:cubicBezTo>
                    <a:lnTo>
                      <a:pt x="169616" y="339514"/>
                    </a:lnTo>
                    <a:cubicBezTo>
                      <a:pt x="166459" y="344039"/>
                      <a:pt x="163544" y="346746"/>
                      <a:pt x="161156" y="346746"/>
                    </a:cubicBezTo>
                    <a:cubicBezTo>
                      <a:pt x="158768" y="346746"/>
                      <a:pt x="157027" y="342221"/>
                      <a:pt x="161156" y="332848"/>
                    </a:cubicBezTo>
                    <a:lnTo>
                      <a:pt x="178239" y="293661"/>
                    </a:lnTo>
                    <a:close/>
                    <a:moveTo>
                      <a:pt x="128204" y="310548"/>
                    </a:moveTo>
                    <a:cubicBezTo>
                      <a:pt x="130350" y="302913"/>
                      <a:pt x="129176" y="296449"/>
                      <a:pt x="123508" y="296449"/>
                    </a:cubicBezTo>
                    <a:cubicBezTo>
                      <a:pt x="116262" y="296449"/>
                      <a:pt x="113874" y="301337"/>
                      <a:pt x="106830" y="316648"/>
                    </a:cubicBezTo>
                    <a:lnTo>
                      <a:pt x="106830" y="308043"/>
                    </a:lnTo>
                    <a:cubicBezTo>
                      <a:pt x="106830" y="301983"/>
                      <a:pt x="104846" y="296489"/>
                      <a:pt x="99179" y="296489"/>
                    </a:cubicBezTo>
                    <a:cubicBezTo>
                      <a:pt x="92702" y="296489"/>
                      <a:pt x="86792" y="306670"/>
                      <a:pt x="82298" y="316487"/>
                    </a:cubicBezTo>
                    <a:lnTo>
                      <a:pt x="85254" y="316487"/>
                    </a:lnTo>
                    <a:cubicBezTo>
                      <a:pt x="88411" y="311962"/>
                      <a:pt x="91326" y="309255"/>
                      <a:pt x="93714" y="309255"/>
                    </a:cubicBezTo>
                    <a:cubicBezTo>
                      <a:pt x="96467" y="309255"/>
                      <a:pt x="98046" y="313578"/>
                      <a:pt x="93714" y="323153"/>
                    </a:cubicBezTo>
                    <a:lnTo>
                      <a:pt x="80963" y="351190"/>
                    </a:lnTo>
                    <a:cubicBezTo>
                      <a:pt x="78615" y="356482"/>
                      <a:pt x="81165" y="359795"/>
                      <a:pt x="86266" y="359795"/>
                    </a:cubicBezTo>
                    <a:cubicBezTo>
                      <a:pt x="89423" y="359795"/>
                      <a:pt x="90799" y="359027"/>
                      <a:pt x="92176" y="355674"/>
                    </a:cubicBezTo>
                    <a:lnTo>
                      <a:pt x="104563" y="322951"/>
                    </a:lnTo>
                    <a:cubicBezTo>
                      <a:pt x="108085" y="318628"/>
                      <a:pt x="111242" y="314911"/>
                      <a:pt x="115169" y="310790"/>
                    </a:cubicBezTo>
                    <a:lnTo>
                      <a:pt x="128326" y="310790"/>
                    </a:lnTo>
                    <a:lnTo>
                      <a:pt x="128326" y="310588"/>
                    </a:lnTo>
                    <a:close/>
                    <a:moveTo>
                      <a:pt x="45906" y="357371"/>
                    </a:moveTo>
                    <a:lnTo>
                      <a:pt x="47080" y="353856"/>
                    </a:lnTo>
                    <a:cubicBezTo>
                      <a:pt x="31575" y="350907"/>
                      <a:pt x="29592" y="350907"/>
                      <a:pt x="35866" y="334060"/>
                    </a:cubicBezTo>
                    <a:lnTo>
                      <a:pt x="41777" y="318183"/>
                    </a:lnTo>
                    <a:lnTo>
                      <a:pt x="54164" y="318183"/>
                    </a:lnTo>
                    <a:cubicBezTo>
                      <a:pt x="61815" y="318183"/>
                      <a:pt x="62017" y="321496"/>
                      <a:pt x="60843" y="329940"/>
                    </a:cubicBezTo>
                    <a:lnTo>
                      <a:pt x="65377" y="329940"/>
                    </a:lnTo>
                    <a:lnTo>
                      <a:pt x="75579" y="301903"/>
                    </a:lnTo>
                    <a:lnTo>
                      <a:pt x="71045" y="301903"/>
                    </a:lnTo>
                    <a:cubicBezTo>
                      <a:pt x="67118" y="308568"/>
                      <a:pt x="64163" y="313659"/>
                      <a:pt x="55743" y="313659"/>
                    </a:cubicBezTo>
                    <a:lnTo>
                      <a:pt x="43355" y="313659"/>
                    </a:lnTo>
                    <a:lnTo>
                      <a:pt x="51816" y="290712"/>
                    </a:lnTo>
                    <a:cubicBezTo>
                      <a:pt x="54771" y="282471"/>
                      <a:pt x="56148" y="280895"/>
                      <a:pt x="66754" y="280895"/>
                    </a:cubicBezTo>
                    <a:lnTo>
                      <a:pt x="69506" y="280895"/>
                    </a:lnTo>
                    <a:cubicBezTo>
                      <a:pt x="80315" y="280895"/>
                      <a:pt x="81691" y="283844"/>
                      <a:pt x="81691" y="295196"/>
                    </a:cubicBezTo>
                    <a:lnTo>
                      <a:pt x="86023" y="295196"/>
                    </a:lnTo>
                    <a:lnTo>
                      <a:pt x="89545" y="276168"/>
                    </a:lnTo>
                    <a:lnTo>
                      <a:pt x="29632" y="276168"/>
                    </a:lnTo>
                    <a:lnTo>
                      <a:pt x="28458" y="279683"/>
                    </a:lnTo>
                    <a:cubicBezTo>
                      <a:pt x="40846" y="282228"/>
                      <a:pt x="42020" y="283400"/>
                      <a:pt x="36312" y="299479"/>
                    </a:cubicBezTo>
                    <a:lnTo>
                      <a:pt x="23560" y="334182"/>
                    </a:lnTo>
                    <a:cubicBezTo>
                      <a:pt x="17650" y="350058"/>
                      <a:pt x="15302" y="351432"/>
                      <a:pt x="972" y="353977"/>
                    </a:cubicBezTo>
                    <a:lnTo>
                      <a:pt x="0" y="357492"/>
                    </a:lnTo>
                    <a:lnTo>
                      <a:pt x="45946" y="357492"/>
                    </a:lnTo>
                    <a:lnTo>
                      <a:pt x="45946" y="357290"/>
                    </a:lnTo>
                    <a:close/>
                    <a:moveTo>
                      <a:pt x="343038" y="169999"/>
                    </a:moveTo>
                    <a:cubicBezTo>
                      <a:pt x="347370" y="169999"/>
                      <a:pt x="351094" y="173312"/>
                      <a:pt x="349110" y="180988"/>
                    </a:cubicBezTo>
                    <a:lnTo>
                      <a:pt x="329275" y="186280"/>
                    </a:lnTo>
                    <a:cubicBezTo>
                      <a:pt x="332432" y="176867"/>
                      <a:pt x="338302" y="169999"/>
                      <a:pt x="343038" y="169999"/>
                    </a:cubicBezTo>
                    <a:moveTo>
                      <a:pt x="354049" y="202157"/>
                    </a:moveTo>
                    <a:lnTo>
                      <a:pt x="350122" y="202157"/>
                    </a:lnTo>
                    <a:cubicBezTo>
                      <a:pt x="345224" y="208056"/>
                      <a:pt x="339719" y="212742"/>
                      <a:pt x="334416" y="212742"/>
                    </a:cubicBezTo>
                    <a:cubicBezTo>
                      <a:pt x="329113" y="212742"/>
                      <a:pt x="326157" y="209429"/>
                      <a:pt x="326157" y="202157"/>
                    </a:cubicBezTo>
                    <a:cubicBezTo>
                      <a:pt x="326157" y="199208"/>
                      <a:pt x="326562" y="196097"/>
                      <a:pt x="327129" y="193350"/>
                    </a:cubicBezTo>
                    <a:lnTo>
                      <a:pt x="359352" y="182766"/>
                    </a:lnTo>
                    <a:cubicBezTo>
                      <a:pt x="365627" y="167858"/>
                      <a:pt x="357976" y="161394"/>
                      <a:pt x="349151" y="161394"/>
                    </a:cubicBezTo>
                    <a:cubicBezTo>
                      <a:pt x="333849" y="161394"/>
                      <a:pt x="316563" y="188058"/>
                      <a:pt x="316563" y="209025"/>
                    </a:cubicBezTo>
                    <a:cubicBezTo>
                      <a:pt x="316563" y="219004"/>
                      <a:pt x="321259" y="224498"/>
                      <a:pt x="328748" y="224498"/>
                    </a:cubicBezTo>
                    <a:cubicBezTo>
                      <a:pt x="337573" y="224700"/>
                      <a:pt x="346600" y="216054"/>
                      <a:pt x="354090" y="202157"/>
                    </a:cubicBezTo>
                    <a:moveTo>
                      <a:pt x="348989" y="154325"/>
                    </a:moveTo>
                    <a:lnTo>
                      <a:pt x="367246" y="137680"/>
                    </a:lnTo>
                    <a:lnTo>
                      <a:pt x="367246" y="135337"/>
                    </a:lnTo>
                    <a:lnTo>
                      <a:pt x="355061" y="135337"/>
                    </a:lnTo>
                    <a:lnTo>
                      <a:pt x="344253" y="154527"/>
                    </a:lnTo>
                    <a:lnTo>
                      <a:pt x="348948" y="154527"/>
                    </a:lnTo>
                    <a:lnTo>
                      <a:pt x="348948" y="154325"/>
                    </a:lnTo>
                    <a:close/>
                    <a:moveTo>
                      <a:pt x="280454" y="170403"/>
                    </a:moveTo>
                    <a:lnTo>
                      <a:pt x="291060" y="170403"/>
                    </a:lnTo>
                    <a:lnTo>
                      <a:pt x="274180" y="216660"/>
                    </a:lnTo>
                    <a:cubicBezTo>
                      <a:pt x="272601" y="220579"/>
                      <a:pt x="274787" y="224498"/>
                      <a:pt x="278875" y="224498"/>
                    </a:cubicBezTo>
                    <a:cubicBezTo>
                      <a:pt x="290858" y="224498"/>
                      <a:pt x="305188" y="214317"/>
                      <a:pt x="310694" y="199814"/>
                    </a:cubicBezTo>
                    <a:lnTo>
                      <a:pt x="307738" y="199814"/>
                    </a:lnTo>
                    <a:cubicBezTo>
                      <a:pt x="303407" y="205874"/>
                      <a:pt x="293975" y="212540"/>
                      <a:pt x="286931" y="213913"/>
                    </a:cubicBezTo>
                    <a:lnTo>
                      <a:pt x="302435" y="170403"/>
                    </a:lnTo>
                    <a:lnTo>
                      <a:pt x="318345" y="170403"/>
                    </a:lnTo>
                    <a:lnTo>
                      <a:pt x="320328" y="163738"/>
                    </a:lnTo>
                    <a:lnTo>
                      <a:pt x="304824" y="163738"/>
                    </a:lnTo>
                    <a:lnTo>
                      <a:pt x="310734" y="147093"/>
                    </a:lnTo>
                    <a:lnTo>
                      <a:pt x="304662" y="147093"/>
                    </a:lnTo>
                    <a:lnTo>
                      <a:pt x="293651" y="163738"/>
                    </a:lnTo>
                    <a:lnTo>
                      <a:pt x="280495" y="165717"/>
                    </a:lnTo>
                    <a:lnTo>
                      <a:pt x="280495" y="170403"/>
                    </a:lnTo>
                    <a:close/>
                    <a:moveTo>
                      <a:pt x="269443" y="168262"/>
                    </a:moveTo>
                    <a:cubicBezTo>
                      <a:pt x="270820" y="163940"/>
                      <a:pt x="267864" y="161597"/>
                      <a:pt x="265517" y="161597"/>
                    </a:cubicBezTo>
                    <a:cubicBezTo>
                      <a:pt x="256287" y="161597"/>
                      <a:pt x="245073" y="170040"/>
                      <a:pt x="240782" y="181594"/>
                    </a:cubicBezTo>
                    <a:lnTo>
                      <a:pt x="243738" y="181594"/>
                    </a:lnTo>
                    <a:cubicBezTo>
                      <a:pt x="246693" y="177271"/>
                      <a:pt x="251793" y="172585"/>
                      <a:pt x="256692" y="171777"/>
                    </a:cubicBezTo>
                    <a:lnTo>
                      <a:pt x="238839" y="218034"/>
                    </a:lnTo>
                    <a:cubicBezTo>
                      <a:pt x="237261" y="222357"/>
                      <a:pt x="240418" y="224700"/>
                      <a:pt x="242766" y="224700"/>
                    </a:cubicBezTo>
                    <a:cubicBezTo>
                      <a:pt x="251591" y="224700"/>
                      <a:pt x="261995" y="216257"/>
                      <a:pt x="266326" y="204702"/>
                    </a:cubicBezTo>
                    <a:lnTo>
                      <a:pt x="263371" y="204702"/>
                    </a:lnTo>
                    <a:cubicBezTo>
                      <a:pt x="260416" y="209025"/>
                      <a:pt x="255315" y="213711"/>
                      <a:pt x="250417" y="214519"/>
                    </a:cubicBezTo>
                    <a:lnTo>
                      <a:pt x="269484" y="168262"/>
                    </a:lnTo>
                    <a:close/>
                    <a:moveTo>
                      <a:pt x="271224" y="149840"/>
                    </a:moveTo>
                    <a:cubicBezTo>
                      <a:pt x="275151" y="149840"/>
                      <a:pt x="278471" y="146528"/>
                      <a:pt x="278471" y="142609"/>
                    </a:cubicBezTo>
                    <a:cubicBezTo>
                      <a:pt x="278471" y="138690"/>
                      <a:pt x="275151" y="135377"/>
                      <a:pt x="271224" y="135377"/>
                    </a:cubicBezTo>
                    <a:cubicBezTo>
                      <a:pt x="268674" y="135377"/>
                      <a:pt x="266326" y="136751"/>
                      <a:pt x="264950" y="138892"/>
                    </a:cubicBezTo>
                    <a:cubicBezTo>
                      <a:pt x="263573" y="141033"/>
                      <a:pt x="263573" y="143982"/>
                      <a:pt x="264950" y="146326"/>
                    </a:cubicBezTo>
                    <a:cubicBezTo>
                      <a:pt x="266326" y="148467"/>
                      <a:pt x="268674" y="150042"/>
                      <a:pt x="271224" y="149840"/>
                    </a:cubicBezTo>
                    <a:moveTo>
                      <a:pt x="214267" y="214519"/>
                    </a:moveTo>
                    <a:lnTo>
                      <a:pt x="243738" y="136509"/>
                    </a:lnTo>
                    <a:lnTo>
                      <a:pt x="242766" y="135135"/>
                    </a:lnTo>
                    <a:lnTo>
                      <a:pt x="222323" y="137478"/>
                    </a:lnTo>
                    <a:lnTo>
                      <a:pt x="222323" y="139821"/>
                    </a:lnTo>
                    <a:lnTo>
                      <a:pt x="226250" y="142771"/>
                    </a:lnTo>
                    <a:cubicBezTo>
                      <a:pt x="229772" y="145518"/>
                      <a:pt x="228598" y="148063"/>
                      <a:pt x="225481" y="156870"/>
                    </a:cubicBezTo>
                    <a:lnTo>
                      <a:pt x="203094" y="216458"/>
                    </a:lnTo>
                    <a:cubicBezTo>
                      <a:pt x="201111" y="219973"/>
                      <a:pt x="203702" y="224296"/>
                      <a:pt x="207790" y="224296"/>
                    </a:cubicBezTo>
                    <a:cubicBezTo>
                      <a:pt x="217020" y="224296"/>
                      <a:pt x="227019" y="215853"/>
                      <a:pt x="231350" y="204298"/>
                    </a:cubicBezTo>
                    <a:lnTo>
                      <a:pt x="228395" y="204298"/>
                    </a:lnTo>
                    <a:cubicBezTo>
                      <a:pt x="225238" y="208823"/>
                      <a:pt x="218963" y="213509"/>
                      <a:pt x="214267" y="214479"/>
                    </a:cubicBezTo>
                    <a:moveTo>
                      <a:pt x="154193" y="206439"/>
                    </a:moveTo>
                    <a:cubicBezTo>
                      <a:pt x="154193" y="192138"/>
                      <a:pt x="170102" y="172747"/>
                      <a:pt x="179130" y="172747"/>
                    </a:cubicBezTo>
                    <a:cubicBezTo>
                      <a:pt x="181113" y="172747"/>
                      <a:pt x="182854" y="172949"/>
                      <a:pt x="184635" y="173514"/>
                    </a:cubicBezTo>
                    <a:lnTo>
                      <a:pt x="175203" y="198198"/>
                    </a:lnTo>
                    <a:cubicBezTo>
                      <a:pt x="169900" y="204662"/>
                      <a:pt x="161642" y="212499"/>
                      <a:pt x="157715" y="212499"/>
                    </a:cubicBezTo>
                    <a:cubicBezTo>
                      <a:pt x="155569" y="212701"/>
                      <a:pt x="154193" y="210722"/>
                      <a:pt x="154193" y="206439"/>
                    </a:cubicBezTo>
                    <a:moveTo>
                      <a:pt x="203094" y="158809"/>
                    </a:moveTo>
                    <a:lnTo>
                      <a:pt x="198196" y="158405"/>
                    </a:lnTo>
                    <a:lnTo>
                      <a:pt x="192691" y="163899"/>
                    </a:lnTo>
                    <a:lnTo>
                      <a:pt x="191719" y="163899"/>
                    </a:lnTo>
                    <a:cubicBezTo>
                      <a:pt x="168362" y="163899"/>
                      <a:pt x="143223" y="192906"/>
                      <a:pt x="143223" y="215853"/>
                    </a:cubicBezTo>
                    <a:cubicBezTo>
                      <a:pt x="143223" y="221145"/>
                      <a:pt x="146178" y="224659"/>
                      <a:pt x="151845" y="224659"/>
                    </a:cubicBezTo>
                    <a:cubicBezTo>
                      <a:pt x="158727" y="224659"/>
                      <a:pt x="165406" y="214843"/>
                      <a:pt x="173057" y="204460"/>
                    </a:cubicBezTo>
                    <a:lnTo>
                      <a:pt x="172653" y="208177"/>
                    </a:lnTo>
                    <a:cubicBezTo>
                      <a:pt x="171681" y="218761"/>
                      <a:pt x="175000" y="224619"/>
                      <a:pt x="180506" y="224619"/>
                    </a:cubicBezTo>
                    <a:cubicBezTo>
                      <a:pt x="186983" y="224619"/>
                      <a:pt x="192893" y="214439"/>
                      <a:pt x="197387" y="204622"/>
                    </a:cubicBezTo>
                    <a:lnTo>
                      <a:pt x="194431" y="204622"/>
                    </a:lnTo>
                    <a:cubicBezTo>
                      <a:pt x="191274" y="209146"/>
                      <a:pt x="188359" y="211853"/>
                      <a:pt x="185971" y="211853"/>
                    </a:cubicBezTo>
                    <a:cubicBezTo>
                      <a:pt x="183582" y="211853"/>
                      <a:pt x="181842" y="207328"/>
                      <a:pt x="185971" y="198117"/>
                    </a:cubicBezTo>
                    <a:lnTo>
                      <a:pt x="203054" y="158728"/>
                    </a:lnTo>
                    <a:close/>
                    <a:moveTo>
                      <a:pt x="89383" y="235810"/>
                    </a:moveTo>
                    <a:cubicBezTo>
                      <a:pt x="89383" y="229750"/>
                      <a:pt x="95293" y="225831"/>
                      <a:pt x="103713" y="222478"/>
                    </a:cubicBezTo>
                    <a:cubicBezTo>
                      <a:pt x="106466" y="223852"/>
                      <a:pt x="110797" y="225427"/>
                      <a:pt x="116262" y="227164"/>
                    </a:cubicBezTo>
                    <a:cubicBezTo>
                      <a:pt x="125087" y="230113"/>
                      <a:pt x="128447" y="231285"/>
                      <a:pt x="128447" y="233830"/>
                    </a:cubicBezTo>
                    <a:cubicBezTo>
                      <a:pt x="128447" y="239526"/>
                      <a:pt x="120391" y="243809"/>
                      <a:pt x="105656" y="243809"/>
                    </a:cubicBezTo>
                    <a:cubicBezTo>
                      <a:pt x="94645" y="244011"/>
                      <a:pt x="89342" y="241667"/>
                      <a:pt x="89342" y="235769"/>
                    </a:cubicBezTo>
                    <a:moveTo>
                      <a:pt x="113509" y="198319"/>
                    </a:moveTo>
                    <a:cubicBezTo>
                      <a:pt x="109583" y="198319"/>
                      <a:pt x="108206" y="195007"/>
                      <a:pt x="108206" y="191249"/>
                    </a:cubicBezTo>
                    <a:cubicBezTo>
                      <a:pt x="108206" y="179695"/>
                      <a:pt x="113712" y="165758"/>
                      <a:pt x="122537" y="165758"/>
                    </a:cubicBezTo>
                    <a:cubicBezTo>
                      <a:pt x="126463" y="165758"/>
                      <a:pt x="127840" y="169070"/>
                      <a:pt x="127840" y="172827"/>
                    </a:cubicBezTo>
                    <a:cubicBezTo>
                      <a:pt x="127840" y="184180"/>
                      <a:pt x="122132" y="198319"/>
                      <a:pt x="113509" y="198319"/>
                    </a:cubicBezTo>
                    <a:moveTo>
                      <a:pt x="138648" y="230073"/>
                    </a:moveTo>
                    <a:cubicBezTo>
                      <a:pt x="138648" y="222640"/>
                      <a:pt x="131969" y="219892"/>
                      <a:pt x="121160" y="216741"/>
                    </a:cubicBezTo>
                    <a:cubicBezTo>
                      <a:pt x="111931" y="213994"/>
                      <a:pt x="107599" y="213227"/>
                      <a:pt x="107599" y="210075"/>
                    </a:cubicBezTo>
                    <a:cubicBezTo>
                      <a:pt x="107599" y="207732"/>
                      <a:pt x="109583" y="204783"/>
                      <a:pt x="113509" y="202642"/>
                    </a:cubicBezTo>
                    <a:cubicBezTo>
                      <a:pt x="128811" y="201874"/>
                      <a:pt x="138446" y="188139"/>
                      <a:pt x="138446" y="175979"/>
                    </a:cubicBezTo>
                    <a:cubicBezTo>
                      <a:pt x="138446" y="173837"/>
                      <a:pt x="138041" y="171858"/>
                      <a:pt x="137474" y="170080"/>
                    </a:cubicBezTo>
                    <a:lnTo>
                      <a:pt x="147878" y="170080"/>
                    </a:lnTo>
                    <a:lnTo>
                      <a:pt x="149862" y="163414"/>
                    </a:lnTo>
                    <a:lnTo>
                      <a:pt x="132171" y="163414"/>
                    </a:lnTo>
                    <a:cubicBezTo>
                      <a:pt x="129823" y="161839"/>
                      <a:pt x="126868" y="161071"/>
                      <a:pt x="123549" y="161071"/>
                    </a:cubicBezTo>
                    <a:cubicBezTo>
                      <a:pt x="107437" y="161071"/>
                      <a:pt x="97034" y="175171"/>
                      <a:pt x="97034" y="187735"/>
                    </a:cubicBezTo>
                    <a:cubicBezTo>
                      <a:pt x="97034" y="195774"/>
                      <a:pt x="101729" y="201268"/>
                      <a:pt x="109218" y="202238"/>
                    </a:cubicBezTo>
                    <a:cubicBezTo>
                      <a:pt x="101770" y="205753"/>
                      <a:pt x="97438" y="209469"/>
                      <a:pt x="97438" y="214196"/>
                    </a:cubicBezTo>
                    <a:cubicBezTo>
                      <a:pt x="97438" y="216943"/>
                      <a:pt x="98410" y="218882"/>
                      <a:pt x="100758" y="220660"/>
                    </a:cubicBezTo>
                    <a:cubicBezTo>
                      <a:pt x="83472" y="225750"/>
                      <a:pt x="76388" y="232214"/>
                      <a:pt x="76388" y="239688"/>
                    </a:cubicBezTo>
                    <a:cubicBezTo>
                      <a:pt x="76388" y="247727"/>
                      <a:pt x="86994" y="251040"/>
                      <a:pt x="99543" y="251040"/>
                    </a:cubicBezTo>
                    <a:cubicBezTo>
                      <a:pt x="120756" y="251242"/>
                      <a:pt x="138608" y="239688"/>
                      <a:pt x="138608" y="230073"/>
                    </a:cubicBezTo>
                    <a:moveTo>
                      <a:pt x="58495" y="183048"/>
                    </a:moveTo>
                    <a:cubicBezTo>
                      <a:pt x="66146" y="183048"/>
                      <a:pt x="66349" y="186361"/>
                      <a:pt x="65175" y="194805"/>
                    </a:cubicBezTo>
                    <a:lnTo>
                      <a:pt x="69709" y="194805"/>
                    </a:lnTo>
                    <a:lnTo>
                      <a:pt x="79910" y="166768"/>
                    </a:lnTo>
                    <a:lnTo>
                      <a:pt x="75376" y="166768"/>
                    </a:lnTo>
                    <a:cubicBezTo>
                      <a:pt x="71449" y="173433"/>
                      <a:pt x="68494" y="178524"/>
                      <a:pt x="60074" y="178524"/>
                    </a:cubicBezTo>
                    <a:lnTo>
                      <a:pt x="42991" y="178524"/>
                    </a:lnTo>
                    <a:lnTo>
                      <a:pt x="51452" y="155577"/>
                    </a:lnTo>
                    <a:cubicBezTo>
                      <a:pt x="54407" y="147336"/>
                      <a:pt x="55986" y="145760"/>
                      <a:pt x="66389" y="145760"/>
                    </a:cubicBezTo>
                    <a:lnTo>
                      <a:pt x="73838" y="145760"/>
                    </a:lnTo>
                    <a:cubicBezTo>
                      <a:pt x="84646" y="145760"/>
                      <a:pt x="86023" y="148709"/>
                      <a:pt x="86023" y="160061"/>
                    </a:cubicBezTo>
                    <a:lnTo>
                      <a:pt x="90354" y="160061"/>
                    </a:lnTo>
                    <a:lnTo>
                      <a:pt x="93876" y="141033"/>
                    </a:lnTo>
                    <a:lnTo>
                      <a:pt x="29673" y="141033"/>
                    </a:lnTo>
                    <a:lnTo>
                      <a:pt x="28499" y="144548"/>
                    </a:lnTo>
                    <a:cubicBezTo>
                      <a:pt x="40886" y="147093"/>
                      <a:pt x="42060" y="148265"/>
                      <a:pt x="36352" y="164344"/>
                    </a:cubicBezTo>
                    <a:lnTo>
                      <a:pt x="23601" y="199046"/>
                    </a:lnTo>
                    <a:cubicBezTo>
                      <a:pt x="17690" y="214923"/>
                      <a:pt x="15342" y="216297"/>
                      <a:pt x="1012" y="218842"/>
                    </a:cubicBezTo>
                    <a:lnTo>
                      <a:pt x="40" y="222357"/>
                    </a:lnTo>
                    <a:lnTo>
                      <a:pt x="71530" y="222357"/>
                    </a:lnTo>
                    <a:lnTo>
                      <a:pt x="84282" y="202157"/>
                    </a:lnTo>
                    <a:lnTo>
                      <a:pt x="79384" y="202157"/>
                    </a:lnTo>
                    <a:cubicBezTo>
                      <a:pt x="71126" y="210399"/>
                      <a:pt x="62705" y="217630"/>
                      <a:pt x="46796" y="217630"/>
                    </a:cubicBezTo>
                    <a:cubicBezTo>
                      <a:pt x="27730" y="217630"/>
                      <a:pt x="29511" y="216660"/>
                      <a:pt x="35785" y="199006"/>
                    </a:cubicBezTo>
                    <a:lnTo>
                      <a:pt x="41696" y="183129"/>
                    </a:lnTo>
                    <a:lnTo>
                      <a:pt x="58576" y="183129"/>
                    </a:lnTo>
                    <a:lnTo>
                      <a:pt x="58576" y="182927"/>
                    </a:lnTo>
                    <a:close/>
                    <a:moveTo>
                      <a:pt x="67725" y="135216"/>
                    </a:moveTo>
                    <a:lnTo>
                      <a:pt x="85982" y="121884"/>
                    </a:lnTo>
                    <a:lnTo>
                      <a:pt x="85982" y="119541"/>
                    </a:lnTo>
                    <a:lnTo>
                      <a:pt x="73797" y="119541"/>
                    </a:lnTo>
                    <a:lnTo>
                      <a:pt x="62989" y="135216"/>
                    </a:lnTo>
                    <a:lnTo>
                      <a:pt x="67685" y="135216"/>
                    </a:lnTo>
                    <a:close/>
                    <a:moveTo>
                      <a:pt x="340690" y="35066"/>
                    </a:moveTo>
                    <a:cubicBezTo>
                      <a:pt x="345022" y="35066"/>
                      <a:pt x="348746" y="38379"/>
                      <a:pt x="346762" y="46055"/>
                    </a:cubicBezTo>
                    <a:lnTo>
                      <a:pt x="326927" y="51347"/>
                    </a:lnTo>
                    <a:cubicBezTo>
                      <a:pt x="330084" y="41732"/>
                      <a:pt x="335954" y="35066"/>
                      <a:pt x="340690" y="35066"/>
                    </a:cubicBezTo>
                    <a:moveTo>
                      <a:pt x="351701" y="67224"/>
                    </a:moveTo>
                    <a:lnTo>
                      <a:pt x="347774" y="67224"/>
                    </a:lnTo>
                    <a:cubicBezTo>
                      <a:pt x="342876" y="73122"/>
                      <a:pt x="337371" y="77809"/>
                      <a:pt x="332068" y="77809"/>
                    </a:cubicBezTo>
                    <a:cubicBezTo>
                      <a:pt x="326765" y="77809"/>
                      <a:pt x="323810" y="74496"/>
                      <a:pt x="323810" y="67224"/>
                    </a:cubicBezTo>
                    <a:cubicBezTo>
                      <a:pt x="323810" y="64275"/>
                      <a:pt x="324214" y="61164"/>
                      <a:pt x="324781" y="58417"/>
                    </a:cubicBezTo>
                    <a:lnTo>
                      <a:pt x="357004" y="47833"/>
                    </a:lnTo>
                    <a:cubicBezTo>
                      <a:pt x="363279" y="32925"/>
                      <a:pt x="355628" y="26461"/>
                      <a:pt x="346803" y="26461"/>
                    </a:cubicBezTo>
                    <a:cubicBezTo>
                      <a:pt x="331501" y="26461"/>
                      <a:pt x="314215" y="53125"/>
                      <a:pt x="314215" y="74092"/>
                    </a:cubicBezTo>
                    <a:cubicBezTo>
                      <a:pt x="314215" y="84071"/>
                      <a:pt x="318911" y="89565"/>
                      <a:pt x="326400" y="89565"/>
                    </a:cubicBezTo>
                    <a:cubicBezTo>
                      <a:pt x="335225" y="89565"/>
                      <a:pt x="344253" y="81121"/>
                      <a:pt x="351742" y="67224"/>
                    </a:cubicBezTo>
                    <a:moveTo>
                      <a:pt x="346641" y="19392"/>
                    </a:moveTo>
                    <a:lnTo>
                      <a:pt x="364898" y="2747"/>
                    </a:lnTo>
                    <a:lnTo>
                      <a:pt x="364898" y="404"/>
                    </a:lnTo>
                    <a:lnTo>
                      <a:pt x="352713" y="404"/>
                    </a:lnTo>
                    <a:lnTo>
                      <a:pt x="341905" y="19593"/>
                    </a:lnTo>
                    <a:lnTo>
                      <a:pt x="346600" y="19593"/>
                    </a:lnTo>
                    <a:lnTo>
                      <a:pt x="346600" y="19392"/>
                    </a:lnTo>
                    <a:close/>
                    <a:moveTo>
                      <a:pt x="278106" y="35268"/>
                    </a:moveTo>
                    <a:lnTo>
                      <a:pt x="288915" y="35268"/>
                    </a:lnTo>
                    <a:lnTo>
                      <a:pt x="272034" y="81525"/>
                    </a:lnTo>
                    <a:cubicBezTo>
                      <a:pt x="270455" y="85444"/>
                      <a:pt x="272641" y="89363"/>
                      <a:pt x="276730" y="89363"/>
                    </a:cubicBezTo>
                    <a:cubicBezTo>
                      <a:pt x="288712" y="89363"/>
                      <a:pt x="303245" y="79182"/>
                      <a:pt x="308548" y="64679"/>
                    </a:cubicBezTo>
                    <a:lnTo>
                      <a:pt x="305593" y="64679"/>
                    </a:lnTo>
                    <a:cubicBezTo>
                      <a:pt x="301262" y="70739"/>
                      <a:pt x="291829" y="77405"/>
                      <a:pt x="284786" y="78778"/>
                    </a:cubicBezTo>
                    <a:lnTo>
                      <a:pt x="300290" y="35268"/>
                    </a:lnTo>
                    <a:lnTo>
                      <a:pt x="316199" y="35268"/>
                    </a:lnTo>
                    <a:lnTo>
                      <a:pt x="318183" y="28603"/>
                    </a:lnTo>
                    <a:lnTo>
                      <a:pt x="302678" y="28603"/>
                    </a:lnTo>
                    <a:lnTo>
                      <a:pt x="308589" y="11958"/>
                    </a:lnTo>
                    <a:lnTo>
                      <a:pt x="302516" y="11958"/>
                    </a:lnTo>
                    <a:lnTo>
                      <a:pt x="291506" y="28603"/>
                    </a:lnTo>
                    <a:lnTo>
                      <a:pt x="278349" y="30380"/>
                    </a:lnTo>
                    <a:lnTo>
                      <a:pt x="278349" y="35268"/>
                    </a:lnTo>
                    <a:lnTo>
                      <a:pt x="278147" y="35268"/>
                    </a:lnTo>
                    <a:close/>
                    <a:moveTo>
                      <a:pt x="272601" y="40561"/>
                    </a:moveTo>
                    <a:cubicBezTo>
                      <a:pt x="274746" y="32925"/>
                      <a:pt x="273572" y="26461"/>
                      <a:pt x="267905" y="26461"/>
                    </a:cubicBezTo>
                    <a:cubicBezTo>
                      <a:pt x="260659" y="26461"/>
                      <a:pt x="258270" y="31350"/>
                      <a:pt x="251227" y="46661"/>
                    </a:cubicBezTo>
                    <a:lnTo>
                      <a:pt x="251227" y="38056"/>
                    </a:lnTo>
                    <a:cubicBezTo>
                      <a:pt x="251227" y="31996"/>
                      <a:pt x="249243" y="26502"/>
                      <a:pt x="243778" y="26502"/>
                    </a:cubicBezTo>
                    <a:cubicBezTo>
                      <a:pt x="237301" y="26502"/>
                      <a:pt x="231391" y="36682"/>
                      <a:pt x="226695" y="46499"/>
                    </a:cubicBezTo>
                    <a:lnTo>
                      <a:pt x="229650" y="46499"/>
                    </a:lnTo>
                    <a:cubicBezTo>
                      <a:pt x="232808" y="41975"/>
                      <a:pt x="235722" y="39268"/>
                      <a:pt x="238111" y="39268"/>
                    </a:cubicBezTo>
                    <a:cubicBezTo>
                      <a:pt x="240863" y="39268"/>
                      <a:pt x="242442" y="43591"/>
                      <a:pt x="238111" y="53165"/>
                    </a:cubicBezTo>
                    <a:lnTo>
                      <a:pt x="225562" y="81000"/>
                    </a:lnTo>
                    <a:cubicBezTo>
                      <a:pt x="223214" y="86292"/>
                      <a:pt x="225764" y="89605"/>
                      <a:pt x="230865" y="89605"/>
                    </a:cubicBezTo>
                    <a:cubicBezTo>
                      <a:pt x="234022" y="89605"/>
                      <a:pt x="235398" y="88838"/>
                      <a:pt x="236775" y="85485"/>
                    </a:cubicBezTo>
                    <a:lnTo>
                      <a:pt x="249162" y="52963"/>
                    </a:lnTo>
                    <a:cubicBezTo>
                      <a:pt x="252684" y="48640"/>
                      <a:pt x="255842" y="44924"/>
                      <a:pt x="259768" y="40803"/>
                    </a:cubicBezTo>
                    <a:lnTo>
                      <a:pt x="272722" y="40803"/>
                    </a:lnTo>
                    <a:lnTo>
                      <a:pt x="272722" y="40601"/>
                    </a:lnTo>
                    <a:close/>
                    <a:moveTo>
                      <a:pt x="204066" y="35066"/>
                    </a:moveTo>
                    <a:cubicBezTo>
                      <a:pt x="208397" y="35066"/>
                      <a:pt x="212122" y="38379"/>
                      <a:pt x="210138" y="46055"/>
                    </a:cubicBezTo>
                    <a:lnTo>
                      <a:pt x="190302" y="51347"/>
                    </a:lnTo>
                    <a:cubicBezTo>
                      <a:pt x="193460" y="41732"/>
                      <a:pt x="199330" y="35066"/>
                      <a:pt x="204066" y="35066"/>
                    </a:cubicBezTo>
                    <a:moveTo>
                      <a:pt x="215077" y="67224"/>
                    </a:moveTo>
                    <a:lnTo>
                      <a:pt x="211150" y="67224"/>
                    </a:lnTo>
                    <a:cubicBezTo>
                      <a:pt x="206252" y="73122"/>
                      <a:pt x="200747" y="77809"/>
                      <a:pt x="195444" y="77809"/>
                    </a:cubicBezTo>
                    <a:cubicBezTo>
                      <a:pt x="190140" y="77809"/>
                      <a:pt x="187185" y="74496"/>
                      <a:pt x="187185" y="67224"/>
                    </a:cubicBezTo>
                    <a:cubicBezTo>
                      <a:pt x="187185" y="64275"/>
                      <a:pt x="187590" y="61164"/>
                      <a:pt x="188157" y="58417"/>
                    </a:cubicBezTo>
                    <a:lnTo>
                      <a:pt x="220380" y="47833"/>
                    </a:lnTo>
                    <a:cubicBezTo>
                      <a:pt x="226655" y="32925"/>
                      <a:pt x="219206" y="26461"/>
                      <a:pt x="210179" y="26461"/>
                    </a:cubicBezTo>
                    <a:cubicBezTo>
                      <a:pt x="194877" y="26461"/>
                      <a:pt x="177591" y="53125"/>
                      <a:pt x="177591" y="74092"/>
                    </a:cubicBezTo>
                    <a:cubicBezTo>
                      <a:pt x="177591" y="84071"/>
                      <a:pt x="182287" y="89565"/>
                      <a:pt x="189776" y="89565"/>
                    </a:cubicBezTo>
                    <a:cubicBezTo>
                      <a:pt x="198601" y="89565"/>
                      <a:pt x="207628" y="81121"/>
                      <a:pt x="215117" y="67224"/>
                    </a:cubicBezTo>
                    <a:moveTo>
                      <a:pt x="140106" y="80152"/>
                    </a:moveTo>
                    <a:cubicBezTo>
                      <a:pt x="136948" y="80152"/>
                      <a:pt x="132455" y="77203"/>
                      <a:pt x="132455" y="74658"/>
                    </a:cubicBezTo>
                    <a:cubicBezTo>
                      <a:pt x="132455" y="73890"/>
                      <a:pt x="133831" y="70133"/>
                      <a:pt x="135612" y="65649"/>
                    </a:cubicBezTo>
                    <a:lnTo>
                      <a:pt x="140713" y="51913"/>
                    </a:lnTo>
                    <a:cubicBezTo>
                      <a:pt x="146218" y="45247"/>
                      <a:pt x="154841" y="38016"/>
                      <a:pt x="159780" y="38016"/>
                    </a:cubicBezTo>
                    <a:cubicBezTo>
                      <a:pt x="162735" y="38016"/>
                      <a:pt x="164880" y="39995"/>
                      <a:pt x="164880" y="44075"/>
                    </a:cubicBezTo>
                    <a:cubicBezTo>
                      <a:pt x="164678" y="57003"/>
                      <a:pt x="152898" y="80152"/>
                      <a:pt x="140146" y="80152"/>
                    </a:cubicBezTo>
                    <a:moveTo>
                      <a:pt x="175891" y="39187"/>
                    </a:moveTo>
                    <a:cubicBezTo>
                      <a:pt x="175891" y="29774"/>
                      <a:pt x="173543" y="26259"/>
                      <a:pt x="166864" y="26259"/>
                    </a:cubicBezTo>
                    <a:cubicBezTo>
                      <a:pt x="158606" y="26259"/>
                      <a:pt x="150955" y="35066"/>
                      <a:pt x="143101" y="45651"/>
                    </a:cubicBezTo>
                    <a:lnTo>
                      <a:pt x="159577" y="1374"/>
                    </a:lnTo>
                    <a:lnTo>
                      <a:pt x="158606" y="0"/>
                    </a:lnTo>
                    <a:lnTo>
                      <a:pt x="138163" y="2343"/>
                    </a:lnTo>
                    <a:lnTo>
                      <a:pt x="138163" y="4686"/>
                    </a:lnTo>
                    <a:lnTo>
                      <a:pt x="142089" y="7635"/>
                    </a:lnTo>
                    <a:cubicBezTo>
                      <a:pt x="145611" y="10382"/>
                      <a:pt x="144437" y="13130"/>
                      <a:pt x="141320" y="21735"/>
                    </a:cubicBezTo>
                    <a:lnTo>
                      <a:pt x="123468" y="68557"/>
                    </a:lnTo>
                    <a:cubicBezTo>
                      <a:pt x="121889" y="72476"/>
                      <a:pt x="120148" y="77162"/>
                      <a:pt x="120148" y="78374"/>
                    </a:cubicBezTo>
                    <a:cubicBezTo>
                      <a:pt x="120148" y="83869"/>
                      <a:pt x="127597" y="89161"/>
                      <a:pt x="134479" y="89161"/>
                    </a:cubicBezTo>
                    <a:cubicBezTo>
                      <a:pt x="149983" y="89565"/>
                      <a:pt x="175932" y="61124"/>
                      <a:pt x="175932" y="39187"/>
                    </a:cubicBezTo>
                    <a:moveTo>
                      <a:pt x="115655" y="33127"/>
                    </a:moveTo>
                    <a:cubicBezTo>
                      <a:pt x="116829" y="28804"/>
                      <a:pt x="114076" y="26461"/>
                      <a:pt x="111728" y="26461"/>
                    </a:cubicBezTo>
                    <a:cubicBezTo>
                      <a:pt x="102499" y="26461"/>
                      <a:pt x="91285" y="34905"/>
                      <a:pt x="86994" y="46459"/>
                    </a:cubicBezTo>
                    <a:lnTo>
                      <a:pt x="89949" y="46459"/>
                    </a:lnTo>
                    <a:cubicBezTo>
                      <a:pt x="92904" y="42136"/>
                      <a:pt x="98005" y="37450"/>
                      <a:pt x="102903" y="36642"/>
                    </a:cubicBezTo>
                    <a:lnTo>
                      <a:pt x="85051" y="82899"/>
                    </a:lnTo>
                    <a:cubicBezTo>
                      <a:pt x="83472" y="87222"/>
                      <a:pt x="86630" y="89565"/>
                      <a:pt x="88978" y="89565"/>
                    </a:cubicBezTo>
                    <a:cubicBezTo>
                      <a:pt x="97803" y="89565"/>
                      <a:pt x="108206" y="81121"/>
                      <a:pt x="112538" y="69567"/>
                    </a:cubicBezTo>
                    <a:lnTo>
                      <a:pt x="109583" y="69567"/>
                    </a:lnTo>
                    <a:cubicBezTo>
                      <a:pt x="106628" y="73890"/>
                      <a:pt x="101527" y="78576"/>
                      <a:pt x="96629" y="79384"/>
                    </a:cubicBezTo>
                    <a:lnTo>
                      <a:pt x="115695" y="33127"/>
                    </a:lnTo>
                    <a:close/>
                    <a:moveTo>
                      <a:pt x="117639" y="14705"/>
                    </a:moveTo>
                    <a:cubicBezTo>
                      <a:pt x="121565" y="14705"/>
                      <a:pt x="124885" y="11392"/>
                      <a:pt x="124885" y="7474"/>
                    </a:cubicBezTo>
                    <a:cubicBezTo>
                      <a:pt x="124885" y="3555"/>
                      <a:pt x="121565" y="242"/>
                      <a:pt x="117639" y="242"/>
                    </a:cubicBezTo>
                    <a:cubicBezTo>
                      <a:pt x="115088" y="242"/>
                      <a:pt x="112740" y="1616"/>
                      <a:pt x="111364" y="3757"/>
                    </a:cubicBezTo>
                    <a:cubicBezTo>
                      <a:pt x="109988" y="5898"/>
                      <a:pt x="109988" y="8847"/>
                      <a:pt x="111364" y="11191"/>
                    </a:cubicBezTo>
                    <a:cubicBezTo>
                      <a:pt x="112740" y="13332"/>
                      <a:pt x="115088" y="14907"/>
                      <a:pt x="117639" y="14705"/>
                    </a:cubicBezTo>
                    <a:moveTo>
                      <a:pt x="72259" y="5898"/>
                    </a:moveTo>
                    <a:lnTo>
                      <a:pt x="29835" y="5898"/>
                    </a:lnTo>
                    <a:lnTo>
                      <a:pt x="28661" y="9413"/>
                    </a:lnTo>
                    <a:cubicBezTo>
                      <a:pt x="41048" y="11958"/>
                      <a:pt x="42222" y="13130"/>
                      <a:pt x="36514" y="29208"/>
                    </a:cubicBezTo>
                    <a:lnTo>
                      <a:pt x="23763" y="63911"/>
                    </a:lnTo>
                    <a:cubicBezTo>
                      <a:pt x="17852" y="79788"/>
                      <a:pt x="15504" y="81162"/>
                      <a:pt x="1174" y="83707"/>
                    </a:cubicBezTo>
                    <a:lnTo>
                      <a:pt x="202" y="87222"/>
                    </a:lnTo>
                    <a:lnTo>
                      <a:pt x="64608" y="87222"/>
                    </a:lnTo>
                    <a:lnTo>
                      <a:pt x="78534" y="62336"/>
                    </a:lnTo>
                    <a:lnTo>
                      <a:pt x="73635" y="62336"/>
                    </a:lnTo>
                    <a:cubicBezTo>
                      <a:pt x="65580" y="71143"/>
                      <a:pt x="56350" y="82333"/>
                      <a:pt x="42020" y="82333"/>
                    </a:cubicBezTo>
                    <a:cubicBezTo>
                      <a:pt x="31211" y="82333"/>
                      <a:pt x="29632" y="80354"/>
                      <a:pt x="35745" y="63709"/>
                    </a:cubicBezTo>
                    <a:lnTo>
                      <a:pt x="48497" y="29007"/>
                    </a:lnTo>
                    <a:cubicBezTo>
                      <a:pt x="54407" y="13130"/>
                      <a:pt x="56755" y="11756"/>
                      <a:pt x="71085" y="9211"/>
                    </a:cubicBezTo>
                    <a:lnTo>
                      <a:pt x="72259" y="5898"/>
                    </a:lnTo>
                    <a:close/>
                  </a:path>
                </a:pathLst>
              </a:custGeom>
              <a:solidFill>
                <a:srgbClr val="000000"/>
              </a:solidFill>
              <a:ln w="0" cap="flat">
                <a:noFill/>
                <a:prstDash val="solid"/>
                <a:miter/>
              </a:ln>
            </p:spPr>
            <p:txBody>
              <a:bodyPr rtlCol="0" anchor="ctr"/>
              <a:lstStyle/>
              <a:p>
                <a:endParaRPr lang="fr-FR"/>
              </a:p>
            </p:txBody>
          </p:sp>
        </p:grpSp>
        <p:sp>
          <p:nvSpPr>
            <p:cNvPr id="12" name="Forme libre 11">
              <a:extLst>
                <a:ext uri="{FF2B5EF4-FFF2-40B4-BE49-F238E27FC236}">
                  <a16:creationId xmlns:a16="http://schemas.microsoft.com/office/drawing/2014/main" id="{D741DBD0-4E76-8CEB-D6F3-7847F9CE7667}"/>
                </a:ext>
              </a:extLst>
            </p:cNvPr>
            <p:cNvSpPr/>
            <p:nvPr/>
          </p:nvSpPr>
          <p:spPr>
            <a:xfrm>
              <a:off x="6094193" y="-1064437"/>
              <a:ext cx="1711709" cy="633215"/>
            </a:xfrm>
            <a:custGeom>
              <a:avLst/>
              <a:gdLst>
                <a:gd name="connsiteX0" fmla="*/ 39550 w 1711709"/>
                <a:gd name="connsiteY0" fmla="*/ 498120 h 633215"/>
                <a:gd name="connsiteX1" fmla="*/ 39550 w 1711709"/>
                <a:gd name="connsiteY1" fmla="*/ 599280 h 633215"/>
                <a:gd name="connsiteX2" fmla="*/ 72097 w 1711709"/>
                <a:gd name="connsiteY2" fmla="*/ 599280 h 633215"/>
                <a:gd name="connsiteX3" fmla="*/ 119743 w 1711709"/>
                <a:gd name="connsiteY3" fmla="*/ 548700 h 633215"/>
                <a:gd name="connsiteX4" fmla="*/ 72097 w 1711709"/>
                <a:gd name="connsiteY4" fmla="*/ 498120 h 633215"/>
                <a:gd name="connsiteX5" fmla="*/ 943537 w 1711709"/>
                <a:gd name="connsiteY5" fmla="*/ 497393 h 633215"/>
                <a:gd name="connsiteX6" fmla="*/ 943537 w 1711709"/>
                <a:gd name="connsiteY6" fmla="*/ 545428 h 633215"/>
                <a:gd name="connsiteX7" fmla="*/ 943537 w 1711709"/>
                <a:gd name="connsiteY7" fmla="*/ 545468 h 633215"/>
                <a:gd name="connsiteX8" fmla="*/ 976529 w 1711709"/>
                <a:gd name="connsiteY8" fmla="*/ 545468 h 633215"/>
                <a:gd name="connsiteX9" fmla="*/ 998632 w 1711709"/>
                <a:gd name="connsiteY9" fmla="*/ 521309 h 633215"/>
                <a:gd name="connsiteX10" fmla="*/ 976529 w 1711709"/>
                <a:gd name="connsiteY10" fmla="*/ 497393 h 633215"/>
                <a:gd name="connsiteX11" fmla="*/ 1234962 w 1711709"/>
                <a:gd name="connsiteY11" fmla="*/ 467538 h 633215"/>
                <a:gd name="connsiteX12" fmla="*/ 1267063 w 1711709"/>
                <a:gd name="connsiteY12" fmla="*/ 467538 h 633215"/>
                <a:gd name="connsiteX13" fmla="*/ 1267063 w 1711709"/>
                <a:gd name="connsiteY13" fmla="*/ 629942 h 633215"/>
                <a:gd name="connsiteX14" fmla="*/ 1234962 w 1711709"/>
                <a:gd name="connsiteY14" fmla="*/ 629942 h 633215"/>
                <a:gd name="connsiteX15" fmla="*/ 911435 w 1711709"/>
                <a:gd name="connsiteY15" fmla="*/ 467538 h 633215"/>
                <a:gd name="connsiteX16" fmla="*/ 976529 w 1711709"/>
                <a:gd name="connsiteY16" fmla="*/ 467538 h 633215"/>
                <a:gd name="connsiteX17" fmla="*/ 1030693 w 1711709"/>
                <a:gd name="connsiteY17" fmla="*/ 521350 h 633215"/>
                <a:gd name="connsiteX18" fmla="*/ 999320 w 1711709"/>
                <a:gd name="connsiteY18" fmla="*/ 568657 h 633215"/>
                <a:gd name="connsiteX19" fmla="*/ 1035348 w 1711709"/>
                <a:gd name="connsiteY19" fmla="*/ 629902 h 633215"/>
                <a:gd name="connsiteX20" fmla="*/ 1000696 w 1711709"/>
                <a:gd name="connsiteY20" fmla="*/ 629902 h 633215"/>
                <a:gd name="connsiteX21" fmla="*/ 967930 w 1711709"/>
                <a:gd name="connsiteY21" fmla="*/ 573545 h 633215"/>
                <a:gd name="connsiteX22" fmla="*/ 967947 w 1711709"/>
                <a:gd name="connsiteY22" fmla="*/ 573545 h 633215"/>
                <a:gd name="connsiteX23" fmla="*/ 967907 w 1711709"/>
                <a:gd name="connsiteY23" fmla="*/ 573505 h 633215"/>
                <a:gd name="connsiteX24" fmla="*/ 967930 w 1711709"/>
                <a:gd name="connsiteY24" fmla="*/ 573545 h 633215"/>
                <a:gd name="connsiteX25" fmla="*/ 943537 w 1711709"/>
                <a:gd name="connsiteY25" fmla="*/ 573545 h 633215"/>
                <a:gd name="connsiteX26" fmla="*/ 943537 w 1711709"/>
                <a:gd name="connsiteY26" fmla="*/ 629942 h 633215"/>
                <a:gd name="connsiteX27" fmla="*/ 911435 w 1711709"/>
                <a:gd name="connsiteY27" fmla="*/ 629942 h 633215"/>
                <a:gd name="connsiteX28" fmla="*/ 631629 w 1711709"/>
                <a:gd name="connsiteY28" fmla="*/ 467538 h 633215"/>
                <a:gd name="connsiteX29" fmla="*/ 656039 w 1711709"/>
                <a:gd name="connsiteY29" fmla="*/ 467538 h 633215"/>
                <a:gd name="connsiteX30" fmla="*/ 725788 w 1711709"/>
                <a:gd name="connsiteY30" fmla="*/ 566597 h 633215"/>
                <a:gd name="connsiteX31" fmla="*/ 725788 w 1711709"/>
                <a:gd name="connsiteY31" fmla="*/ 467538 h 633215"/>
                <a:gd name="connsiteX32" fmla="*/ 757890 w 1711709"/>
                <a:gd name="connsiteY32" fmla="*/ 467538 h 633215"/>
                <a:gd name="connsiteX33" fmla="*/ 757890 w 1711709"/>
                <a:gd name="connsiteY33" fmla="*/ 629942 h 633215"/>
                <a:gd name="connsiteX34" fmla="*/ 733480 w 1711709"/>
                <a:gd name="connsiteY34" fmla="*/ 629942 h 633215"/>
                <a:gd name="connsiteX35" fmla="*/ 663731 w 1711709"/>
                <a:gd name="connsiteY35" fmla="*/ 530641 h 633215"/>
                <a:gd name="connsiteX36" fmla="*/ 663731 w 1711709"/>
                <a:gd name="connsiteY36" fmla="*/ 629942 h 633215"/>
                <a:gd name="connsiteX37" fmla="*/ 631629 w 1711709"/>
                <a:gd name="connsiteY37" fmla="*/ 629942 h 633215"/>
                <a:gd name="connsiteX38" fmla="*/ 1297343 w 1711709"/>
                <a:gd name="connsiteY38" fmla="*/ 467498 h 633215"/>
                <a:gd name="connsiteX39" fmla="*/ 1396846 w 1711709"/>
                <a:gd name="connsiteY39" fmla="*/ 467498 h 633215"/>
                <a:gd name="connsiteX40" fmla="*/ 1396846 w 1711709"/>
                <a:gd name="connsiteY40" fmla="*/ 498120 h 633215"/>
                <a:gd name="connsiteX41" fmla="*/ 1329444 w 1711709"/>
                <a:gd name="connsiteY41" fmla="*/ 498120 h 633215"/>
                <a:gd name="connsiteX42" fmla="*/ 1329444 w 1711709"/>
                <a:gd name="connsiteY42" fmla="*/ 532702 h 633215"/>
                <a:gd name="connsiteX43" fmla="*/ 1391057 w 1711709"/>
                <a:gd name="connsiteY43" fmla="*/ 532702 h 633215"/>
                <a:gd name="connsiteX44" fmla="*/ 1391057 w 1711709"/>
                <a:gd name="connsiteY44" fmla="*/ 562840 h 633215"/>
                <a:gd name="connsiteX45" fmla="*/ 1329444 w 1711709"/>
                <a:gd name="connsiteY45" fmla="*/ 562840 h 633215"/>
                <a:gd name="connsiteX46" fmla="*/ 1329444 w 1711709"/>
                <a:gd name="connsiteY46" fmla="*/ 599280 h 633215"/>
                <a:gd name="connsiteX47" fmla="*/ 1397979 w 1711709"/>
                <a:gd name="connsiteY47" fmla="*/ 599280 h 633215"/>
                <a:gd name="connsiteX48" fmla="*/ 1397979 w 1711709"/>
                <a:gd name="connsiteY48" fmla="*/ 629903 h 633215"/>
                <a:gd name="connsiteX49" fmla="*/ 1297343 w 1711709"/>
                <a:gd name="connsiteY49" fmla="*/ 629903 h 633215"/>
                <a:gd name="connsiteX50" fmla="*/ 788211 w 1711709"/>
                <a:gd name="connsiteY50" fmla="*/ 467498 h 633215"/>
                <a:gd name="connsiteX51" fmla="*/ 887714 w 1711709"/>
                <a:gd name="connsiteY51" fmla="*/ 467498 h 633215"/>
                <a:gd name="connsiteX52" fmla="*/ 887714 w 1711709"/>
                <a:gd name="connsiteY52" fmla="*/ 498120 h 633215"/>
                <a:gd name="connsiteX53" fmla="*/ 820312 w 1711709"/>
                <a:gd name="connsiteY53" fmla="*/ 498120 h 633215"/>
                <a:gd name="connsiteX54" fmla="*/ 820312 w 1711709"/>
                <a:gd name="connsiteY54" fmla="*/ 532702 h 633215"/>
                <a:gd name="connsiteX55" fmla="*/ 881925 w 1711709"/>
                <a:gd name="connsiteY55" fmla="*/ 532702 h 633215"/>
                <a:gd name="connsiteX56" fmla="*/ 881925 w 1711709"/>
                <a:gd name="connsiteY56" fmla="*/ 562840 h 633215"/>
                <a:gd name="connsiteX57" fmla="*/ 820312 w 1711709"/>
                <a:gd name="connsiteY57" fmla="*/ 562840 h 633215"/>
                <a:gd name="connsiteX58" fmla="*/ 820312 w 1711709"/>
                <a:gd name="connsiteY58" fmla="*/ 599280 h 633215"/>
                <a:gd name="connsiteX59" fmla="*/ 888847 w 1711709"/>
                <a:gd name="connsiteY59" fmla="*/ 599280 h 633215"/>
                <a:gd name="connsiteX60" fmla="*/ 888847 w 1711709"/>
                <a:gd name="connsiteY60" fmla="*/ 629903 h 633215"/>
                <a:gd name="connsiteX61" fmla="*/ 788211 w 1711709"/>
                <a:gd name="connsiteY61" fmla="*/ 629903 h 633215"/>
                <a:gd name="connsiteX62" fmla="*/ 508445 w 1711709"/>
                <a:gd name="connsiteY62" fmla="*/ 467498 h 633215"/>
                <a:gd name="connsiteX63" fmla="*/ 607948 w 1711709"/>
                <a:gd name="connsiteY63" fmla="*/ 467498 h 633215"/>
                <a:gd name="connsiteX64" fmla="*/ 607948 w 1711709"/>
                <a:gd name="connsiteY64" fmla="*/ 498120 h 633215"/>
                <a:gd name="connsiteX65" fmla="*/ 540546 w 1711709"/>
                <a:gd name="connsiteY65" fmla="*/ 498120 h 633215"/>
                <a:gd name="connsiteX66" fmla="*/ 540546 w 1711709"/>
                <a:gd name="connsiteY66" fmla="*/ 532702 h 633215"/>
                <a:gd name="connsiteX67" fmla="*/ 602159 w 1711709"/>
                <a:gd name="connsiteY67" fmla="*/ 532702 h 633215"/>
                <a:gd name="connsiteX68" fmla="*/ 602159 w 1711709"/>
                <a:gd name="connsiteY68" fmla="*/ 562840 h 633215"/>
                <a:gd name="connsiteX69" fmla="*/ 540546 w 1711709"/>
                <a:gd name="connsiteY69" fmla="*/ 562840 h 633215"/>
                <a:gd name="connsiteX70" fmla="*/ 540546 w 1711709"/>
                <a:gd name="connsiteY70" fmla="*/ 599280 h 633215"/>
                <a:gd name="connsiteX71" fmla="*/ 609081 w 1711709"/>
                <a:gd name="connsiteY71" fmla="*/ 599280 h 633215"/>
                <a:gd name="connsiteX72" fmla="*/ 609081 w 1711709"/>
                <a:gd name="connsiteY72" fmla="*/ 629902 h 633215"/>
                <a:gd name="connsiteX73" fmla="*/ 508445 w 1711709"/>
                <a:gd name="connsiteY73" fmla="*/ 629902 h 633215"/>
                <a:gd name="connsiteX74" fmla="*/ 354656 w 1711709"/>
                <a:gd name="connsiteY74" fmla="*/ 467498 h 633215"/>
                <a:gd name="connsiteX75" fmla="*/ 386757 w 1711709"/>
                <a:gd name="connsiteY75" fmla="*/ 467498 h 633215"/>
                <a:gd name="connsiteX76" fmla="*/ 386757 w 1711709"/>
                <a:gd name="connsiteY76" fmla="*/ 599280 h 633215"/>
                <a:gd name="connsiteX77" fmla="*/ 448815 w 1711709"/>
                <a:gd name="connsiteY77" fmla="*/ 599280 h 633215"/>
                <a:gd name="connsiteX78" fmla="*/ 448815 w 1711709"/>
                <a:gd name="connsiteY78" fmla="*/ 629903 h 633215"/>
                <a:gd name="connsiteX79" fmla="*/ 354656 w 1711709"/>
                <a:gd name="connsiteY79" fmla="*/ 629903 h 633215"/>
                <a:gd name="connsiteX80" fmla="*/ 173300 w 1711709"/>
                <a:gd name="connsiteY80" fmla="*/ 467498 h 633215"/>
                <a:gd name="connsiteX81" fmla="*/ 272803 w 1711709"/>
                <a:gd name="connsiteY81" fmla="*/ 467498 h 633215"/>
                <a:gd name="connsiteX82" fmla="*/ 272803 w 1711709"/>
                <a:gd name="connsiteY82" fmla="*/ 498120 h 633215"/>
                <a:gd name="connsiteX83" fmla="*/ 205401 w 1711709"/>
                <a:gd name="connsiteY83" fmla="*/ 498120 h 633215"/>
                <a:gd name="connsiteX84" fmla="*/ 205401 w 1711709"/>
                <a:gd name="connsiteY84" fmla="*/ 532702 h 633215"/>
                <a:gd name="connsiteX85" fmla="*/ 267014 w 1711709"/>
                <a:gd name="connsiteY85" fmla="*/ 532702 h 633215"/>
                <a:gd name="connsiteX86" fmla="*/ 267014 w 1711709"/>
                <a:gd name="connsiteY86" fmla="*/ 562840 h 633215"/>
                <a:gd name="connsiteX87" fmla="*/ 205401 w 1711709"/>
                <a:gd name="connsiteY87" fmla="*/ 562840 h 633215"/>
                <a:gd name="connsiteX88" fmla="*/ 205401 w 1711709"/>
                <a:gd name="connsiteY88" fmla="*/ 599280 h 633215"/>
                <a:gd name="connsiteX89" fmla="*/ 273936 w 1711709"/>
                <a:gd name="connsiteY89" fmla="*/ 599280 h 633215"/>
                <a:gd name="connsiteX90" fmla="*/ 273936 w 1711709"/>
                <a:gd name="connsiteY90" fmla="*/ 629903 h 633215"/>
                <a:gd name="connsiteX91" fmla="*/ 173300 w 1711709"/>
                <a:gd name="connsiteY91" fmla="*/ 629903 h 633215"/>
                <a:gd name="connsiteX92" fmla="*/ 7408 w 1711709"/>
                <a:gd name="connsiteY92" fmla="*/ 467498 h 633215"/>
                <a:gd name="connsiteX93" fmla="*/ 72056 w 1711709"/>
                <a:gd name="connsiteY93" fmla="*/ 467498 h 633215"/>
                <a:gd name="connsiteX94" fmla="*/ 150428 w 1711709"/>
                <a:gd name="connsiteY94" fmla="*/ 548700 h 633215"/>
                <a:gd name="connsiteX95" fmla="*/ 72056 w 1711709"/>
                <a:gd name="connsiteY95" fmla="*/ 629903 h 633215"/>
                <a:gd name="connsiteX96" fmla="*/ 7408 w 1711709"/>
                <a:gd name="connsiteY96" fmla="*/ 629903 h 633215"/>
                <a:gd name="connsiteX97" fmla="*/ 449301 w 1711709"/>
                <a:gd name="connsiteY97" fmla="*/ 467256 h 633215"/>
                <a:gd name="connsiteX98" fmla="*/ 481848 w 1711709"/>
                <a:gd name="connsiteY98" fmla="*/ 467256 h 633215"/>
                <a:gd name="connsiteX99" fmla="*/ 464441 w 1711709"/>
                <a:gd name="connsiteY99" fmla="*/ 531773 h 633215"/>
                <a:gd name="connsiteX100" fmla="*/ 440031 w 1711709"/>
                <a:gd name="connsiteY100" fmla="*/ 531773 h 633215"/>
                <a:gd name="connsiteX101" fmla="*/ 1130318 w 1711709"/>
                <a:gd name="connsiteY101" fmla="*/ 464306 h 633215"/>
                <a:gd name="connsiteX102" fmla="*/ 1201241 w 1711709"/>
                <a:gd name="connsiteY102" fmla="*/ 502120 h 633215"/>
                <a:gd name="connsiteX103" fmla="*/ 1173795 w 1711709"/>
                <a:gd name="connsiteY103" fmla="*/ 517916 h 633215"/>
                <a:gd name="connsiteX104" fmla="*/ 1130075 w 1711709"/>
                <a:gd name="connsiteY104" fmla="*/ 495413 h 633215"/>
                <a:gd name="connsiteX105" fmla="*/ 1076842 w 1711709"/>
                <a:gd name="connsiteY105" fmla="*/ 549023 h 633215"/>
                <a:gd name="connsiteX106" fmla="*/ 1132382 w 1711709"/>
                <a:gd name="connsiteY106" fmla="*/ 601946 h 633215"/>
                <a:gd name="connsiteX107" fmla="*/ 1179786 w 1711709"/>
                <a:gd name="connsiteY107" fmla="*/ 571081 h 633215"/>
                <a:gd name="connsiteX108" fmla="*/ 1130520 w 1711709"/>
                <a:gd name="connsiteY108" fmla="*/ 571081 h 633215"/>
                <a:gd name="connsiteX109" fmla="*/ 1130520 w 1711709"/>
                <a:gd name="connsiteY109" fmla="*/ 542802 h 633215"/>
                <a:gd name="connsiteX110" fmla="*/ 1212130 w 1711709"/>
                <a:gd name="connsiteY110" fmla="*/ 542802 h 633215"/>
                <a:gd name="connsiteX111" fmla="*/ 1212130 w 1711709"/>
                <a:gd name="connsiteY111" fmla="*/ 555244 h 633215"/>
                <a:gd name="connsiteX112" fmla="*/ 1132139 w 1711709"/>
                <a:gd name="connsiteY112" fmla="*/ 633215 h 633215"/>
                <a:gd name="connsiteX113" fmla="*/ 1044983 w 1711709"/>
                <a:gd name="connsiteY113" fmla="*/ 548983 h 633215"/>
                <a:gd name="connsiteX114" fmla="*/ 1130318 w 1711709"/>
                <a:gd name="connsiteY114" fmla="*/ 464306 h 633215"/>
                <a:gd name="connsiteX115" fmla="*/ 558156 w 1711709"/>
                <a:gd name="connsiteY115" fmla="*/ 421079 h 633215"/>
                <a:gd name="connsiteX116" fmla="*/ 594184 w 1711709"/>
                <a:gd name="connsiteY116" fmla="*/ 421079 h 633215"/>
                <a:gd name="connsiteX117" fmla="*/ 568397 w 1711709"/>
                <a:gd name="connsiteY117" fmla="*/ 452873 h 633215"/>
                <a:gd name="connsiteX118" fmla="*/ 539575 w 1711709"/>
                <a:gd name="connsiteY118" fmla="*/ 452873 h 633215"/>
                <a:gd name="connsiteX119" fmla="*/ 1132382 w 1711709"/>
                <a:gd name="connsiteY119" fmla="*/ 272249 h 633215"/>
                <a:gd name="connsiteX120" fmla="*/ 1110077 w 1711709"/>
                <a:gd name="connsiteY120" fmla="*/ 338625 h 633215"/>
                <a:gd name="connsiteX121" fmla="*/ 1154687 w 1711709"/>
                <a:gd name="connsiteY121" fmla="*/ 338625 h 633215"/>
                <a:gd name="connsiteX122" fmla="*/ 39550 w 1711709"/>
                <a:gd name="connsiteY122" fmla="*/ 266028 h 633215"/>
                <a:gd name="connsiteX123" fmla="*/ 39550 w 1711709"/>
                <a:gd name="connsiteY123" fmla="*/ 367187 h 633215"/>
                <a:gd name="connsiteX124" fmla="*/ 72097 w 1711709"/>
                <a:gd name="connsiteY124" fmla="*/ 367187 h 633215"/>
                <a:gd name="connsiteX125" fmla="*/ 119743 w 1711709"/>
                <a:gd name="connsiteY125" fmla="*/ 316607 h 633215"/>
                <a:gd name="connsiteX126" fmla="*/ 72097 w 1711709"/>
                <a:gd name="connsiteY126" fmla="*/ 266028 h 633215"/>
                <a:gd name="connsiteX127" fmla="*/ 386757 w 1711709"/>
                <a:gd name="connsiteY127" fmla="*/ 265260 h 633215"/>
                <a:gd name="connsiteX128" fmla="*/ 386757 w 1711709"/>
                <a:gd name="connsiteY128" fmla="*/ 313295 h 633215"/>
                <a:gd name="connsiteX129" fmla="*/ 386757 w 1711709"/>
                <a:gd name="connsiteY129" fmla="*/ 313335 h 633215"/>
                <a:gd name="connsiteX130" fmla="*/ 419750 w 1711709"/>
                <a:gd name="connsiteY130" fmla="*/ 313335 h 633215"/>
                <a:gd name="connsiteX131" fmla="*/ 441812 w 1711709"/>
                <a:gd name="connsiteY131" fmla="*/ 289176 h 633215"/>
                <a:gd name="connsiteX132" fmla="*/ 419750 w 1711709"/>
                <a:gd name="connsiteY132" fmla="*/ 265260 h 633215"/>
                <a:gd name="connsiteX133" fmla="*/ 1478253 w 1711709"/>
                <a:gd name="connsiteY133" fmla="*/ 263240 h 633215"/>
                <a:gd name="connsiteX134" fmla="*/ 1425709 w 1711709"/>
                <a:gd name="connsiteY134" fmla="*/ 316607 h 633215"/>
                <a:gd name="connsiteX135" fmla="*/ 1478253 w 1711709"/>
                <a:gd name="connsiteY135" fmla="*/ 369772 h 633215"/>
                <a:gd name="connsiteX136" fmla="*/ 1530798 w 1711709"/>
                <a:gd name="connsiteY136" fmla="*/ 316607 h 633215"/>
                <a:gd name="connsiteX137" fmla="*/ 1478253 w 1711709"/>
                <a:gd name="connsiteY137" fmla="*/ 263240 h 633215"/>
                <a:gd name="connsiteX138" fmla="*/ 497514 w 1711709"/>
                <a:gd name="connsiteY138" fmla="*/ 235406 h 633215"/>
                <a:gd name="connsiteX139" fmla="*/ 597017 w 1711709"/>
                <a:gd name="connsiteY139" fmla="*/ 235406 h 633215"/>
                <a:gd name="connsiteX140" fmla="*/ 597017 w 1711709"/>
                <a:gd name="connsiteY140" fmla="*/ 266028 h 633215"/>
                <a:gd name="connsiteX141" fmla="*/ 529616 w 1711709"/>
                <a:gd name="connsiteY141" fmla="*/ 266028 h 633215"/>
                <a:gd name="connsiteX142" fmla="*/ 529616 w 1711709"/>
                <a:gd name="connsiteY142" fmla="*/ 300610 h 633215"/>
                <a:gd name="connsiteX143" fmla="*/ 591228 w 1711709"/>
                <a:gd name="connsiteY143" fmla="*/ 300610 h 633215"/>
                <a:gd name="connsiteX144" fmla="*/ 591228 w 1711709"/>
                <a:gd name="connsiteY144" fmla="*/ 330748 h 633215"/>
                <a:gd name="connsiteX145" fmla="*/ 529616 w 1711709"/>
                <a:gd name="connsiteY145" fmla="*/ 330748 h 633215"/>
                <a:gd name="connsiteX146" fmla="*/ 529616 w 1711709"/>
                <a:gd name="connsiteY146" fmla="*/ 367188 h 633215"/>
                <a:gd name="connsiteX147" fmla="*/ 598150 w 1711709"/>
                <a:gd name="connsiteY147" fmla="*/ 367188 h 633215"/>
                <a:gd name="connsiteX148" fmla="*/ 598150 w 1711709"/>
                <a:gd name="connsiteY148" fmla="*/ 397810 h 633215"/>
                <a:gd name="connsiteX149" fmla="*/ 497514 w 1711709"/>
                <a:gd name="connsiteY149" fmla="*/ 397810 h 633215"/>
                <a:gd name="connsiteX150" fmla="*/ 1585448 w 1711709"/>
                <a:gd name="connsiteY150" fmla="*/ 235405 h 633215"/>
                <a:gd name="connsiteX151" fmla="*/ 1609858 w 1711709"/>
                <a:gd name="connsiteY151" fmla="*/ 235405 h 633215"/>
                <a:gd name="connsiteX152" fmla="*/ 1679607 w 1711709"/>
                <a:gd name="connsiteY152" fmla="*/ 334464 h 633215"/>
                <a:gd name="connsiteX153" fmla="*/ 1679607 w 1711709"/>
                <a:gd name="connsiteY153" fmla="*/ 235405 h 633215"/>
                <a:gd name="connsiteX154" fmla="*/ 1711709 w 1711709"/>
                <a:gd name="connsiteY154" fmla="*/ 235405 h 633215"/>
                <a:gd name="connsiteX155" fmla="*/ 1711709 w 1711709"/>
                <a:gd name="connsiteY155" fmla="*/ 397810 h 633215"/>
                <a:gd name="connsiteX156" fmla="*/ 1687299 w 1711709"/>
                <a:gd name="connsiteY156" fmla="*/ 397810 h 633215"/>
                <a:gd name="connsiteX157" fmla="*/ 1617550 w 1711709"/>
                <a:gd name="connsiteY157" fmla="*/ 298509 h 633215"/>
                <a:gd name="connsiteX158" fmla="*/ 1617550 w 1711709"/>
                <a:gd name="connsiteY158" fmla="*/ 397810 h 633215"/>
                <a:gd name="connsiteX159" fmla="*/ 1585448 w 1711709"/>
                <a:gd name="connsiteY159" fmla="*/ 397810 h 633215"/>
                <a:gd name="connsiteX160" fmla="*/ 1338917 w 1711709"/>
                <a:gd name="connsiteY160" fmla="*/ 235405 h 633215"/>
                <a:gd name="connsiteX161" fmla="*/ 1371019 w 1711709"/>
                <a:gd name="connsiteY161" fmla="*/ 235405 h 633215"/>
                <a:gd name="connsiteX162" fmla="*/ 1371019 w 1711709"/>
                <a:gd name="connsiteY162" fmla="*/ 397810 h 633215"/>
                <a:gd name="connsiteX163" fmla="*/ 1338917 w 1711709"/>
                <a:gd name="connsiteY163" fmla="*/ 397810 h 633215"/>
                <a:gd name="connsiteX164" fmla="*/ 1201200 w 1711709"/>
                <a:gd name="connsiteY164" fmla="*/ 235405 h 633215"/>
                <a:gd name="connsiteX165" fmla="*/ 1320943 w 1711709"/>
                <a:gd name="connsiteY165" fmla="*/ 235405 h 633215"/>
                <a:gd name="connsiteX166" fmla="*/ 1320943 w 1711709"/>
                <a:gd name="connsiteY166" fmla="*/ 266028 h 633215"/>
                <a:gd name="connsiteX167" fmla="*/ 1277021 w 1711709"/>
                <a:gd name="connsiteY167" fmla="*/ 266028 h 633215"/>
                <a:gd name="connsiteX168" fmla="*/ 1277021 w 1711709"/>
                <a:gd name="connsiteY168" fmla="*/ 397810 h 633215"/>
                <a:gd name="connsiteX169" fmla="*/ 1244919 w 1711709"/>
                <a:gd name="connsiteY169" fmla="*/ 397810 h 633215"/>
                <a:gd name="connsiteX170" fmla="*/ 1244919 w 1711709"/>
                <a:gd name="connsiteY170" fmla="*/ 266028 h 633215"/>
                <a:gd name="connsiteX171" fmla="*/ 1201200 w 1711709"/>
                <a:gd name="connsiteY171" fmla="*/ 266028 h 633215"/>
                <a:gd name="connsiteX172" fmla="*/ 1112384 w 1711709"/>
                <a:gd name="connsiteY172" fmla="*/ 235405 h 633215"/>
                <a:gd name="connsiteX173" fmla="*/ 1152137 w 1711709"/>
                <a:gd name="connsiteY173" fmla="*/ 235405 h 633215"/>
                <a:gd name="connsiteX174" fmla="*/ 1209336 w 1711709"/>
                <a:gd name="connsiteY174" fmla="*/ 397810 h 633215"/>
                <a:gd name="connsiteX175" fmla="*/ 1174482 w 1711709"/>
                <a:gd name="connsiteY175" fmla="*/ 397810 h 633215"/>
                <a:gd name="connsiteX176" fmla="*/ 1164726 w 1711709"/>
                <a:gd name="connsiteY176" fmla="*/ 368561 h 633215"/>
                <a:gd name="connsiteX177" fmla="*/ 1164686 w 1711709"/>
                <a:gd name="connsiteY177" fmla="*/ 368561 h 633215"/>
                <a:gd name="connsiteX178" fmla="*/ 1099835 w 1711709"/>
                <a:gd name="connsiteY178" fmla="*/ 368561 h 633215"/>
                <a:gd name="connsiteX179" fmla="*/ 1090079 w 1711709"/>
                <a:gd name="connsiteY179" fmla="*/ 397810 h 633215"/>
                <a:gd name="connsiteX180" fmla="*/ 1055427 w 1711709"/>
                <a:gd name="connsiteY180" fmla="*/ 397810 h 633215"/>
                <a:gd name="connsiteX181" fmla="*/ 952847 w 1711709"/>
                <a:gd name="connsiteY181" fmla="*/ 235405 h 633215"/>
                <a:gd name="connsiteX182" fmla="*/ 984949 w 1711709"/>
                <a:gd name="connsiteY182" fmla="*/ 235405 h 633215"/>
                <a:gd name="connsiteX183" fmla="*/ 984949 w 1711709"/>
                <a:gd name="connsiteY183" fmla="*/ 367187 h 633215"/>
                <a:gd name="connsiteX184" fmla="*/ 1047006 w 1711709"/>
                <a:gd name="connsiteY184" fmla="*/ 367187 h 633215"/>
                <a:gd name="connsiteX185" fmla="*/ 1047006 w 1711709"/>
                <a:gd name="connsiteY185" fmla="*/ 397810 h 633215"/>
                <a:gd name="connsiteX186" fmla="*/ 952847 w 1711709"/>
                <a:gd name="connsiteY186" fmla="*/ 397810 h 633215"/>
                <a:gd name="connsiteX187" fmla="*/ 799626 w 1711709"/>
                <a:gd name="connsiteY187" fmla="*/ 235405 h 633215"/>
                <a:gd name="connsiteX188" fmla="*/ 831485 w 1711709"/>
                <a:gd name="connsiteY188" fmla="*/ 235405 h 633215"/>
                <a:gd name="connsiteX189" fmla="*/ 831485 w 1711709"/>
                <a:gd name="connsiteY189" fmla="*/ 342140 h 633215"/>
                <a:gd name="connsiteX190" fmla="*/ 861684 w 1711709"/>
                <a:gd name="connsiteY190" fmla="*/ 369773 h 633215"/>
                <a:gd name="connsiteX191" fmla="*/ 891883 w 1711709"/>
                <a:gd name="connsiteY191" fmla="*/ 342140 h 633215"/>
                <a:gd name="connsiteX192" fmla="*/ 891883 w 1711709"/>
                <a:gd name="connsiteY192" fmla="*/ 235405 h 633215"/>
                <a:gd name="connsiteX193" fmla="*/ 923984 w 1711709"/>
                <a:gd name="connsiteY193" fmla="*/ 235405 h 633215"/>
                <a:gd name="connsiteX194" fmla="*/ 923984 w 1711709"/>
                <a:gd name="connsiteY194" fmla="*/ 344685 h 633215"/>
                <a:gd name="connsiteX195" fmla="*/ 861684 w 1711709"/>
                <a:gd name="connsiteY195" fmla="*/ 401082 h 633215"/>
                <a:gd name="connsiteX196" fmla="*/ 799626 w 1711709"/>
                <a:gd name="connsiteY196" fmla="*/ 344685 h 633215"/>
                <a:gd name="connsiteX197" fmla="*/ 354656 w 1711709"/>
                <a:gd name="connsiteY197" fmla="*/ 235405 h 633215"/>
                <a:gd name="connsiteX198" fmla="*/ 419750 w 1711709"/>
                <a:gd name="connsiteY198" fmla="*/ 235405 h 633215"/>
                <a:gd name="connsiteX199" fmla="*/ 473914 w 1711709"/>
                <a:gd name="connsiteY199" fmla="*/ 289217 h 633215"/>
                <a:gd name="connsiteX200" fmla="*/ 442541 w 1711709"/>
                <a:gd name="connsiteY200" fmla="*/ 336524 h 633215"/>
                <a:gd name="connsiteX201" fmla="*/ 478569 w 1711709"/>
                <a:gd name="connsiteY201" fmla="*/ 397769 h 633215"/>
                <a:gd name="connsiteX202" fmla="*/ 443917 w 1711709"/>
                <a:gd name="connsiteY202" fmla="*/ 397769 h 633215"/>
                <a:gd name="connsiteX203" fmla="*/ 411150 w 1711709"/>
                <a:gd name="connsiteY203" fmla="*/ 341412 h 633215"/>
                <a:gd name="connsiteX204" fmla="*/ 411168 w 1711709"/>
                <a:gd name="connsiteY204" fmla="*/ 341412 h 633215"/>
                <a:gd name="connsiteX205" fmla="*/ 411127 w 1711709"/>
                <a:gd name="connsiteY205" fmla="*/ 341372 h 633215"/>
                <a:gd name="connsiteX206" fmla="*/ 411150 w 1711709"/>
                <a:gd name="connsiteY206" fmla="*/ 341412 h 633215"/>
                <a:gd name="connsiteX207" fmla="*/ 386757 w 1711709"/>
                <a:gd name="connsiteY207" fmla="*/ 341412 h 633215"/>
                <a:gd name="connsiteX208" fmla="*/ 386757 w 1711709"/>
                <a:gd name="connsiteY208" fmla="*/ 397810 h 633215"/>
                <a:gd name="connsiteX209" fmla="*/ 354656 w 1711709"/>
                <a:gd name="connsiteY209" fmla="*/ 397810 h 633215"/>
                <a:gd name="connsiteX210" fmla="*/ 173300 w 1711709"/>
                <a:gd name="connsiteY210" fmla="*/ 235405 h 633215"/>
                <a:gd name="connsiteX211" fmla="*/ 272803 w 1711709"/>
                <a:gd name="connsiteY211" fmla="*/ 235405 h 633215"/>
                <a:gd name="connsiteX212" fmla="*/ 272803 w 1711709"/>
                <a:gd name="connsiteY212" fmla="*/ 266028 h 633215"/>
                <a:gd name="connsiteX213" fmla="*/ 205401 w 1711709"/>
                <a:gd name="connsiteY213" fmla="*/ 266028 h 633215"/>
                <a:gd name="connsiteX214" fmla="*/ 205401 w 1711709"/>
                <a:gd name="connsiteY214" fmla="*/ 300609 h 633215"/>
                <a:gd name="connsiteX215" fmla="*/ 267014 w 1711709"/>
                <a:gd name="connsiteY215" fmla="*/ 300609 h 633215"/>
                <a:gd name="connsiteX216" fmla="*/ 267014 w 1711709"/>
                <a:gd name="connsiteY216" fmla="*/ 330747 h 633215"/>
                <a:gd name="connsiteX217" fmla="*/ 205401 w 1711709"/>
                <a:gd name="connsiteY217" fmla="*/ 330747 h 633215"/>
                <a:gd name="connsiteX218" fmla="*/ 205401 w 1711709"/>
                <a:gd name="connsiteY218" fmla="*/ 367187 h 633215"/>
                <a:gd name="connsiteX219" fmla="*/ 273936 w 1711709"/>
                <a:gd name="connsiteY219" fmla="*/ 367187 h 633215"/>
                <a:gd name="connsiteX220" fmla="*/ 273936 w 1711709"/>
                <a:gd name="connsiteY220" fmla="*/ 397810 h 633215"/>
                <a:gd name="connsiteX221" fmla="*/ 173300 w 1711709"/>
                <a:gd name="connsiteY221" fmla="*/ 397810 h 633215"/>
                <a:gd name="connsiteX222" fmla="*/ 7408 w 1711709"/>
                <a:gd name="connsiteY222" fmla="*/ 235405 h 633215"/>
                <a:gd name="connsiteX223" fmla="*/ 72056 w 1711709"/>
                <a:gd name="connsiteY223" fmla="*/ 235405 h 633215"/>
                <a:gd name="connsiteX224" fmla="*/ 150428 w 1711709"/>
                <a:gd name="connsiteY224" fmla="*/ 316607 h 633215"/>
                <a:gd name="connsiteX225" fmla="*/ 72056 w 1711709"/>
                <a:gd name="connsiteY225" fmla="*/ 397810 h 633215"/>
                <a:gd name="connsiteX226" fmla="*/ 7408 w 1711709"/>
                <a:gd name="connsiteY226" fmla="*/ 397810 h 633215"/>
                <a:gd name="connsiteX227" fmla="*/ 1478213 w 1711709"/>
                <a:gd name="connsiteY227" fmla="*/ 232173 h 633215"/>
                <a:gd name="connsiteX228" fmla="*/ 1562859 w 1711709"/>
                <a:gd name="connsiteY228" fmla="*/ 316607 h 633215"/>
                <a:gd name="connsiteX229" fmla="*/ 1478213 w 1711709"/>
                <a:gd name="connsiteY229" fmla="*/ 401082 h 633215"/>
                <a:gd name="connsiteX230" fmla="*/ 1393850 w 1711709"/>
                <a:gd name="connsiteY230" fmla="*/ 316607 h 633215"/>
                <a:gd name="connsiteX231" fmla="*/ 1478213 w 1711709"/>
                <a:gd name="connsiteY231" fmla="*/ 232173 h 633215"/>
                <a:gd name="connsiteX232" fmla="*/ 697492 w 1711709"/>
                <a:gd name="connsiteY232" fmla="*/ 232173 h 633215"/>
                <a:gd name="connsiteX233" fmla="*/ 768416 w 1711709"/>
                <a:gd name="connsiteY233" fmla="*/ 269987 h 633215"/>
                <a:gd name="connsiteX234" fmla="*/ 740969 w 1711709"/>
                <a:gd name="connsiteY234" fmla="*/ 285783 h 633215"/>
                <a:gd name="connsiteX235" fmla="*/ 697249 w 1711709"/>
                <a:gd name="connsiteY235" fmla="*/ 263280 h 633215"/>
                <a:gd name="connsiteX236" fmla="*/ 644017 w 1711709"/>
                <a:gd name="connsiteY236" fmla="*/ 316890 h 633215"/>
                <a:gd name="connsiteX237" fmla="*/ 699557 w 1711709"/>
                <a:gd name="connsiteY237" fmla="*/ 369813 h 633215"/>
                <a:gd name="connsiteX238" fmla="*/ 746960 w 1711709"/>
                <a:gd name="connsiteY238" fmla="*/ 338948 h 633215"/>
                <a:gd name="connsiteX239" fmla="*/ 697695 w 1711709"/>
                <a:gd name="connsiteY239" fmla="*/ 338948 h 633215"/>
                <a:gd name="connsiteX240" fmla="*/ 697695 w 1711709"/>
                <a:gd name="connsiteY240" fmla="*/ 310668 h 633215"/>
                <a:gd name="connsiteX241" fmla="*/ 779305 w 1711709"/>
                <a:gd name="connsiteY241" fmla="*/ 310668 h 633215"/>
                <a:gd name="connsiteX242" fmla="*/ 779305 w 1711709"/>
                <a:gd name="connsiteY242" fmla="*/ 323111 h 633215"/>
                <a:gd name="connsiteX243" fmla="*/ 699314 w 1711709"/>
                <a:gd name="connsiteY243" fmla="*/ 401082 h 633215"/>
                <a:gd name="connsiteX244" fmla="*/ 612158 w 1711709"/>
                <a:gd name="connsiteY244" fmla="*/ 316850 h 633215"/>
                <a:gd name="connsiteX245" fmla="*/ 697492 w 1711709"/>
                <a:gd name="connsiteY245" fmla="*/ 232173 h 633215"/>
                <a:gd name="connsiteX246" fmla="*/ 547225 w 1711709"/>
                <a:gd name="connsiteY246" fmla="*/ 188987 h 633215"/>
                <a:gd name="connsiteX247" fmla="*/ 583254 w 1711709"/>
                <a:gd name="connsiteY247" fmla="*/ 188987 h 633215"/>
                <a:gd name="connsiteX248" fmla="*/ 557467 w 1711709"/>
                <a:gd name="connsiteY248" fmla="*/ 220781 h 633215"/>
                <a:gd name="connsiteX249" fmla="*/ 528644 w 1711709"/>
                <a:gd name="connsiteY249" fmla="*/ 220781 h 633215"/>
                <a:gd name="connsiteX250" fmla="*/ 0 w 1711709"/>
                <a:gd name="connsiteY250" fmla="*/ 84475 h 633215"/>
                <a:gd name="connsiteX251" fmla="*/ 4 w 1711709"/>
                <a:gd name="connsiteY251" fmla="*/ 84495 h 633215"/>
                <a:gd name="connsiteX252" fmla="*/ 0 w 1711709"/>
                <a:gd name="connsiteY252" fmla="*/ 84516 h 633215"/>
                <a:gd name="connsiteX253" fmla="*/ 1200309 w 1711709"/>
                <a:gd name="connsiteY253" fmla="*/ 31148 h 633215"/>
                <a:gd name="connsiteX254" fmla="*/ 1147765 w 1711709"/>
                <a:gd name="connsiteY254" fmla="*/ 84516 h 633215"/>
                <a:gd name="connsiteX255" fmla="*/ 1200309 w 1711709"/>
                <a:gd name="connsiteY255" fmla="*/ 137640 h 633215"/>
                <a:gd name="connsiteX256" fmla="*/ 1252854 w 1711709"/>
                <a:gd name="connsiteY256" fmla="*/ 84516 h 633215"/>
                <a:gd name="connsiteX257" fmla="*/ 1200309 w 1711709"/>
                <a:gd name="connsiteY257" fmla="*/ 31148 h 633215"/>
                <a:gd name="connsiteX258" fmla="*/ 249769 w 1711709"/>
                <a:gd name="connsiteY258" fmla="*/ 31148 h 633215"/>
                <a:gd name="connsiteX259" fmla="*/ 197225 w 1711709"/>
                <a:gd name="connsiteY259" fmla="*/ 84516 h 633215"/>
                <a:gd name="connsiteX260" fmla="*/ 249769 w 1711709"/>
                <a:gd name="connsiteY260" fmla="*/ 137640 h 633215"/>
                <a:gd name="connsiteX261" fmla="*/ 302314 w 1711709"/>
                <a:gd name="connsiteY261" fmla="*/ 84516 h 633215"/>
                <a:gd name="connsiteX262" fmla="*/ 249769 w 1711709"/>
                <a:gd name="connsiteY262" fmla="*/ 31148 h 633215"/>
                <a:gd name="connsiteX263" fmla="*/ 1307504 w 1711709"/>
                <a:gd name="connsiteY263" fmla="*/ 3313 h 633215"/>
                <a:gd name="connsiteX264" fmla="*/ 1331914 w 1711709"/>
                <a:gd name="connsiteY264" fmla="*/ 3313 h 633215"/>
                <a:gd name="connsiteX265" fmla="*/ 1401663 w 1711709"/>
                <a:gd name="connsiteY265" fmla="*/ 102372 h 633215"/>
                <a:gd name="connsiteX266" fmla="*/ 1401663 w 1711709"/>
                <a:gd name="connsiteY266" fmla="*/ 3313 h 633215"/>
                <a:gd name="connsiteX267" fmla="*/ 1433765 w 1711709"/>
                <a:gd name="connsiteY267" fmla="*/ 3313 h 633215"/>
                <a:gd name="connsiteX268" fmla="*/ 1433765 w 1711709"/>
                <a:gd name="connsiteY268" fmla="*/ 165717 h 633215"/>
                <a:gd name="connsiteX269" fmla="*/ 1409355 w 1711709"/>
                <a:gd name="connsiteY269" fmla="*/ 165717 h 633215"/>
                <a:gd name="connsiteX270" fmla="*/ 1339606 w 1711709"/>
                <a:gd name="connsiteY270" fmla="*/ 66416 h 633215"/>
                <a:gd name="connsiteX271" fmla="*/ 1339606 w 1711709"/>
                <a:gd name="connsiteY271" fmla="*/ 165717 h 633215"/>
                <a:gd name="connsiteX272" fmla="*/ 1307504 w 1711709"/>
                <a:gd name="connsiteY272" fmla="*/ 165717 h 633215"/>
                <a:gd name="connsiteX273" fmla="*/ 1060973 w 1711709"/>
                <a:gd name="connsiteY273" fmla="*/ 3313 h 633215"/>
                <a:gd name="connsiteX274" fmla="*/ 1093074 w 1711709"/>
                <a:gd name="connsiteY274" fmla="*/ 3313 h 633215"/>
                <a:gd name="connsiteX275" fmla="*/ 1093074 w 1711709"/>
                <a:gd name="connsiteY275" fmla="*/ 165717 h 633215"/>
                <a:gd name="connsiteX276" fmla="*/ 1060973 w 1711709"/>
                <a:gd name="connsiteY276" fmla="*/ 165717 h 633215"/>
                <a:gd name="connsiteX277" fmla="*/ 736071 w 1711709"/>
                <a:gd name="connsiteY277" fmla="*/ 3313 h 633215"/>
                <a:gd name="connsiteX278" fmla="*/ 768172 w 1711709"/>
                <a:gd name="connsiteY278" fmla="*/ 3313 h 633215"/>
                <a:gd name="connsiteX279" fmla="*/ 768172 w 1711709"/>
                <a:gd name="connsiteY279" fmla="*/ 165717 h 633215"/>
                <a:gd name="connsiteX280" fmla="*/ 736071 w 1711709"/>
                <a:gd name="connsiteY280" fmla="*/ 165717 h 633215"/>
                <a:gd name="connsiteX281" fmla="*/ 546537 w 1711709"/>
                <a:gd name="connsiteY281" fmla="*/ 3313 h 633215"/>
                <a:gd name="connsiteX282" fmla="*/ 579529 w 1711709"/>
                <a:gd name="connsiteY282" fmla="*/ 3313 h 633215"/>
                <a:gd name="connsiteX283" fmla="*/ 626245 w 1711709"/>
                <a:gd name="connsiteY283" fmla="*/ 80112 h 633215"/>
                <a:gd name="connsiteX284" fmla="*/ 672758 w 1711709"/>
                <a:gd name="connsiteY284" fmla="*/ 3313 h 633215"/>
                <a:gd name="connsiteX285" fmla="*/ 705791 w 1711709"/>
                <a:gd name="connsiteY285" fmla="*/ 3313 h 633215"/>
                <a:gd name="connsiteX286" fmla="*/ 705791 w 1711709"/>
                <a:gd name="connsiteY286" fmla="*/ 165717 h 633215"/>
                <a:gd name="connsiteX287" fmla="*/ 673932 w 1711709"/>
                <a:gd name="connsiteY287" fmla="*/ 165717 h 633215"/>
                <a:gd name="connsiteX288" fmla="*/ 673932 w 1711709"/>
                <a:gd name="connsiteY288" fmla="*/ 60397 h 633215"/>
                <a:gd name="connsiteX289" fmla="*/ 628147 w 1711709"/>
                <a:gd name="connsiteY289" fmla="*/ 135782 h 633215"/>
                <a:gd name="connsiteX290" fmla="*/ 624423 w 1711709"/>
                <a:gd name="connsiteY290" fmla="*/ 135782 h 633215"/>
                <a:gd name="connsiteX291" fmla="*/ 578639 w 1711709"/>
                <a:gd name="connsiteY291" fmla="*/ 60599 h 633215"/>
                <a:gd name="connsiteX292" fmla="*/ 578639 w 1711709"/>
                <a:gd name="connsiteY292" fmla="*/ 165717 h 633215"/>
                <a:gd name="connsiteX293" fmla="*/ 546537 w 1711709"/>
                <a:gd name="connsiteY293" fmla="*/ 165717 h 633215"/>
                <a:gd name="connsiteX294" fmla="*/ 357004 w 1711709"/>
                <a:gd name="connsiteY294" fmla="*/ 3313 h 633215"/>
                <a:gd name="connsiteX295" fmla="*/ 389996 w 1711709"/>
                <a:gd name="connsiteY295" fmla="*/ 3313 h 633215"/>
                <a:gd name="connsiteX296" fmla="*/ 436752 w 1711709"/>
                <a:gd name="connsiteY296" fmla="*/ 80112 h 633215"/>
                <a:gd name="connsiteX297" fmla="*/ 483224 w 1711709"/>
                <a:gd name="connsiteY297" fmla="*/ 3313 h 633215"/>
                <a:gd name="connsiteX298" fmla="*/ 516257 w 1711709"/>
                <a:gd name="connsiteY298" fmla="*/ 3313 h 633215"/>
                <a:gd name="connsiteX299" fmla="*/ 516257 w 1711709"/>
                <a:gd name="connsiteY299" fmla="*/ 165717 h 633215"/>
                <a:gd name="connsiteX300" fmla="*/ 484398 w 1711709"/>
                <a:gd name="connsiteY300" fmla="*/ 165717 h 633215"/>
                <a:gd name="connsiteX301" fmla="*/ 484398 w 1711709"/>
                <a:gd name="connsiteY301" fmla="*/ 60397 h 633215"/>
                <a:gd name="connsiteX302" fmla="*/ 438614 w 1711709"/>
                <a:gd name="connsiteY302" fmla="*/ 135782 h 633215"/>
                <a:gd name="connsiteX303" fmla="*/ 434890 w 1711709"/>
                <a:gd name="connsiteY303" fmla="*/ 135782 h 633215"/>
                <a:gd name="connsiteX304" fmla="*/ 389105 w 1711709"/>
                <a:gd name="connsiteY304" fmla="*/ 60599 h 633215"/>
                <a:gd name="connsiteX305" fmla="*/ 389105 w 1711709"/>
                <a:gd name="connsiteY305" fmla="*/ 165717 h 633215"/>
                <a:gd name="connsiteX306" fmla="*/ 357004 w 1711709"/>
                <a:gd name="connsiteY306" fmla="*/ 165717 h 633215"/>
                <a:gd name="connsiteX307" fmla="*/ 1200269 w 1711709"/>
                <a:gd name="connsiteY307" fmla="*/ 41 h 633215"/>
                <a:gd name="connsiteX308" fmla="*/ 1284875 w 1711709"/>
                <a:gd name="connsiteY308" fmla="*/ 84516 h 633215"/>
                <a:gd name="connsiteX309" fmla="*/ 1200269 w 1711709"/>
                <a:gd name="connsiteY309" fmla="*/ 168990 h 633215"/>
                <a:gd name="connsiteX310" fmla="*/ 1115906 w 1711709"/>
                <a:gd name="connsiteY310" fmla="*/ 84516 h 633215"/>
                <a:gd name="connsiteX311" fmla="*/ 1200269 w 1711709"/>
                <a:gd name="connsiteY311" fmla="*/ 41 h 633215"/>
                <a:gd name="connsiteX312" fmla="*/ 249729 w 1711709"/>
                <a:gd name="connsiteY312" fmla="*/ 41 h 633215"/>
                <a:gd name="connsiteX313" fmla="*/ 334335 w 1711709"/>
                <a:gd name="connsiteY313" fmla="*/ 84516 h 633215"/>
                <a:gd name="connsiteX314" fmla="*/ 249729 w 1711709"/>
                <a:gd name="connsiteY314" fmla="*/ 168990 h 633215"/>
                <a:gd name="connsiteX315" fmla="*/ 165366 w 1711709"/>
                <a:gd name="connsiteY315" fmla="*/ 84516 h 633215"/>
                <a:gd name="connsiteX316" fmla="*/ 249729 w 1711709"/>
                <a:gd name="connsiteY316" fmla="*/ 41 h 633215"/>
                <a:gd name="connsiteX317" fmla="*/ 84606 w 1711709"/>
                <a:gd name="connsiteY317" fmla="*/ 41 h 633215"/>
                <a:gd name="connsiteX318" fmla="*/ 154598 w 1711709"/>
                <a:gd name="connsiteY318" fmla="*/ 38339 h 633215"/>
                <a:gd name="connsiteX319" fmla="*/ 126909 w 1711709"/>
                <a:gd name="connsiteY319" fmla="*/ 54337 h 633215"/>
                <a:gd name="connsiteX320" fmla="*/ 84606 w 1711709"/>
                <a:gd name="connsiteY320" fmla="*/ 31148 h 633215"/>
                <a:gd name="connsiteX321" fmla="*/ 31819 w 1711709"/>
                <a:gd name="connsiteY321" fmla="*/ 84516 h 633215"/>
                <a:gd name="connsiteX322" fmla="*/ 84606 w 1711709"/>
                <a:gd name="connsiteY322" fmla="*/ 137640 h 633215"/>
                <a:gd name="connsiteX323" fmla="*/ 126909 w 1711709"/>
                <a:gd name="connsiteY323" fmla="*/ 114653 h 633215"/>
                <a:gd name="connsiteX324" fmla="*/ 154598 w 1711709"/>
                <a:gd name="connsiteY324" fmla="*/ 130651 h 633215"/>
                <a:gd name="connsiteX325" fmla="*/ 84606 w 1711709"/>
                <a:gd name="connsiteY325" fmla="*/ 168950 h 633215"/>
                <a:gd name="connsiteX326" fmla="*/ 6286 w 1711709"/>
                <a:gd name="connsiteY326" fmla="*/ 117649 h 633215"/>
                <a:gd name="connsiteX327" fmla="*/ 4 w 1711709"/>
                <a:gd name="connsiteY327" fmla="*/ 84495 h 633215"/>
                <a:gd name="connsiteX328" fmla="*/ 6292 w 1711709"/>
                <a:gd name="connsiteY328" fmla="*/ 51257 h 633215"/>
                <a:gd name="connsiteX329" fmla="*/ 84606 w 1711709"/>
                <a:gd name="connsiteY329" fmla="*/ 41 h 633215"/>
                <a:gd name="connsiteX330" fmla="*/ 978432 w 1711709"/>
                <a:gd name="connsiteY330" fmla="*/ 0 h 633215"/>
                <a:gd name="connsiteX331" fmla="*/ 1036563 w 1711709"/>
                <a:gd name="connsiteY331" fmla="*/ 36440 h 633215"/>
                <a:gd name="connsiteX332" fmla="*/ 1009602 w 1711709"/>
                <a:gd name="connsiteY332" fmla="*/ 51994 h 633215"/>
                <a:gd name="connsiteX333" fmla="*/ 978432 w 1711709"/>
                <a:gd name="connsiteY333" fmla="*/ 31107 h 633215"/>
                <a:gd name="connsiteX334" fmla="*/ 957058 w 1711709"/>
                <a:gd name="connsiteY334" fmla="*/ 47348 h 633215"/>
                <a:gd name="connsiteX335" fmla="*/ 987986 w 1711709"/>
                <a:gd name="connsiteY335" fmla="*/ 70093 h 633215"/>
                <a:gd name="connsiteX336" fmla="*/ 1041259 w 1711709"/>
                <a:gd name="connsiteY336" fmla="*/ 119985 h 633215"/>
                <a:gd name="connsiteX337" fmla="*/ 982197 w 1711709"/>
                <a:gd name="connsiteY337" fmla="*/ 168949 h 633215"/>
                <a:gd name="connsiteX338" fmla="*/ 918277 w 1711709"/>
                <a:gd name="connsiteY338" fmla="*/ 128792 h 633215"/>
                <a:gd name="connsiteX339" fmla="*/ 918196 w 1711709"/>
                <a:gd name="connsiteY339" fmla="*/ 128833 h 633215"/>
                <a:gd name="connsiteX340" fmla="*/ 945642 w 1711709"/>
                <a:gd name="connsiteY340" fmla="*/ 112794 h 633215"/>
                <a:gd name="connsiteX341" fmla="*/ 983088 w 1711709"/>
                <a:gd name="connsiteY341" fmla="*/ 137640 h 633215"/>
                <a:gd name="connsiteX342" fmla="*/ 1009117 w 1711709"/>
                <a:gd name="connsiteY342" fmla="*/ 120470 h 633215"/>
                <a:gd name="connsiteX343" fmla="*/ 974020 w 1711709"/>
                <a:gd name="connsiteY343" fmla="*/ 96796 h 633215"/>
                <a:gd name="connsiteX344" fmla="*/ 924956 w 1711709"/>
                <a:gd name="connsiteY344" fmla="*/ 48277 h 633215"/>
                <a:gd name="connsiteX345" fmla="*/ 978432 w 1711709"/>
                <a:gd name="connsiteY345" fmla="*/ 0 h 633215"/>
                <a:gd name="connsiteX346" fmla="*/ 847718 w 1711709"/>
                <a:gd name="connsiteY346" fmla="*/ 0 h 633215"/>
                <a:gd name="connsiteX347" fmla="*/ 905849 w 1711709"/>
                <a:gd name="connsiteY347" fmla="*/ 36440 h 633215"/>
                <a:gd name="connsiteX348" fmla="*/ 878889 w 1711709"/>
                <a:gd name="connsiteY348" fmla="*/ 51994 h 633215"/>
                <a:gd name="connsiteX349" fmla="*/ 847718 w 1711709"/>
                <a:gd name="connsiteY349" fmla="*/ 31107 h 633215"/>
                <a:gd name="connsiteX350" fmla="*/ 826344 w 1711709"/>
                <a:gd name="connsiteY350" fmla="*/ 47348 h 633215"/>
                <a:gd name="connsiteX351" fmla="*/ 857272 w 1711709"/>
                <a:gd name="connsiteY351" fmla="*/ 70093 h 633215"/>
                <a:gd name="connsiteX352" fmla="*/ 910545 w 1711709"/>
                <a:gd name="connsiteY352" fmla="*/ 119985 h 633215"/>
                <a:gd name="connsiteX353" fmla="*/ 851483 w 1711709"/>
                <a:gd name="connsiteY353" fmla="*/ 168949 h 633215"/>
                <a:gd name="connsiteX354" fmla="*/ 787563 w 1711709"/>
                <a:gd name="connsiteY354" fmla="*/ 128792 h 633215"/>
                <a:gd name="connsiteX355" fmla="*/ 787482 w 1711709"/>
                <a:gd name="connsiteY355" fmla="*/ 128833 h 633215"/>
                <a:gd name="connsiteX356" fmla="*/ 814928 w 1711709"/>
                <a:gd name="connsiteY356" fmla="*/ 112794 h 633215"/>
                <a:gd name="connsiteX357" fmla="*/ 852374 w 1711709"/>
                <a:gd name="connsiteY357" fmla="*/ 137640 h 633215"/>
                <a:gd name="connsiteX358" fmla="*/ 878403 w 1711709"/>
                <a:gd name="connsiteY358" fmla="*/ 120470 h 633215"/>
                <a:gd name="connsiteX359" fmla="*/ 843306 w 1711709"/>
                <a:gd name="connsiteY359" fmla="*/ 96796 h 633215"/>
                <a:gd name="connsiteX360" fmla="*/ 794243 w 1711709"/>
                <a:gd name="connsiteY360" fmla="*/ 48277 h 633215"/>
                <a:gd name="connsiteX361" fmla="*/ 847718 w 1711709"/>
                <a:gd name="connsiteY361" fmla="*/ 0 h 63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1711709" h="633215">
                  <a:moveTo>
                    <a:pt x="39550" y="498120"/>
                  </a:moveTo>
                  <a:lnTo>
                    <a:pt x="39550" y="599280"/>
                  </a:lnTo>
                  <a:lnTo>
                    <a:pt x="72097" y="599280"/>
                  </a:lnTo>
                  <a:cubicBezTo>
                    <a:pt x="100231" y="599280"/>
                    <a:pt x="119743" y="578636"/>
                    <a:pt x="119743" y="548700"/>
                  </a:cubicBezTo>
                  <a:cubicBezTo>
                    <a:pt x="119743" y="518765"/>
                    <a:pt x="100191" y="498120"/>
                    <a:pt x="72097" y="498120"/>
                  </a:cubicBezTo>
                  <a:close/>
                  <a:moveTo>
                    <a:pt x="943537" y="497393"/>
                  </a:moveTo>
                  <a:lnTo>
                    <a:pt x="943537" y="545428"/>
                  </a:lnTo>
                  <a:lnTo>
                    <a:pt x="943537" y="545468"/>
                  </a:lnTo>
                  <a:lnTo>
                    <a:pt x="976529" y="545468"/>
                  </a:lnTo>
                  <a:cubicBezTo>
                    <a:pt x="988633" y="545468"/>
                    <a:pt x="998632" y="534803"/>
                    <a:pt x="998632" y="521309"/>
                  </a:cubicBezTo>
                  <a:cubicBezTo>
                    <a:pt x="998632" y="507816"/>
                    <a:pt x="988633" y="497393"/>
                    <a:pt x="976529" y="497393"/>
                  </a:cubicBezTo>
                  <a:close/>
                  <a:moveTo>
                    <a:pt x="1234962" y="467538"/>
                  </a:moveTo>
                  <a:lnTo>
                    <a:pt x="1267063" y="467538"/>
                  </a:lnTo>
                  <a:lnTo>
                    <a:pt x="1267063" y="629942"/>
                  </a:lnTo>
                  <a:lnTo>
                    <a:pt x="1234962" y="629942"/>
                  </a:lnTo>
                  <a:close/>
                  <a:moveTo>
                    <a:pt x="911435" y="467538"/>
                  </a:moveTo>
                  <a:lnTo>
                    <a:pt x="976529" y="467538"/>
                  </a:lnTo>
                  <a:cubicBezTo>
                    <a:pt x="1006525" y="467538"/>
                    <a:pt x="1030693" y="491656"/>
                    <a:pt x="1030693" y="521350"/>
                  </a:cubicBezTo>
                  <a:cubicBezTo>
                    <a:pt x="1030693" y="541792"/>
                    <a:pt x="1017941" y="560092"/>
                    <a:pt x="999320" y="568657"/>
                  </a:cubicBezTo>
                  <a:lnTo>
                    <a:pt x="1035348" y="629902"/>
                  </a:lnTo>
                  <a:lnTo>
                    <a:pt x="1000696" y="629902"/>
                  </a:lnTo>
                  <a:lnTo>
                    <a:pt x="967930" y="573545"/>
                  </a:lnTo>
                  <a:lnTo>
                    <a:pt x="967947" y="573545"/>
                  </a:lnTo>
                  <a:lnTo>
                    <a:pt x="967907" y="573505"/>
                  </a:lnTo>
                  <a:lnTo>
                    <a:pt x="967930" y="573545"/>
                  </a:lnTo>
                  <a:lnTo>
                    <a:pt x="943537" y="573545"/>
                  </a:lnTo>
                  <a:lnTo>
                    <a:pt x="943537" y="629942"/>
                  </a:lnTo>
                  <a:lnTo>
                    <a:pt x="911435" y="629942"/>
                  </a:lnTo>
                  <a:close/>
                  <a:moveTo>
                    <a:pt x="631629" y="467538"/>
                  </a:moveTo>
                  <a:lnTo>
                    <a:pt x="656039" y="467538"/>
                  </a:lnTo>
                  <a:lnTo>
                    <a:pt x="725788" y="566597"/>
                  </a:lnTo>
                  <a:lnTo>
                    <a:pt x="725788" y="467538"/>
                  </a:lnTo>
                  <a:lnTo>
                    <a:pt x="757890" y="467538"/>
                  </a:lnTo>
                  <a:lnTo>
                    <a:pt x="757890" y="629942"/>
                  </a:lnTo>
                  <a:lnTo>
                    <a:pt x="733480" y="629942"/>
                  </a:lnTo>
                  <a:lnTo>
                    <a:pt x="663731" y="530641"/>
                  </a:lnTo>
                  <a:lnTo>
                    <a:pt x="663731" y="629942"/>
                  </a:lnTo>
                  <a:lnTo>
                    <a:pt x="631629" y="629942"/>
                  </a:lnTo>
                  <a:close/>
                  <a:moveTo>
                    <a:pt x="1297343" y="467498"/>
                  </a:moveTo>
                  <a:lnTo>
                    <a:pt x="1396846" y="467498"/>
                  </a:lnTo>
                  <a:lnTo>
                    <a:pt x="1396846" y="498120"/>
                  </a:lnTo>
                  <a:lnTo>
                    <a:pt x="1329444" y="498120"/>
                  </a:lnTo>
                  <a:lnTo>
                    <a:pt x="1329444" y="532702"/>
                  </a:lnTo>
                  <a:lnTo>
                    <a:pt x="1391057" y="532702"/>
                  </a:lnTo>
                  <a:lnTo>
                    <a:pt x="1391057" y="562840"/>
                  </a:lnTo>
                  <a:lnTo>
                    <a:pt x="1329444" y="562840"/>
                  </a:lnTo>
                  <a:lnTo>
                    <a:pt x="1329444" y="599280"/>
                  </a:lnTo>
                  <a:lnTo>
                    <a:pt x="1397979" y="599280"/>
                  </a:lnTo>
                  <a:lnTo>
                    <a:pt x="1397979" y="629903"/>
                  </a:lnTo>
                  <a:lnTo>
                    <a:pt x="1297343" y="629903"/>
                  </a:lnTo>
                  <a:close/>
                  <a:moveTo>
                    <a:pt x="788211" y="467498"/>
                  </a:moveTo>
                  <a:lnTo>
                    <a:pt x="887714" y="467498"/>
                  </a:lnTo>
                  <a:lnTo>
                    <a:pt x="887714" y="498120"/>
                  </a:lnTo>
                  <a:lnTo>
                    <a:pt x="820312" y="498120"/>
                  </a:lnTo>
                  <a:lnTo>
                    <a:pt x="820312" y="532702"/>
                  </a:lnTo>
                  <a:lnTo>
                    <a:pt x="881925" y="532702"/>
                  </a:lnTo>
                  <a:lnTo>
                    <a:pt x="881925" y="562840"/>
                  </a:lnTo>
                  <a:lnTo>
                    <a:pt x="820312" y="562840"/>
                  </a:lnTo>
                  <a:lnTo>
                    <a:pt x="820312" y="599280"/>
                  </a:lnTo>
                  <a:lnTo>
                    <a:pt x="888847" y="599280"/>
                  </a:lnTo>
                  <a:lnTo>
                    <a:pt x="888847" y="629903"/>
                  </a:lnTo>
                  <a:lnTo>
                    <a:pt x="788211" y="629903"/>
                  </a:lnTo>
                  <a:close/>
                  <a:moveTo>
                    <a:pt x="508445" y="467498"/>
                  </a:moveTo>
                  <a:lnTo>
                    <a:pt x="607948" y="467498"/>
                  </a:lnTo>
                  <a:lnTo>
                    <a:pt x="607948" y="498120"/>
                  </a:lnTo>
                  <a:lnTo>
                    <a:pt x="540546" y="498120"/>
                  </a:lnTo>
                  <a:lnTo>
                    <a:pt x="540546" y="532702"/>
                  </a:lnTo>
                  <a:lnTo>
                    <a:pt x="602159" y="532702"/>
                  </a:lnTo>
                  <a:lnTo>
                    <a:pt x="602159" y="562840"/>
                  </a:lnTo>
                  <a:lnTo>
                    <a:pt x="540546" y="562840"/>
                  </a:lnTo>
                  <a:lnTo>
                    <a:pt x="540546" y="599280"/>
                  </a:lnTo>
                  <a:lnTo>
                    <a:pt x="609081" y="599280"/>
                  </a:lnTo>
                  <a:lnTo>
                    <a:pt x="609081" y="629902"/>
                  </a:lnTo>
                  <a:lnTo>
                    <a:pt x="508445" y="629902"/>
                  </a:lnTo>
                  <a:close/>
                  <a:moveTo>
                    <a:pt x="354656" y="467498"/>
                  </a:moveTo>
                  <a:lnTo>
                    <a:pt x="386757" y="467498"/>
                  </a:lnTo>
                  <a:lnTo>
                    <a:pt x="386757" y="599280"/>
                  </a:lnTo>
                  <a:lnTo>
                    <a:pt x="448815" y="599280"/>
                  </a:lnTo>
                  <a:lnTo>
                    <a:pt x="448815" y="629903"/>
                  </a:lnTo>
                  <a:lnTo>
                    <a:pt x="354656" y="629903"/>
                  </a:lnTo>
                  <a:close/>
                  <a:moveTo>
                    <a:pt x="173300" y="467498"/>
                  </a:moveTo>
                  <a:lnTo>
                    <a:pt x="272803" y="467498"/>
                  </a:lnTo>
                  <a:lnTo>
                    <a:pt x="272803" y="498120"/>
                  </a:lnTo>
                  <a:lnTo>
                    <a:pt x="205401" y="498120"/>
                  </a:lnTo>
                  <a:lnTo>
                    <a:pt x="205401" y="532702"/>
                  </a:lnTo>
                  <a:lnTo>
                    <a:pt x="267014" y="532702"/>
                  </a:lnTo>
                  <a:lnTo>
                    <a:pt x="267014" y="562840"/>
                  </a:lnTo>
                  <a:lnTo>
                    <a:pt x="205401" y="562840"/>
                  </a:lnTo>
                  <a:lnTo>
                    <a:pt x="205401" y="599280"/>
                  </a:lnTo>
                  <a:lnTo>
                    <a:pt x="273936" y="599280"/>
                  </a:lnTo>
                  <a:lnTo>
                    <a:pt x="273936" y="629903"/>
                  </a:lnTo>
                  <a:lnTo>
                    <a:pt x="173300" y="629903"/>
                  </a:lnTo>
                  <a:close/>
                  <a:moveTo>
                    <a:pt x="7408" y="467498"/>
                  </a:moveTo>
                  <a:lnTo>
                    <a:pt x="72056" y="467498"/>
                  </a:lnTo>
                  <a:cubicBezTo>
                    <a:pt x="116909" y="467498"/>
                    <a:pt x="150428" y="503009"/>
                    <a:pt x="150428" y="548700"/>
                  </a:cubicBezTo>
                  <a:cubicBezTo>
                    <a:pt x="150428" y="594432"/>
                    <a:pt x="116909" y="629903"/>
                    <a:pt x="72056" y="629903"/>
                  </a:cubicBezTo>
                  <a:lnTo>
                    <a:pt x="7408" y="629903"/>
                  </a:lnTo>
                  <a:close/>
                  <a:moveTo>
                    <a:pt x="449301" y="467256"/>
                  </a:moveTo>
                  <a:lnTo>
                    <a:pt x="481848" y="467256"/>
                  </a:lnTo>
                  <a:lnTo>
                    <a:pt x="464441" y="531773"/>
                  </a:lnTo>
                  <a:lnTo>
                    <a:pt x="440031" y="531773"/>
                  </a:lnTo>
                  <a:close/>
                  <a:moveTo>
                    <a:pt x="1130318" y="464306"/>
                  </a:moveTo>
                  <a:cubicBezTo>
                    <a:pt x="1161246" y="464306"/>
                    <a:pt x="1187518" y="479860"/>
                    <a:pt x="1201241" y="502120"/>
                  </a:cubicBezTo>
                  <a:lnTo>
                    <a:pt x="1173795" y="517916"/>
                  </a:lnTo>
                  <a:cubicBezTo>
                    <a:pt x="1166346" y="504907"/>
                    <a:pt x="1149830" y="495413"/>
                    <a:pt x="1130075" y="495413"/>
                  </a:cubicBezTo>
                  <a:cubicBezTo>
                    <a:pt x="1099147" y="495413"/>
                    <a:pt x="1076842" y="518158"/>
                    <a:pt x="1076842" y="549023"/>
                  </a:cubicBezTo>
                  <a:cubicBezTo>
                    <a:pt x="1076842" y="579888"/>
                    <a:pt x="1098459" y="601946"/>
                    <a:pt x="1132382" y="601946"/>
                  </a:cubicBezTo>
                  <a:cubicBezTo>
                    <a:pt x="1157966" y="601946"/>
                    <a:pt x="1174240" y="589624"/>
                    <a:pt x="1179786" y="571081"/>
                  </a:cubicBezTo>
                  <a:lnTo>
                    <a:pt x="1130520" y="571081"/>
                  </a:lnTo>
                  <a:lnTo>
                    <a:pt x="1130520" y="542802"/>
                  </a:lnTo>
                  <a:lnTo>
                    <a:pt x="1212130" y="542802"/>
                  </a:lnTo>
                  <a:lnTo>
                    <a:pt x="1212130" y="555244"/>
                  </a:lnTo>
                  <a:cubicBezTo>
                    <a:pt x="1212130" y="602107"/>
                    <a:pt x="1178895" y="633215"/>
                    <a:pt x="1132139" y="633215"/>
                  </a:cubicBezTo>
                  <a:cubicBezTo>
                    <a:pt x="1081255" y="633215"/>
                    <a:pt x="1044983" y="595401"/>
                    <a:pt x="1044983" y="548983"/>
                  </a:cubicBezTo>
                  <a:cubicBezTo>
                    <a:pt x="1044983" y="502564"/>
                    <a:pt x="1081700" y="464306"/>
                    <a:pt x="1130318" y="464306"/>
                  </a:cubicBezTo>
                  <a:close/>
                  <a:moveTo>
                    <a:pt x="558156" y="421079"/>
                  </a:moveTo>
                  <a:lnTo>
                    <a:pt x="594184" y="421079"/>
                  </a:lnTo>
                  <a:lnTo>
                    <a:pt x="568397" y="452873"/>
                  </a:lnTo>
                  <a:lnTo>
                    <a:pt x="539575" y="452873"/>
                  </a:lnTo>
                  <a:close/>
                  <a:moveTo>
                    <a:pt x="1132382" y="272249"/>
                  </a:moveTo>
                  <a:lnTo>
                    <a:pt x="1110077" y="338625"/>
                  </a:lnTo>
                  <a:lnTo>
                    <a:pt x="1154687" y="338625"/>
                  </a:lnTo>
                  <a:close/>
                  <a:moveTo>
                    <a:pt x="39550" y="266028"/>
                  </a:moveTo>
                  <a:lnTo>
                    <a:pt x="39550" y="367187"/>
                  </a:lnTo>
                  <a:lnTo>
                    <a:pt x="72097" y="367187"/>
                  </a:lnTo>
                  <a:cubicBezTo>
                    <a:pt x="100231" y="367187"/>
                    <a:pt x="119743" y="346543"/>
                    <a:pt x="119743" y="316607"/>
                  </a:cubicBezTo>
                  <a:cubicBezTo>
                    <a:pt x="119743" y="286672"/>
                    <a:pt x="100191" y="266028"/>
                    <a:pt x="72097" y="266028"/>
                  </a:cubicBezTo>
                  <a:close/>
                  <a:moveTo>
                    <a:pt x="386757" y="265260"/>
                  </a:moveTo>
                  <a:lnTo>
                    <a:pt x="386757" y="313295"/>
                  </a:lnTo>
                  <a:lnTo>
                    <a:pt x="386757" y="313335"/>
                  </a:lnTo>
                  <a:lnTo>
                    <a:pt x="419750" y="313335"/>
                  </a:lnTo>
                  <a:cubicBezTo>
                    <a:pt x="431854" y="313335"/>
                    <a:pt x="441812" y="302670"/>
                    <a:pt x="441812" y="289176"/>
                  </a:cubicBezTo>
                  <a:cubicBezTo>
                    <a:pt x="441812" y="275683"/>
                    <a:pt x="431813" y="265260"/>
                    <a:pt x="419750" y="265260"/>
                  </a:cubicBezTo>
                  <a:close/>
                  <a:moveTo>
                    <a:pt x="1478253" y="263240"/>
                  </a:moveTo>
                  <a:cubicBezTo>
                    <a:pt x="1448742" y="263240"/>
                    <a:pt x="1425709" y="285298"/>
                    <a:pt x="1425709" y="316607"/>
                  </a:cubicBezTo>
                  <a:cubicBezTo>
                    <a:pt x="1425709" y="347916"/>
                    <a:pt x="1448742" y="369772"/>
                    <a:pt x="1478253" y="369772"/>
                  </a:cubicBezTo>
                  <a:cubicBezTo>
                    <a:pt x="1507764" y="369772"/>
                    <a:pt x="1530798" y="347755"/>
                    <a:pt x="1530798" y="316607"/>
                  </a:cubicBezTo>
                  <a:cubicBezTo>
                    <a:pt x="1530798" y="285298"/>
                    <a:pt x="1507764" y="263240"/>
                    <a:pt x="1478253" y="263240"/>
                  </a:cubicBezTo>
                  <a:close/>
                  <a:moveTo>
                    <a:pt x="497514" y="235406"/>
                  </a:moveTo>
                  <a:lnTo>
                    <a:pt x="597017" y="235406"/>
                  </a:lnTo>
                  <a:lnTo>
                    <a:pt x="597017" y="266028"/>
                  </a:lnTo>
                  <a:lnTo>
                    <a:pt x="529616" y="266028"/>
                  </a:lnTo>
                  <a:lnTo>
                    <a:pt x="529616" y="300610"/>
                  </a:lnTo>
                  <a:lnTo>
                    <a:pt x="591228" y="300610"/>
                  </a:lnTo>
                  <a:lnTo>
                    <a:pt x="591228" y="330748"/>
                  </a:lnTo>
                  <a:lnTo>
                    <a:pt x="529616" y="330748"/>
                  </a:lnTo>
                  <a:lnTo>
                    <a:pt x="529616" y="367188"/>
                  </a:lnTo>
                  <a:lnTo>
                    <a:pt x="598150" y="367188"/>
                  </a:lnTo>
                  <a:lnTo>
                    <a:pt x="598150" y="397810"/>
                  </a:lnTo>
                  <a:lnTo>
                    <a:pt x="497514" y="397810"/>
                  </a:lnTo>
                  <a:close/>
                  <a:moveTo>
                    <a:pt x="1585448" y="235405"/>
                  </a:moveTo>
                  <a:lnTo>
                    <a:pt x="1609858" y="235405"/>
                  </a:lnTo>
                  <a:lnTo>
                    <a:pt x="1679607" y="334464"/>
                  </a:lnTo>
                  <a:lnTo>
                    <a:pt x="1679607" y="235405"/>
                  </a:lnTo>
                  <a:lnTo>
                    <a:pt x="1711709" y="235405"/>
                  </a:lnTo>
                  <a:lnTo>
                    <a:pt x="1711709" y="397810"/>
                  </a:lnTo>
                  <a:lnTo>
                    <a:pt x="1687299" y="397810"/>
                  </a:lnTo>
                  <a:lnTo>
                    <a:pt x="1617550" y="298509"/>
                  </a:lnTo>
                  <a:lnTo>
                    <a:pt x="1617550" y="397810"/>
                  </a:lnTo>
                  <a:lnTo>
                    <a:pt x="1585448" y="397810"/>
                  </a:lnTo>
                  <a:close/>
                  <a:moveTo>
                    <a:pt x="1338917" y="235405"/>
                  </a:moveTo>
                  <a:lnTo>
                    <a:pt x="1371019" y="235405"/>
                  </a:lnTo>
                  <a:lnTo>
                    <a:pt x="1371019" y="397810"/>
                  </a:lnTo>
                  <a:lnTo>
                    <a:pt x="1338917" y="397810"/>
                  </a:lnTo>
                  <a:close/>
                  <a:moveTo>
                    <a:pt x="1201200" y="235405"/>
                  </a:moveTo>
                  <a:lnTo>
                    <a:pt x="1320943" y="235405"/>
                  </a:lnTo>
                  <a:lnTo>
                    <a:pt x="1320943" y="266028"/>
                  </a:lnTo>
                  <a:lnTo>
                    <a:pt x="1277021" y="266028"/>
                  </a:lnTo>
                  <a:lnTo>
                    <a:pt x="1277021" y="397810"/>
                  </a:lnTo>
                  <a:lnTo>
                    <a:pt x="1244919" y="397810"/>
                  </a:lnTo>
                  <a:lnTo>
                    <a:pt x="1244919" y="266028"/>
                  </a:lnTo>
                  <a:lnTo>
                    <a:pt x="1201200" y="266028"/>
                  </a:lnTo>
                  <a:close/>
                  <a:moveTo>
                    <a:pt x="1112384" y="235405"/>
                  </a:moveTo>
                  <a:lnTo>
                    <a:pt x="1152137" y="235405"/>
                  </a:lnTo>
                  <a:lnTo>
                    <a:pt x="1209336" y="397810"/>
                  </a:lnTo>
                  <a:lnTo>
                    <a:pt x="1174482" y="397810"/>
                  </a:lnTo>
                  <a:lnTo>
                    <a:pt x="1164726" y="368561"/>
                  </a:lnTo>
                  <a:lnTo>
                    <a:pt x="1164686" y="368561"/>
                  </a:lnTo>
                  <a:lnTo>
                    <a:pt x="1099835" y="368561"/>
                  </a:lnTo>
                  <a:lnTo>
                    <a:pt x="1090079" y="397810"/>
                  </a:lnTo>
                  <a:lnTo>
                    <a:pt x="1055427" y="397810"/>
                  </a:lnTo>
                  <a:close/>
                  <a:moveTo>
                    <a:pt x="952847" y="235405"/>
                  </a:moveTo>
                  <a:lnTo>
                    <a:pt x="984949" y="235405"/>
                  </a:lnTo>
                  <a:lnTo>
                    <a:pt x="984949" y="367187"/>
                  </a:lnTo>
                  <a:lnTo>
                    <a:pt x="1047006" y="367187"/>
                  </a:lnTo>
                  <a:lnTo>
                    <a:pt x="1047006" y="397810"/>
                  </a:lnTo>
                  <a:lnTo>
                    <a:pt x="952847" y="397810"/>
                  </a:lnTo>
                  <a:close/>
                  <a:moveTo>
                    <a:pt x="799626" y="235405"/>
                  </a:moveTo>
                  <a:lnTo>
                    <a:pt x="831485" y="235405"/>
                  </a:lnTo>
                  <a:lnTo>
                    <a:pt x="831485" y="342140"/>
                  </a:lnTo>
                  <a:cubicBezTo>
                    <a:pt x="831485" y="357936"/>
                    <a:pt x="839824" y="369773"/>
                    <a:pt x="861684" y="369773"/>
                  </a:cubicBezTo>
                  <a:cubicBezTo>
                    <a:pt x="883544" y="369773"/>
                    <a:pt x="891883" y="357936"/>
                    <a:pt x="891883" y="342140"/>
                  </a:cubicBezTo>
                  <a:lnTo>
                    <a:pt x="891883" y="235405"/>
                  </a:lnTo>
                  <a:lnTo>
                    <a:pt x="923984" y="235405"/>
                  </a:lnTo>
                  <a:lnTo>
                    <a:pt x="923984" y="344685"/>
                  </a:lnTo>
                  <a:cubicBezTo>
                    <a:pt x="923984" y="379711"/>
                    <a:pt x="897469" y="401082"/>
                    <a:pt x="861684" y="401082"/>
                  </a:cubicBezTo>
                  <a:cubicBezTo>
                    <a:pt x="825898" y="401082"/>
                    <a:pt x="799626" y="379711"/>
                    <a:pt x="799626" y="344685"/>
                  </a:cubicBezTo>
                  <a:close/>
                  <a:moveTo>
                    <a:pt x="354656" y="235405"/>
                  </a:moveTo>
                  <a:lnTo>
                    <a:pt x="419750" y="235405"/>
                  </a:lnTo>
                  <a:cubicBezTo>
                    <a:pt x="449746" y="235405"/>
                    <a:pt x="473914" y="259523"/>
                    <a:pt x="473914" y="289217"/>
                  </a:cubicBezTo>
                  <a:cubicBezTo>
                    <a:pt x="473914" y="309659"/>
                    <a:pt x="461162" y="327959"/>
                    <a:pt x="442541" y="336524"/>
                  </a:cubicBezTo>
                  <a:lnTo>
                    <a:pt x="478569" y="397769"/>
                  </a:lnTo>
                  <a:lnTo>
                    <a:pt x="443917" y="397769"/>
                  </a:lnTo>
                  <a:lnTo>
                    <a:pt x="411150" y="341412"/>
                  </a:lnTo>
                  <a:lnTo>
                    <a:pt x="411168" y="341412"/>
                  </a:lnTo>
                  <a:lnTo>
                    <a:pt x="411127" y="341372"/>
                  </a:lnTo>
                  <a:lnTo>
                    <a:pt x="411150" y="341412"/>
                  </a:lnTo>
                  <a:lnTo>
                    <a:pt x="386757" y="341412"/>
                  </a:lnTo>
                  <a:lnTo>
                    <a:pt x="386757" y="397810"/>
                  </a:lnTo>
                  <a:lnTo>
                    <a:pt x="354656" y="397810"/>
                  </a:lnTo>
                  <a:close/>
                  <a:moveTo>
                    <a:pt x="173300" y="235405"/>
                  </a:moveTo>
                  <a:lnTo>
                    <a:pt x="272803" y="235405"/>
                  </a:lnTo>
                  <a:lnTo>
                    <a:pt x="272803" y="266028"/>
                  </a:lnTo>
                  <a:lnTo>
                    <a:pt x="205401" y="266028"/>
                  </a:lnTo>
                  <a:lnTo>
                    <a:pt x="205401" y="300609"/>
                  </a:lnTo>
                  <a:lnTo>
                    <a:pt x="267014" y="300609"/>
                  </a:lnTo>
                  <a:lnTo>
                    <a:pt x="267014" y="330747"/>
                  </a:lnTo>
                  <a:lnTo>
                    <a:pt x="205401" y="330747"/>
                  </a:lnTo>
                  <a:lnTo>
                    <a:pt x="205401" y="367187"/>
                  </a:lnTo>
                  <a:lnTo>
                    <a:pt x="273936" y="367187"/>
                  </a:lnTo>
                  <a:lnTo>
                    <a:pt x="273936" y="397810"/>
                  </a:lnTo>
                  <a:lnTo>
                    <a:pt x="173300" y="397810"/>
                  </a:lnTo>
                  <a:close/>
                  <a:moveTo>
                    <a:pt x="7408" y="235405"/>
                  </a:moveTo>
                  <a:lnTo>
                    <a:pt x="72056" y="235405"/>
                  </a:lnTo>
                  <a:cubicBezTo>
                    <a:pt x="116909" y="235405"/>
                    <a:pt x="150428" y="270916"/>
                    <a:pt x="150428" y="316607"/>
                  </a:cubicBezTo>
                  <a:cubicBezTo>
                    <a:pt x="150428" y="362339"/>
                    <a:pt x="116909" y="397810"/>
                    <a:pt x="72056" y="397810"/>
                  </a:cubicBezTo>
                  <a:lnTo>
                    <a:pt x="7408" y="397810"/>
                  </a:lnTo>
                  <a:close/>
                  <a:moveTo>
                    <a:pt x="1478213" y="232173"/>
                  </a:moveTo>
                  <a:cubicBezTo>
                    <a:pt x="1525171" y="232173"/>
                    <a:pt x="1562859" y="269057"/>
                    <a:pt x="1562859" y="316607"/>
                  </a:cubicBezTo>
                  <a:cubicBezTo>
                    <a:pt x="1562859" y="364157"/>
                    <a:pt x="1525171" y="401082"/>
                    <a:pt x="1478213" y="401082"/>
                  </a:cubicBezTo>
                  <a:cubicBezTo>
                    <a:pt x="1431255" y="401082"/>
                    <a:pt x="1393850" y="363955"/>
                    <a:pt x="1393850" y="316607"/>
                  </a:cubicBezTo>
                  <a:cubicBezTo>
                    <a:pt x="1393850" y="269057"/>
                    <a:pt x="1431255" y="232173"/>
                    <a:pt x="1478213" y="232173"/>
                  </a:cubicBezTo>
                  <a:close/>
                  <a:moveTo>
                    <a:pt x="697492" y="232173"/>
                  </a:moveTo>
                  <a:cubicBezTo>
                    <a:pt x="728420" y="232173"/>
                    <a:pt x="754692" y="247727"/>
                    <a:pt x="768416" y="269987"/>
                  </a:cubicBezTo>
                  <a:lnTo>
                    <a:pt x="740969" y="285783"/>
                  </a:lnTo>
                  <a:cubicBezTo>
                    <a:pt x="733521" y="272774"/>
                    <a:pt x="717004" y="263280"/>
                    <a:pt x="697249" y="263280"/>
                  </a:cubicBezTo>
                  <a:cubicBezTo>
                    <a:pt x="666322" y="263280"/>
                    <a:pt x="644017" y="286025"/>
                    <a:pt x="644017" y="316890"/>
                  </a:cubicBezTo>
                  <a:cubicBezTo>
                    <a:pt x="644017" y="347755"/>
                    <a:pt x="665634" y="369813"/>
                    <a:pt x="699557" y="369813"/>
                  </a:cubicBezTo>
                  <a:cubicBezTo>
                    <a:pt x="725141" y="369813"/>
                    <a:pt x="741414" y="357491"/>
                    <a:pt x="746960" y="338948"/>
                  </a:cubicBezTo>
                  <a:lnTo>
                    <a:pt x="697695" y="338948"/>
                  </a:lnTo>
                  <a:lnTo>
                    <a:pt x="697695" y="310668"/>
                  </a:lnTo>
                  <a:lnTo>
                    <a:pt x="779305" y="310668"/>
                  </a:lnTo>
                  <a:lnTo>
                    <a:pt x="779305" y="323111"/>
                  </a:lnTo>
                  <a:cubicBezTo>
                    <a:pt x="779305" y="369974"/>
                    <a:pt x="746070" y="401082"/>
                    <a:pt x="699314" y="401082"/>
                  </a:cubicBezTo>
                  <a:cubicBezTo>
                    <a:pt x="648429" y="401082"/>
                    <a:pt x="612158" y="363268"/>
                    <a:pt x="612158" y="316850"/>
                  </a:cubicBezTo>
                  <a:cubicBezTo>
                    <a:pt x="612158" y="270431"/>
                    <a:pt x="648874" y="232173"/>
                    <a:pt x="697492" y="232173"/>
                  </a:cubicBezTo>
                  <a:close/>
                  <a:moveTo>
                    <a:pt x="547225" y="188987"/>
                  </a:moveTo>
                  <a:lnTo>
                    <a:pt x="583254" y="188987"/>
                  </a:lnTo>
                  <a:lnTo>
                    <a:pt x="557467" y="220781"/>
                  </a:lnTo>
                  <a:lnTo>
                    <a:pt x="528644" y="220781"/>
                  </a:lnTo>
                  <a:close/>
                  <a:moveTo>
                    <a:pt x="0" y="84475"/>
                  </a:moveTo>
                  <a:lnTo>
                    <a:pt x="4" y="84495"/>
                  </a:lnTo>
                  <a:lnTo>
                    <a:pt x="0" y="84516"/>
                  </a:lnTo>
                  <a:close/>
                  <a:moveTo>
                    <a:pt x="1200309" y="31148"/>
                  </a:moveTo>
                  <a:cubicBezTo>
                    <a:pt x="1170799" y="31148"/>
                    <a:pt x="1147765" y="53206"/>
                    <a:pt x="1147765" y="84516"/>
                  </a:cubicBezTo>
                  <a:cubicBezTo>
                    <a:pt x="1147765" y="115825"/>
                    <a:pt x="1170799" y="137640"/>
                    <a:pt x="1200309" y="137640"/>
                  </a:cubicBezTo>
                  <a:cubicBezTo>
                    <a:pt x="1229820" y="137640"/>
                    <a:pt x="1252854" y="115582"/>
                    <a:pt x="1252854" y="84516"/>
                  </a:cubicBezTo>
                  <a:cubicBezTo>
                    <a:pt x="1252854" y="53206"/>
                    <a:pt x="1229820" y="31148"/>
                    <a:pt x="1200309" y="31148"/>
                  </a:cubicBezTo>
                  <a:close/>
                  <a:moveTo>
                    <a:pt x="249769" y="31148"/>
                  </a:moveTo>
                  <a:cubicBezTo>
                    <a:pt x="220258" y="31148"/>
                    <a:pt x="197225" y="53206"/>
                    <a:pt x="197225" y="84516"/>
                  </a:cubicBezTo>
                  <a:cubicBezTo>
                    <a:pt x="197225" y="115825"/>
                    <a:pt x="220258" y="137640"/>
                    <a:pt x="249769" y="137640"/>
                  </a:cubicBezTo>
                  <a:cubicBezTo>
                    <a:pt x="279280" y="137640"/>
                    <a:pt x="302314" y="115582"/>
                    <a:pt x="302314" y="84516"/>
                  </a:cubicBezTo>
                  <a:cubicBezTo>
                    <a:pt x="302314" y="53206"/>
                    <a:pt x="279280" y="31148"/>
                    <a:pt x="249769" y="31148"/>
                  </a:cubicBezTo>
                  <a:close/>
                  <a:moveTo>
                    <a:pt x="1307504" y="3313"/>
                  </a:moveTo>
                  <a:lnTo>
                    <a:pt x="1331914" y="3313"/>
                  </a:lnTo>
                  <a:lnTo>
                    <a:pt x="1401663" y="102372"/>
                  </a:lnTo>
                  <a:lnTo>
                    <a:pt x="1401663" y="3313"/>
                  </a:lnTo>
                  <a:lnTo>
                    <a:pt x="1433765" y="3313"/>
                  </a:lnTo>
                  <a:lnTo>
                    <a:pt x="1433765" y="165717"/>
                  </a:lnTo>
                  <a:lnTo>
                    <a:pt x="1409355" y="165717"/>
                  </a:lnTo>
                  <a:lnTo>
                    <a:pt x="1339606" y="66416"/>
                  </a:lnTo>
                  <a:lnTo>
                    <a:pt x="1339606" y="165717"/>
                  </a:lnTo>
                  <a:lnTo>
                    <a:pt x="1307504" y="165717"/>
                  </a:lnTo>
                  <a:close/>
                  <a:moveTo>
                    <a:pt x="1060973" y="3313"/>
                  </a:moveTo>
                  <a:lnTo>
                    <a:pt x="1093074" y="3313"/>
                  </a:lnTo>
                  <a:lnTo>
                    <a:pt x="1093074" y="165717"/>
                  </a:lnTo>
                  <a:lnTo>
                    <a:pt x="1060973" y="165717"/>
                  </a:lnTo>
                  <a:close/>
                  <a:moveTo>
                    <a:pt x="736071" y="3313"/>
                  </a:moveTo>
                  <a:lnTo>
                    <a:pt x="768172" y="3313"/>
                  </a:lnTo>
                  <a:lnTo>
                    <a:pt x="768172" y="165717"/>
                  </a:lnTo>
                  <a:lnTo>
                    <a:pt x="736071" y="165717"/>
                  </a:lnTo>
                  <a:close/>
                  <a:moveTo>
                    <a:pt x="546537" y="3313"/>
                  </a:moveTo>
                  <a:lnTo>
                    <a:pt x="579529" y="3313"/>
                  </a:lnTo>
                  <a:lnTo>
                    <a:pt x="626245" y="80112"/>
                  </a:lnTo>
                  <a:lnTo>
                    <a:pt x="672758" y="3313"/>
                  </a:lnTo>
                  <a:lnTo>
                    <a:pt x="705791" y="3313"/>
                  </a:lnTo>
                  <a:lnTo>
                    <a:pt x="705791" y="165717"/>
                  </a:lnTo>
                  <a:lnTo>
                    <a:pt x="673932" y="165717"/>
                  </a:lnTo>
                  <a:lnTo>
                    <a:pt x="673932" y="60397"/>
                  </a:lnTo>
                  <a:lnTo>
                    <a:pt x="628147" y="135782"/>
                  </a:lnTo>
                  <a:lnTo>
                    <a:pt x="624423" y="135782"/>
                  </a:lnTo>
                  <a:lnTo>
                    <a:pt x="578639" y="60599"/>
                  </a:lnTo>
                  <a:lnTo>
                    <a:pt x="578639" y="165717"/>
                  </a:lnTo>
                  <a:lnTo>
                    <a:pt x="546537" y="165717"/>
                  </a:lnTo>
                  <a:close/>
                  <a:moveTo>
                    <a:pt x="357004" y="3313"/>
                  </a:moveTo>
                  <a:lnTo>
                    <a:pt x="389996" y="3313"/>
                  </a:lnTo>
                  <a:lnTo>
                    <a:pt x="436752" y="80112"/>
                  </a:lnTo>
                  <a:lnTo>
                    <a:pt x="483224" y="3313"/>
                  </a:lnTo>
                  <a:lnTo>
                    <a:pt x="516257" y="3313"/>
                  </a:lnTo>
                  <a:lnTo>
                    <a:pt x="516257" y="165717"/>
                  </a:lnTo>
                  <a:lnTo>
                    <a:pt x="484398" y="165717"/>
                  </a:lnTo>
                  <a:lnTo>
                    <a:pt x="484398" y="60397"/>
                  </a:lnTo>
                  <a:lnTo>
                    <a:pt x="438614" y="135782"/>
                  </a:lnTo>
                  <a:lnTo>
                    <a:pt x="434890" y="135782"/>
                  </a:lnTo>
                  <a:lnTo>
                    <a:pt x="389105" y="60599"/>
                  </a:lnTo>
                  <a:lnTo>
                    <a:pt x="389105" y="165717"/>
                  </a:lnTo>
                  <a:lnTo>
                    <a:pt x="357004" y="165717"/>
                  </a:lnTo>
                  <a:close/>
                  <a:moveTo>
                    <a:pt x="1200269" y="41"/>
                  </a:moveTo>
                  <a:cubicBezTo>
                    <a:pt x="1247227" y="41"/>
                    <a:pt x="1284875" y="36925"/>
                    <a:pt x="1284875" y="84516"/>
                  </a:cubicBezTo>
                  <a:cubicBezTo>
                    <a:pt x="1284875" y="132106"/>
                    <a:pt x="1247227" y="168990"/>
                    <a:pt x="1200269" y="168990"/>
                  </a:cubicBezTo>
                  <a:cubicBezTo>
                    <a:pt x="1153311" y="168990"/>
                    <a:pt x="1115906" y="131863"/>
                    <a:pt x="1115906" y="84516"/>
                  </a:cubicBezTo>
                  <a:cubicBezTo>
                    <a:pt x="1115906" y="36966"/>
                    <a:pt x="1153311" y="41"/>
                    <a:pt x="1200269" y="41"/>
                  </a:cubicBezTo>
                  <a:close/>
                  <a:moveTo>
                    <a:pt x="249729" y="41"/>
                  </a:moveTo>
                  <a:cubicBezTo>
                    <a:pt x="296687" y="41"/>
                    <a:pt x="334335" y="36925"/>
                    <a:pt x="334335" y="84516"/>
                  </a:cubicBezTo>
                  <a:cubicBezTo>
                    <a:pt x="334335" y="132106"/>
                    <a:pt x="296687" y="168990"/>
                    <a:pt x="249729" y="168990"/>
                  </a:cubicBezTo>
                  <a:cubicBezTo>
                    <a:pt x="202771" y="168990"/>
                    <a:pt x="165366" y="131863"/>
                    <a:pt x="165366" y="84516"/>
                  </a:cubicBezTo>
                  <a:cubicBezTo>
                    <a:pt x="165366" y="36966"/>
                    <a:pt x="202771" y="41"/>
                    <a:pt x="249729" y="41"/>
                  </a:cubicBezTo>
                  <a:close/>
                  <a:moveTo>
                    <a:pt x="84606" y="41"/>
                  </a:moveTo>
                  <a:cubicBezTo>
                    <a:pt x="114360" y="41"/>
                    <a:pt x="140632" y="15110"/>
                    <a:pt x="154598" y="38339"/>
                  </a:cubicBezTo>
                  <a:lnTo>
                    <a:pt x="126909" y="54337"/>
                  </a:lnTo>
                  <a:cubicBezTo>
                    <a:pt x="119015" y="39955"/>
                    <a:pt x="103187" y="31148"/>
                    <a:pt x="84606" y="31148"/>
                  </a:cubicBezTo>
                  <a:cubicBezTo>
                    <a:pt x="52747" y="31148"/>
                    <a:pt x="31819" y="53206"/>
                    <a:pt x="31819" y="84516"/>
                  </a:cubicBezTo>
                  <a:cubicBezTo>
                    <a:pt x="31819" y="115825"/>
                    <a:pt x="52747" y="137640"/>
                    <a:pt x="84606" y="137640"/>
                  </a:cubicBezTo>
                  <a:cubicBezTo>
                    <a:pt x="103187" y="137640"/>
                    <a:pt x="119258" y="128833"/>
                    <a:pt x="126909" y="114653"/>
                  </a:cubicBezTo>
                  <a:lnTo>
                    <a:pt x="154598" y="130651"/>
                  </a:lnTo>
                  <a:cubicBezTo>
                    <a:pt x="140875" y="153841"/>
                    <a:pt x="114603" y="168950"/>
                    <a:pt x="84606" y="168950"/>
                  </a:cubicBezTo>
                  <a:cubicBezTo>
                    <a:pt x="47626" y="168950"/>
                    <a:pt x="18525" y="148066"/>
                    <a:pt x="6286" y="117649"/>
                  </a:cubicBezTo>
                  <a:lnTo>
                    <a:pt x="4" y="84495"/>
                  </a:lnTo>
                  <a:lnTo>
                    <a:pt x="6292" y="51257"/>
                  </a:lnTo>
                  <a:cubicBezTo>
                    <a:pt x="18541" y="20811"/>
                    <a:pt x="47657" y="41"/>
                    <a:pt x="84606" y="41"/>
                  </a:cubicBezTo>
                  <a:close/>
                  <a:moveTo>
                    <a:pt x="978432" y="0"/>
                  </a:moveTo>
                  <a:cubicBezTo>
                    <a:pt x="1006324" y="0"/>
                    <a:pt x="1025633" y="13695"/>
                    <a:pt x="1036563" y="36440"/>
                  </a:cubicBezTo>
                  <a:lnTo>
                    <a:pt x="1009602" y="51994"/>
                  </a:lnTo>
                  <a:cubicBezTo>
                    <a:pt x="1003814" y="39712"/>
                    <a:pt x="994948" y="31107"/>
                    <a:pt x="978432" y="31107"/>
                  </a:cubicBezTo>
                  <a:cubicBezTo>
                    <a:pt x="964952" y="31107"/>
                    <a:pt x="957058" y="38056"/>
                    <a:pt x="957058" y="47348"/>
                  </a:cubicBezTo>
                  <a:cubicBezTo>
                    <a:pt x="957058" y="57326"/>
                    <a:pt x="963333" y="62659"/>
                    <a:pt x="987986" y="70093"/>
                  </a:cubicBezTo>
                  <a:cubicBezTo>
                    <a:pt x="1013772" y="78213"/>
                    <a:pt x="1041259" y="86777"/>
                    <a:pt x="1041259" y="119985"/>
                  </a:cubicBezTo>
                  <a:cubicBezTo>
                    <a:pt x="1041259" y="150366"/>
                    <a:pt x="1016849" y="168949"/>
                    <a:pt x="982197" y="168949"/>
                  </a:cubicBezTo>
                  <a:cubicBezTo>
                    <a:pt x="947545" y="168949"/>
                    <a:pt x="927102" y="152911"/>
                    <a:pt x="918277" y="128792"/>
                  </a:cubicBezTo>
                  <a:lnTo>
                    <a:pt x="918196" y="128833"/>
                  </a:lnTo>
                  <a:lnTo>
                    <a:pt x="945642" y="112794"/>
                  </a:lnTo>
                  <a:cubicBezTo>
                    <a:pt x="951431" y="127863"/>
                    <a:pt x="962847" y="137640"/>
                    <a:pt x="983088" y="137640"/>
                  </a:cubicBezTo>
                  <a:cubicBezTo>
                    <a:pt x="1003328" y="137640"/>
                    <a:pt x="1009117" y="129520"/>
                    <a:pt x="1009117" y="120470"/>
                  </a:cubicBezTo>
                  <a:cubicBezTo>
                    <a:pt x="1009117" y="108391"/>
                    <a:pt x="998187" y="103745"/>
                    <a:pt x="974020" y="96796"/>
                  </a:cubicBezTo>
                  <a:cubicBezTo>
                    <a:pt x="949124" y="89605"/>
                    <a:pt x="924956" y="79142"/>
                    <a:pt x="924956" y="48277"/>
                  </a:cubicBezTo>
                  <a:cubicBezTo>
                    <a:pt x="924956" y="17412"/>
                    <a:pt x="950540" y="0"/>
                    <a:pt x="978432" y="0"/>
                  </a:cubicBezTo>
                  <a:close/>
                  <a:moveTo>
                    <a:pt x="847718" y="0"/>
                  </a:moveTo>
                  <a:cubicBezTo>
                    <a:pt x="875650" y="0"/>
                    <a:pt x="894919" y="13695"/>
                    <a:pt x="905849" y="36440"/>
                  </a:cubicBezTo>
                  <a:lnTo>
                    <a:pt x="878889" y="51994"/>
                  </a:lnTo>
                  <a:cubicBezTo>
                    <a:pt x="873100" y="39712"/>
                    <a:pt x="864234" y="31107"/>
                    <a:pt x="847718" y="31107"/>
                  </a:cubicBezTo>
                  <a:cubicBezTo>
                    <a:pt x="834238" y="31107"/>
                    <a:pt x="826344" y="38056"/>
                    <a:pt x="826344" y="47348"/>
                  </a:cubicBezTo>
                  <a:cubicBezTo>
                    <a:pt x="826344" y="57326"/>
                    <a:pt x="832619" y="62659"/>
                    <a:pt x="857272" y="70093"/>
                  </a:cubicBezTo>
                  <a:cubicBezTo>
                    <a:pt x="883099" y="78213"/>
                    <a:pt x="910545" y="86777"/>
                    <a:pt x="910545" y="119985"/>
                  </a:cubicBezTo>
                  <a:cubicBezTo>
                    <a:pt x="910545" y="150366"/>
                    <a:pt x="886135" y="168949"/>
                    <a:pt x="851483" y="168949"/>
                  </a:cubicBezTo>
                  <a:cubicBezTo>
                    <a:pt x="816831" y="168949"/>
                    <a:pt x="796388" y="152911"/>
                    <a:pt x="787563" y="128792"/>
                  </a:cubicBezTo>
                  <a:lnTo>
                    <a:pt x="787482" y="128833"/>
                  </a:lnTo>
                  <a:lnTo>
                    <a:pt x="814928" y="112794"/>
                  </a:lnTo>
                  <a:cubicBezTo>
                    <a:pt x="820717" y="127863"/>
                    <a:pt x="832133" y="137640"/>
                    <a:pt x="852374" y="137640"/>
                  </a:cubicBezTo>
                  <a:cubicBezTo>
                    <a:pt x="872614" y="137640"/>
                    <a:pt x="878403" y="129520"/>
                    <a:pt x="878403" y="120470"/>
                  </a:cubicBezTo>
                  <a:cubicBezTo>
                    <a:pt x="878403" y="108391"/>
                    <a:pt x="867473" y="103745"/>
                    <a:pt x="843306" y="96796"/>
                  </a:cubicBezTo>
                  <a:cubicBezTo>
                    <a:pt x="818410" y="89605"/>
                    <a:pt x="794243" y="79142"/>
                    <a:pt x="794243" y="48277"/>
                  </a:cubicBezTo>
                  <a:cubicBezTo>
                    <a:pt x="794243" y="17412"/>
                    <a:pt x="819786" y="0"/>
                    <a:pt x="847718" y="0"/>
                  </a:cubicBezTo>
                  <a:close/>
                </a:path>
              </a:pathLst>
            </a:custGeom>
            <a:solidFill>
              <a:srgbClr val="000000"/>
            </a:solidFill>
            <a:ln w="0" cap="flat">
              <a:noFill/>
              <a:prstDash val="solid"/>
              <a:miter/>
            </a:ln>
          </p:spPr>
          <p:txBody>
            <a:bodyPr rtlCol="0" anchor="ctr"/>
            <a:lstStyle/>
            <a:p>
              <a:endParaRPr lang="fr-FR"/>
            </a:p>
          </p:txBody>
        </p:sp>
        <p:sp>
          <p:nvSpPr>
            <p:cNvPr id="13" name="Forme libre 12">
              <a:extLst>
                <a:ext uri="{FF2B5EF4-FFF2-40B4-BE49-F238E27FC236}">
                  <a16:creationId xmlns:a16="http://schemas.microsoft.com/office/drawing/2014/main" id="{35C8A395-527C-74F2-F0A8-20A750DF66C8}"/>
                </a:ext>
              </a:extLst>
            </p:cNvPr>
            <p:cNvSpPr/>
            <p:nvPr/>
          </p:nvSpPr>
          <p:spPr>
            <a:xfrm>
              <a:off x="2564673" y="-1568456"/>
              <a:ext cx="3334562" cy="1157273"/>
            </a:xfrm>
            <a:custGeom>
              <a:avLst/>
              <a:gdLst>
                <a:gd name="connsiteX0" fmla="*/ 2864494 w 3334562"/>
                <a:gd name="connsiteY0" fmla="*/ 930271 h 1157273"/>
                <a:gd name="connsiteX1" fmla="*/ 2474943 w 3334562"/>
                <a:gd name="connsiteY1" fmla="*/ 735426 h 1157273"/>
                <a:gd name="connsiteX2" fmla="*/ 3334562 w 3334562"/>
                <a:gd name="connsiteY2" fmla="*/ 587363 h 1157273"/>
                <a:gd name="connsiteX3" fmla="*/ 3326426 w 3334562"/>
                <a:gd name="connsiteY3" fmla="*/ 488870 h 1157273"/>
                <a:gd name="connsiteX4" fmla="*/ 2685891 w 3334562"/>
                <a:gd name="connsiteY4" fmla="*/ 13211 h 1157273"/>
                <a:gd name="connsiteX5" fmla="*/ 2204528 w 3334562"/>
                <a:gd name="connsiteY5" fmla="*/ 586676 h 1157273"/>
                <a:gd name="connsiteX6" fmla="*/ 2070414 w 3334562"/>
                <a:gd name="connsiteY6" fmla="*/ 609784 h 1157273"/>
                <a:gd name="connsiteX7" fmla="*/ 2101746 w 3334562"/>
                <a:gd name="connsiteY7" fmla="*/ 790975 h 1157273"/>
                <a:gd name="connsiteX8" fmla="*/ 2235739 w 3334562"/>
                <a:gd name="connsiteY8" fmla="*/ 767907 h 1157273"/>
                <a:gd name="connsiteX9" fmla="*/ 2899227 w 3334562"/>
                <a:gd name="connsiteY9" fmla="*/ 1144023 h 1157273"/>
                <a:gd name="connsiteX10" fmla="*/ 3331607 w 3334562"/>
                <a:gd name="connsiteY10" fmla="*/ 827617 h 1157273"/>
                <a:gd name="connsiteX11" fmla="*/ 3120012 w 3334562"/>
                <a:gd name="connsiteY11" fmla="*/ 748636 h 1157273"/>
                <a:gd name="connsiteX12" fmla="*/ 2864494 w 3334562"/>
                <a:gd name="connsiteY12" fmla="*/ 930271 h 1157273"/>
                <a:gd name="connsiteX13" fmla="*/ 2720259 w 3334562"/>
                <a:gd name="connsiteY13" fmla="*/ 224862 h 1157273"/>
                <a:gd name="connsiteX14" fmla="*/ 3074956 w 3334562"/>
                <a:gd name="connsiteY14" fmla="*/ 436795 h 1157273"/>
                <a:gd name="connsiteX15" fmla="*/ 2439967 w 3334562"/>
                <a:gd name="connsiteY15" fmla="*/ 546156 h 1157273"/>
                <a:gd name="connsiteX16" fmla="*/ 2720259 w 3334562"/>
                <a:gd name="connsiteY16" fmla="*/ 224862 h 1157273"/>
                <a:gd name="connsiteX17" fmla="*/ 218194 w 3334562"/>
                <a:gd name="connsiteY17" fmla="*/ 578637 h 1157273"/>
                <a:gd name="connsiteX18" fmla="*/ 579773 w 3334562"/>
                <a:gd name="connsiteY18" fmla="*/ 942673 h 1157273"/>
                <a:gd name="connsiteX19" fmla="*/ 869699 w 3334562"/>
                <a:gd name="connsiteY19" fmla="*/ 785278 h 1157273"/>
                <a:gd name="connsiteX20" fmla="*/ 1059273 w 3334562"/>
                <a:gd name="connsiteY20" fmla="*/ 894962 h 1157273"/>
                <a:gd name="connsiteX21" fmla="*/ 579813 w 3334562"/>
                <a:gd name="connsiteY21" fmla="*/ 1157274 h 1157273"/>
                <a:gd name="connsiteX22" fmla="*/ 0 w 3334562"/>
                <a:gd name="connsiteY22" fmla="*/ 578637 h 1157273"/>
                <a:gd name="connsiteX23" fmla="*/ 579813 w 3334562"/>
                <a:gd name="connsiteY23" fmla="*/ 0 h 1157273"/>
                <a:gd name="connsiteX24" fmla="*/ 1059273 w 3334562"/>
                <a:gd name="connsiteY24" fmla="*/ 262312 h 1157273"/>
                <a:gd name="connsiteX25" fmla="*/ 869699 w 3334562"/>
                <a:gd name="connsiteY25" fmla="*/ 371995 h 1157273"/>
                <a:gd name="connsiteX26" fmla="*/ 579773 w 3334562"/>
                <a:gd name="connsiteY26" fmla="*/ 213025 h 1157273"/>
                <a:gd name="connsiteX27" fmla="*/ 218194 w 3334562"/>
                <a:gd name="connsiteY27" fmla="*/ 578637 h 1157273"/>
                <a:gd name="connsiteX28" fmla="*/ 2011797 w 3334562"/>
                <a:gd name="connsiteY28" fmla="*/ 391064 h 1157273"/>
                <a:gd name="connsiteX29" fmla="*/ 1640665 w 3334562"/>
                <a:gd name="connsiteY29" fmla="*/ 22260 h 1157273"/>
                <a:gd name="connsiteX30" fmla="*/ 1194642 w 3334562"/>
                <a:gd name="connsiteY30" fmla="*/ 22260 h 1157273"/>
                <a:gd name="connsiteX31" fmla="*/ 1194642 w 3334562"/>
                <a:gd name="connsiteY31" fmla="*/ 1135014 h 1157273"/>
                <a:gd name="connsiteX32" fmla="*/ 1414455 w 3334562"/>
                <a:gd name="connsiteY32" fmla="*/ 1135014 h 1157273"/>
                <a:gd name="connsiteX33" fmla="*/ 1414455 w 3334562"/>
                <a:gd name="connsiteY33" fmla="*/ 748717 h 1157273"/>
                <a:gd name="connsiteX34" fmla="*/ 1581724 w 3334562"/>
                <a:gd name="connsiteY34" fmla="*/ 748717 h 1157273"/>
                <a:gd name="connsiteX35" fmla="*/ 1806314 w 3334562"/>
                <a:gd name="connsiteY35" fmla="*/ 1135014 h 1157273"/>
                <a:gd name="connsiteX36" fmla="*/ 2043656 w 3334562"/>
                <a:gd name="connsiteY36" fmla="*/ 1135014 h 1157273"/>
                <a:gd name="connsiteX37" fmla="*/ 1796760 w 3334562"/>
                <a:gd name="connsiteY37" fmla="*/ 715347 h 1157273"/>
                <a:gd name="connsiteX38" fmla="*/ 2011797 w 3334562"/>
                <a:gd name="connsiteY38" fmla="*/ 391064 h 1157273"/>
                <a:gd name="connsiteX39" fmla="*/ 1640665 w 3334562"/>
                <a:gd name="connsiteY39" fmla="*/ 556377 h 1157273"/>
                <a:gd name="connsiteX40" fmla="*/ 1414455 w 3334562"/>
                <a:gd name="connsiteY40" fmla="*/ 556377 h 1157273"/>
                <a:gd name="connsiteX41" fmla="*/ 1414455 w 3334562"/>
                <a:gd name="connsiteY41" fmla="*/ 227326 h 1157273"/>
                <a:gd name="connsiteX42" fmla="*/ 1640665 w 3334562"/>
                <a:gd name="connsiteY42" fmla="*/ 227326 h 1157273"/>
                <a:gd name="connsiteX43" fmla="*/ 1791983 w 3334562"/>
                <a:gd name="connsiteY43" fmla="*/ 391064 h 1157273"/>
                <a:gd name="connsiteX44" fmla="*/ 1640665 w 3334562"/>
                <a:gd name="connsiteY44" fmla="*/ 556377 h 11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34562" h="1157273">
                  <a:moveTo>
                    <a:pt x="2864494" y="930271"/>
                  </a:moveTo>
                  <a:cubicBezTo>
                    <a:pt x="2691720" y="960045"/>
                    <a:pt x="2540725" y="897265"/>
                    <a:pt x="2474943" y="735426"/>
                  </a:cubicBezTo>
                  <a:lnTo>
                    <a:pt x="3334562" y="587363"/>
                  </a:lnTo>
                  <a:cubicBezTo>
                    <a:pt x="3333671" y="556458"/>
                    <a:pt x="3332012" y="521189"/>
                    <a:pt x="3326426" y="488870"/>
                  </a:cubicBezTo>
                  <a:cubicBezTo>
                    <a:pt x="3272747" y="178483"/>
                    <a:pt x="3007717" y="-42217"/>
                    <a:pt x="2685891" y="13211"/>
                  </a:cubicBezTo>
                  <a:cubicBezTo>
                    <a:pt x="2379650" y="65972"/>
                    <a:pt x="2196513" y="305700"/>
                    <a:pt x="2204528" y="586676"/>
                  </a:cubicBezTo>
                  <a:lnTo>
                    <a:pt x="2070414" y="609784"/>
                  </a:lnTo>
                  <a:lnTo>
                    <a:pt x="2101746" y="790975"/>
                  </a:lnTo>
                  <a:lnTo>
                    <a:pt x="2235739" y="767907"/>
                  </a:lnTo>
                  <a:cubicBezTo>
                    <a:pt x="2322855" y="1038258"/>
                    <a:pt x="2577037" y="1199531"/>
                    <a:pt x="2899227" y="1144023"/>
                  </a:cubicBezTo>
                  <a:cubicBezTo>
                    <a:pt x="3110903" y="1107583"/>
                    <a:pt x="3257607" y="991314"/>
                    <a:pt x="3331607" y="827617"/>
                  </a:cubicBezTo>
                  <a:lnTo>
                    <a:pt x="3120012" y="748636"/>
                  </a:lnTo>
                  <a:cubicBezTo>
                    <a:pt x="3081230" y="832990"/>
                    <a:pt x="2994075" y="907930"/>
                    <a:pt x="2864494" y="930271"/>
                  </a:cubicBezTo>
                  <a:close/>
                  <a:moveTo>
                    <a:pt x="2720259" y="224862"/>
                  </a:moveTo>
                  <a:cubicBezTo>
                    <a:pt x="2860648" y="200703"/>
                    <a:pt x="3010510" y="257019"/>
                    <a:pt x="3074956" y="436795"/>
                  </a:cubicBezTo>
                  <a:lnTo>
                    <a:pt x="2439967" y="546156"/>
                  </a:lnTo>
                  <a:cubicBezTo>
                    <a:pt x="2444420" y="378903"/>
                    <a:pt x="2545299" y="254999"/>
                    <a:pt x="2720259" y="224862"/>
                  </a:cubicBezTo>
                  <a:close/>
                  <a:moveTo>
                    <a:pt x="218194" y="578637"/>
                  </a:moveTo>
                  <a:cubicBezTo>
                    <a:pt x="218194" y="791661"/>
                    <a:pt x="361538" y="942673"/>
                    <a:pt x="579773" y="942673"/>
                  </a:cubicBezTo>
                  <a:cubicBezTo>
                    <a:pt x="707208" y="942673"/>
                    <a:pt x="817114" y="882277"/>
                    <a:pt x="869699" y="785278"/>
                  </a:cubicBezTo>
                  <a:lnTo>
                    <a:pt x="1059273" y="894962"/>
                  </a:lnTo>
                  <a:cubicBezTo>
                    <a:pt x="965275" y="1053932"/>
                    <a:pt x="785296" y="1157274"/>
                    <a:pt x="579813" y="1157274"/>
                  </a:cubicBezTo>
                  <a:cubicBezTo>
                    <a:pt x="242118" y="1157274"/>
                    <a:pt x="0" y="902920"/>
                    <a:pt x="0" y="578637"/>
                  </a:cubicBezTo>
                  <a:cubicBezTo>
                    <a:pt x="0" y="254353"/>
                    <a:pt x="242118" y="0"/>
                    <a:pt x="579813" y="0"/>
                  </a:cubicBezTo>
                  <a:cubicBezTo>
                    <a:pt x="783717" y="0"/>
                    <a:pt x="963697" y="103341"/>
                    <a:pt x="1059273" y="262312"/>
                  </a:cubicBezTo>
                  <a:lnTo>
                    <a:pt x="869699" y="371995"/>
                  </a:lnTo>
                  <a:cubicBezTo>
                    <a:pt x="815535" y="273421"/>
                    <a:pt x="707208" y="213025"/>
                    <a:pt x="579773" y="213025"/>
                  </a:cubicBezTo>
                  <a:cubicBezTo>
                    <a:pt x="361538" y="213025"/>
                    <a:pt x="218194" y="364037"/>
                    <a:pt x="218194" y="578637"/>
                  </a:cubicBezTo>
                  <a:close/>
                  <a:moveTo>
                    <a:pt x="2011797" y="391064"/>
                  </a:moveTo>
                  <a:cubicBezTo>
                    <a:pt x="2011797" y="187573"/>
                    <a:pt x="1846147" y="22260"/>
                    <a:pt x="1640665" y="22260"/>
                  </a:cubicBezTo>
                  <a:lnTo>
                    <a:pt x="1194642" y="22260"/>
                  </a:lnTo>
                  <a:lnTo>
                    <a:pt x="1194642" y="1135014"/>
                  </a:lnTo>
                  <a:lnTo>
                    <a:pt x="1414455" y="1135014"/>
                  </a:lnTo>
                  <a:lnTo>
                    <a:pt x="1414455" y="748717"/>
                  </a:lnTo>
                  <a:lnTo>
                    <a:pt x="1581724" y="748717"/>
                  </a:lnTo>
                  <a:lnTo>
                    <a:pt x="1806314" y="1135014"/>
                  </a:lnTo>
                  <a:lnTo>
                    <a:pt x="2043656" y="1135014"/>
                  </a:lnTo>
                  <a:lnTo>
                    <a:pt x="1796760" y="715347"/>
                  </a:lnTo>
                  <a:cubicBezTo>
                    <a:pt x="1924195" y="656526"/>
                    <a:pt x="2011797" y="530966"/>
                    <a:pt x="2011797" y="391064"/>
                  </a:cubicBezTo>
                  <a:close/>
                  <a:moveTo>
                    <a:pt x="1640665" y="556377"/>
                  </a:moveTo>
                  <a:lnTo>
                    <a:pt x="1414455" y="556377"/>
                  </a:lnTo>
                  <a:lnTo>
                    <a:pt x="1414455" y="227326"/>
                  </a:lnTo>
                  <a:lnTo>
                    <a:pt x="1640665" y="227326"/>
                  </a:lnTo>
                  <a:cubicBezTo>
                    <a:pt x="1723489" y="227326"/>
                    <a:pt x="1791983" y="298873"/>
                    <a:pt x="1791983" y="391064"/>
                  </a:cubicBezTo>
                  <a:cubicBezTo>
                    <a:pt x="1791983" y="483254"/>
                    <a:pt x="1723489" y="556377"/>
                    <a:pt x="1640665" y="556377"/>
                  </a:cubicBezTo>
                  <a:close/>
                </a:path>
              </a:pathLst>
            </a:custGeom>
            <a:solidFill>
              <a:srgbClr val="285F84"/>
            </a:solidFill>
            <a:ln w="0" cap="flat">
              <a:noFill/>
              <a:prstDash val="solid"/>
              <a:miter/>
            </a:ln>
          </p:spPr>
          <p:txBody>
            <a:bodyPr rtlCol="0" anchor="ctr"/>
            <a:lstStyle/>
            <a:p>
              <a:endParaRPr lang="fr-FR"/>
            </a:p>
          </p:txBody>
        </p:sp>
      </p:grpSp>
      <p:sp>
        <p:nvSpPr>
          <p:cNvPr id="21" name="Espace réservé du texte 21">
            <a:extLst>
              <a:ext uri="{FF2B5EF4-FFF2-40B4-BE49-F238E27FC236}">
                <a16:creationId xmlns:a16="http://schemas.microsoft.com/office/drawing/2014/main" id="{380DD042-D5BE-54AF-8C1C-17B9D221CB3F}"/>
              </a:ext>
            </a:extLst>
          </p:cNvPr>
          <p:cNvSpPr>
            <a:spLocks noGrp="1"/>
          </p:cNvSpPr>
          <p:nvPr>
            <p:ph type="body" sz="quarter" idx="21" hasCustomPrompt="1"/>
          </p:nvPr>
        </p:nvSpPr>
        <p:spPr>
          <a:xfrm>
            <a:off x="1605954" y="6324754"/>
            <a:ext cx="2605828" cy="395288"/>
          </a:xfrm>
        </p:spPr>
        <p:txBody>
          <a:bodyPr lIns="0" tIns="0" rIns="0" bIns="0" anchor="ctr">
            <a:noAutofit/>
          </a:bodyPr>
          <a:lstStyle>
            <a:lvl1pPr marL="0" indent="0">
              <a:buNone/>
              <a:defRPr lang="fr-FR" sz="2000" kern="1200" dirty="0">
                <a:solidFill>
                  <a:schemeClr val="accent3"/>
                </a:solidFill>
                <a:latin typeface="Marianne" panose="02000000000000000000" pitchFamily="2" charset="0"/>
                <a:ea typeface="+mn-ea"/>
                <a:cs typeface="+mn-cs"/>
              </a:defRPr>
            </a:lvl1pPr>
          </a:lstStyle>
          <a:p>
            <a:pPr lvl="0"/>
            <a:r>
              <a:rPr lang="fr-FR" dirty="0"/>
              <a:t>Date</a:t>
            </a:r>
          </a:p>
        </p:txBody>
      </p:sp>
      <p:cxnSp>
        <p:nvCxnSpPr>
          <p:cNvPr id="2" name="Connecteur droit 1">
            <a:extLst>
              <a:ext uri="{FF2B5EF4-FFF2-40B4-BE49-F238E27FC236}">
                <a16:creationId xmlns:a16="http://schemas.microsoft.com/office/drawing/2014/main" id="{AF047C09-F410-34E0-269B-478022BFF208}"/>
              </a:ext>
            </a:extLst>
          </p:cNvPr>
          <p:cNvCxnSpPr/>
          <p:nvPr userDrawn="1"/>
        </p:nvCxnSpPr>
        <p:spPr>
          <a:xfrm>
            <a:off x="1593254" y="6157377"/>
            <a:ext cx="502246"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0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PRES. VIOL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9D303B-E6B6-2BF9-3DAB-5C65A1763D06}"/>
              </a:ext>
            </a:extLst>
          </p:cNvPr>
          <p:cNvSpPr/>
          <p:nvPr userDrawn="1"/>
        </p:nvSpPr>
        <p:spPr>
          <a:xfrm>
            <a:off x="463456" y="1733639"/>
            <a:ext cx="10228358" cy="5343318"/>
          </a:xfrm>
          <a:prstGeom prst="rect">
            <a:avLst/>
          </a:prstGeom>
          <a:solidFill>
            <a:schemeClr val="accent4">
              <a:alpha val="101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itre 1">
            <a:extLst>
              <a:ext uri="{FF2B5EF4-FFF2-40B4-BE49-F238E27FC236}">
                <a16:creationId xmlns:a16="http://schemas.microsoft.com/office/drawing/2014/main" id="{BD6818C2-FB17-0743-346A-2C222592ABF8}"/>
              </a:ext>
            </a:extLst>
          </p:cNvPr>
          <p:cNvSpPr>
            <a:spLocks noGrp="1"/>
          </p:cNvSpPr>
          <p:nvPr>
            <p:ph type="title" hasCustomPrompt="1"/>
          </p:nvPr>
        </p:nvSpPr>
        <p:spPr>
          <a:xfrm>
            <a:off x="1605954" y="2669040"/>
            <a:ext cx="8054749" cy="2503035"/>
          </a:xfrm>
          <a:prstGeom prst="rect">
            <a:avLst/>
          </a:prstGeom>
        </p:spPr>
        <p:txBody>
          <a:bodyPr vert="horz" lIns="0" tIns="0" rIns="0" bIns="0" rtlCol="0" anchor="t">
            <a:noAutofit/>
          </a:bodyPr>
          <a:lstStyle>
            <a:lvl1pPr>
              <a:lnSpc>
                <a:spcPct val="80000"/>
              </a:lnSpc>
              <a:defRPr sz="5400" b="1" i="0">
                <a:solidFill>
                  <a:schemeClr val="accent4"/>
                </a:solidFill>
                <a:latin typeface="Marianne" panose="02000000000000000000" pitchFamily="2" charset="0"/>
              </a:defRPr>
            </a:lvl1pPr>
          </a:lstStyle>
          <a:p>
            <a:r>
              <a:rPr lang="fr-FR" dirty="0"/>
              <a:t>Titre de la présentation sur plusieurs lignes</a:t>
            </a:r>
          </a:p>
        </p:txBody>
      </p:sp>
      <p:grpSp>
        <p:nvGrpSpPr>
          <p:cNvPr id="10" name="Groupe 9">
            <a:extLst>
              <a:ext uri="{FF2B5EF4-FFF2-40B4-BE49-F238E27FC236}">
                <a16:creationId xmlns:a16="http://schemas.microsoft.com/office/drawing/2014/main" id="{9073D6FA-D36B-B155-4EBA-86358B28CE44}"/>
              </a:ext>
            </a:extLst>
          </p:cNvPr>
          <p:cNvGrpSpPr/>
          <p:nvPr userDrawn="1"/>
        </p:nvGrpSpPr>
        <p:grpSpPr>
          <a:xfrm>
            <a:off x="463455" y="482718"/>
            <a:ext cx="4724772" cy="790973"/>
            <a:chOff x="893081" y="-1568456"/>
            <a:chExt cx="6912821" cy="1157273"/>
          </a:xfrm>
        </p:grpSpPr>
        <p:grpSp>
          <p:nvGrpSpPr>
            <p:cNvPr id="11" name="Groupe 10">
              <a:extLst>
                <a:ext uri="{FF2B5EF4-FFF2-40B4-BE49-F238E27FC236}">
                  <a16:creationId xmlns:a16="http://schemas.microsoft.com/office/drawing/2014/main" id="{A4928931-2C57-24EB-4F25-5A80DD9A4FE6}"/>
                </a:ext>
              </a:extLst>
            </p:cNvPr>
            <p:cNvGrpSpPr/>
            <p:nvPr userDrawn="1"/>
          </p:nvGrpSpPr>
          <p:grpSpPr>
            <a:xfrm>
              <a:off x="893081" y="-1543570"/>
              <a:ext cx="1276737" cy="1111297"/>
              <a:chOff x="893081" y="-1543570"/>
              <a:chExt cx="1276737" cy="1111297"/>
            </a:xfrm>
          </p:grpSpPr>
          <p:grpSp>
            <p:nvGrpSpPr>
              <p:cNvPr id="14" name="Groupe 13">
                <a:extLst>
                  <a:ext uri="{FF2B5EF4-FFF2-40B4-BE49-F238E27FC236}">
                    <a16:creationId xmlns:a16="http://schemas.microsoft.com/office/drawing/2014/main" id="{923493BD-473C-33E4-7A4A-1AF54303C84F}"/>
                  </a:ext>
                </a:extLst>
              </p:cNvPr>
              <p:cNvGrpSpPr/>
              <p:nvPr userDrawn="1"/>
            </p:nvGrpSpPr>
            <p:grpSpPr>
              <a:xfrm>
                <a:off x="893081" y="-1543570"/>
                <a:ext cx="541517" cy="196137"/>
                <a:chOff x="893081" y="-1543570"/>
                <a:chExt cx="541517" cy="196137"/>
              </a:xfrm>
            </p:grpSpPr>
            <p:sp>
              <p:nvSpPr>
                <p:cNvPr id="17" name="Forme libre 16">
                  <a:extLst>
                    <a:ext uri="{FF2B5EF4-FFF2-40B4-BE49-F238E27FC236}">
                      <a16:creationId xmlns:a16="http://schemas.microsoft.com/office/drawing/2014/main" id="{263EC6AD-B660-3C3B-1FF4-81DB942EA0AB}"/>
                    </a:ext>
                  </a:extLst>
                </p:cNvPr>
                <p:cNvSpPr/>
                <p:nvPr/>
              </p:nvSpPr>
              <p:spPr>
                <a:xfrm>
                  <a:off x="893081" y="-1543570"/>
                  <a:ext cx="256084" cy="195976"/>
                </a:xfrm>
                <a:custGeom>
                  <a:avLst/>
                  <a:gdLst>
                    <a:gd name="connsiteX0" fmla="*/ 225157 w 256084"/>
                    <a:gd name="connsiteY0" fmla="*/ 173272 h 195976"/>
                    <a:gd name="connsiteX1" fmla="*/ 231431 w 256084"/>
                    <a:gd name="connsiteY1" fmla="*/ 166606 h 195976"/>
                    <a:gd name="connsiteX2" fmla="*/ 243819 w 256084"/>
                    <a:gd name="connsiteY2" fmla="*/ 154082 h 195976"/>
                    <a:gd name="connsiteX3" fmla="*/ 247948 w 256084"/>
                    <a:gd name="connsiteY3" fmla="*/ 150931 h 195976"/>
                    <a:gd name="connsiteX4" fmla="*/ 248717 w 256084"/>
                    <a:gd name="connsiteY4" fmla="*/ 149356 h 195976"/>
                    <a:gd name="connsiteX5" fmla="*/ 243819 w 256084"/>
                    <a:gd name="connsiteY5" fmla="*/ 152305 h 195976"/>
                    <a:gd name="connsiteX6" fmla="*/ 243414 w 256084"/>
                    <a:gd name="connsiteY6" fmla="*/ 151537 h 195976"/>
                    <a:gd name="connsiteX7" fmla="*/ 247340 w 256084"/>
                    <a:gd name="connsiteY7" fmla="*/ 148588 h 195976"/>
                    <a:gd name="connsiteX8" fmla="*/ 247138 w 256084"/>
                    <a:gd name="connsiteY8" fmla="*/ 148588 h 195976"/>
                    <a:gd name="connsiteX9" fmla="*/ 246733 w 256084"/>
                    <a:gd name="connsiteY9" fmla="*/ 147820 h 195976"/>
                    <a:gd name="connsiteX10" fmla="*/ 234953 w 256084"/>
                    <a:gd name="connsiteY10" fmla="*/ 153315 h 195976"/>
                    <a:gd name="connsiteX11" fmla="*/ 233172 w 256084"/>
                    <a:gd name="connsiteY11" fmla="*/ 152911 h 195976"/>
                    <a:gd name="connsiteX12" fmla="*/ 218032 w 256084"/>
                    <a:gd name="connsiteY12" fmla="*/ 161718 h 195976"/>
                    <a:gd name="connsiteX13" fmla="*/ 218032 w 256084"/>
                    <a:gd name="connsiteY13" fmla="*/ 160950 h 195976"/>
                    <a:gd name="connsiteX14" fmla="*/ 211353 w 256084"/>
                    <a:gd name="connsiteY14" fmla="*/ 163495 h 195976"/>
                    <a:gd name="connsiteX15" fmla="*/ 202123 w 256084"/>
                    <a:gd name="connsiteY15" fmla="*/ 163899 h 195976"/>
                    <a:gd name="connsiteX16" fmla="*/ 188562 w 256084"/>
                    <a:gd name="connsiteY16" fmla="*/ 166242 h 195976"/>
                    <a:gd name="connsiteX17" fmla="*/ 188157 w 256084"/>
                    <a:gd name="connsiteY17" fmla="*/ 166444 h 195976"/>
                    <a:gd name="connsiteX18" fmla="*/ 181275 w 256084"/>
                    <a:gd name="connsiteY18" fmla="*/ 169192 h 195976"/>
                    <a:gd name="connsiteX19" fmla="*/ 180506 w 256084"/>
                    <a:gd name="connsiteY19" fmla="*/ 169959 h 195976"/>
                    <a:gd name="connsiteX20" fmla="*/ 177956 w 256084"/>
                    <a:gd name="connsiteY20" fmla="*/ 172100 h 195976"/>
                    <a:gd name="connsiteX21" fmla="*/ 171883 w 256084"/>
                    <a:gd name="connsiteY21" fmla="*/ 176989 h 195976"/>
                    <a:gd name="connsiteX22" fmla="*/ 171276 w 256084"/>
                    <a:gd name="connsiteY22" fmla="*/ 177191 h 195976"/>
                    <a:gd name="connsiteX23" fmla="*/ 165366 w 256084"/>
                    <a:gd name="connsiteY23" fmla="*/ 182887 h 195976"/>
                    <a:gd name="connsiteX24" fmla="*/ 164192 w 256084"/>
                    <a:gd name="connsiteY24" fmla="*/ 183089 h 195976"/>
                    <a:gd name="connsiteX25" fmla="*/ 164394 w 256084"/>
                    <a:gd name="connsiteY25" fmla="*/ 182685 h 195976"/>
                    <a:gd name="connsiteX26" fmla="*/ 165366 w 256084"/>
                    <a:gd name="connsiteY26" fmla="*/ 181109 h 195976"/>
                    <a:gd name="connsiteX27" fmla="*/ 166540 w 256084"/>
                    <a:gd name="connsiteY27" fmla="*/ 179332 h 195976"/>
                    <a:gd name="connsiteX28" fmla="*/ 168119 w 256084"/>
                    <a:gd name="connsiteY28" fmla="*/ 177191 h 195976"/>
                    <a:gd name="connsiteX29" fmla="*/ 168119 w 256084"/>
                    <a:gd name="connsiteY29" fmla="*/ 176787 h 195976"/>
                    <a:gd name="connsiteX30" fmla="*/ 167511 w 256084"/>
                    <a:gd name="connsiteY30" fmla="*/ 176585 h 195976"/>
                    <a:gd name="connsiteX31" fmla="*/ 173786 w 256084"/>
                    <a:gd name="connsiteY31" fmla="*/ 171898 h 195976"/>
                    <a:gd name="connsiteX32" fmla="*/ 173381 w 256084"/>
                    <a:gd name="connsiteY32" fmla="*/ 171494 h 195976"/>
                    <a:gd name="connsiteX33" fmla="*/ 173988 w 256084"/>
                    <a:gd name="connsiteY33" fmla="*/ 170525 h 195976"/>
                    <a:gd name="connsiteX34" fmla="*/ 174191 w 256084"/>
                    <a:gd name="connsiteY34" fmla="*/ 170121 h 195976"/>
                    <a:gd name="connsiteX35" fmla="*/ 173988 w 256084"/>
                    <a:gd name="connsiteY35" fmla="*/ 169717 h 195976"/>
                    <a:gd name="connsiteX36" fmla="*/ 172207 w 256084"/>
                    <a:gd name="connsiteY36" fmla="*/ 170888 h 195976"/>
                    <a:gd name="connsiteX37" fmla="*/ 169252 w 256084"/>
                    <a:gd name="connsiteY37" fmla="*/ 173231 h 195976"/>
                    <a:gd name="connsiteX38" fmla="*/ 168645 w 256084"/>
                    <a:gd name="connsiteY38" fmla="*/ 173231 h 195976"/>
                    <a:gd name="connsiteX39" fmla="*/ 168240 w 256084"/>
                    <a:gd name="connsiteY39" fmla="*/ 173029 h 195976"/>
                    <a:gd name="connsiteX40" fmla="*/ 168240 w 256084"/>
                    <a:gd name="connsiteY40" fmla="*/ 172828 h 195976"/>
                    <a:gd name="connsiteX41" fmla="*/ 168443 w 256084"/>
                    <a:gd name="connsiteY41" fmla="*/ 172423 h 195976"/>
                    <a:gd name="connsiteX42" fmla="*/ 168645 w 256084"/>
                    <a:gd name="connsiteY42" fmla="*/ 172019 h 195976"/>
                    <a:gd name="connsiteX43" fmla="*/ 168847 w 256084"/>
                    <a:gd name="connsiteY43" fmla="*/ 171818 h 195976"/>
                    <a:gd name="connsiteX44" fmla="*/ 169050 w 256084"/>
                    <a:gd name="connsiteY44" fmla="*/ 171414 h 195976"/>
                    <a:gd name="connsiteX45" fmla="*/ 169252 w 256084"/>
                    <a:gd name="connsiteY45" fmla="*/ 171009 h 195976"/>
                    <a:gd name="connsiteX46" fmla="*/ 169657 w 256084"/>
                    <a:gd name="connsiteY46" fmla="*/ 170242 h 195976"/>
                    <a:gd name="connsiteX47" fmla="*/ 169859 w 256084"/>
                    <a:gd name="connsiteY47" fmla="*/ 169838 h 195976"/>
                    <a:gd name="connsiteX48" fmla="*/ 170264 w 256084"/>
                    <a:gd name="connsiteY48" fmla="*/ 169232 h 195976"/>
                    <a:gd name="connsiteX49" fmla="*/ 170062 w 256084"/>
                    <a:gd name="connsiteY49" fmla="*/ 168626 h 195976"/>
                    <a:gd name="connsiteX50" fmla="*/ 172612 w 256084"/>
                    <a:gd name="connsiteY50" fmla="*/ 166485 h 195976"/>
                    <a:gd name="connsiteX51" fmla="*/ 172410 w 256084"/>
                    <a:gd name="connsiteY51" fmla="*/ 166485 h 195976"/>
                    <a:gd name="connsiteX52" fmla="*/ 176741 w 256084"/>
                    <a:gd name="connsiteY52" fmla="*/ 164142 h 195976"/>
                    <a:gd name="connsiteX53" fmla="*/ 177348 w 256084"/>
                    <a:gd name="connsiteY53" fmla="*/ 163536 h 195976"/>
                    <a:gd name="connsiteX54" fmla="*/ 171438 w 256084"/>
                    <a:gd name="connsiteY54" fmla="*/ 166485 h 195976"/>
                    <a:gd name="connsiteX55" fmla="*/ 170831 w 256084"/>
                    <a:gd name="connsiteY55" fmla="*/ 166889 h 195976"/>
                    <a:gd name="connsiteX56" fmla="*/ 169859 w 256084"/>
                    <a:gd name="connsiteY56" fmla="*/ 166485 h 195976"/>
                    <a:gd name="connsiteX57" fmla="*/ 169859 w 256084"/>
                    <a:gd name="connsiteY57" fmla="*/ 166283 h 195976"/>
                    <a:gd name="connsiteX58" fmla="*/ 172005 w 256084"/>
                    <a:gd name="connsiteY58" fmla="*/ 164505 h 195976"/>
                    <a:gd name="connsiteX59" fmla="*/ 172774 w 256084"/>
                    <a:gd name="connsiteY59" fmla="*/ 164909 h 195976"/>
                    <a:gd name="connsiteX60" fmla="*/ 214794 w 256084"/>
                    <a:gd name="connsiteY60" fmla="*/ 153153 h 195976"/>
                    <a:gd name="connsiteX61" fmla="*/ 218113 w 256084"/>
                    <a:gd name="connsiteY61" fmla="*/ 151012 h 195976"/>
                    <a:gd name="connsiteX62" fmla="*/ 223618 w 256084"/>
                    <a:gd name="connsiteY62" fmla="*/ 147295 h 195976"/>
                    <a:gd name="connsiteX63" fmla="*/ 229893 w 256084"/>
                    <a:gd name="connsiteY63" fmla="*/ 138852 h 195976"/>
                    <a:gd name="connsiteX64" fmla="*/ 229488 w 256084"/>
                    <a:gd name="connsiteY64" fmla="*/ 138084 h 195976"/>
                    <a:gd name="connsiteX65" fmla="*/ 213174 w 256084"/>
                    <a:gd name="connsiteY65" fmla="*/ 150244 h 195976"/>
                    <a:gd name="connsiteX66" fmla="*/ 188643 w 256084"/>
                    <a:gd name="connsiteY66" fmla="*/ 154769 h 195976"/>
                    <a:gd name="connsiteX67" fmla="*/ 190424 w 256084"/>
                    <a:gd name="connsiteY67" fmla="*/ 154001 h 195976"/>
                    <a:gd name="connsiteX68" fmla="*/ 192003 w 256084"/>
                    <a:gd name="connsiteY68" fmla="*/ 151860 h 195976"/>
                    <a:gd name="connsiteX69" fmla="*/ 193177 w 256084"/>
                    <a:gd name="connsiteY69" fmla="*/ 151860 h 195976"/>
                    <a:gd name="connsiteX70" fmla="*/ 193946 w 256084"/>
                    <a:gd name="connsiteY70" fmla="*/ 151093 h 195976"/>
                    <a:gd name="connsiteX71" fmla="*/ 195524 w 256084"/>
                    <a:gd name="connsiteY71" fmla="*/ 150689 h 195976"/>
                    <a:gd name="connsiteX72" fmla="*/ 190424 w 256084"/>
                    <a:gd name="connsiteY72" fmla="*/ 150689 h 195976"/>
                    <a:gd name="connsiteX73" fmla="*/ 191598 w 256084"/>
                    <a:gd name="connsiteY73" fmla="*/ 148548 h 195976"/>
                    <a:gd name="connsiteX74" fmla="*/ 193177 w 256084"/>
                    <a:gd name="connsiteY74" fmla="*/ 148548 h 195976"/>
                    <a:gd name="connsiteX75" fmla="*/ 193946 w 256084"/>
                    <a:gd name="connsiteY75" fmla="*/ 146972 h 195976"/>
                    <a:gd name="connsiteX76" fmla="*/ 209855 w 256084"/>
                    <a:gd name="connsiteY76" fmla="*/ 138165 h 195976"/>
                    <a:gd name="connsiteX77" fmla="*/ 206900 w 256084"/>
                    <a:gd name="connsiteY77" fmla="*/ 138569 h 195976"/>
                    <a:gd name="connsiteX78" fmla="*/ 207669 w 256084"/>
                    <a:gd name="connsiteY78" fmla="*/ 137397 h 195976"/>
                    <a:gd name="connsiteX79" fmla="*/ 219246 w 256084"/>
                    <a:gd name="connsiteY79" fmla="*/ 132509 h 195976"/>
                    <a:gd name="connsiteX80" fmla="*/ 215117 w 256084"/>
                    <a:gd name="connsiteY80" fmla="*/ 132509 h 195976"/>
                    <a:gd name="connsiteX81" fmla="*/ 217263 w 256084"/>
                    <a:gd name="connsiteY81" fmla="*/ 131338 h 195976"/>
                    <a:gd name="connsiteX82" fmla="*/ 217263 w 256084"/>
                    <a:gd name="connsiteY82" fmla="*/ 130166 h 195976"/>
                    <a:gd name="connsiteX83" fmla="*/ 218032 w 256084"/>
                    <a:gd name="connsiteY83" fmla="*/ 129762 h 195976"/>
                    <a:gd name="connsiteX84" fmla="*/ 217263 w 256084"/>
                    <a:gd name="connsiteY84" fmla="*/ 129358 h 195976"/>
                    <a:gd name="connsiteX85" fmla="*/ 219408 w 256084"/>
                    <a:gd name="connsiteY85" fmla="*/ 128186 h 195976"/>
                    <a:gd name="connsiteX86" fmla="*/ 218234 w 256084"/>
                    <a:gd name="connsiteY86" fmla="*/ 127782 h 195976"/>
                    <a:gd name="connsiteX87" fmla="*/ 223133 w 256084"/>
                    <a:gd name="connsiteY87" fmla="*/ 125641 h 195976"/>
                    <a:gd name="connsiteX88" fmla="*/ 221554 w 256084"/>
                    <a:gd name="connsiteY88" fmla="*/ 124874 h 195976"/>
                    <a:gd name="connsiteX89" fmla="*/ 222323 w 256084"/>
                    <a:gd name="connsiteY89" fmla="*/ 124470 h 195976"/>
                    <a:gd name="connsiteX90" fmla="*/ 221554 w 256084"/>
                    <a:gd name="connsiteY90" fmla="*/ 124470 h 195976"/>
                    <a:gd name="connsiteX91" fmla="*/ 221149 w 256084"/>
                    <a:gd name="connsiteY91" fmla="*/ 122894 h 195976"/>
                    <a:gd name="connsiteX92" fmla="*/ 224469 w 256084"/>
                    <a:gd name="connsiteY92" fmla="*/ 114087 h 195976"/>
                    <a:gd name="connsiteX93" fmla="*/ 223699 w 256084"/>
                    <a:gd name="connsiteY93" fmla="*/ 113683 h 195976"/>
                    <a:gd name="connsiteX94" fmla="*/ 208559 w 256084"/>
                    <a:gd name="connsiteY94" fmla="*/ 120753 h 195976"/>
                    <a:gd name="connsiteX95" fmla="*/ 206009 w 256084"/>
                    <a:gd name="connsiteY95" fmla="*/ 120753 h 195976"/>
                    <a:gd name="connsiteX96" fmla="*/ 199735 w 256084"/>
                    <a:gd name="connsiteY96" fmla="*/ 120349 h 195976"/>
                    <a:gd name="connsiteX97" fmla="*/ 196010 w 256084"/>
                    <a:gd name="connsiteY97" fmla="*/ 117400 h 195976"/>
                    <a:gd name="connsiteX98" fmla="*/ 186781 w 256084"/>
                    <a:gd name="connsiteY98" fmla="*/ 112875 h 195976"/>
                    <a:gd name="connsiteX99" fmla="*/ 158322 w 256084"/>
                    <a:gd name="connsiteY99" fmla="*/ 108754 h 195976"/>
                    <a:gd name="connsiteX100" fmla="*/ 171276 w 256084"/>
                    <a:gd name="connsiteY100" fmla="*/ 105038 h 195976"/>
                    <a:gd name="connsiteX101" fmla="*/ 190140 w 256084"/>
                    <a:gd name="connsiteY101" fmla="*/ 101321 h 195976"/>
                    <a:gd name="connsiteX102" fmla="*/ 186416 w 256084"/>
                    <a:gd name="connsiteY102" fmla="*/ 101321 h 195976"/>
                    <a:gd name="connsiteX103" fmla="*/ 170507 w 256084"/>
                    <a:gd name="connsiteY103" fmla="*/ 103462 h 195976"/>
                    <a:gd name="connsiteX104" fmla="*/ 159699 w 256084"/>
                    <a:gd name="connsiteY104" fmla="*/ 106411 h 195976"/>
                    <a:gd name="connsiteX105" fmla="*/ 153788 w 256084"/>
                    <a:gd name="connsiteY105" fmla="*/ 108956 h 195976"/>
                    <a:gd name="connsiteX106" fmla="*/ 153788 w 256084"/>
                    <a:gd name="connsiteY106" fmla="*/ 107785 h 195976"/>
                    <a:gd name="connsiteX107" fmla="*/ 167916 w 256084"/>
                    <a:gd name="connsiteY107" fmla="*/ 98574 h 195976"/>
                    <a:gd name="connsiteX108" fmla="*/ 187550 w 256084"/>
                    <a:gd name="connsiteY108" fmla="*/ 99341 h 195976"/>
                    <a:gd name="connsiteX109" fmla="*/ 201678 w 256084"/>
                    <a:gd name="connsiteY109" fmla="*/ 101887 h 195976"/>
                    <a:gd name="connsiteX110" fmla="*/ 205402 w 256084"/>
                    <a:gd name="connsiteY110" fmla="*/ 105199 h 195976"/>
                    <a:gd name="connsiteX111" fmla="*/ 212081 w 256084"/>
                    <a:gd name="connsiteY111" fmla="*/ 106775 h 195976"/>
                    <a:gd name="connsiteX112" fmla="*/ 212081 w 256084"/>
                    <a:gd name="connsiteY112" fmla="*/ 104634 h 195976"/>
                    <a:gd name="connsiteX113" fmla="*/ 216980 w 256084"/>
                    <a:gd name="connsiteY113" fmla="*/ 104230 h 195976"/>
                    <a:gd name="connsiteX114" fmla="*/ 212850 w 256084"/>
                    <a:gd name="connsiteY114" fmla="*/ 96392 h 195976"/>
                    <a:gd name="connsiteX115" fmla="*/ 213255 w 256084"/>
                    <a:gd name="connsiteY115" fmla="*/ 95625 h 195976"/>
                    <a:gd name="connsiteX116" fmla="*/ 222080 w 256084"/>
                    <a:gd name="connsiteY116" fmla="*/ 103058 h 195976"/>
                    <a:gd name="connsiteX117" fmla="*/ 227586 w 256084"/>
                    <a:gd name="connsiteY117" fmla="*/ 102654 h 195976"/>
                    <a:gd name="connsiteX118" fmla="*/ 218963 w 256084"/>
                    <a:gd name="connsiteY118" fmla="*/ 91464 h 195976"/>
                    <a:gd name="connsiteX119" fmla="*/ 218963 w 256084"/>
                    <a:gd name="connsiteY119" fmla="*/ 89888 h 195976"/>
                    <a:gd name="connsiteX120" fmla="*/ 217789 w 256084"/>
                    <a:gd name="connsiteY120" fmla="*/ 89121 h 195976"/>
                    <a:gd name="connsiteX121" fmla="*/ 217789 w 256084"/>
                    <a:gd name="connsiteY121" fmla="*/ 87545 h 195976"/>
                    <a:gd name="connsiteX122" fmla="*/ 216008 w 256084"/>
                    <a:gd name="connsiteY122" fmla="*/ 84232 h 195976"/>
                    <a:gd name="connsiteX123" fmla="*/ 214834 w 256084"/>
                    <a:gd name="connsiteY123" fmla="*/ 77566 h 195976"/>
                    <a:gd name="connsiteX124" fmla="*/ 213255 w 256084"/>
                    <a:gd name="connsiteY124" fmla="*/ 71304 h 195976"/>
                    <a:gd name="connsiteX125" fmla="*/ 209936 w 256084"/>
                    <a:gd name="connsiteY125" fmla="*/ 53488 h 195976"/>
                    <a:gd name="connsiteX126" fmla="*/ 217384 w 256084"/>
                    <a:gd name="connsiteY126" fmla="*/ 34662 h 195976"/>
                    <a:gd name="connsiteX127" fmla="*/ 227788 w 256084"/>
                    <a:gd name="connsiteY127" fmla="*/ 22906 h 195976"/>
                    <a:gd name="connsiteX128" fmla="*/ 234872 w 256084"/>
                    <a:gd name="connsiteY128" fmla="*/ 11150 h 195976"/>
                    <a:gd name="connsiteX129" fmla="*/ 246247 w 256084"/>
                    <a:gd name="connsiteY129" fmla="*/ 3717 h 195976"/>
                    <a:gd name="connsiteX130" fmla="*/ 256084 w 256084"/>
                    <a:gd name="connsiteY130" fmla="*/ 0 h 195976"/>
                    <a:gd name="connsiteX131" fmla="*/ 0 w 256084"/>
                    <a:gd name="connsiteY131" fmla="*/ 0 h 195976"/>
                    <a:gd name="connsiteX132" fmla="*/ 0 w 256084"/>
                    <a:gd name="connsiteY132" fmla="*/ 195976 h 195976"/>
                    <a:gd name="connsiteX133" fmla="*/ 182044 w 256084"/>
                    <a:gd name="connsiteY133" fmla="*/ 195976 h 195976"/>
                    <a:gd name="connsiteX134" fmla="*/ 206009 w 256084"/>
                    <a:gd name="connsiteY134" fmla="*/ 183614 h 195976"/>
                    <a:gd name="connsiteX135" fmla="*/ 224873 w 256084"/>
                    <a:gd name="connsiteY135" fmla="*/ 173231 h 195976"/>
                    <a:gd name="connsiteX136" fmla="*/ 167916 w 256084"/>
                    <a:gd name="connsiteY136" fmla="*/ 146568 h 195976"/>
                    <a:gd name="connsiteX137" fmla="*/ 166135 w 256084"/>
                    <a:gd name="connsiteY137" fmla="*/ 146164 h 195976"/>
                    <a:gd name="connsiteX138" fmla="*/ 170669 w 256084"/>
                    <a:gd name="connsiteY138" fmla="*/ 143619 h 195976"/>
                    <a:gd name="connsiteX139" fmla="*/ 173219 w 256084"/>
                    <a:gd name="connsiteY139" fmla="*/ 142851 h 195976"/>
                    <a:gd name="connsiteX140" fmla="*/ 175770 w 256084"/>
                    <a:gd name="connsiteY140" fmla="*/ 144427 h 195976"/>
                    <a:gd name="connsiteX141" fmla="*/ 167916 w 256084"/>
                    <a:gd name="connsiteY141" fmla="*/ 146568 h 195976"/>
                    <a:gd name="connsiteX142" fmla="*/ 110959 w 256084"/>
                    <a:gd name="connsiteY142" fmla="*/ 138529 h 195976"/>
                    <a:gd name="connsiteX143" fmla="*/ 110554 w 256084"/>
                    <a:gd name="connsiteY143" fmla="*/ 137761 h 195976"/>
                    <a:gd name="connsiteX144" fmla="*/ 122537 w 256084"/>
                    <a:gd name="connsiteY144" fmla="*/ 118935 h 195976"/>
                    <a:gd name="connsiteX145" fmla="*/ 135086 w 256084"/>
                    <a:gd name="connsiteY145" fmla="*/ 108552 h 195976"/>
                    <a:gd name="connsiteX146" fmla="*/ 155893 w 256084"/>
                    <a:gd name="connsiteY146" fmla="*/ 92272 h 195976"/>
                    <a:gd name="connsiteX147" fmla="*/ 165528 w 256084"/>
                    <a:gd name="connsiteY147" fmla="*/ 92676 h 195976"/>
                    <a:gd name="connsiteX148" fmla="*/ 160994 w 256084"/>
                    <a:gd name="connsiteY148" fmla="*/ 94817 h 195976"/>
                    <a:gd name="connsiteX149" fmla="*/ 159820 w 256084"/>
                    <a:gd name="connsiteY149" fmla="*/ 94413 h 195976"/>
                    <a:gd name="connsiteX150" fmla="*/ 160225 w 256084"/>
                    <a:gd name="connsiteY150" fmla="*/ 93241 h 195976"/>
                    <a:gd name="connsiteX151" fmla="*/ 148445 w 256084"/>
                    <a:gd name="connsiteY151" fmla="*/ 104028 h 195976"/>
                    <a:gd name="connsiteX152" fmla="*/ 139984 w 256084"/>
                    <a:gd name="connsiteY152" fmla="*/ 113643 h 195976"/>
                    <a:gd name="connsiteX153" fmla="*/ 139579 w 256084"/>
                    <a:gd name="connsiteY153" fmla="*/ 112875 h 195976"/>
                    <a:gd name="connsiteX154" fmla="*/ 110919 w 256084"/>
                    <a:gd name="connsiteY154" fmla="*/ 138529 h 195976"/>
                    <a:gd name="connsiteX155" fmla="*/ 141765 w 256084"/>
                    <a:gd name="connsiteY155" fmla="*/ 114047 h 195976"/>
                    <a:gd name="connsiteX156" fmla="*/ 140591 w 256084"/>
                    <a:gd name="connsiteY156" fmla="*/ 115622 h 195976"/>
                    <a:gd name="connsiteX157" fmla="*/ 139013 w 256084"/>
                    <a:gd name="connsiteY157" fmla="*/ 117198 h 195976"/>
                    <a:gd name="connsiteX158" fmla="*/ 138243 w 256084"/>
                    <a:gd name="connsiteY158" fmla="*/ 116794 h 195976"/>
                    <a:gd name="connsiteX159" fmla="*/ 141199 w 256084"/>
                    <a:gd name="connsiteY159" fmla="*/ 113481 h 195976"/>
                    <a:gd name="connsiteX160" fmla="*/ 141806 w 256084"/>
                    <a:gd name="connsiteY160" fmla="*/ 114087 h 195976"/>
                    <a:gd name="connsiteX161" fmla="*/ 159091 w 256084"/>
                    <a:gd name="connsiteY161" fmla="*/ 169555 h 195976"/>
                    <a:gd name="connsiteX162" fmla="*/ 158120 w 256084"/>
                    <a:gd name="connsiteY162" fmla="*/ 170727 h 195976"/>
                    <a:gd name="connsiteX163" fmla="*/ 158525 w 256084"/>
                    <a:gd name="connsiteY163" fmla="*/ 171333 h 195976"/>
                    <a:gd name="connsiteX164" fmla="*/ 155772 w 256084"/>
                    <a:gd name="connsiteY164" fmla="*/ 173312 h 195976"/>
                    <a:gd name="connsiteX165" fmla="*/ 155165 w 256084"/>
                    <a:gd name="connsiteY165" fmla="*/ 173312 h 195976"/>
                    <a:gd name="connsiteX166" fmla="*/ 153788 w 256084"/>
                    <a:gd name="connsiteY166" fmla="*/ 174686 h 195976"/>
                    <a:gd name="connsiteX167" fmla="*/ 151805 w 256084"/>
                    <a:gd name="connsiteY167" fmla="*/ 174282 h 195976"/>
                    <a:gd name="connsiteX168" fmla="*/ 154557 w 256084"/>
                    <a:gd name="connsiteY168" fmla="*/ 171737 h 195976"/>
                    <a:gd name="connsiteX169" fmla="*/ 156136 w 256084"/>
                    <a:gd name="connsiteY169" fmla="*/ 170161 h 195976"/>
                    <a:gd name="connsiteX170" fmla="*/ 156905 w 256084"/>
                    <a:gd name="connsiteY170" fmla="*/ 169394 h 195976"/>
                    <a:gd name="connsiteX171" fmla="*/ 159051 w 256084"/>
                    <a:gd name="connsiteY171" fmla="*/ 169596 h 195976"/>
                    <a:gd name="connsiteX172" fmla="*/ 152371 w 256084"/>
                    <a:gd name="connsiteY172" fmla="*/ 166646 h 195976"/>
                    <a:gd name="connsiteX173" fmla="*/ 148040 w 256084"/>
                    <a:gd name="connsiteY173" fmla="*/ 169596 h 195976"/>
                    <a:gd name="connsiteX174" fmla="*/ 143142 w 256084"/>
                    <a:gd name="connsiteY174" fmla="*/ 171939 h 195976"/>
                    <a:gd name="connsiteX175" fmla="*/ 142534 w 256084"/>
                    <a:gd name="connsiteY175" fmla="*/ 171737 h 195976"/>
                    <a:gd name="connsiteX176" fmla="*/ 138810 w 256084"/>
                    <a:gd name="connsiteY176" fmla="*/ 174686 h 195976"/>
                    <a:gd name="connsiteX177" fmla="*/ 138203 w 256084"/>
                    <a:gd name="connsiteY177" fmla="*/ 175292 h 195976"/>
                    <a:gd name="connsiteX178" fmla="*/ 137596 w 256084"/>
                    <a:gd name="connsiteY178" fmla="*/ 175898 h 195976"/>
                    <a:gd name="connsiteX179" fmla="*/ 136827 w 256084"/>
                    <a:gd name="connsiteY179" fmla="*/ 176665 h 195976"/>
                    <a:gd name="connsiteX180" fmla="*/ 136219 w 256084"/>
                    <a:gd name="connsiteY180" fmla="*/ 177271 h 195976"/>
                    <a:gd name="connsiteX181" fmla="*/ 135450 w 256084"/>
                    <a:gd name="connsiteY181" fmla="*/ 177069 h 195976"/>
                    <a:gd name="connsiteX182" fmla="*/ 134843 w 256084"/>
                    <a:gd name="connsiteY182" fmla="*/ 177473 h 195976"/>
                    <a:gd name="connsiteX183" fmla="*/ 134236 w 256084"/>
                    <a:gd name="connsiteY183" fmla="*/ 177877 h 195976"/>
                    <a:gd name="connsiteX184" fmla="*/ 133831 w 256084"/>
                    <a:gd name="connsiteY184" fmla="*/ 177877 h 195976"/>
                    <a:gd name="connsiteX185" fmla="*/ 132455 w 256084"/>
                    <a:gd name="connsiteY185" fmla="*/ 179049 h 195976"/>
                    <a:gd name="connsiteX186" fmla="*/ 130309 w 256084"/>
                    <a:gd name="connsiteY186" fmla="*/ 181392 h 195976"/>
                    <a:gd name="connsiteX187" fmla="*/ 130309 w 256084"/>
                    <a:gd name="connsiteY187" fmla="*/ 181594 h 195976"/>
                    <a:gd name="connsiteX188" fmla="*/ 130107 w 256084"/>
                    <a:gd name="connsiteY188" fmla="*/ 181796 h 195976"/>
                    <a:gd name="connsiteX189" fmla="*/ 129904 w 256084"/>
                    <a:gd name="connsiteY189" fmla="*/ 181998 h 195976"/>
                    <a:gd name="connsiteX190" fmla="*/ 129702 w 256084"/>
                    <a:gd name="connsiteY190" fmla="*/ 182402 h 195976"/>
                    <a:gd name="connsiteX191" fmla="*/ 129297 w 256084"/>
                    <a:gd name="connsiteY191" fmla="*/ 182604 h 195976"/>
                    <a:gd name="connsiteX192" fmla="*/ 129095 w 256084"/>
                    <a:gd name="connsiteY192" fmla="*/ 182402 h 195976"/>
                    <a:gd name="connsiteX193" fmla="*/ 128892 w 256084"/>
                    <a:gd name="connsiteY193" fmla="*/ 182200 h 195976"/>
                    <a:gd name="connsiteX194" fmla="*/ 128487 w 256084"/>
                    <a:gd name="connsiteY194" fmla="*/ 181594 h 195976"/>
                    <a:gd name="connsiteX195" fmla="*/ 128487 w 256084"/>
                    <a:gd name="connsiteY195" fmla="*/ 181392 h 195976"/>
                    <a:gd name="connsiteX196" fmla="*/ 129661 w 256084"/>
                    <a:gd name="connsiteY196" fmla="*/ 180019 h 195976"/>
                    <a:gd name="connsiteX197" fmla="*/ 130066 w 256084"/>
                    <a:gd name="connsiteY197" fmla="*/ 179615 h 195976"/>
                    <a:gd name="connsiteX198" fmla="*/ 130674 w 256084"/>
                    <a:gd name="connsiteY198" fmla="*/ 178847 h 195976"/>
                    <a:gd name="connsiteX199" fmla="*/ 130876 w 256084"/>
                    <a:gd name="connsiteY199" fmla="*/ 178443 h 195976"/>
                    <a:gd name="connsiteX200" fmla="*/ 132050 w 256084"/>
                    <a:gd name="connsiteY200" fmla="*/ 176867 h 195976"/>
                    <a:gd name="connsiteX201" fmla="*/ 132252 w 256084"/>
                    <a:gd name="connsiteY201" fmla="*/ 176665 h 195976"/>
                    <a:gd name="connsiteX202" fmla="*/ 132859 w 256084"/>
                    <a:gd name="connsiteY202" fmla="*/ 175898 h 195976"/>
                    <a:gd name="connsiteX203" fmla="*/ 133264 w 256084"/>
                    <a:gd name="connsiteY203" fmla="*/ 175130 h 195976"/>
                    <a:gd name="connsiteX204" fmla="*/ 133264 w 256084"/>
                    <a:gd name="connsiteY204" fmla="*/ 174928 h 195976"/>
                    <a:gd name="connsiteX205" fmla="*/ 133669 w 256084"/>
                    <a:gd name="connsiteY205" fmla="*/ 174161 h 195976"/>
                    <a:gd name="connsiteX206" fmla="*/ 133669 w 256084"/>
                    <a:gd name="connsiteY206" fmla="*/ 173959 h 195976"/>
                    <a:gd name="connsiteX207" fmla="*/ 133872 w 256084"/>
                    <a:gd name="connsiteY207" fmla="*/ 173555 h 195976"/>
                    <a:gd name="connsiteX208" fmla="*/ 134074 w 256084"/>
                    <a:gd name="connsiteY208" fmla="*/ 172949 h 195976"/>
                    <a:gd name="connsiteX209" fmla="*/ 134074 w 256084"/>
                    <a:gd name="connsiteY209" fmla="*/ 172747 h 195976"/>
                    <a:gd name="connsiteX210" fmla="*/ 135653 w 256084"/>
                    <a:gd name="connsiteY210" fmla="*/ 170767 h 195976"/>
                    <a:gd name="connsiteX211" fmla="*/ 135450 w 256084"/>
                    <a:gd name="connsiteY211" fmla="*/ 170767 h 195976"/>
                    <a:gd name="connsiteX212" fmla="*/ 134074 w 256084"/>
                    <a:gd name="connsiteY212" fmla="*/ 171939 h 195976"/>
                    <a:gd name="connsiteX213" fmla="*/ 133467 w 256084"/>
                    <a:gd name="connsiteY213" fmla="*/ 171333 h 195976"/>
                    <a:gd name="connsiteX214" fmla="*/ 134236 w 256084"/>
                    <a:gd name="connsiteY214" fmla="*/ 170565 h 195976"/>
                    <a:gd name="connsiteX215" fmla="*/ 136219 w 256084"/>
                    <a:gd name="connsiteY215" fmla="*/ 168586 h 195976"/>
                    <a:gd name="connsiteX216" fmla="*/ 137393 w 256084"/>
                    <a:gd name="connsiteY216" fmla="*/ 167818 h 195976"/>
                    <a:gd name="connsiteX217" fmla="*/ 137596 w 256084"/>
                    <a:gd name="connsiteY217" fmla="*/ 167616 h 195976"/>
                    <a:gd name="connsiteX218" fmla="*/ 138365 w 256084"/>
                    <a:gd name="connsiteY218" fmla="*/ 166646 h 195976"/>
                    <a:gd name="connsiteX219" fmla="*/ 152493 w 256084"/>
                    <a:gd name="connsiteY219" fmla="*/ 161152 h 195976"/>
                    <a:gd name="connsiteX220" fmla="*/ 158403 w 256084"/>
                    <a:gd name="connsiteY220" fmla="*/ 161152 h 195976"/>
                    <a:gd name="connsiteX221" fmla="*/ 161723 w 256084"/>
                    <a:gd name="connsiteY221" fmla="*/ 161920 h 195976"/>
                    <a:gd name="connsiteX222" fmla="*/ 152290 w 256084"/>
                    <a:gd name="connsiteY222" fmla="*/ 166606 h 195976"/>
                    <a:gd name="connsiteX223" fmla="*/ 159941 w 256084"/>
                    <a:gd name="connsiteY223" fmla="*/ 140751 h 195976"/>
                    <a:gd name="connsiteX224" fmla="*/ 161520 w 256084"/>
                    <a:gd name="connsiteY224" fmla="*/ 139983 h 195976"/>
                    <a:gd name="connsiteX225" fmla="*/ 158565 w 256084"/>
                    <a:gd name="connsiteY225" fmla="*/ 139983 h 195976"/>
                    <a:gd name="connsiteX226" fmla="*/ 158160 w 256084"/>
                    <a:gd name="connsiteY226" fmla="*/ 139215 h 195976"/>
                    <a:gd name="connsiteX227" fmla="*/ 152250 w 256084"/>
                    <a:gd name="connsiteY227" fmla="*/ 140791 h 195976"/>
                    <a:gd name="connsiteX228" fmla="*/ 144397 w 256084"/>
                    <a:gd name="connsiteY228" fmla="*/ 144104 h 195976"/>
                    <a:gd name="connsiteX229" fmla="*/ 132617 w 256084"/>
                    <a:gd name="connsiteY229" fmla="*/ 150366 h 195976"/>
                    <a:gd name="connsiteX230" fmla="*/ 132212 w 256084"/>
                    <a:gd name="connsiteY230" fmla="*/ 149598 h 195976"/>
                    <a:gd name="connsiteX231" fmla="*/ 134762 w 256084"/>
                    <a:gd name="connsiteY231" fmla="*/ 147053 h 195976"/>
                    <a:gd name="connsiteX232" fmla="*/ 134357 w 256084"/>
                    <a:gd name="connsiteY232" fmla="*/ 146285 h 195976"/>
                    <a:gd name="connsiteX233" fmla="*/ 145166 w 256084"/>
                    <a:gd name="connsiteY233" fmla="*/ 136670 h 195976"/>
                    <a:gd name="connsiteX234" fmla="*/ 145166 w 256084"/>
                    <a:gd name="connsiteY234" fmla="*/ 135499 h 195976"/>
                    <a:gd name="connsiteX235" fmla="*/ 148890 w 256084"/>
                    <a:gd name="connsiteY235" fmla="*/ 131378 h 195976"/>
                    <a:gd name="connsiteX236" fmla="*/ 152614 w 256084"/>
                    <a:gd name="connsiteY236" fmla="*/ 128065 h 195976"/>
                    <a:gd name="connsiteX237" fmla="*/ 151440 w 256084"/>
                    <a:gd name="connsiteY237" fmla="*/ 126894 h 195976"/>
                    <a:gd name="connsiteX238" fmla="*/ 146906 w 256084"/>
                    <a:gd name="connsiteY238" fmla="*/ 126490 h 195976"/>
                    <a:gd name="connsiteX239" fmla="*/ 149254 w 256084"/>
                    <a:gd name="connsiteY239" fmla="*/ 125116 h 195976"/>
                    <a:gd name="connsiteX240" fmla="*/ 148485 w 256084"/>
                    <a:gd name="connsiteY240" fmla="*/ 124510 h 195976"/>
                    <a:gd name="connsiteX241" fmla="*/ 150266 w 256084"/>
                    <a:gd name="connsiteY241" fmla="*/ 122733 h 195976"/>
                    <a:gd name="connsiteX242" fmla="*/ 154800 w 256084"/>
                    <a:gd name="connsiteY242" fmla="*/ 121157 h 195976"/>
                    <a:gd name="connsiteX243" fmla="*/ 146542 w 256084"/>
                    <a:gd name="connsiteY243" fmla="*/ 120389 h 195976"/>
                    <a:gd name="connsiteX244" fmla="*/ 155772 w 256084"/>
                    <a:gd name="connsiteY244" fmla="*/ 109199 h 195976"/>
                    <a:gd name="connsiteX245" fmla="*/ 156946 w 256084"/>
                    <a:gd name="connsiteY245" fmla="*/ 109603 h 195976"/>
                    <a:gd name="connsiteX246" fmla="*/ 153991 w 256084"/>
                    <a:gd name="connsiteY246" fmla="*/ 113320 h 195976"/>
                    <a:gd name="connsiteX247" fmla="*/ 162816 w 256084"/>
                    <a:gd name="connsiteY247" fmla="*/ 115461 h 195976"/>
                    <a:gd name="connsiteX248" fmla="*/ 161237 w 256084"/>
                    <a:gd name="connsiteY248" fmla="*/ 115865 h 195976"/>
                    <a:gd name="connsiteX249" fmla="*/ 167147 w 256084"/>
                    <a:gd name="connsiteY249" fmla="*/ 117642 h 195976"/>
                    <a:gd name="connsiteX250" fmla="*/ 163828 w 256084"/>
                    <a:gd name="connsiteY250" fmla="*/ 117642 h 195976"/>
                    <a:gd name="connsiteX251" fmla="*/ 197225 w 256084"/>
                    <a:gd name="connsiteY251" fmla="*/ 130974 h 195976"/>
                    <a:gd name="connsiteX252" fmla="*/ 171681 w 256084"/>
                    <a:gd name="connsiteY252" fmla="*/ 138811 h 195976"/>
                    <a:gd name="connsiteX253" fmla="*/ 168726 w 256084"/>
                    <a:gd name="connsiteY253" fmla="*/ 138407 h 195976"/>
                    <a:gd name="connsiteX254" fmla="*/ 168321 w 256084"/>
                    <a:gd name="connsiteY254" fmla="*/ 139579 h 195976"/>
                    <a:gd name="connsiteX255" fmla="*/ 164597 w 256084"/>
                    <a:gd name="connsiteY255" fmla="*/ 140347 h 195976"/>
                    <a:gd name="connsiteX256" fmla="*/ 159901 w 256084"/>
                    <a:gd name="connsiteY256" fmla="*/ 140751 h 1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256084" h="195976">
                      <a:moveTo>
                        <a:pt x="225157" y="173272"/>
                      </a:moveTo>
                      <a:cubicBezTo>
                        <a:pt x="227302" y="171131"/>
                        <a:pt x="229488" y="168949"/>
                        <a:pt x="231431" y="166606"/>
                      </a:cubicBezTo>
                      <a:cubicBezTo>
                        <a:pt x="235358" y="162081"/>
                        <a:pt x="239285" y="158001"/>
                        <a:pt x="243819" y="154082"/>
                      </a:cubicBezTo>
                      <a:cubicBezTo>
                        <a:pt x="245195" y="152911"/>
                        <a:pt x="246571" y="151739"/>
                        <a:pt x="247948" y="150931"/>
                      </a:cubicBezTo>
                      <a:cubicBezTo>
                        <a:pt x="248352" y="150527"/>
                        <a:pt x="248352" y="149760"/>
                        <a:pt x="248717" y="149356"/>
                      </a:cubicBezTo>
                      <a:cubicBezTo>
                        <a:pt x="246936" y="150123"/>
                        <a:pt x="245762" y="151497"/>
                        <a:pt x="243819" y="152305"/>
                      </a:cubicBezTo>
                      <a:cubicBezTo>
                        <a:pt x="243414" y="152305"/>
                        <a:pt x="243049" y="151901"/>
                        <a:pt x="243414" y="151537"/>
                      </a:cubicBezTo>
                      <a:cubicBezTo>
                        <a:pt x="244790" y="150568"/>
                        <a:pt x="246167" y="149558"/>
                        <a:pt x="247340" y="148588"/>
                      </a:cubicBezTo>
                      <a:lnTo>
                        <a:pt x="247138" y="148588"/>
                      </a:lnTo>
                      <a:cubicBezTo>
                        <a:pt x="246733" y="148588"/>
                        <a:pt x="246733" y="148184"/>
                        <a:pt x="246733" y="147820"/>
                      </a:cubicBezTo>
                      <a:cubicBezTo>
                        <a:pt x="241835" y="147053"/>
                        <a:pt x="238273" y="150366"/>
                        <a:pt x="234953" y="153315"/>
                      </a:cubicBezTo>
                      <a:cubicBezTo>
                        <a:pt x="234184" y="153719"/>
                        <a:pt x="233374" y="152911"/>
                        <a:pt x="233172" y="152911"/>
                      </a:cubicBezTo>
                      <a:cubicBezTo>
                        <a:pt x="227667" y="154688"/>
                        <a:pt x="223538" y="159577"/>
                        <a:pt x="218032" y="161718"/>
                      </a:cubicBezTo>
                      <a:lnTo>
                        <a:pt x="218032" y="160950"/>
                      </a:lnTo>
                      <a:cubicBezTo>
                        <a:pt x="215887" y="161718"/>
                        <a:pt x="213701" y="163091"/>
                        <a:pt x="211353" y="163495"/>
                      </a:cubicBezTo>
                      <a:cubicBezTo>
                        <a:pt x="208033" y="164263"/>
                        <a:pt x="205078" y="163899"/>
                        <a:pt x="202123" y="163899"/>
                      </a:cubicBezTo>
                      <a:cubicBezTo>
                        <a:pt x="197589" y="164303"/>
                        <a:pt x="193096" y="165273"/>
                        <a:pt x="188562" y="166242"/>
                      </a:cubicBezTo>
                      <a:cubicBezTo>
                        <a:pt x="188562" y="166242"/>
                        <a:pt x="188427" y="166310"/>
                        <a:pt x="188157" y="166444"/>
                      </a:cubicBezTo>
                      <a:cubicBezTo>
                        <a:pt x="185809" y="167050"/>
                        <a:pt x="183461" y="168020"/>
                        <a:pt x="181275" y="169192"/>
                      </a:cubicBezTo>
                      <a:lnTo>
                        <a:pt x="180506" y="169959"/>
                      </a:lnTo>
                      <a:cubicBezTo>
                        <a:pt x="179737" y="170727"/>
                        <a:pt x="178927" y="171737"/>
                        <a:pt x="177956" y="172100"/>
                      </a:cubicBezTo>
                      <a:cubicBezTo>
                        <a:pt x="175608" y="173272"/>
                        <a:pt x="173827" y="175251"/>
                        <a:pt x="171883" y="176989"/>
                      </a:cubicBezTo>
                      <a:cubicBezTo>
                        <a:pt x="171681" y="177191"/>
                        <a:pt x="171479" y="177191"/>
                        <a:pt x="171276" y="177191"/>
                      </a:cubicBezTo>
                      <a:cubicBezTo>
                        <a:pt x="169293" y="179170"/>
                        <a:pt x="167350" y="181109"/>
                        <a:pt x="165366" y="182887"/>
                      </a:cubicBezTo>
                      <a:cubicBezTo>
                        <a:pt x="165163" y="183089"/>
                        <a:pt x="164597" y="183089"/>
                        <a:pt x="164192" y="183089"/>
                      </a:cubicBezTo>
                      <a:cubicBezTo>
                        <a:pt x="164192" y="182887"/>
                        <a:pt x="164394" y="182887"/>
                        <a:pt x="164394" y="182685"/>
                      </a:cubicBezTo>
                      <a:cubicBezTo>
                        <a:pt x="164799" y="182079"/>
                        <a:pt x="165002" y="181715"/>
                        <a:pt x="165366" y="181109"/>
                      </a:cubicBezTo>
                      <a:lnTo>
                        <a:pt x="166540" y="179332"/>
                      </a:lnTo>
                      <a:cubicBezTo>
                        <a:pt x="167147" y="178564"/>
                        <a:pt x="167511" y="177756"/>
                        <a:pt x="168119" y="177191"/>
                      </a:cubicBezTo>
                      <a:cubicBezTo>
                        <a:pt x="168321" y="176989"/>
                        <a:pt x="168321" y="176787"/>
                        <a:pt x="168119" y="176787"/>
                      </a:cubicBezTo>
                      <a:cubicBezTo>
                        <a:pt x="167916" y="176585"/>
                        <a:pt x="167714" y="176585"/>
                        <a:pt x="167511" y="176585"/>
                      </a:cubicBezTo>
                      <a:cubicBezTo>
                        <a:pt x="169293" y="174807"/>
                        <a:pt x="171641" y="173272"/>
                        <a:pt x="173786" y="171898"/>
                      </a:cubicBezTo>
                      <a:cubicBezTo>
                        <a:pt x="173584" y="171898"/>
                        <a:pt x="173179" y="171696"/>
                        <a:pt x="173381" y="171494"/>
                      </a:cubicBezTo>
                      <a:cubicBezTo>
                        <a:pt x="173584" y="171090"/>
                        <a:pt x="173786" y="170888"/>
                        <a:pt x="173988" y="170525"/>
                      </a:cubicBezTo>
                      <a:cubicBezTo>
                        <a:pt x="173988" y="170525"/>
                        <a:pt x="174056" y="170390"/>
                        <a:pt x="174191" y="170121"/>
                      </a:cubicBezTo>
                      <a:cubicBezTo>
                        <a:pt x="174191" y="170121"/>
                        <a:pt x="173988" y="169919"/>
                        <a:pt x="173988" y="169717"/>
                      </a:cubicBezTo>
                      <a:lnTo>
                        <a:pt x="172207" y="170888"/>
                      </a:lnTo>
                      <a:cubicBezTo>
                        <a:pt x="171236" y="171656"/>
                        <a:pt x="170628" y="173231"/>
                        <a:pt x="169252" y="173231"/>
                      </a:cubicBezTo>
                      <a:lnTo>
                        <a:pt x="168645" y="173231"/>
                      </a:lnTo>
                      <a:cubicBezTo>
                        <a:pt x="168645" y="173231"/>
                        <a:pt x="168240" y="173231"/>
                        <a:pt x="168240" y="173029"/>
                      </a:cubicBezTo>
                      <a:lnTo>
                        <a:pt x="168240" y="172828"/>
                      </a:lnTo>
                      <a:cubicBezTo>
                        <a:pt x="168240" y="172828"/>
                        <a:pt x="168443" y="172625"/>
                        <a:pt x="168443" y="172423"/>
                      </a:cubicBezTo>
                      <a:cubicBezTo>
                        <a:pt x="168443" y="172221"/>
                        <a:pt x="168645" y="172221"/>
                        <a:pt x="168645" y="172019"/>
                      </a:cubicBezTo>
                      <a:cubicBezTo>
                        <a:pt x="168645" y="172019"/>
                        <a:pt x="168645" y="171818"/>
                        <a:pt x="168847" y="171818"/>
                      </a:cubicBezTo>
                      <a:cubicBezTo>
                        <a:pt x="168847" y="171616"/>
                        <a:pt x="169050" y="171414"/>
                        <a:pt x="169050" y="171414"/>
                      </a:cubicBezTo>
                      <a:cubicBezTo>
                        <a:pt x="169050" y="171212"/>
                        <a:pt x="169252" y="171212"/>
                        <a:pt x="169252" y="171009"/>
                      </a:cubicBezTo>
                      <a:cubicBezTo>
                        <a:pt x="169455" y="170808"/>
                        <a:pt x="169657" y="170404"/>
                        <a:pt x="169657" y="170242"/>
                      </a:cubicBezTo>
                      <a:cubicBezTo>
                        <a:pt x="169657" y="170080"/>
                        <a:pt x="169859" y="170040"/>
                        <a:pt x="169859" y="169838"/>
                      </a:cubicBezTo>
                      <a:cubicBezTo>
                        <a:pt x="170062" y="169636"/>
                        <a:pt x="170062" y="169434"/>
                        <a:pt x="170264" y="169232"/>
                      </a:cubicBezTo>
                      <a:cubicBezTo>
                        <a:pt x="170467" y="168828"/>
                        <a:pt x="170264" y="168626"/>
                        <a:pt x="170062" y="168626"/>
                      </a:cubicBezTo>
                      <a:cubicBezTo>
                        <a:pt x="170669" y="167656"/>
                        <a:pt x="171641" y="167050"/>
                        <a:pt x="172612" y="166485"/>
                      </a:cubicBezTo>
                      <a:lnTo>
                        <a:pt x="172410" y="166485"/>
                      </a:lnTo>
                      <a:cubicBezTo>
                        <a:pt x="173786" y="165717"/>
                        <a:pt x="175365" y="164909"/>
                        <a:pt x="176741" y="164142"/>
                      </a:cubicBezTo>
                      <a:lnTo>
                        <a:pt x="177348" y="163536"/>
                      </a:lnTo>
                      <a:cubicBezTo>
                        <a:pt x="175203" y="164303"/>
                        <a:pt x="173422" y="165313"/>
                        <a:pt x="171438" y="166485"/>
                      </a:cubicBezTo>
                      <a:cubicBezTo>
                        <a:pt x="171438" y="166485"/>
                        <a:pt x="171033" y="166687"/>
                        <a:pt x="170831" y="166889"/>
                      </a:cubicBezTo>
                      <a:cubicBezTo>
                        <a:pt x="170831" y="166889"/>
                        <a:pt x="170426" y="167091"/>
                        <a:pt x="169859" y="166485"/>
                      </a:cubicBezTo>
                      <a:lnTo>
                        <a:pt x="169859" y="166283"/>
                      </a:lnTo>
                      <a:cubicBezTo>
                        <a:pt x="170264" y="165515"/>
                        <a:pt x="171438" y="165111"/>
                        <a:pt x="172005" y="164505"/>
                      </a:cubicBezTo>
                      <a:cubicBezTo>
                        <a:pt x="172410" y="164505"/>
                        <a:pt x="172774" y="164505"/>
                        <a:pt x="172774" y="164909"/>
                      </a:cubicBezTo>
                      <a:cubicBezTo>
                        <a:pt x="184756" y="155698"/>
                        <a:pt x="201070" y="157839"/>
                        <a:pt x="214794" y="153153"/>
                      </a:cubicBezTo>
                      <a:cubicBezTo>
                        <a:pt x="215967" y="152385"/>
                        <a:pt x="216939" y="151578"/>
                        <a:pt x="218113" y="151012"/>
                      </a:cubicBezTo>
                      <a:cubicBezTo>
                        <a:pt x="219894" y="150244"/>
                        <a:pt x="221432" y="148467"/>
                        <a:pt x="223618" y="147295"/>
                      </a:cubicBezTo>
                      <a:cubicBezTo>
                        <a:pt x="226574" y="145154"/>
                        <a:pt x="228719" y="142407"/>
                        <a:pt x="229893" y="138852"/>
                      </a:cubicBezTo>
                      <a:cubicBezTo>
                        <a:pt x="229893" y="138448"/>
                        <a:pt x="229488" y="138084"/>
                        <a:pt x="229488" y="138084"/>
                      </a:cubicBezTo>
                      <a:cubicBezTo>
                        <a:pt x="224590" y="143174"/>
                        <a:pt x="219085" y="147295"/>
                        <a:pt x="213174" y="150244"/>
                      </a:cubicBezTo>
                      <a:cubicBezTo>
                        <a:pt x="205321" y="154365"/>
                        <a:pt x="196860" y="153557"/>
                        <a:pt x="188643" y="154769"/>
                      </a:cubicBezTo>
                      <a:cubicBezTo>
                        <a:pt x="189047" y="154001"/>
                        <a:pt x="189817" y="154001"/>
                        <a:pt x="190424" y="154001"/>
                      </a:cubicBezTo>
                      <a:cubicBezTo>
                        <a:pt x="190424" y="152830"/>
                        <a:pt x="191193" y="152426"/>
                        <a:pt x="192003" y="151860"/>
                      </a:cubicBezTo>
                      <a:lnTo>
                        <a:pt x="193177" y="151860"/>
                      </a:lnTo>
                      <a:cubicBezTo>
                        <a:pt x="193581" y="151860"/>
                        <a:pt x="193581" y="151093"/>
                        <a:pt x="193946" y="151093"/>
                      </a:cubicBezTo>
                      <a:cubicBezTo>
                        <a:pt x="194715" y="151093"/>
                        <a:pt x="195929" y="150689"/>
                        <a:pt x="195524" y="150689"/>
                      </a:cubicBezTo>
                      <a:cubicBezTo>
                        <a:pt x="194350" y="149113"/>
                        <a:pt x="192205" y="151860"/>
                        <a:pt x="190424" y="150689"/>
                      </a:cubicBezTo>
                      <a:cubicBezTo>
                        <a:pt x="191193" y="149921"/>
                        <a:pt x="190829" y="148911"/>
                        <a:pt x="191598" y="148548"/>
                      </a:cubicBezTo>
                      <a:lnTo>
                        <a:pt x="193177" y="148548"/>
                      </a:lnTo>
                      <a:cubicBezTo>
                        <a:pt x="193177" y="147780"/>
                        <a:pt x="193946" y="146972"/>
                        <a:pt x="193946" y="146972"/>
                      </a:cubicBezTo>
                      <a:cubicBezTo>
                        <a:pt x="199451" y="143659"/>
                        <a:pt x="204754" y="141074"/>
                        <a:pt x="209855" y="138165"/>
                      </a:cubicBezTo>
                      <a:cubicBezTo>
                        <a:pt x="208681" y="138165"/>
                        <a:pt x="208074" y="139337"/>
                        <a:pt x="206900" y="138569"/>
                      </a:cubicBezTo>
                      <a:cubicBezTo>
                        <a:pt x="207669" y="138569"/>
                        <a:pt x="206900" y="137397"/>
                        <a:pt x="207669" y="137397"/>
                      </a:cubicBezTo>
                      <a:cubicBezTo>
                        <a:pt x="211798" y="136226"/>
                        <a:pt x="215117" y="134085"/>
                        <a:pt x="219246" y="132509"/>
                      </a:cubicBezTo>
                      <a:cubicBezTo>
                        <a:pt x="217668" y="132509"/>
                        <a:pt x="216696" y="133681"/>
                        <a:pt x="215117" y="132509"/>
                      </a:cubicBezTo>
                      <a:cubicBezTo>
                        <a:pt x="215887" y="132105"/>
                        <a:pt x="216291" y="131338"/>
                        <a:pt x="217263" y="131338"/>
                      </a:cubicBezTo>
                      <a:lnTo>
                        <a:pt x="217263" y="130166"/>
                      </a:lnTo>
                      <a:cubicBezTo>
                        <a:pt x="217263" y="129762"/>
                        <a:pt x="217668" y="129762"/>
                        <a:pt x="218032" y="129762"/>
                      </a:cubicBezTo>
                      <a:cubicBezTo>
                        <a:pt x="217627" y="129762"/>
                        <a:pt x="217263" y="129358"/>
                        <a:pt x="217263" y="129358"/>
                      </a:cubicBezTo>
                      <a:cubicBezTo>
                        <a:pt x="217668" y="128590"/>
                        <a:pt x="218842" y="128954"/>
                        <a:pt x="219408" y="128186"/>
                      </a:cubicBezTo>
                      <a:cubicBezTo>
                        <a:pt x="219004" y="128186"/>
                        <a:pt x="218234" y="128186"/>
                        <a:pt x="218234" y="127782"/>
                      </a:cubicBezTo>
                      <a:cubicBezTo>
                        <a:pt x="219408" y="126207"/>
                        <a:pt x="221190" y="126005"/>
                        <a:pt x="223133" y="125641"/>
                      </a:cubicBezTo>
                      <a:cubicBezTo>
                        <a:pt x="222728" y="124874"/>
                        <a:pt x="221554" y="125641"/>
                        <a:pt x="221554" y="124874"/>
                      </a:cubicBezTo>
                      <a:cubicBezTo>
                        <a:pt x="221554" y="124470"/>
                        <a:pt x="221959" y="124470"/>
                        <a:pt x="222323" y="124470"/>
                      </a:cubicBezTo>
                      <a:lnTo>
                        <a:pt x="221554" y="124470"/>
                      </a:lnTo>
                      <a:cubicBezTo>
                        <a:pt x="220785" y="124066"/>
                        <a:pt x="221149" y="123298"/>
                        <a:pt x="221149" y="122894"/>
                      </a:cubicBezTo>
                      <a:cubicBezTo>
                        <a:pt x="223295" y="120349"/>
                        <a:pt x="223295" y="116996"/>
                        <a:pt x="224469" y="114087"/>
                      </a:cubicBezTo>
                      <a:cubicBezTo>
                        <a:pt x="224064" y="114087"/>
                        <a:pt x="223699" y="114087"/>
                        <a:pt x="223699" y="113683"/>
                      </a:cubicBezTo>
                      <a:cubicBezTo>
                        <a:pt x="219975" y="117804"/>
                        <a:pt x="214065" y="119177"/>
                        <a:pt x="208559" y="120753"/>
                      </a:cubicBezTo>
                      <a:lnTo>
                        <a:pt x="206009" y="120753"/>
                      </a:lnTo>
                      <a:cubicBezTo>
                        <a:pt x="204228" y="121521"/>
                        <a:pt x="201475" y="121521"/>
                        <a:pt x="199735" y="120349"/>
                      </a:cubicBezTo>
                      <a:cubicBezTo>
                        <a:pt x="198156" y="119581"/>
                        <a:pt x="197589" y="118571"/>
                        <a:pt x="196010" y="117400"/>
                      </a:cubicBezTo>
                      <a:cubicBezTo>
                        <a:pt x="193055" y="115622"/>
                        <a:pt x="190100" y="114087"/>
                        <a:pt x="186781" y="112875"/>
                      </a:cubicBezTo>
                      <a:cubicBezTo>
                        <a:pt x="177551" y="109926"/>
                        <a:pt x="167916" y="108350"/>
                        <a:pt x="158322" y="108754"/>
                      </a:cubicBezTo>
                      <a:cubicBezTo>
                        <a:pt x="162451" y="106613"/>
                        <a:pt x="166945" y="106411"/>
                        <a:pt x="171276" y="105038"/>
                      </a:cubicBezTo>
                      <a:cubicBezTo>
                        <a:pt x="177551" y="103260"/>
                        <a:pt x="183461" y="100917"/>
                        <a:pt x="190140" y="101321"/>
                      </a:cubicBezTo>
                      <a:cubicBezTo>
                        <a:pt x="188966" y="100917"/>
                        <a:pt x="187590" y="101321"/>
                        <a:pt x="186416" y="101321"/>
                      </a:cubicBezTo>
                      <a:cubicBezTo>
                        <a:pt x="181316" y="100917"/>
                        <a:pt x="176012" y="102493"/>
                        <a:pt x="170507" y="103462"/>
                      </a:cubicBezTo>
                      <a:cubicBezTo>
                        <a:pt x="166783" y="104230"/>
                        <a:pt x="163423" y="105603"/>
                        <a:pt x="159699" y="106411"/>
                      </a:cubicBezTo>
                      <a:cubicBezTo>
                        <a:pt x="157553" y="107179"/>
                        <a:pt x="156379" y="109360"/>
                        <a:pt x="153788" y="108956"/>
                      </a:cubicBezTo>
                      <a:lnTo>
                        <a:pt x="153788" y="107785"/>
                      </a:lnTo>
                      <a:cubicBezTo>
                        <a:pt x="157513" y="103260"/>
                        <a:pt x="162046" y="98978"/>
                        <a:pt x="167916" y="98574"/>
                      </a:cubicBezTo>
                      <a:cubicBezTo>
                        <a:pt x="174596" y="97402"/>
                        <a:pt x="180870" y="98574"/>
                        <a:pt x="187550" y="99341"/>
                      </a:cubicBezTo>
                      <a:cubicBezTo>
                        <a:pt x="192448" y="99745"/>
                        <a:pt x="196779" y="100917"/>
                        <a:pt x="201678" y="101887"/>
                      </a:cubicBezTo>
                      <a:cubicBezTo>
                        <a:pt x="203459" y="101887"/>
                        <a:pt x="203823" y="104836"/>
                        <a:pt x="205402" y="105199"/>
                      </a:cubicBezTo>
                      <a:cubicBezTo>
                        <a:pt x="207547" y="105967"/>
                        <a:pt x="209936" y="105199"/>
                        <a:pt x="212081" y="106775"/>
                      </a:cubicBezTo>
                      <a:cubicBezTo>
                        <a:pt x="212081" y="106007"/>
                        <a:pt x="211676" y="105199"/>
                        <a:pt x="212081" y="104634"/>
                      </a:cubicBezTo>
                      <a:cubicBezTo>
                        <a:pt x="213660" y="103058"/>
                        <a:pt x="215401" y="105038"/>
                        <a:pt x="216980" y="104230"/>
                      </a:cubicBezTo>
                      <a:cubicBezTo>
                        <a:pt x="219935" y="102452"/>
                        <a:pt x="214429" y="99139"/>
                        <a:pt x="212850" y="96392"/>
                      </a:cubicBezTo>
                      <a:cubicBezTo>
                        <a:pt x="212850" y="95988"/>
                        <a:pt x="213255" y="95625"/>
                        <a:pt x="213255" y="95625"/>
                      </a:cubicBezTo>
                      <a:cubicBezTo>
                        <a:pt x="216210" y="98170"/>
                        <a:pt x="218356" y="101119"/>
                        <a:pt x="222080" y="103058"/>
                      </a:cubicBezTo>
                      <a:cubicBezTo>
                        <a:pt x="223861" y="103826"/>
                        <a:pt x="228355" y="104836"/>
                        <a:pt x="227586" y="102654"/>
                      </a:cubicBezTo>
                      <a:cubicBezTo>
                        <a:pt x="225804" y="98534"/>
                        <a:pt x="222080" y="95221"/>
                        <a:pt x="218963" y="91464"/>
                      </a:cubicBezTo>
                      <a:lnTo>
                        <a:pt x="218963" y="89888"/>
                      </a:lnTo>
                      <a:cubicBezTo>
                        <a:pt x="218194" y="89888"/>
                        <a:pt x="218194" y="89484"/>
                        <a:pt x="217789" y="89121"/>
                      </a:cubicBezTo>
                      <a:lnTo>
                        <a:pt x="217789" y="87545"/>
                      </a:lnTo>
                      <a:cubicBezTo>
                        <a:pt x="216210" y="86777"/>
                        <a:pt x="216615" y="85404"/>
                        <a:pt x="216008" y="84232"/>
                      </a:cubicBezTo>
                      <a:cubicBezTo>
                        <a:pt x="214834" y="82455"/>
                        <a:pt x="215603" y="79707"/>
                        <a:pt x="214834" y="77566"/>
                      </a:cubicBezTo>
                      <a:cubicBezTo>
                        <a:pt x="214065" y="75425"/>
                        <a:pt x="213660" y="73446"/>
                        <a:pt x="213255" y="71304"/>
                      </a:cubicBezTo>
                      <a:cubicBezTo>
                        <a:pt x="212081" y="65043"/>
                        <a:pt x="210705" y="59548"/>
                        <a:pt x="209936" y="53488"/>
                      </a:cubicBezTo>
                      <a:cubicBezTo>
                        <a:pt x="209167" y="46419"/>
                        <a:pt x="214065" y="40965"/>
                        <a:pt x="217384" y="34662"/>
                      </a:cubicBezTo>
                      <a:cubicBezTo>
                        <a:pt x="219935" y="30138"/>
                        <a:pt x="222890" y="25855"/>
                        <a:pt x="227788" y="22906"/>
                      </a:cubicBezTo>
                      <a:cubicBezTo>
                        <a:pt x="228962" y="18382"/>
                        <a:pt x="231917" y="14665"/>
                        <a:pt x="234872" y="11150"/>
                      </a:cubicBezTo>
                      <a:cubicBezTo>
                        <a:pt x="237827" y="7635"/>
                        <a:pt x="242726" y="5252"/>
                        <a:pt x="246247" y="3717"/>
                      </a:cubicBezTo>
                      <a:cubicBezTo>
                        <a:pt x="251348" y="1374"/>
                        <a:pt x="256084" y="0"/>
                        <a:pt x="256084" y="0"/>
                      </a:cubicBezTo>
                      <a:lnTo>
                        <a:pt x="0" y="0"/>
                      </a:lnTo>
                      <a:lnTo>
                        <a:pt x="0" y="195976"/>
                      </a:lnTo>
                      <a:lnTo>
                        <a:pt x="182044" y="195976"/>
                      </a:lnTo>
                      <a:cubicBezTo>
                        <a:pt x="189128" y="190886"/>
                        <a:pt x="196172" y="188543"/>
                        <a:pt x="206009" y="183614"/>
                      </a:cubicBezTo>
                      <a:cubicBezTo>
                        <a:pt x="210705" y="181634"/>
                        <a:pt x="221311" y="176746"/>
                        <a:pt x="224873" y="173231"/>
                      </a:cubicBezTo>
                      <a:moveTo>
                        <a:pt x="167916" y="146568"/>
                      </a:moveTo>
                      <a:cubicBezTo>
                        <a:pt x="167147" y="146568"/>
                        <a:pt x="165771" y="146972"/>
                        <a:pt x="166135" y="146164"/>
                      </a:cubicBezTo>
                      <a:cubicBezTo>
                        <a:pt x="166540" y="144386"/>
                        <a:pt x="169090" y="144386"/>
                        <a:pt x="170669" y="143619"/>
                      </a:cubicBezTo>
                      <a:cubicBezTo>
                        <a:pt x="171438" y="143215"/>
                        <a:pt x="172450" y="142447"/>
                        <a:pt x="173219" y="142851"/>
                      </a:cubicBezTo>
                      <a:cubicBezTo>
                        <a:pt x="173988" y="144023"/>
                        <a:pt x="175000" y="143619"/>
                        <a:pt x="175770" y="144427"/>
                      </a:cubicBezTo>
                      <a:cubicBezTo>
                        <a:pt x="173422" y="146568"/>
                        <a:pt x="170467" y="145598"/>
                        <a:pt x="167916" y="146568"/>
                      </a:cubicBezTo>
                      <a:moveTo>
                        <a:pt x="110959" y="138529"/>
                      </a:moveTo>
                      <a:cubicBezTo>
                        <a:pt x="110959" y="138529"/>
                        <a:pt x="110554" y="138125"/>
                        <a:pt x="110554" y="137761"/>
                      </a:cubicBezTo>
                      <a:cubicBezTo>
                        <a:pt x="115453" y="131499"/>
                        <a:pt x="119015" y="125601"/>
                        <a:pt x="122537" y="118935"/>
                      </a:cubicBezTo>
                      <a:cubicBezTo>
                        <a:pt x="127435" y="116390"/>
                        <a:pt x="131362" y="112673"/>
                        <a:pt x="135086" y="108552"/>
                      </a:cubicBezTo>
                      <a:cubicBezTo>
                        <a:pt x="141361" y="101887"/>
                        <a:pt x="148040" y="96029"/>
                        <a:pt x="155893" y="92272"/>
                      </a:cubicBezTo>
                      <a:cubicBezTo>
                        <a:pt x="158848" y="91100"/>
                        <a:pt x="162573" y="91504"/>
                        <a:pt x="165528" y="92676"/>
                      </a:cubicBezTo>
                      <a:cubicBezTo>
                        <a:pt x="164354" y="94251"/>
                        <a:pt x="162573" y="93847"/>
                        <a:pt x="160994" y="94817"/>
                      </a:cubicBezTo>
                      <a:cubicBezTo>
                        <a:pt x="160589" y="94817"/>
                        <a:pt x="160225" y="94817"/>
                        <a:pt x="159820" y="94413"/>
                      </a:cubicBezTo>
                      <a:cubicBezTo>
                        <a:pt x="160225" y="94009"/>
                        <a:pt x="160225" y="93645"/>
                        <a:pt x="160225" y="93241"/>
                      </a:cubicBezTo>
                      <a:cubicBezTo>
                        <a:pt x="156501" y="97362"/>
                        <a:pt x="151400" y="99139"/>
                        <a:pt x="148445" y="104028"/>
                      </a:cubicBezTo>
                      <a:cubicBezTo>
                        <a:pt x="146299" y="107745"/>
                        <a:pt x="144721" y="112471"/>
                        <a:pt x="139984" y="113643"/>
                      </a:cubicBezTo>
                      <a:cubicBezTo>
                        <a:pt x="138405" y="114047"/>
                        <a:pt x="140389" y="112471"/>
                        <a:pt x="139579" y="112875"/>
                      </a:cubicBezTo>
                      <a:cubicBezTo>
                        <a:pt x="128002" y="119945"/>
                        <a:pt x="119946" y="128550"/>
                        <a:pt x="110919" y="138529"/>
                      </a:cubicBezTo>
                      <a:moveTo>
                        <a:pt x="141765" y="114047"/>
                      </a:moveTo>
                      <a:cubicBezTo>
                        <a:pt x="141361" y="114814"/>
                        <a:pt x="140996" y="114814"/>
                        <a:pt x="140591" y="115622"/>
                      </a:cubicBezTo>
                      <a:cubicBezTo>
                        <a:pt x="140187" y="116390"/>
                        <a:pt x="139822" y="116794"/>
                        <a:pt x="139013" y="117198"/>
                      </a:cubicBezTo>
                      <a:cubicBezTo>
                        <a:pt x="138608" y="117198"/>
                        <a:pt x="138243" y="117198"/>
                        <a:pt x="138243" y="116794"/>
                      </a:cubicBezTo>
                      <a:cubicBezTo>
                        <a:pt x="138648" y="115218"/>
                        <a:pt x="139822" y="113845"/>
                        <a:pt x="141199" y="113481"/>
                      </a:cubicBezTo>
                      <a:cubicBezTo>
                        <a:pt x="141806" y="113279"/>
                        <a:pt x="141806" y="113683"/>
                        <a:pt x="141806" y="114087"/>
                      </a:cubicBezTo>
                      <a:moveTo>
                        <a:pt x="159091" y="169555"/>
                      </a:moveTo>
                      <a:cubicBezTo>
                        <a:pt x="158889" y="169959"/>
                        <a:pt x="158484" y="170323"/>
                        <a:pt x="158120" y="170727"/>
                      </a:cubicBezTo>
                      <a:cubicBezTo>
                        <a:pt x="158525" y="170727"/>
                        <a:pt x="158889" y="171131"/>
                        <a:pt x="158525" y="171333"/>
                      </a:cubicBezTo>
                      <a:cubicBezTo>
                        <a:pt x="157755" y="172100"/>
                        <a:pt x="156743" y="172908"/>
                        <a:pt x="155772" y="173312"/>
                      </a:cubicBezTo>
                      <a:lnTo>
                        <a:pt x="155165" y="173312"/>
                      </a:lnTo>
                      <a:cubicBezTo>
                        <a:pt x="154760" y="173716"/>
                        <a:pt x="154193" y="174080"/>
                        <a:pt x="153788" y="174686"/>
                      </a:cubicBezTo>
                      <a:cubicBezTo>
                        <a:pt x="153383" y="175090"/>
                        <a:pt x="151238" y="174888"/>
                        <a:pt x="151805" y="174282"/>
                      </a:cubicBezTo>
                      <a:cubicBezTo>
                        <a:pt x="152776" y="173514"/>
                        <a:pt x="153586" y="172504"/>
                        <a:pt x="154557" y="171737"/>
                      </a:cubicBezTo>
                      <a:cubicBezTo>
                        <a:pt x="155165" y="171333"/>
                        <a:pt x="155731" y="170767"/>
                        <a:pt x="156136" y="170161"/>
                      </a:cubicBezTo>
                      <a:cubicBezTo>
                        <a:pt x="156339" y="169757"/>
                        <a:pt x="156541" y="169555"/>
                        <a:pt x="156905" y="169394"/>
                      </a:cubicBezTo>
                      <a:cubicBezTo>
                        <a:pt x="157513" y="168990"/>
                        <a:pt x="159456" y="168788"/>
                        <a:pt x="159051" y="169596"/>
                      </a:cubicBezTo>
                      <a:moveTo>
                        <a:pt x="152371" y="166646"/>
                      </a:moveTo>
                      <a:cubicBezTo>
                        <a:pt x="150793" y="167616"/>
                        <a:pt x="149416" y="168626"/>
                        <a:pt x="148040" y="169596"/>
                      </a:cubicBezTo>
                      <a:cubicBezTo>
                        <a:pt x="146461" y="170565"/>
                        <a:pt x="144721" y="171171"/>
                        <a:pt x="143142" y="171939"/>
                      </a:cubicBezTo>
                      <a:cubicBezTo>
                        <a:pt x="142939" y="171737"/>
                        <a:pt x="142737" y="171737"/>
                        <a:pt x="142534" y="171737"/>
                      </a:cubicBezTo>
                      <a:cubicBezTo>
                        <a:pt x="141158" y="172504"/>
                        <a:pt x="139984" y="173514"/>
                        <a:pt x="138810" y="174686"/>
                      </a:cubicBezTo>
                      <a:lnTo>
                        <a:pt x="138203" y="175292"/>
                      </a:lnTo>
                      <a:lnTo>
                        <a:pt x="137596" y="175898"/>
                      </a:lnTo>
                      <a:lnTo>
                        <a:pt x="136827" y="176665"/>
                      </a:lnTo>
                      <a:cubicBezTo>
                        <a:pt x="136827" y="176665"/>
                        <a:pt x="136624" y="177069"/>
                        <a:pt x="136219" y="177271"/>
                      </a:cubicBezTo>
                      <a:cubicBezTo>
                        <a:pt x="136017" y="177473"/>
                        <a:pt x="135450" y="177473"/>
                        <a:pt x="135450" y="177069"/>
                      </a:cubicBezTo>
                      <a:cubicBezTo>
                        <a:pt x="135248" y="177271"/>
                        <a:pt x="135045" y="177271"/>
                        <a:pt x="134843" y="177473"/>
                      </a:cubicBezTo>
                      <a:cubicBezTo>
                        <a:pt x="134641" y="177675"/>
                        <a:pt x="134438" y="177675"/>
                        <a:pt x="134236" y="177877"/>
                      </a:cubicBezTo>
                      <a:lnTo>
                        <a:pt x="133831" y="177877"/>
                      </a:lnTo>
                      <a:cubicBezTo>
                        <a:pt x="133426" y="178281"/>
                        <a:pt x="132859" y="178645"/>
                        <a:pt x="132455" y="179049"/>
                      </a:cubicBezTo>
                      <a:cubicBezTo>
                        <a:pt x="131686" y="179817"/>
                        <a:pt x="130876" y="180422"/>
                        <a:pt x="130309" y="181392"/>
                      </a:cubicBezTo>
                      <a:lnTo>
                        <a:pt x="130309" y="181594"/>
                      </a:lnTo>
                      <a:lnTo>
                        <a:pt x="130107" y="181796"/>
                      </a:lnTo>
                      <a:cubicBezTo>
                        <a:pt x="130107" y="181796"/>
                        <a:pt x="130107" y="181998"/>
                        <a:pt x="129904" y="181998"/>
                      </a:cubicBezTo>
                      <a:cubicBezTo>
                        <a:pt x="129904" y="182200"/>
                        <a:pt x="129702" y="182200"/>
                        <a:pt x="129702" y="182402"/>
                      </a:cubicBezTo>
                      <a:cubicBezTo>
                        <a:pt x="129702" y="182402"/>
                        <a:pt x="129500" y="182604"/>
                        <a:pt x="129297" y="182604"/>
                      </a:cubicBezTo>
                      <a:lnTo>
                        <a:pt x="129095" y="182402"/>
                      </a:lnTo>
                      <a:cubicBezTo>
                        <a:pt x="129095" y="182402"/>
                        <a:pt x="129095" y="182200"/>
                        <a:pt x="128892" y="182200"/>
                      </a:cubicBezTo>
                      <a:cubicBezTo>
                        <a:pt x="128690" y="181998"/>
                        <a:pt x="128690" y="181796"/>
                        <a:pt x="128487" y="181594"/>
                      </a:cubicBezTo>
                      <a:lnTo>
                        <a:pt x="128487" y="181392"/>
                      </a:lnTo>
                      <a:cubicBezTo>
                        <a:pt x="128892" y="180988"/>
                        <a:pt x="129257" y="180625"/>
                        <a:pt x="129661" y="180019"/>
                      </a:cubicBezTo>
                      <a:cubicBezTo>
                        <a:pt x="129864" y="179817"/>
                        <a:pt x="129864" y="179615"/>
                        <a:pt x="130066" y="179615"/>
                      </a:cubicBezTo>
                      <a:cubicBezTo>
                        <a:pt x="130269" y="179413"/>
                        <a:pt x="130471" y="179009"/>
                        <a:pt x="130674" y="178847"/>
                      </a:cubicBezTo>
                      <a:cubicBezTo>
                        <a:pt x="130674" y="178645"/>
                        <a:pt x="130876" y="178645"/>
                        <a:pt x="130876" y="178443"/>
                      </a:cubicBezTo>
                      <a:cubicBezTo>
                        <a:pt x="131281" y="177837"/>
                        <a:pt x="131645" y="177473"/>
                        <a:pt x="132050" y="176867"/>
                      </a:cubicBezTo>
                      <a:lnTo>
                        <a:pt x="132252" y="176665"/>
                      </a:lnTo>
                      <a:cubicBezTo>
                        <a:pt x="132252" y="176665"/>
                        <a:pt x="132657" y="176059"/>
                        <a:pt x="132859" y="175898"/>
                      </a:cubicBezTo>
                      <a:cubicBezTo>
                        <a:pt x="133062" y="175736"/>
                        <a:pt x="133062" y="175494"/>
                        <a:pt x="133264" y="175130"/>
                      </a:cubicBezTo>
                      <a:lnTo>
                        <a:pt x="133264" y="174928"/>
                      </a:lnTo>
                      <a:cubicBezTo>
                        <a:pt x="133467" y="174524"/>
                        <a:pt x="133467" y="174322"/>
                        <a:pt x="133669" y="174161"/>
                      </a:cubicBezTo>
                      <a:lnTo>
                        <a:pt x="133669" y="173959"/>
                      </a:lnTo>
                      <a:cubicBezTo>
                        <a:pt x="133669" y="173959"/>
                        <a:pt x="133669" y="173757"/>
                        <a:pt x="133872" y="173555"/>
                      </a:cubicBezTo>
                      <a:cubicBezTo>
                        <a:pt x="133872" y="173353"/>
                        <a:pt x="133872" y="173151"/>
                        <a:pt x="134074" y="172949"/>
                      </a:cubicBezTo>
                      <a:lnTo>
                        <a:pt x="134074" y="172747"/>
                      </a:lnTo>
                      <a:cubicBezTo>
                        <a:pt x="134479" y="171979"/>
                        <a:pt x="135045" y="171373"/>
                        <a:pt x="135653" y="170767"/>
                      </a:cubicBezTo>
                      <a:lnTo>
                        <a:pt x="135450" y="170767"/>
                      </a:lnTo>
                      <a:cubicBezTo>
                        <a:pt x="134843" y="171171"/>
                        <a:pt x="134479" y="171535"/>
                        <a:pt x="134074" y="171939"/>
                      </a:cubicBezTo>
                      <a:cubicBezTo>
                        <a:pt x="133669" y="172343"/>
                        <a:pt x="132900" y="171737"/>
                        <a:pt x="133467" y="171333"/>
                      </a:cubicBezTo>
                      <a:cubicBezTo>
                        <a:pt x="133872" y="171131"/>
                        <a:pt x="134074" y="170727"/>
                        <a:pt x="134236" y="170565"/>
                      </a:cubicBezTo>
                      <a:cubicBezTo>
                        <a:pt x="134843" y="169959"/>
                        <a:pt x="135410" y="169192"/>
                        <a:pt x="136219" y="168586"/>
                      </a:cubicBezTo>
                      <a:cubicBezTo>
                        <a:pt x="136624" y="168182"/>
                        <a:pt x="136989" y="167980"/>
                        <a:pt x="137393" y="167818"/>
                      </a:cubicBezTo>
                      <a:lnTo>
                        <a:pt x="137596" y="167616"/>
                      </a:lnTo>
                      <a:cubicBezTo>
                        <a:pt x="137798" y="167212"/>
                        <a:pt x="138203" y="167010"/>
                        <a:pt x="138365" y="166646"/>
                      </a:cubicBezTo>
                      <a:cubicBezTo>
                        <a:pt x="141887" y="163334"/>
                        <a:pt x="147999" y="163334"/>
                        <a:pt x="152493" y="161152"/>
                      </a:cubicBezTo>
                      <a:cubicBezTo>
                        <a:pt x="154274" y="160385"/>
                        <a:pt x="156622" y="161556"/>
                        <a:pt x="158403" y="161152"/>
                      </a:cubicBezTo>
                      <a:cubicBezTo>
                        <a:pt x="159577" y="161152"/>
                        <a:pt x="160549" y="161152"/>
                        <a:pt x="161723" y="161920"/>
                      </a:cubicBezTo>
                      <a:cubicBezTo>
                        <a:pt x="158403" y="162526"/>
                        <a:pt x="155448" y="164667"/>
                        <a:pt x="152290" y="166606"/>
                      </a:cubicBezTo>
                      <a:moveTo>
                        <a:pt x="159941" y="140751"/>
                      </a:moveTo>
                      <a:cubicBezTo>
                        <a:pt x="159537" y="140347"/>
                        <a:pt x="161115" y="140751"/>
                        <a:pt x="161520" y="139983"/>
                      </a:cubicBezTo>
                      <a:lnTo>
                        <a:pt x="158565" y="139983"/>
                      </a:lnTo>
                      <a:cubicBezTo>
                        <a:pt x="158160" y="139983"/>
                        <a:pt x="158160" y="139579"/>
                        <a:pt x="158160" y="139215"/>
                      </a:cubicBezTo>
                      <a:cubicBezTo>
                        <a:pt x="156379" y="139619"/>
                        <a:pt x="154031" y="140387"/>
                        <a:pt x="152250" y="140791"/>
                      </a:cubicBezTo>
                      <a:cubicBezTo>
                        <a:pt x="149700" y="141559"/>
                        <a:pt x="147352" y="143336"/>
                        <a:pt x="144397" y="144104"/>
                      </a:cubicBezTo>
                      <a:cubicBezTo>
                        <a:pt x="140268" y="145679"/>
                        <a:pt x="136948" y="148992"/>
                        <a:pt x="132617" y="150366"/>
                      </a:cubicBezTo>
                      <a:cubicBezTo>
                        <a:pt x="132212" y="150366"/>
                        <a:pt x="132212" y="149962"/>
                        <a:pt x="132212" y="149598"/>
                      </a:cubicBezTo>
                      <a:cubicBezTo>
                        <a:pt x="132617" y="148426"/>
                        <a:pt x="133993" y="148022"/>
                        <a:pt x="134762" y="147053"/>
                      </a:cubicBezTo>
                      <a:cubicBezTo>
                        <a:pt x="134762" y="146649"/>
                        <a:pt x="134762" y="146285"/>
                        <a:pt x="134357" y="146285"/>
                      </a:cubicBezTo>
                      <a:cubicBezTo>
                        <a:pt x="137312" y="142165"/>
                        <a:pt x="141442" y="140023"/>
                        <a:pt x="145166" y="136670"/>
                      </a:cubicBezTo>
                      <a:lnTo>
                        <a:pt x="145166" y="135499"/>
                      </a:lnTo>
                      <a:cubicBezTo>
                        <a:pt x="146340" y="133923"/>
                        <a:pt x="148121" y="133358"/>
                        <a:pt x="148890" y="131378"/>
                      </a:cubicBezTo>
                      <a:cubicBezTo>
                        <a:pt x="149295" y="130206"/>
                        <a:pt x="150874" y="128833"/>
                        <a:pt x="152614" y="128065"/>
                      </a:cubicBezTo>
                      <a:cubicBezTo>
                        <a:pt x="152210" y="127661"/>
                        <a:pt x="151440" y="127661"/>
                        <a:pt x="151440" y="126894"/>
                      </a:cubicBezTo>
                      <a:cubicBezTo>
                        <a:pt x="149862" y="126894"/>
                        <a:pt x="148485" y="127661"/>
                        <a:pt x="146906" y="126490"/>
                      </a:cubicBezTo>
                      <a:cubicBezTo>
                        <a:pt x="147676" y="125884"/>
                        <a:pt x="148485" y="125520"/>
                        <a:pt x="149254" y="125116"/>
                      </a:cubicBezTo>
                      <a:cubicBezTo>
                        <a:pt x="148850" y="125116"/>
                        <a:pt x="148647" y="124914"/>
                        <a:pt x="148485" y="124510"/>
                      </a:cubicBezTo>
                      <a:cubicBezTo>
                        <a:pt x="148080" y="123743"/>
                        <a:pt x="149254" y="122935"/>
                        <a:pt x="150266" y="122733"/>
                      </a:cubicBezTo>
                      <a:cubicBezTo>
                        <a:pt x="151845" y="122329"/>
                        <a:pt x="153586" y="122329"/>
                        <a:pt x="154800" y="121157"/>
                      </a:cubicBezTo>
                      <a:cubicBezTo>
                        <a:pt x="152250" y="120753"/>
                        <a:pt x="149295" y="121925"/>
                        <a:pt x="146542" y="120389"/>
                      </a:cubicBezTo>
                      <a:cubicBezTo>
                        <a:pt x="148323" y="115501"/>
                        <a:pt x="151440" y="111582"/>
                        <a:pt x="155772" y="109199"/>
                      </a:cubicBezTo>
                      <a:cubicBezTo>
                        <a:pt x="156177" y="109199"/>
                        <a:pt x="156946" y="109199"/>
                        <a:pt x="156946" y="109603"/>
                      </a:cubicBezTo>
                      <a:cubicBezTo>
                        <a:pt x="156946" y="111380"/>
                        <a:pt x="155772" y="112916"/>
                        <a:pt x="153991" y="113320"/>
                      </a:cubicBezTo>
                      <a:cubicBezTo>
                        <a:pt x="156946" y="114087"/>
                        <a:pt x="159901" y="114087"/>
                        <a:pt x="162816" y="115461"/>
                      </a:cubicBezTo>
                      <a:cubicBezTo>
                        <a:pt x="162411" y="116228"/>
                        <a:pt x="161642" y="115865"/>
                        <a:pt x="161237" y="115865"/>
                      </a:cubicBezTo>
                      <a:cubicBezTo>
                        <a:pt x="163018" y="117036"/>
                        <a:pt x="165366" y="116269"/>
                        <a:pt x="167147" y="117642"/>
                      </a:cubicBezTo>
                      <a:cubicBezTo>
                        <a:pt x="165973" y="118814"/>
                        <a:pt x="165002" y="117642"/>
                        <a:pt x="163828" y="117642"/>
                      </a:cubicBezTo>
                      <a:cubicBezTo>
                        <a:pt x="175405" y="120955"/>
                        <a:pt x="187590" y="123541"/>
                        <a:pt x="197225" y="130974"/>
                      </a:cubicBezTo>
                      <a:cubicBezTo>
                        <a:pt x="188966" y="135095"/>
                        <a:pt x="180546" y="136872"/>
                        <a:pt x="171681" y="138811"/>
                      </a:cubicBezTo>
                      <a:cubicBezTo>
                        <a:pt x="170507" y="138811"/>
                        <a:pt x="169900" y="138811"/>
                        <a:pt x="168726" y="138407"/>
                      </a:cubicBezTo>
                      <a:cubicBezTo>
                        <a:pt x="168726" y="138811"/>
                        <a:pt x="168726" y="139579"/>
                        <a:pt x="168321" y="139579"/>
                      </a:cubicBezTo>
                      <a:cubicBezTo>
                        <a:pt x="166742" y="139579"/>
                        <a:pt x="165771" y="139579"/>
                        <a:pt x="164597" y="140347"/>
                      </a:cubicBezTo>
                      <a:cubicBezTo>
                        <a:pt x="163220" y="141518"/>
                        <a:pt x="161075" y="141922"/>
                        <a:pt x="159901" y="140751"/>
                      </a:cubicBezTo>
                    </a:path>
                  </a:pathLst>
                </a:custGeom>
                <a:solidFill>
                  <a:srgbClr val="000091"/>
                </a:solidFill>
                <a:ln w="0" cap="flat">
                  <a:noFill/>
                  <a:prstDash val="solid"/>
                  <a:miter/>
                </a:ln>
              </p:spPr>
              <p:txBody>
                <a:bodyPr rtlCol="0" anchor="ctr"/>
                <a:lstStyle/>
                <a:p>
                  <a:endParaRPr lang="fr-FR"/>
                </a:p>
              </p:txBody>
            </p:sp>
            <p:sp>
              <p:nvSpPr>
                <p:cNvPr id="18" name="Forme libre 17">
                  <a:extLst>
                    <a:ext uri="{FF2B5EF4-FFF2-40B4-BE49-F238E27FC236}">
                      <a16:creationId xmlns:a16="http://schemas.microsoft.com/office/drawing/2014/main" id="{4B11B6E2-050D-33DC-AAB4-C1F6B3D6E165}"/>
                    </a:ext>
                  </a:extLst>
                </p:cNvPr>
                <p:cNvSpPr/>
                <p:nvPr/>
              </p:nvSpPr>
              <p:spPr>
                <a:xfrm>
                  <a:off x="1196269" y="-1543570"/>
                  <a:ext cx="238329" cy="196137"/>
                </a:xfrm>
                <a:custGeom>
                  <a:avLst/>
                  <a:gdLst>
                    <a:gd name="connsiteX0" fmla="*/ 238168 w 238329"/>
                    <a:gd name="connsiteY0" fmla="*/ 0 h 196137"/>
                    <a:gd name="connsiteX1" fmla="*/ 27260 w 238329"/>
                    <a:gd name="connsiteY1" fmla="*/ 0 h 196137"/>
                    <a:gd name="connsiteX2" fmla="*/ 29244 w 238329"/>
                    <a:gd name="connsiteY2" fmla="*/ 970 h 196137"/>
                    <a:gd name="connsiteX3" fmla="*/ 34547 w 238329"/>
                    <a:gd name="connsiteY3" fmla="*/ 3717 h 196137"/>
                    <a:gd name="connsiteX4" fmla="*/ 41631 w 238329"/>
                    <a:gd name="connsiteY4" fmla="*/ 9615 h 196137"/>
                    <a:gd name="connsiteX5" fmla="*/ 42805 w 238329"/>
                    <a:gd name="connsiteY5" fmla="*/ 14503 h 196137"/>
                    <a:gd name="connsiteX6" fmla="*/ 39850 w 238329"/>
                    <a:gd name="connsiteY6" fmla="*/ 19998 h 196137"/>
                    <a:gd name="connsiteX7" fmla="*/ 31997 w 238329"/>
                    <a:gd name="connsiteY7" fmla="*/ 20765 h 196137"/>
                    <a:gd name="connsiteX8" fmla="*/ 27463 w 238329"/>
                    <a:gd name="connsiteY8" fmla="*/ 19998 h 196137"/>
                    <a:gd name="connsiteX9" fmla="*/ 41995 w 238329"/>
                    <a:gd name="connsiteY9" fmla="*/ 29976 h 196137"/>
                    <a:gd name="connsiteX10" fmla="*/ 45315 w 238329"/>
                    <a:gd name="connsiteY10" fmla="*/ 31148 h 196137"/>
                    <a:gd name="connsiteX11" fmla="*/ 45720 w 238329"/>
                    <a:gd name="connsiteY11" fmla="*/ 32319 h 196137"/>
                    <a:gd name="connsiteX12" fmla="*/ 44546 w 238329"/>
                    <a:gd name="connsiteY12" fmla="*/ 34460 h 196137"/>
                    <a:gd name="connsiteX13" fmla="*/ 45720 w 238329"/>
                    <a:gd name="connsiteY13" fmla="*/ 34460 h 196137"/>
                    <a:gd name="connsiteX14" fmla="*/ 49849 w 238329"/>
                    <a:gd name="connsiteY14" fmla="*/ 31148 h 196137"/>
                    <a:gd name="connsiteX15" fmla="*/ 51428 w 238329"/>
                    <a:gd name="connsiteY15" fmla="*/ 36642 h 196137"/>
                    <a:gd name="connsiteX16" fmla="*/ 46894 w 238329"/>
                    <a:gd name="connsiteY16" fmla="*/ 40359 h 196137"/>
                    <a:gd name="connsiteX17" fmla="*/ 46894 w 238329"/>
                    <a:gd name="connsiteY17" fmla="*/ 42904 h 196137"/>
                    <a:gd name="connsiteX18" fmla="*/ 48675 w 238329"/>
                    <a:gd name="connsiteY18" fmla="*/ 47429 h 196137"/>
                    <a:gd name="connsiteX19" fmla="*/ 51225 w 238329"/>
                    <a:gd name="connsiteY19" fmla="*/ 55670 h 196137"/>
                    <a:gd name="connsiteX20" fmla="*/ 53775 w 238329"/>
                    <a:gd name="connsiteY20" fmla="*/ 72314 h 196137"/>
                    <a:gd name="connsiteX21" fmla="*/ 53371 w 238329"/>
                    <a:gd name="connsiteY21" fmla="*/ 80758 h 196137"/>
                    <a:gd name="connsiteX22" fmla="*/ 57500 w 238329"/>
                    <a:gd name="connsiteY22" fmla="*/ 88595 h 196137"/>
                    <a:gd name="connsiteX23" fmla="*/ 61629 w 238329"/>
                    <a:gd name="connsiteY23" fmla="*/ 94494 h 196137"/>
                    <a:gd name="connsiteX24" fmla="*/ 66163 w 238329"/>
                    <a:gd name="connsiteY24" fmla="*/ 106250 h 196137"/>
                    <a:gd name="connsiteX25" fmla="*/ 58309 w 238329"/>
                    <a:gd name="connsiteY25" fmla="*/ 109966 h 196137"/>
                    <a:gd name="connsiteX26" fmla="*/ 59079 w 238329"/>
                    <a:gd name="connsiteY26" fmla="*/ 116632 h 196137"/>
                    <a:gd name="connsiteX27" fmla="*/ 54180 w 238329"/>
                    <a:gd name="connsiteY27" fmla="*/ 123096 h 196137"/>
                    <a:gd name="connsiteX28" fmla="*/ 56731 w 238329"/>
                    <a:gd name="connsiteY28" fmla="*/ 124672 h 196137"/>
                    <a:gd name="connsiteX29" fmla="*/ 57905 w 238329"/>
                    <a:gd name="connsiteY29" fmla="*/ 129560 h 196137"/>
                    <a:gd name="connsiteX30" fmla="*/ 54180 w 238329"/>
                    <a:gd name="connsiteY30" fmla="*/ 136226 h 196137"/>
                    <a:gd name="connsiteX31" fmla="*/ 53775 w 238329"/>
                    <a:gd name="connsiteY31" fmla="*/ 144467 h 196137"/>
                    <a:gd name="connsiteX32" fmla="*/ 47096 w 238329"/>
                    <a:gd name="connsiteY32" fmla="*/ 149962 h 196137"/>
                    <a:gd name="connsiteX33" fmla="*/ 40012 w 238329"/>
                    <a:gd name="connsiteY33" fmla="*/ 150366 h 196137"/>
                    <a:gd name="connsiteX34" fmla="*/ 37866 w 238329"/>
                    <a:gd name="connsiteY34" fmla="*/ 149598 h 196137"/>
                    <a:gd name="connsiteX35" fmla="*/ 19002 w 238329"/>
                    <a:gd name="connsiteY35" fmla="*/ 147053 h 196137"/>
                    <a:gd name="connsiteX36" fmla="*/ 13901 w 238329"/>
                    <a:gd name="connsiteY36" fmla="*/ 148426 h 196137"/>
                    <a:gd name="connsiteX37" fmla="*/ 9368 w 238329"/>
                    <a:gd name="connsiteY37" fmla="*/ 152345 h 196137"/>
                    <a:gd name="connsiteX38" fmla="*/ 8598 w 238329"/>
                    <a:gd name="connsiteY38" fmla="*/ 153315 h 196137"/>
                    <a:gd name="connsiteX39" fmla="*/ 8194 w 238329"/>
                    <a:gd name="connsiteY39" fmla="*/ 153921 h 196137"/>
                    <a:gd name="connsiteX40" fmla="*/ 7789 w 238329"/>
                    <a:gd name="connsiteY40" fmla="*/ 154325 h 196137"/>
                    <a:gd name="connsiteX41" fmla="*/ 4834 w 238329"/>
                    <a:gd name="connsiteY41" fmla="*/ 158647 h 196137"/>
                    <a:gd name="connsiteX42" fmla="*/ 4631 w 238329"/>
                    <a:gd name="connsiteY42" fmla="*/ 158849 h 196137"/>
                    <a:gd name="connsiteX43" fmla="*/ 4226 w 238329"/>
                    <a:gd name="connsiteY43" fmla="*/ 159455 h 196137"/>
                    <a:gd name="connsiteX44" fmla="*/ 1474 w 238329"/>
                    <a:gd name="connsiteY44" fmla="*/ 166323 h 196137"/>
                    <a:gd name="connsiteX45" fmla="*/ 1879 w 238329"/>
                    <a:gd name="connsiteY45" fmla="*/ 183776 h 196137"/>
                    <a:gd name="connsiteX46" fmla="*/ 22322 w 238329"/>
                    <a:gd name="connsiteY46" fmla="*/ 191613 h 196137"/>
                    <a:gd name="connsiteX47" fmla="*/ 31146 w 238329"/>
                    <a:gd name="connsiteY47" fmla="*/ 196138 h 196137"/>
                    <a:gd name="connsiteX48" fmla="*/ 238329 w 238329"/>
                    <a:gd name="connsiteY48" fmla="*/ 196138 h 196137"/>
                    <a:gd name="connsiteX49" fmla="*/ 238329 w 238329"/>
                    <a:gd name="connsiteY49" fmla="*/ 162 h 196137"/>
                    <a:gd name="connsiteX50" fmla="*/ 238127 w 238329"/>
                    <a:gd name="connsiteY50" fmla="*/ 162 h 1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8329" h="196137">
                      <a:moveTo>
                        <a:pt x="238168" y="0"/>
                      </a:moveTo>
                      <a:lnTo>
                        <a:pt x="27260" y="0"/>
                      </a:lnTo>
                      <a:cubicBezTo>
                        <a:pt x="27260" y="0"/>
                        <a:pt x="27665" y="0"/>
                        <a:pt x="29244" y="970"/>
                      </a:cubicBezTo>
                      <a:cubicBezTo>
                        <a:pt x="31025" y="1939"/>
                        <a:pt x="33171" y="3111"/>
                        <a:pt x="34547" y="3717"/>
                      </a:cubicBezTo>
                      <a:cubicBezTo>
                        <a:pt x="37300" y="5090"/>
                        <a:pt x="39850" y="6868"/>
                        <a:pt x="41631" y="9615"/>
                      </a:cubicBezTo>
                      <a:cubicBezTo>
                        <a:pt x="42400" y="10787"/>
                        <a:pt x="43412" y="12928"/>
                        <a:pt x="42805" y="14503"/>
                      </a:cubicBezTo>
                      <a:cubicBezTo>
                        <a:pt x="42036" y="16281"/>
                        <a:pt x="41631" y="19392"/>
                        <a:pt x="39850" y="19998"/>
                      </a:cubicBezTo>
                      <a:cubicBezTo>
                        <a:pt x="37704" y="21169"/>
                        <a:pt x="34749" y="21169"/>
                        <a:pt x="31997" y="20765"/>
                      </a:cubicBezTo>
                      <a:cubicBezTo>
                        <a:pt x="30418" y="20765"/>
                        <a:pt x="29041" y="20361"/>
                        <a:pt x="27463" y="19998"/>
                      </a:cubicBezTo>
                      <a:cubicBezTo>
                        <a:pt x="32968" y="22139"/>
                        <a:pt x="38271" y="24886"/>
                        <a:pt x="41995" y="29976"/>
                      </a:cubicBezTo>
                      <a:cubicBezTo>
                        <a:pt x="42400" y="30744"/>
                        <a:pt x="43777" y="31148"/>
                        <a:pt x="45315" y="31148"/>
                      </a:cubicBezTo>
                      <a:cubicBezTo>
                        <a:pt x="45720" y="31148"/>
                        <a:pt x="45720" y="31915"/>
                        <a:pt x="45720" y="32319"/>
                      </a:cubicBezTo>
                      <a:cubicBezTo>
                        <a:pt x="44951" y="33087"/>
                        <a:pt x="44141" y="33491"/>
                        <a:pt x="44546" y="34460"/>
                      </a:cubicBezTo>
                      <a:lnTo>
                        <a:pt x="45720" y="34460"/>
                      </a:lnTo>
                      <a:cubicBezTo>
                        <a:pt x="47501" y="33693"/>
                        <a:pt x="47299" y="29936"/>
                        <a:pt x="49849" y="31148"/>
                      </a:cubicBezTo>
                      <a:cubicBezTo>
                        <a:pt x="51630" y="32319"/>
                        <a:pt x="52399" y="34864"/>
                        <a:pt x="51428" y="36642"/>
                      </a:cubicBezTo>
                      <a:cubicBezTo>
                        <a:pt x="49849" y="38218"/>
                        <a:pt x="48472" y="39187"/>
                        <a:pt x="46894" y="40359"/>
                      </a:cubicBezTo>
                      <a:cubicBezTo>
                        <a:pt x="46489" y="41126"/>
                        <a:pt x="46489" y="42136"/>
                        <a:pt x="46894" y="42904"/>
                      </a:cubicBezTo>
                      <a:cubicBezTo>
                        <a:pt x="48068" y="44479"/>
                        <a:pt x="48472" y="45853"/>
                        <a:pt x="48675" y="47429"/>
                      </a:cubicBezTo>
                      <a:cubicBezTo>
                        <a:pt x="49849" y="49974"/>
                        <a:pt x="50254" y="52923"/>
                        <a:pt x="51225" y="55670"/>
                      </a:cubicBezTo>
                      <a:cubicBezTo>
                        <a:pt x="52804" y="61164"/>
                        <a:pt x="54180" y="66861"/>
                        <a:pt x="53775" y="72314"/>
                      </a:cubicBezTo>
                      <a:cubicBezTo>
                        <a:pt x="53775" y="75264"/>
                        <a:pt x="52197" y="77809"/>
                        <a:pt x="53371" y="80758"/>
                      </a:cubicBezTo>
                      <a:cubicBezTo>
                        <a:pt x="54140" y="83707"/>
                        <a:pt x="55921" y="85848"/>
                        <a:pt x="57500" y="88595"/>
                      </a:cubicBezTo>
                      <a:cubicBezTo>
                        <a:pt x="59079" y="90736"/>
                        <a:pt x="60455" y="92312"/>
                        <a:pt x="61629" y="94494"/>
                      </a:cubicBezTo>
                      <a:cubicBezTo>
                        <a:pt x="63774" y="98210"/>
                        <a:pt x="67903" y="101927"/>
                        <a:pt x="66163" y="106250"/>
                      </a:cubicBezTo>
                      <a:cubicBezTo>
                        <a:pt x="64989" y="108795"/>
                        <a:pt x="61062" y="108391"/>
                        <a:pt x="58309" y="109966"/>
                      </a:cubicBezTo>
                      <a:cubicBezTo>
                        <a:pt x="56164" y="111744"/>
                        <a:pt x="57905" y="114855"/>
                        <a:pt x="59079" y="116632"/>
                      </a:cubicBezTo>
                      <a:cubicBezTo>
                        <a:pt x="60860" y="119945"/>
                        <a:pt x="56933" y="122127"/>
                        <a:pt x="54180" y="123096"/>
                      </a:cubicBezTo>
                      <a:cubicBezTo>
                        <a:pt x="54949" y="124268"/>
                        <a:pt x="56326" y="123864"/>
                        <a:pt x="56731" y="124672"/>
                      </a:cubicBezTo>
                      <a:cubicBezTo>
                        <a:pt x="57135" y="126449"/>
                        <a:pt x="58876" y="127621"/>
                        <a:pt x="57905" y="129560"/>
                      </a:cubicBezTo>
                      <a:cubicBezTo>
                        <a:pt x="56326" y="131701"/>
                        <a:pt x="51994" y="132873"/>
                        <a:pt x="54180" y="136226"/>
                      </a:cubicBezTo>
                      <a:cubicBezTo>
                        <a:pt x="55759" y="138771"/>
                        <a:pt x="54788" y="141720"/>
                        <a:pt x="53775" y="144467"/>
                      </a:cubicBezTo>
                      <a:cubicBezTo>
                        <a:pt x="52602" y="147416"/>
                        <a:pt x="50051" y="149356"/>
                        <a:pt x="47096" y="149962"/>
                      </a:cubicBezTo>
                      <a:cubicBezTo>
                        <a:pt x="44951" y="150729"/>
                        <a:pt x="42198" y="150729"/>
                        <a:pt x="40012" y="150366"/>
                      </a:cubicBezTo>
                      <a:cubicBezTo>
                        <a:pt x="39243" y="149962"/>
                        <a:pt x="38433" y="149598"/>
                        <a:pt x="37866" y="149598"/>
                      </a:cubicBezTo>
                      <a:cubicBezTo>
                        <a:pt x="31592" y="148830"/>
                        <a:pt x="25317" y="147053"/>
                        <a:pt x="19002" y="147053"/>
                      </a:cubicBezTo>
                      <a:cubicBezTo>
                        <a:pt x="17221" y="147457"/>
                        <a:pt x="15278" y="147820"/>
                        <a:pt x="13901" y="148426"/>
                      </a:cubicBezTo>
                      <a:cubicBezTo>
                        <a:pt x="12323" y="149598"/>
                        <a:pt x="10744" y="150972"/>
                        <a:pt x="9368" y="152345"/>
                      </a:cubicBezTo>
                      <a:cubicBezTo>
                        <a:pt x="9165" y="152749"/>
                        <a:pt x="8760" y="152951"/>
                        <a:pt x="8598" y="153315"/>
                      </a:cubicBezTo>
                      <a:cubicBezTo>
                        <a:pt x="8396" y="153517"/>
                        <a:pt x="8194" y="153719"/>
                        <a:pt x="8194" y="153921"/>
                      </a:cubicBezTo>
                      <a:lnTo>
                        <a:pt x="7789" y="154325"/>
                      </a:lnTo>
                      <a:cubicBezTo>
                        <a:pt x="6615" y="155698"/>
                        <a:pt x="5805" y="157072"/>
                        <a:pt x="4834" y="158647"/>
                      </a:cubicBezTo>
                      <a:cubicBezTo>
                        <a:pt x="4834" y="158849"/>
                        <a:pt x="4631" y="158849"/>
                        <a:pt x="4631" y="158849"/>
                      </a:cubicBezTo>
                      <a:cubicBezTo>
                        <a:pt x="4631" y="159051"/>
                        <a:pt x="4429" y="159253"/>
                        <a:pt x="4226" y="159455"/>
                      </a:cubicBezTo>
                      <a:cubicBezTo>
                        <a:pt x="3052" y="161597"/>
                        <a:pt x="2081" y="163980"/>
                        <a:pt x="1474" y="166323"/>
                      </a:cubicBezTo>
                      <a:cubicBezTo>
                        <a:pt x="-1077" y="174767"/>
                        <a:pt x="97" y="181998"/>
                        <a:pt x="1879" y="183776"/>
                      </a:cubicBezTo>
                      <a:cubicBezTo>
                        <a:pt x="2283" y="184180"/>
                        <a:pt x="14063" y="187896"/>
                        <a:pt x="22322" y="191613"/>
                      </a:cubicBezTo>
                      <a:cubicBezTo>
                        <a:pt x="26248" y="193391"/>
                        <a:pt x="28799" y="194562"/>
                        <a:pt x="31146" y="196138"/>
                      </a:cubicBezTo>
                      <a:lnTo>
                        <a:pt x="238329" y="196138"/>
                      </a:lnTo>
                      <a:lnTo>
                        <a:pt x="238329" y="162"/>
                      </a:lnTo>
                      <a:lnTo>
                        <a:pt x="238127" y="162"/>
                      </a:lnTo>
                      <a:close/>
                    </a:path>
                  </a:pathLst>
                </a:custGeom>
                <a:solidFill>
                  <a:srgbClr val="E1000F"/>
                </a:solidFill>
                <a:ln w="0" cap="flat">
                  <a:noFill/>
                  <a:prstDash val="solid"/>
                  <a:miter/>
                </a:ln>
              </p:spPr>
              <p:txBody>
                <a:bodyPr rtlCol="0" anchor="ctr"/>
                <a:lstStyle/>
                <a:p>
                  <a:endParaRPr lang="fr-FR"/>
                </a:p>
              </p:txBody>
            </p:sp>
            <p:sp>
              <p:nvSpPr>
                <p:cNvPr id="19" name="Forme libre 18">
                  <a:extLst>
                    <a:ext uri="{FF2B5EF4-FFF2-40B4-BE49-F238E27FC236}">
                      <a16:creationId xmlns:a16="http://schemas.microsoft.com/office/drawing/2014/main" id="{BD3E55BF-BC59-0FC8-4A10-99B084FDDD4C}"/>
                    </a:ext>
                  </a:extLst>
                </p:cNvPr>
                <p:cNvSpPr/>
                <p:nvPr/>
              </p:nvSpPr>
              <p:spPr>
                <a:xfrm>
                  <a:off x="1221667" y="-1475300"/>
                  <a:ext cx="24149" cy="21305"/>
                </a:xfrm>
                <a:custGeom>
                  <a:avLst/>
                  <a:gdLst>
                    <a:gd name="connsiteX0" fmla="*/ 14411 w 24149"/>
                    <a:gd name="connsiteY0" fmla="*/ 3479 h 21305"/>
                    <a:gd name="connsiteX1" fmla="*/ 18136 w 24149"/>
                    <a:gd name="connsiteY1" fmla="*/ 4651 h 21305"/>
                    <a:gd name="connsiteX2" fmla="*/ 10687 w 24149"/>
                    <a:gd name="connsiteY2" fmla="*/ 11316 h 21305"/>
                    <a:gd name="connsiteX3" fmla="*/ 9513 w 24149"/>
                    <a:gd name="connsiteY3" fmla="*/ 11316 h 21305"/>
                    <a:gd name="connsiteX4" fmla="*/ 7732 w 24149"/>
                    <a:gd name="connsiteY4" fmla="*/ 13862 h 21305"/>
                    <a:gd name="connsiteX5" fmla="*/ 4412 w 24149"/>
                    <a:gd name="connsiteY5" fmla="*/ 14266 h 21305"/>
                    <a:gd name="connsiteX6" fmla="*/ 9918 w 24149"/>
                    <a:gd name="connsiteY6" fmla="*/ 16407 h 21305"/>
                    <a:gd name="connsiteX7" fmla="*/ 11092 w 24149"/>
                    <a:gd name="connsiteY7" fmla="*/ 17982 h 21305"/>
                    <a:gd name="connsiteX8" fmla="*/ 11861 w 24149"/>
                    <a:gd name="connsiteY8" fmla="*/ 17578 h 21305"/>
                    <a:gd name="connsiteX9" fmla="*/ 12630 w 24149"/>
                    <a:gd name="connsiteY9" fmla="*/ 17982 h 21305"/>
                    <a:gd name="connsiteX10" fmla="*/ 12630 w 24149"/>
                    <a:gd name="connsiteY10" fmla="*/ 19558 h 21305"/>
                    <a:gd name="connsiteX11" fmla="*/ 8096 w 24149"/>
                    <a:gd name="connsiteY11" fmla="*/ 20729 h 21305"/>
                    <a:gd name="connsiteX12" fmla="*/ 16719 w 24149"/>
                    <a:gd name="connsiteY12" fmla="*/ 20729 h 21305"/>
                    <a:gd name="connsiteX13" fmla="*/ 18298 w 24149"/>
                    <a:gd name="connsiteY13" fmla="*/ 14468 h 21305"/>
                    <a:gd name="connsiteX14" fmla="*/ 17528 w 24149"/>
                    <a:gd name="connsiteY14" fmla="*/ 13296 h 21305"/>
                    <a:gd name="connsiteX15" fmla="*/ 19674 w 24149"/>
                    <a:gd name="connsiteY15" fmla="*/ 11155 h 21305"/>
                    <a:gd name="connsiteX16" fmla="*/ 21819 w 24149"/>
                    <a:gd name="connsiteY16" fmla="*/ 9983 h 21305"/>
                    <a:gd name="connsiteX17" fmla="*/ 20645 w 24149"/>
                    <a:gd name="connsiteY17" fmla="*/ 8206 h 21305"/>
                    <a:gd name="connsiteX18" fmla="*/ 23965 w 24149"/>
                    <a:gd name="connsiteY18" fmla="*/ 2307 h 21305"/>
                    <a:gd name="connsiteX19" fmla="*/ 18864 w 24149"/>
                    <a:gd name="connsiteY19" fmla="*/ 328 h 21305"/>
                    <a:gd name="connsiteX20" fmla="*/ 12590 w 24149"/>
                    <a:gd name="connsiteY20" fmla="*/ 732 h 21305"/>
                    <a:gd name="connsiteX21" fmla="*/ 7084 w 24149"/>
                    <a:gd name="connsiteY21" fmla="*/ 2307 h 21305"/>
                    <a:gd name="connsiteX22" fmla="*/ 0 w 24149"/>
                    <a:gd name="connsiteY22" fmla="*/ 6024 h 21305"/>
                    <a:gd name="connsiteX23" fmla="*/ 8056 w 24149"/>
                    <a:gd name="connsiteY23" fmla="*/ 3883 h 21305"/>
                    <a:gd name="connsiteX24" fmla="*/ 14330 w 24149"/>
                    <a:gd name="connsiteY24" fmla="*/ 3479 h 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49" h="21305">
                      <a:moveTo>
                        <a:pt x="14411" y="3479"/>
                      </a:moveTo>
                      <a:cubicBezTo>
                        <a:pt x="15990" y="3883"/>
                        <a:pt x="18136" y="3883"/>
                        <a:pt x="18136" y="4651"/>
                      </a:cubicBezTo>
                      <a:cubicBezTo>
                        <a:pt x="17366" y="7600"/>
                        <a:pt x="13035" y="8367"/>
                        <a:pt x="10687" y="11316"/>
                      </a:cubicBezTo>
                      <a:lnTo>
                        <a:pt x="9513" y="11316"/>
                      </a:lnTo>
                      <a:cubicBezTo>
                        <a:pt x="8339" y="12084"/>
                        <a:pt x="8744" y="13862"/>
                        <a:pt x="7732" y="13862"/>
                      </a:cubicBezTo>
                      <a:cubicBezTo>
                        <a:pt x="6558" y="13458"/>
                        <a:pt x="5586" y="13862"/>
                        <a:pt x="4412" y="14266"/>
                      </a:cubicBezTo>
                      <a:cubicBezTo>
                        <a:pt x="5991" y="15841"/>
                        <a:pt x="7732" y="16811"/>
                        <a:pt x="9918" y="16407"/>
                      </a:cubicBezTo>
                      <a:cubicBezTo>
                        <a:pt x="10323" y="16407"/>
                        <a:pt x="11092" y="17174"/>
                        <a:pt x="11092" y="17982"/>
                      </a:cubicBezTo>
                      <a:cubicBezTo>
                        <a:pt x="11092" y="17982"/>
                        <a:pt x="11497" y="17982"/>
                        <a:pt x="11861" y="17578"/>
                      </a:cubicBezTo>
                      <a:cubicBezTo>
                        <a:pt x="12266" y="17578"/>
                        <a:pt x="12630" y="17578"/>
                        <a:pt x="12630" y="17982"/>
                      </a:cubicBezTo>
                      <a:lnTo>
                        <a:pt x="12630" y="19558"/>
                      </a:lnTo>
                      <a:cubicBezTo>
                        <a:pt x="11456" y="21133"/>
                        <a:pt x="9675" y="20325"/>
                        <a:pt x="8096" y="20729"/>
                      </a:cubicBezTo>
                      <a:cubicBezTo>
                        <a:pt x="11051" y="21497"/>
                        <a:pt x="14006" y="21497"/>
                        <a:pt x="16719" y="20729"/>
                      </a:cubicBezTo>
                      <a:cubicBezTo>
                        <a:pt x="18864" y="19962"/>
                        <a:pt x="16719" y="16205"/>
                        <a:pt x="18298" y="14468"/>
                      </a:cubicBezTo>
                      <a:cubicBezTo>
                        <a:pt x="17528" y="14468"/>
                        <a:pt x="18298" y="13296"/>
                        <a:pt x="17528" y="13296"/>
                      </a:cubicBezTo>
                      <a:cubicBezTo>
                        <a:pt x="18298" y="12528"/>
                        <a:pt x="19107" y="11518"/>
                        <a:pt x="19674" y="11155"/>
                      </a:cubicBezTo>
                      <a:cubicBezTo>
                        <a:pt x="20443" y="11155"/>
                        <a:pt x="21455" y="10751"/>
                        <a:pt x="21819" y="9983"/>
                      </a:cubicBezTo>
                      <a:cubicBezTo>
                        <a:pt x="21819" y="9216"/>
                        <a:pt x="20241" y="8812"/>
                        <a:pt x="20645" y="8206"/>
                      </a:cubicBezTo>
                      <a:cubicBezTo>
                        <a:pt x="22791" y="6630"/>
                        <a:pt x="24775" y="4489"/>
                        <a:pt x="23965" y="2307"/>
                      </a:cubicBezTo>
                      <a:cubicBezTo>
                        <a:pt x="23560" y="1136"/>
                        <a:pt x="20645" y="1136"/>
                        <a:pt x="18864" y="328"/>
                      </a:cubicBezTo>
                      <a:cubicBezTo>
                        <a:pt x="17083" y="-440"/>
                        <a:pt x="14735" y="328"/>
                        <a:pt x="12590" y="732"/>
                      </a:cubicBezTo>
                      <a:cubicBezTo>
                        <a:pt x="10808" y="732"/>
                        <a:pt x="8865" y="1903"/>
                        <a:pt x="7084" y="2307"/>
                      </a:cubicBezTo>
                      <a:cubicBezTo>
                        <a:pt x="4534" y="3075"/>
                        <a:pt x="2186" y="4449"/>
                        <a:pt x="0" y="6024"/>
                      </a:cubicBezTo>
                      <a:cubicBezTo>
                        <a:pt x="2550" y="4853"/>
                        <a:pt x="5101" y="4449"/>
                        <a:pt x="8056" y="3883"/>
                      </a:cubicBezTo>
                      <a:cubicBezTo>
                        <a:pt x="10201" y="3479"/>
                        <a:pt x="11982" y="3115"/>
                        <a:pt x="14330" y="3479"/>
                      </a:cubicBezTo>
                    </a:path>
                  </a:pathLst>
                </a:custGeom>
                <a:solidFill>
                  <a:srgbClr val="808081"/>
                </a:solidFill>
                <a:ln w="0" cap="flat">
                  <a:noFill/>
                  <a:prstDash val="solid"/>
                  <a:miter/>
                </a:ln>
              </p:spPr>
              <p:txBody>
                <a:bodyPr rtlCol="0" anchor="ctr"/>
                <a:lstStyle/>
                <a:p>
                  <a:endParaRPr lang="fr-FR"/>
                </a:p>
              </p:txBody>
            </p:sp>
          </p:grpSp>
          <p:sp>
            <p:nvSpPr>
              <p:cNvPr id="15" name="Forme libre 14">
                <a:extLst>
                  <a:ext uri="{FF2B5EF4-FFF2-40B4-BE49-F238E27FC236}">
                    <a16:creationId xmlns:a16="http://schemas.microsoft.com/office/drawing/2014/main" id="{ECB45AC6-E6B9-13DB-D917-D0054617CFE2}"/>
                  </a:ext>
                </a:extLst>
              </p:cNvPr>
              <p:cNvSpPr/>
              <p:nvPr/>
            </p:nvSpPr>
            <p:spPr>
              <a:xfrm>
                <a:off x="893364" y="-1290551"/>
                <a:ext cx="1276454" cy="434411"/>
              </a:xfrm>
              <a:custGeom>
                <a:avLst/>
                <a:gdLst>
                  <a:gd name="connsiteX0" fmla="*/ 40 w 1276454"/>
                  <a:gd name="connsiteY0" fmla="*/ 187937 h 434411"/>
                  <a:gd name="connsiteX1" fmla="*/ 40 w 1276454"/>
                  <a:gd name="connsiteY1" fmla="*/ 40965 h 434411"/>
                  <a:gd name="connsiteX2" fmla="*/ 44813 w 1276454"/>
                  <a:gd name="connsiteY2" fmla="*/ 40965 h 434411"/>
                  <a:gd name="connsiteX3" fmla="*/ 82906 w 1276454"/>
                  <a:gd name="connsiteY3" fmla="*/ 52721 h 434411"/>
                  <a:gd name="connsiteX4" fmla="*/ 97034 w 1276454"/>
                  <a:gd name="connsiteY4" fmla="*/ 84879 h 434411"/>
                  <a:gd name="connsiteX5" fmla="*/ 90961 w 1276454"/>
                  <a:gd name="connsiteY5" fmla="*/ 107623 h 434411"/>
                  <a:gd name="connsiteX6" fmla="*/ 73676 w 1276454"/>
                  <a:gd name="connsiteY6" fmla="*/ 122894 h 434411"/>
                  <a:gd name="connsiteX7" fmla="*/ 119622 w 1276454"/>
                  <a:gd name="connsiteY7" fmla="*/ 187977 h 434411"/>
                  <a:gd name="connsiteX8" fmla="*/ 84080 w 1276454"/>
                  <a:gd name="connsiteY8" fmla="*/ 187977 h 434411"/>
                  <a:gd name="connsiteX9" fmla="*/ 45015 w 1276454"/>
                  <a:gd name="connsiteY9" fmla="*/ 128590 h 434411"/>
                  <a:gd name="connsiteX10" fmla="*/ 29875 w 1276454"/>
                  <a:gd name="connsiteY10" fmla="*/ 128590 h 434411"/>
                  <a:gd name="connsiteX11" fmla="*/ 29875 w 1276454"/>
                  <a:gd name="connsiteY11" fmla="*/ 187977 h 434411"/>
                  <a:gd name="connsiteX12" fmla="*/ 40 w 1276454"/>
                  <a:gd name="connsiteY12" fmla="*/ 187977 h 434411"/>
                  <a:gd name="connsiteX13" fmla="*/ 29875 w 1276454"/>
                  <a:gd name="connsiteY13" fmla="*/ 103260 h 434411"/>
                  <a:gd name="connsiteX14" fmla="*/ 46553 w 1276454"/>
                  <a:gd name="connsiteY14" fmla="*/ 103260 h 434411"/>
                  <a:gd name="connsiteX15" fmla="*/ 61086 w 1276454"/>
                  <a:gd name="connsiteY15" fmla="*/ 98372 h 434411"/>
                  <a:gd name="connsiteX16" fmla="*/ 66389 w 1276454"/>
                  <a:gd name="connsiteY16" fmla="*/ 84475 h 434411"/>
                  <a:gd name="connsiteX17" fmla="*/ 61086 w 1276454"/>
                  <a:gd name="connsiteY17" fmla="*/ 71143 h 434411"/>
                  <a:gd name="connsiteX18" fmla="*/ 46553 w 1276454"/>
                  <a:gd name="connsiteY18" fmla="*/ 66457 h 434411"/>
                  <a:gd name="connsiteX19" fmla="*/ 29875 w 1276454"/>
                  <a:gd name="connsiteY19" fmla="*/ 66457 h 434411"/>
                  <a:gd name="connsiteX20" fmla="*/ 29875 w 1276454"/>
                  <a:gd name="connsiteY20" fmla="*/ 103301 h 434411"/>
                  <a:gd name="connsiteX21" fmla="*/ 140429 w 1276454"/>
                  <a:gd name="connsiteY21" fmla="*/ 187937 h 434411"/>
                  <a:gd name="connsiteX22" fmla="*/ 140429 w 1276454"/>
                  <a:gd name="connsiteY22" fmla="*/ 40965 h 434411"/>
                  <a:gd name="connsiteX23" fmla="*/ 225845 w 1276454"/>
                  <a:gd name="connsiteY23" fmla="*/ 40965 h 434411"/>
                  <a:gd name="connsiteX24" fmla="*/ 225845 w 1276454"/>
                  <a:gd name="connsiteY24" fmla="*/ 66457 h 434411"/>
                  <a:gd name="connsiteX25" fmla="*/ 170062 w 1276454"/>
                  <a:gd name="connsiteY25" fmla="*/ 66457 h 434411"/>
                  <a:gd name="connsiteX26" fmla="*/ 170062 w 1276454"/>
                  <a:gd name="connsiteY26" fmla="*/ 100351 h 434411"/>
                  <a:gd name="connsiteX27" fmla="*/ 217384 w 1276454"/>
                  <a:gd name="connsiteY27" fmla="*/ 100351 h 434411"/>
                  <a:gd name="connsiteX28" fmla="*/ 217384 w 1276454"/>
                  <a:gd name="connsiteY28" fmla="*/ 125843 h 434411"/>
                  <a:gd name="connsiteX29" fmla="*/ 170062 w 1276454"/>
                  <a:gd name="connsiteY29" fmla="*/ 125843 h 434411"/>
                  <a:gd name="connsiteX30" fmla="*/ 170062 w 1276454"/>
                  <a:gd name="connsiteY30" fmla="*/ 162485 h 434411"/>
                  <a:gd name="connsiteX31" fmla="*/ 225845 w 1276454"/>
                  <a:gd name="connsiteY31" fmla="*/ 162485 h 434411"/>
                  <a:gd name="connsiteX32" fmla="*/ 225845 w 1276454"/>
                  <a:gd name="connsiteY32" fmla="*/ 187977 h 434411"/>
                  <a:gd name="connsiteX33" fmla="*/ 140429 w 1276454"/>
                  <a:gd name="connsiteY33" fmla="*/ 187977 h 434411"/>
                  <a:gd name="connsiteX34" fmla="*/ 169293 w 1276454"/>
                  <a:gd name="connsiteY34" fmla="*/ 28401 h 434411"/>
                  <a:gd name="connsiteX35" fmla="*/ 192853 w 1276454"/>
                  <a:gd name="connsiteY35" fmla="*/ 0 h 434411"/>
                  <a:gd name="connsiteX36" fmla="*/ 223497 w 1276454"/>
                  <a:gd name="connsiteY36" fmla="*/ 0 h 434411"/>
                  <a:gd name="connsiteX37" fmla="*/ 196415 w 1276454"/>
                  <a:gd name="connsiteY37" fmla="*/ 28401 h 434411"/>
                  <a:gd name="connsiteX38" fmla="*/ 169333 w 1276454"/>
                  <a:gd name="connsiteY38" fmla="*/ 28401 h 434411"/>
                  <a:gd name="connsiteX39" fmla="*/ 262197 w 1276454"/>
                  <a:gd name="connsiteY39" fmla="*/ 187937 h 434411"/>
                  <a:gd name="connsiteX40" fmla="*/ 262197 w 1276454"/>
                  <a:gd name="connsiteY40" fmla="*/ 40965 h 434411"/>
                  <a:gd name="connsiteX41" fmla="*/ 310694 w 1276454"/>
                  <a:gd name="connsiteY41" fmla="*/ 40965 h 434411"/>
                  <a:gd name="connsiteX42" fmla="*/ 348584 w 1276454"/>
                  <a:gd name="connsiteY42" fmla="*/ 52721 h 434411"/>
                  <a:gd name="connsiteX43" fmla="*/ 362510 w 1276454"/>
                  <a:gd name="connsiteY43" fmla="*/ 84879 h 434411"/>
                  <a:gd name="connsiteX44" fmla="*/ 348584 w 1276454"/>
                  <a:gd name="connsiteY44" fmla="*/ 116834 h 434411"/>
                  <a:gd name="connsiteX45" fmla="*/ 310694 w 1276454"/>
                  <a:gd name="connsiteY45" fmla="*/ 128590 h 434411"/>
                  <a:gd name="connsiteX46" fmla="*/ 292032 w 1276454"/>
                  <a:gd name="connsiteY46" fmla="*/ 128590 h 434411"/>
                  <a:gd name="connsiteX47" fmla="*/ 292032 w 1276454"/>
                  <a:gd name="connsiteY47" fmla="*/ 187977 h 434411"/>
                  <a:gd name="connsiteX48" fmla="*/ 262197 w 1276454"/>
                  <a:gd name="connsiteY48" fmla="*/ 187977 h 434411"/>
                  <a:gd name="connsiteX49" fmla="*/ 292032 w 1276454"/>
                  <a:gd name="connsiteY49" fmla="*/ 103260 h 434411"/>
                  <a:gd name="connsiteX50" fmla="*/ 311868 w 1276454"/>
                  <a:gd name="connsiteY50" fmla="*/ 103260 h 434411"/>
                  <a:gd name="connsiteX51" fmla="*/ 326805 w 1276454"/>
                  <a:gd name="connsiteY51" fmla="*/ 98170 h 434411"/>
                  <a:gd name="connsiteX52" fmla="*/ 332108 w 1276454"/>
                  <a:gd name="connsiteY52" fmla="*/ 84434 h 434411"/>
                  <a:gd name="connsiteX53" fmla="*/ 326603 w 1276454"/>
                  <a:gd name="connsiteY53" fmla="*/ 71102 h 434411"/>
                  <a:gd name="connsiteX54" fmla="*/ 311868 w 1276454"/>
                  <a:gd name="connsiteY54" fmla="*/ 66416 h 434411"/>
                  <a:gd name="connsiteX55" fmla="*/ 292032 w 1276454"/>
                  <a:gd name="connsiteY55" fmla="*/ 66416 h 434411"/>
                  <a:gd name="connsiteX56" fmla="*/ 292032 w 1276454"/>
                  <a:gd name="connsiteY56" fmla="*/ 103260 h 434411"/>
                  <a:gd name="connsiteX57" fmla="*/ 386475 w 1276454"/>
                  <a:gd name="connsiteY57" fmla="*/ 130489 h 434411"/>
                  <a:gd name="connsiteX58" fmla="*/ 386475 w 1276454"/>
                  <a:gd name="connsiteY58" fmla="*/ 40924 h 434411"/>
                  <a:gd name="connsiteX59" fmla="*/ 416309 w 1276454"/>
                  <a:gd name="connsiteY59" fmla="*/ 40924 h 434411"/>
                  <a:gd name="connsiteX60" fmla="*/ 416309 w 1276454"/>
                  <a:gd name="connsiteY60" fmla="*/ 132832 h 434411"/>
                  <a:gd name="connsiteX61" fmla="*/ 424163 w 1276454"/>
                  <a:gd name="connsiteY61" fmla="*/ 155941 h 434411"/>
                  <a:gd name="connsiteX62" fmla="*/ 445941 w 1276454"/>
                  <a:gd name="connsiteY62" fmla="*/ 164182 h 434411"/>
                  <a:gd name="connsiteX63" fmla="*/ 467558 w 1276454"/>
                  <a:gd name="connsiteY63" fmla="*/ 155941 h 434411"/>
                  <a:gd name="connsiteX64" fmla="*/ 475412 w 1276454"/>
                  <a:gd name="connsiteY64" fmla="*/ 132832 h 434411"/>
                  <a:gd name="connsiteX65" fmla="*/ 475412 w 1276454"/>
                  <a:gd name="connsiteY65" fmla="*/ 40924 h 434411"/>
                  <a:gd name="connsiteX66" fmla="*/ 505246 w 1276454"/>
                  <a:gd name="connsiteY66" fmla="*/ 40924 h 434411"/>
                  <a:gd name="connsiteX67" fmla="*/ 505246 w 1276454"/>
                  <a:gd name="connsiteY67" fmla="*/ 130489 h 434411"/>
                  <a:gd name="connsiteX68" fmla="*/ 489337 w 1276454"/>
                  <a:gd name="connsiteY68" fmla="*/ 175777 h 434411"/>
                  <a:gd name="connsiteX69" fmla="*/ 445739 w 1276454"/>
                  <a:gd name="connsiteY69" fmla="*/ 192057 h 434411"/>
                  <a:gd name="connsiteX70" fmla="*/ 402343 w 1276454"/>
                  <a:gd name="connsiteY70" fmla="*/ 175777 h 434411"/>
                  <a:gd name="connsiteX71" fmla="*/ 386434 w 1276454"/>
                  <a:gd name="connsiteY71" fmla="*/ 130489 h 434411"/>
                  <a:gd name="connsiteX72" fmla="*/ 544149 w 1276454"/>
                  <a:gd name="connsiteY72" fmla="*/ 187896 h 434411"/>
                  <a:gd name="connsiteX73" fmla="*/ 544149 w 1276454"/>
                  <a:gd name="connsiteY73" fmla="*/ 40924 h 434411"/>
                  <a:gd name="connsiteX74" fmla="*/ 585764 w 1276454"/>
                  <a:gd name="connsiteY74" fmla="*/ 40924 h 434411"/>
                  <a:gd name="connsiteX75" fmla="*/ 621711 w 1276454"/>
                  <a:gd name="connsiteY75" fmla="*/ 51509 h 434411"/>
                  <a:gd name="connsiteX76" fmla="*/ 634867 w 1276454"/>
                  <a:gd name="connsiteY76" fmla="*/ 80919 h 434411"/>
                  <a:gd name="connsiteX77" fmla="*/ 619363 w 1276454"/>
                  <a:gd name="connsiteY77" fmla="*/ 109926 h 434411"/>
                  <a:gd name="connsiteX78" fmla="*/ 637215 w 1276454"/>
                  <a:gd name="connsiteY78" fmla="*/ 124025 h 434411"/>
                  <a:gd name="connsiteX79" fmla="*/ 643490 w 1276454"/>
                  <a:gd name="connsiteY79" fmla="*/ 144589 h 434411"/>
                  <a:gd name="connsiteX80" fmla="*/ 628755 w 1276454"/>
                  <a:gd name="connsiteY80" fmla="*/ 176342 h 434411"/>
                  <a:gd name="connsiteX81" fmla="*/ 588881 w 1276454"/>
                  <a:gd name="connsiteY81" fmla="*/ 187896 h 434411"/>
                  <a:gd name="connsiteX82" fmla="*/ 544109 w 1276454"/>
                  <a:gd name="connsiteY82" fmla="*/ 187896 h 434411"/>
                  <a:gd name="connsiteX83" fmla="*/ 573822 w 1276454"/>
                  <a:gd name="connsiteY83" fmla="*/ 162404 h 434411"/>
                  <a:gd name="connsiteX84" fmla="*/ 590702 w 1276454"/>
                  <a:gd name="connsiteY84" fmla="*/ 162404 h 434411"/>
                  <a:gd name="connsiteX85" fmla="*/ 607016 w 1276454"/>
                  <a:gd name="connsiteY85" fmla="*/ 157314 h 434411"/>
                  <a:gd name="connsiteX86" fmla="*/ 612927 w 1276454"/>
                  <a:gd name="connsiteY86" fmla="*/ 143013 h 434411"/>
                  <a:gd name="connsiteX87" fmla="*/ 607016 w 1276454"/>
                  <a:gd name="connsiteY87" fmla="*/ 128914 h 434411"/>
                  <a:gd name="connsiteX88" fmla="*/ 590702 w 1276454"/>
                  <a:gd name="connsiteY88" fmla="*/ 124025 h 434411"/>
                  <a:gd name="connsiteX89" fmla="*/ 573822 w 1276454"/>
                  <a:gd name="connsiteY89" fmla="*/ 124025 h 434411"/>
                  <a:gd name="connsiteX90" fmla="*/ 573822 w 1276454"/>
                  <a:gd name="connsiteY90" fmla="*/ 162445 h 434411"/>
                  <a:gd name="connsiteX91" fmla="*/ 573822 w 1276454"/>
                  <a:gd name="connsiteY91" fmla="*/ 98533 h 434411"/>
                  <a:gd name="connsiteX92" fmla="*/ 586371 w 1276454"/>
                  <a:gd name="connsiteY92" fmla="*/ 98533 h 434411"/>
                  <a:gd name="connsiteX93" fmla="*/ 599527 w 1276454"/>
                  <a:gd name="connsiteY93" fmla="*/ 94211 h 434411"/>
                  <a:gd name="connsiteX94" fmla="*/ 604223 w 1276454"/>
                  <a:gd name="connsiteY94" fmla="*/ 82253 h 434411"/>
                  <a:gd name="connsiteX95" fmla="*/ 599527 w 1276454"/>
                  <a:gd name="connsiteY95" fmla="*/ 70698 h 434411"/>
                  <a:gd name="connsiteX96" fmla="*/ 586371 w 1276454"/>
                  <a:gd name="connsiteY96" fmla="*/ 66376 h 434411"/>
                  <a:gd name="connsiteX97" fmla="*/ 573822 w 1276454"/>
                  <a:gd name="connsiteY97" fmla="*/ 66376 h 434411"/>
                  <a:gd name="connsiteX98" fmla="*/ 573822 w 1276454"/>
                  <a:gd name="connsiteY98" fmla="*/ 98533 h 434411"/>
                  <a:gd name="connsiteX99" fmla="*/ 675956 w 1276454"/>
                  <a:gd name="connsiteY99" fmla="*/ 187896 h 434411"/>
                  <a:gd name="connsiteX100" fmla="*/ 675956 w 1276454"/>
                  <a:gd name="connsiteY100" fmla="*/ 40924 h 434411"/>
                  <a:gd name="connsiteX101" fmla="*/ 705629 w 1276454"/>
                  <a:gd name="connsiteY101" fmla="*/ 40924 h 434411"/>
                  <a:gd name="connsiteX102" fmla="*/ 705629 w 1276454"/>
                  <a:gd name="connsiteY102" fmla="*/ 160869 h 434411"/>
                  <a:gd name="connsiteX103" fmla="*/ 761412 w 1276454"/>
                  <a:gd name="connsiteY103" fmla="*/ 160869 h 434411"/>
                  <a:gd name="connsiteX104" fmla="*/ 761412 w 1276454"/>
                  <a:gd name="connsiteY104" fmla="*/ 187896 h 434411"/>
                  <a:gd name="connsiteX105" fmla="*/ 675996 w 1276454"/>
                  <a:gd name="connsiteY105" fmla="*/ 187896 h 434411"/>
                  <a:gd name="connsiteX106" fmla="*/ 789668 w 1276454"/>
                  <a:gd name="connsiteY106" fmla="*/ 187896 h 434411"/>
                  <a:gd name="connsiteX107" fmla="*/ 789668 w 1276454"/>
                  <a:gd name="connsiteY107" fmla="*/ 40924 h 434411"/>
                  <a:gd name="connsiteX108" fmla="*/ 819341 w 1276454"/>
                  <a:gd name="connsiteY108" fmla="*/ 40924 h 434411"/>
                  <a:gd name="connsiteX109" fmla="*/ 819341 w 1276454"/>
                  <a:gd name="connsiteY109" fmla="*/ 187896 h 434411"/>
                  <a:gd name="connsiteX110" fmla="*/ 789668 w 1276454"/>
                  <a:gd name="connsiteY110" fmla="*/ 187896 h 434411"/>
                  <a:gd name="connsiteX111" fmla="*/ 855652 w 1276454"/>
                  <a:gd name="connsiteY111" fmla="*/ 144387 h 434411"/>
                  <a:gd name="connsiteX112" fmla="*/ 849944 w 1276454"/>
                  <a:gd name="connsiteY112" fmla="*/ 114410 h 434411"/>
                  <a:gd name="connsiteX113" fmla="*/ 855652 w 1276454"/>
                  <a:gd name="connsiteY113" fmla="*/ 84636 h 434411"/>
                  <a:gd name="connsiteX114" fmla="*/ 871359 w 1276454"/>
                  <a:gd name="connsiteY114" fmla="*/ 59750 h 434411"/>
                  <a:gd name="connsiteX115" fmla="*/ 896093 w 1276454"/>
                  <a:gd name="connsiteY115" fmla="*/ 42904 h 434411"/>
                  <a:gd name="connsiteX116" fmla="*/ 927709 w 1276454"/>
                  <a:gd name="connsiteY116" fmla="*/ 36642 h 434411"/>
                  <a:gd name="connsiteX117" fmla="*/ 959325 w 1276454"/>
                  <a:gd name="connsiteY117" fmla="*/ 42904 h 434411"/>
                  <a:gd name="connsiteX118" fmla="*/ 984059 w 1276454"/>
                  <a:gd name="connsiteY118" fmla="*/ 59750 h 434411"/>
                  <a:gd name="connsiteX119" fmla="*/ 999766 w 1276454"/>
                  <a:gd name="connsiteY119" fmla="*/ 84636 h 434411"/>
                  <a:gd name="connsiteX120" fmla="*/ 1005473 w 1276454"/>
                  <a:gd name="connsiteY120" fmla="*/ 114410 h 434411"/>
                  <a:gd name="connsiteX121" fmla="*/ 997822 w 1276454"/>
                  <a:gd name="connsiteY121" fmla="*/ 148911 h 434411"/>
                  <a:gd name="connsiteX122" fmla="*/ 976610 w 1276454"/>
                  <a:gd name="connsiteY122" fmla="*/ 175777 h 434411"/>
                  <a:gd name="connsiteX123" fmla="*/ 985435 w 1276454"/>
                  <a:gd name="connsiteY123" fmla="*/ 184220 h 434411"/>
                  <a:gd name="connsiteX124" fmla="*/ 1016079 w 1276454"/>
                  <a:gd name="connsiteY124" fmla="*/ 198117 h 434411"/>
                  <a:gd name="connsiteX125" fmla="*/ 1026686 w 1276454"/>
                  <a:gd name="connsiteY125" fmla="*/ 196542 h 434411"/>
                  <a:gd name="connsiteX126" fmla="*/ 1026686 w 1276454"/>
                  <a:gd name="connsiteY126" fmla="*/ 221832 h 434411"/>
                  <a:gd name="connsiteX127" fmla="*/ 1011181 w 1276454"/>
                  <a:gd name="connsiteY127" fmla="*/ 224377 h 434411"/>
                  <a:gd name="connsiteX128" fmla="*/ 965437 w 1276454"/>
                  <a:gd name="connsiteY128" fmla="*/ 205187 h 434411"/>
                  <a:gd name="connsiteX129" fmla="*/ 947949 w 1276454"/>
                  <a:gd name="connsiteY129" fmla="*/ 189512 h 434411"/>
                  <a:gd name="connsiteX130" fmla="*/ 927709 w 1276454"/>
                  <a:gd name="connsiteY130" fmla="*/ 192057 h 434411"/>
                  <a:gd name="connsiteX131" fmla="*/ 896093 w 1276454"/>
                  <a:gd name="connsiteY131" fmla="*/ 185796 h 434411"/>
                  <a:gd name="connsiteX132" fmla="*/ 871359 w 1276454"/>
                  <a:gd name="connsiteY132" fmla="*/ 169151 h 434411"/>
                  <a:gd name="connsiteX133" fmla="*/ 855652 w 1276454"/>
                  <a:gd name="connsiteY133" fmla="*/ 144467 h 434411"/>
                  <a:gd name="connsiteX134" fmla="*/ 893947 w 1276454"/>
                  <a:gd name="connsiteY134" fmla="*/ 78940 h 434411"/>
                  <a:gd name="connsiteX135" fmla="*/ 880386 w 1276454"/>
                  <a:gd name="connsiteY135" fmla="*/ 114410 h 434411"/>
                  <a:gd name="connsiteX136" fmla="*/ 893947 w 1276454"/>
                  <a:gd name="connsiteY136" fmla="*/ 149881 h 434411"/>
                  <a:gd name="connsiteX137" fmla="*/ 927911 w 1276454"/>
                  <a:gd name="connsiteY137" fmla="*/ 164182 h 434411"/>
                  <a:gd name="connsiteX138" fmla="*/ 952079 w 1276454"/>
                  <a:gd name="connsiteY138" fmla="*/ 157718 h 434411"/>
                  <a:gd name="connsiteX139" fmla="*/ 968959 w 1276454"/>
                  <a:gd name="connsiteY139" fmla="*/ 139700 h 434411"/>
                  <a:gd name="connsiteX140" fmla="*/ 975031 w 1276454"/>
                  <a:gd name="connsiteY140" fmla="*/ 114410 h 434411"/>
                  <a:gd name="connsiteX141" fmla="*/ 961470 w 1276454"/>
                  <a:gd name="connsiteY141" fmla="*/ 78940 h 434411"/>
                  <a:gd name="connsiteX142" fmla="*/ 927709 w 1276454"/>
                  <a:gd name="connsiteY142" fmla="*/ 64639 h 434411"/>
                  <a:gd name="connsiteX143" fmla="*/ 893745 w 1276454"/>
                  <a:gd name="connsiteY143" fmla="*/ 78940 h 434411"/>
                  <a:gd name="connsiteX144" fmla="*/ 893947 w 1276454"/>
                  <a:gd name="connsiteY144" fmla="*/ 78940 h 434411"/>
                  <a:gd name="connsiteX145" fmla="*/ 1033365 w 1276454"/>
                  <a:gd name="connsiteY145" fmla="*/ 130489 h 434411"/>
                  <a:gd name="connsiteX146" fmla="*/ 1033365 w 1276454"/>
                  <a:gd name="connsiteY146" fmla="*/ 40924 h 434411"/>
                  <a:gd name="connsiteX147" fmla="*/ 1063200 w 1276454"/>
                  <a:gd name="connsiteY147" fmla="*/ 40924 h 434411"/>
                  <a:gd name="connsiteX148" fmla="*/ 1063200 w 1276454"/>
                  <a:gd name="connsiteY148" fmla="*/ 132832 h 434411"/>
                  <a:gd name="connsiteX149" fmla="*/ 1071053 w 1276454"/>
                  <a:gd name="connsiteY149" fmla="*/ 155941 h 434411"/>
                  <a:gd name="connsiteX150" fmla="*/ 1092832 w 1276454"/>
                  <a:gd name="connsiteY150" fmla="*/ 164182 h 434411"/>
                  <a:gd name="connsiteX151" fmla="*/ 1114449 w 1276454"/>
                  <a:gd name="connsiteY151" fmla="*/ 155941 h 434411"/>
                  <a:gd name="connsiteX152" fmla="*/ 1122302 w 1276454"/>
                  <a:gd name="connsiteY152" fmla="*/ 132832 h 434411"/>
                  <a:gd name="connsiteX153" fmla="*/ 1122302 w 1276454"/>
                  <a:gd name="connsiteY153" fmla="*/ 40924 h 434411"/>
                  <a:gd name="connsiteX154" fmla="*/ 1152137 w 1276454"/>
                  <a:gd name="connsiteY154" fmla="*/ 40924 h 434411"/>
                  <a:gd name="connsiteX155" fmla="*/ 1152137 w 1276454"/>
                  <a:gd name="connsiteY155" fmla="*/ 130489 h 434411"/>
                  <a:gd name="connsiteX156" fmla="*/ 1136228 w 1276454"/>
                  <a:gd name="connsiteY156" fmla="*/ 175777 h 434411"/>
                  <a:gd name="connsiteX157" fmla="*/ 1092629 w 1276454"/>
                  <a:gd name="connsiteY157" fmla="*/ 192057 h 434411"/>
                  <a:gd name="connsiteX158" fmla="*/ 1049234 w 1276454"/>
                  <a:gd name="connsiteY158" fmla="*/ 175777 h 434411"/>
                  <a:gd name="connsiteX159" fmla="*/ 1033324 w 1276454"/>
                  <a:gd name="connsiteY159" fmla="*/ 130489 h 434411"/>
                  <a:gd name="connsiteX160" fmla="*/ 1191039 w 1276454"/>
                  <a:gd name="connsiteY160" fmla="*/ 187896 h 434411"/>
                  <a:gd name="connsiteX161" fmla="*/ 1191039 w 1276454"/>
                  <a:gd name="connsiteY161" fmla="*/ 40924 h 434411"/>
                  <a:gd name="connsiteX162" fmla="*/ 1276455 w 1276454"/>
                  <a:gd name="connsiteY162" fmla="*/ 40924 h 434411"/>
                  <a:gd name="connsiteX163" fmla="*/ 1276455 w 1276454"/>
                  <a:gd name="connsiteY163" fmla="*/ 66416 h 434411"/>
                  <a:gd name="connsiteX164" fmla="*/ 1220672 w 1276454"/>
                  <a:gd name="connsiteY164" fmla="*/ 66416 h 434411"/>
                  <a:gd name="connsiteX165" fmla="*/ 1220672 w 1276454"/>
                  <a:gd name="connsiteY165" fmla="*/ 100311 h 434411"/>
                  <a:gd name="connsiteX166" fmla="*/ 1267994 w 1276454"/>
                  <a:gd name="connsiteY166" fmla="*/ 100311 h 434411"/>
                  <a:gd name="connsiteX167" fmla="*/ 1267994 w 1276454"/>
                  <a:gd name="connsiteY167" fmla="*/ 125803 h 434411"/>
                  <a:gd name="connsiteX168" fmla="*/ 1220672 w 1276454"/>
                  <a:gd name="connsiteY168" fmla="*/ 125803 h 434411"/>
                  <a:gd name="connsiteX169" fmla="*/ 1220672 w 1276454"/>
                  <a:gd name="connsiteY169" fmla="*/ 162445 h 434411"/>
                  <a:gd name="connsiteX170" fmla="*/ 1276455 w 1276454"/>
                  <a:gd name="connsiteY170" fmla="*/ 162445 h 434411"/>
                  <a:gd name="connsiteX171" fmla="*/ 1276455 w 1276454"/>
                  <a:gd name="connsiteY171" fmla="*/ 187937 h 434411"/>
                  <a:gd name="connsiteX172" fmla="*/ 1191039 w 1276454"/>
                  <a:gd name="connsiteY172" fmla="*/ 187937 h 434411"/>
                  <a:gd name="connsiteX173" fmla="*/ 0 w 1276454"/>
                  <a:gd name="connsiteY173" fmla="*/ 400517 h 434411"/>
                  <a:gd name="connsiteX174" fmla="*/ 0 w 1276454"/>
                  <a:gd name="connsiteY174" fmla="*/ 253545 h 434411"/>
                  <a:gd name="connsiteX175" fmla="*/ 85415 w 1276454"/>
                  <a:gd name="connsiteY175" fmla="*/ 253545 h 434411"/>
                  <a:gd name="connsiteX176" fmla="*/ 85415 w 1276454"/>
                  <a:gd name="connsiteY176" fmla="*/ 279037 h 434411"/>
                  <a:gd name="connsiteX177" fmla="*/ 29835 w 1276454"/>
                  <a:gd name="connsiteY177" fmla="*/ 279037 h 434411"/>
                  <a:gd name="connsiteX178" fmla="*/ 29835 w 1276454"/>
                  <a:gd name="connsiteY178" fmla="*/ 312932 h 434411"/>
                  <a:gd name="connsiteX179" fmla="*/ 77157 w 1276454"/>
                  <a:gd name="connsiteY179" fmla="*/ 312932 h 434411"/>
                  <a:gd name="connsiteX180" fmla="*/ 77157 w 1276454"/>
                  <a:gd name="connsiteY180" fmla="*/ 338424 h 434411"/>
                  <a:gd name="connsiteX181" fmla="*/ 29835 w 1276454"/>
                  <a:gd name="connsiteY181" fmla="*/ 338424 h 434411"/>
                  <a:gd name="connsiteX182" fmla="*/ 29835 w 1276454"/>
                  <a:gd name="connsiteY182" fmla="*/ 400557 h 434411"/>
                  <a:gd name="connsiteX183" fmla="*/ 0 w 1276454"/>
                  <a:gd name="connsiteY183" fmla="*/ 400557 h 434411"/>
                  <a:gd name="connsiteX184" fmla="*/ 113712 w 1276454"/>
                  <a:gd name="connsiteY184" fmla="*/ 400517 h 434411"/>
                  <a:gd name="connsiteX185" fmla="*/ 113712 w 1276454"/>
                  <a:gd name="connsiteY185" fmla="*/ 253545 h 434411"/>
                  <a:gd name="connsiteX186" fmla="*/ 158484 w 1276454"/>
                  <a:gd name="connsiteY186" fmla="*/ 253545 h 434411"/>
                  <a:gd name="connsiteX187" fmla="*/ 196779 w 1276454"/>
                  <a:gd name="connsiteY187" fmla="*/ 265301 h 434411"/>
                  <a:gd name="connsiteX188" fmla="*/ 210705 w 1276454"/>
                  <a:gd name="connsiteY188" fmla="*/ 297459 h 434411"/>
                  <a:gd name="connsiteX189" fmla="*/ 204633 w 1276454"/>
                  <a:gd name="connsiteY189" fmla="*/ 320405 h 434411"/>
                  <a:gd name="connsiteX190" fmla="*/ 187347 w 1276454"/>
                  <a:gd name="connsiteY190" fmla="*/ 335515 h 434411"/>
                  <a:gd name="connsiteX191" fmla="*/ 233293 w 1276454"/>
                  <a:gd name="connsiteY191" fmla="*/ 400598 h 434411"/>
                  <a:gd name="connsiteX192" fmla="*/ 197751 w 1276454"/>
                  <a:gd name="connsiteY192" fmla="*/ 400598 h 434411"/>
                  <a:gd name="connsiteX193" fmla="*/ 158686 w 1276454"/>
                  <a:gd name="connsiteY193" fmla="*/ 341211 h 434411"/>
                  <a:gd name="connsiteX194" fmla="*/ 143547 w 1276454"/>
                  <a:gd name="connsiteY194" fmla="*/ 341211 h 434411"/>
                  <a:gd name="connsiteX195" fmla="*/ 143547 w 1276454"/>
                  <a:gd name="connsiteY195" fmla="*/ 400598 h 434411"/>
                  <a:gd name="connsiteX196" fmla="*/ 113712 w 1276454"/>
                  <a:gd name="connsiteY196" fmla="*/ 400598 h 434411"/>
                  <a:gd name="connsiteX197" fmla="*/ 143547 w 1276454"/>
                  <a:gd name="connsiteY197" fmla="*/ 315840 h 434411"/>
                  <a:gd name="connsiteX198" fmla="*/ 160225 w 1276454"/>
                  <a:gd name="connsiteY198" fmla="*/ 315840 h 434411"/>
                  <a:gd name="connsiteX199" fmla="*/ 174960 w 1276454"/>
                  <a:gd name="connsiteY199" fmla="*/ 310952 h 434411"/>
                  <a:gd name="connsiteX200" fmla="*/ 180061 w 1276454"/>
                  <a:gd name="connsiteY200" fmla="*/ 297055 h 434411"/>
                  <a:gd name="connsiteX201" fmla="*/ 174960 w 1276454"/>
                  <a:gd name="connsiteY201" fmla="*/ 283723 h 434411"/>
                  <a:gd name="connsiteX202" fmla="*/ 160225 w 1276454"/>
                  <a:gd name="connsiteY202" fmla="*/ 279037 h 434411"/>
                  <a:gd name="connsiteX203" fmla="*/ 143547 w 1276454"/>
                  <a:gd name="connsiteY203" fmla="*/ 279037 h 434411"/>
                  <a:gd name="connsiteX204" fmla="*/ 143547 w 1276454"/>
                  <a:gd name="connsiteY204" fmla="*/ 315881 h 434411"/>
                  <a:gd name="connsiteX205" fmla="*/ 241754 w 1276454"/>
                  <a:gd name="connsiteY205" fmla="*/ 400517 h 434411"/>
                  <a:gd name="connsiteX206" fmla="*/ 297335 w 1276454"/>
                  <a:gd name="connsiteY206" fmla="*/ 253545 h 434411"/>
                  <a:gd name="connsiteX207" fmla="*/ 336237 w 1276454"/>
                  <a:gd name="connsiteY207" fmla="*/ 253545 h 434411"/>
                  <a:gd name="connsiteX208" fmla="*/ 391818 w 1276454"/>
                  <a:gd name="connsiteY208" fmla="*/ 400517 h 434411"/>
                  <a:gd name="connsiteX209" fmla="*/ 360202 w 1276454"/>
                  <a:gd name="connsiteY209" fmla="*/ 400517 h 434411"/>
                  <a:gd name="connsiteX210" fmla="*/ 346074 w 1276454"/>
                  <a:gd name="connsiteY210" fmla="*/ 362299 h 434411"/>
                  <a:gd name="connsiteX211" fmla="*/ 287376 w 1276454"/>
                  <a:gd name="connsiteY211" fmla="*/ 362299 h 434411"/>
                  <a:gd name="connsiteX212" fmla="*/ 273451 w 1276454"/>
                  <a:gd name="connsiteY212" fmla="*/ 400517 h 434411"/>
                  <a:gd name="connsiteX213" fmla="*/ 241835 w 1276454"/>
                  <a:gd name="connsiteY213" fmla="*/ 400517 h 434411"/>
                  <a:gd name="connsiteX214" fmla="*/ 296525 w 1276454"/>
                  <a:gd name="connsiteY214" fmla="*/ 336808 h 434411"/>
                  <a:gd name="connsiteX215" fmla="*/ 336966 w 1276454"/>
                  <a:gd name="connsiteY215" fmla="*/ 336808 h 434411"/>
                  <a:gd name="connsiteX216" fmla="*/ 316725 w 1276454"/>
                  <a:gd name="connsiteY216" fmla="*/ 281744 h 434411"/>
                  <a:gd name="connsiteX217" fmla="*/ 296485 w 1276454"/>
                  <a:gd name="connsiteY217" fmla="*/ 336808 h 434411"/>
                  <a:gd name="connsiteX218" fmla="*/ 416512 w 1276454"/>
                  <a:gd name="connsiteY218" fmla="*/ 400517 h 434411"/>
                  <a:gd name="connsiteX219" fmla="*/ 416512 w 1276454"/>
                  <a:gd name="connsiteY219" fmla="*/ 253545 h 434411"/>
                  <a:gd name="connsiteX220" fmla="*/ 454604 w 1276454"/>
                  <a:gd name="connsiteY220" fmla="*/ 253545 h 434411"/>
                  <a:gd name="connsiteX221" fmla="*/ 520184 w 1276454"/>
                  <a:gd name="connsiteY221" fmla="*/ 358785 h 434411"/>
                  <a:gd name="connsiteX222" fmla="*/ 520184 w 1276454"/>
                  <a:gd name="connsiteY222" fmla="*/ 253545 h 434411"/>
                  <a:gd name="connsiteX223" fmla="*/ 549857 w 1276454"/>
                  <a:gd name="connsiteY223" fmla="*/ 253545 h 434411"/>
                  <a:gd name="connsiteX224" fmla="*/ 549857 w 1276454"/>
                  <a:gd name="connsiteY224" fmla="*/ 400517 h 434411"/>
                  <a:gd name="connsiteX225" fmla="*/ 511764 w 1276454"/>
                  <a:gd name="connsiteY225" fmla="*/ 400517 h 434411"/>
                  <a:gd name="connsiteX226" fmla="*/ 446184 w 1276454"/>
                  <a:gd name="connsiteY226" fmla="*/ 294873 h 434411"/>
                  <a:gd name="connsiteX227" fmla="*/ 446184 w 1276454"/>
                  <a:gd name="connsiteY227" fmla="*/ 400517 h 434411"/>
                  <a:gd name="connsiteX228" fmla="*/ 416512 w 1276454"/>
                  <a:gd name="connsiteY228" fmla="*/ 400517 h 434411"/>
                  <a:gd name="connsiteX229" fmla="*/ 580663 w 1276454"/>
                  <a:gd name="connsiteY229" fmla="*/ 327031 h 434411"/>
                  <a:gd name="connsiteX230" fmla="*/ 586371 w 1276454"/>
                  <a:gd name="connsiteY230" fmla="*/ 297257 h 434411"/>
                  <a:gd name="connsiteX231" fmla="*/ 602078 w 1276454"/>
                  <a:gd name="connsiteY231" fmla="*/ 272371 h 434411"/>
                  <a:gd name="connsiteX232" fmla="*/ 626812 w 1276454"/>
                  <a:gd name="connsiteY232" fmla="*/ 255726 h 434411"/>
                  <a:gd name="connsiteX233" fmla="*/ 658630 w 1276454"/>
                  <a:gd name="connsiteY233" fmla="*/ 249465 h 434411"/>
                  <a:gd name="connsiteX234" fmla="*/ 693970 w 1276454"/>
                  <a:gd name="connsiteY234" fmla="*/ 257302 h 434411"/>
                  <a:gd name="connsiteX235" fmla="*/ 720283 w 1276454"/>
                  <a:gd name="connsiteY235" fmla="*/ 279239 h 434411"/>
                  <a:gd name="connsiteX236" fmla="*/ 696925 w 1276454"/>
                  <a:gd name="connsiteY236" fmla="*/ 297459 h 434411"/>
                  <a:gd name="connsiteX237" fmla="*/ 680611 w 1276454"/>
                  <a:gd name="connsiteY237" fmla="*/ 282754 h 434411"/>
                  <a:gd name="connsiteX238" fmla="*/ 658630 w 1276454"/>
                  <a:gd name="connsiteY238" fmla="*/ 277259 h 434411"/>
                  <a:gd name="connsiteX239" fmla="*/ 624666 w 1276454"/>
                  <a:gd name="connsiteY239" fmla="*/ 291561 h 434411"/>
                  <a:gd name="connsiteX240" fmla="*/ 611105 w 1276454"/>
                  <a:gd name="connsiteY240" fmla="*/ 327031 h 434411"/>
                  <a:gd name="connsiteX241" fmla="*/ 624666 w 1276454"/>
                  <a:gd name="connsiteY241" fmla="*/ 362703 h 434411"/>
                  <a:gd name="connsiteX242" fmla="*/ 658630 w 1276454"/>
                  <a:gd name="connsiteY242" fmla="*/ 376803 h 434411"/>
                  <a:gd name="connsiteX243" fmla="*/ 680611 w 1276454"/>
                  <a:gd name="connsiteY243" fmla="*/ 371510 h 434411"/>
                  <a:gd name="connsiteX244" fmla="*/ 696925 w 1276454"/>
                  <a:gd name="connsiteY244" fmla="*/ 356603 h 434411"/>
                  <a:gd name="connsiteX245" fmla="*/ 720283 w 1276454"/>
                  <a:gd name="connsiteY245" fmla="*/ 374621 h 434411"/>
                  <a:gd name="connsiteX246" fmla="*/ 698666 w 1276454"/>
                  <a:gd name="connsiteY246" fmla="*/ 394215 h 434411"/>
                  <a:gd name="connsiteX247" fmla="*/ 670005 w 1276454"/>
                  <a:gd name="connsiteY247" fmla="*/ 403830 h 434411"/>
                  <a:gd name="connsiteX248" fmla="*/ 651748 w 1276454"/>
                  <a:gd name="connsiteY248" fmla="*/ 434412 h 434411"/>
                  <a:gd name="connsiteX249" fmla="*/ 625435 w 1276454"/>
                  <a:gd name="connsiteY249" fmla="*/ 434412 h 434411"/>
                  <a:gd name="connsiteX250" fmla="*/ 643895 w 1276454"/>
                  <a:gd name="connsiteY250" fmla="*/ 403466 h 434411"/>
                  <a:gd name="connsiteX251" fmla="*/ 610700 w 1276454"/>
                  <a:gd name="connsiteY251" fmla="*/ 389165 h 434411"/>
                  <a:gd name="connsiteX252" fmla="*/ 588314 w 1276454"/>
                  <a:gd name="connsiteY252" fmla="*/ 361936 h 434411"/>
                  <a:gd name="connsiteX253" fmla="*/ 580663 w 1276454"/>
                  <a:gd name="connsiteY253" fmla="*/ 327071 h 434411"/>
                  <a:gd name="connsiteX254" fmla="*/ 728946 w 1276454"/>
                  <a:gd name="connsiteY254" fmla="*/ 400517 h 434411"/>
                  <a:gd name="connsiteX255" fmla="*/ 784527 w 1276454"/>
                  <a:gd name="connsiteY255" fmla="*/ 253545 h 434411"/>
                  <a:gd name="connsiteX256" fmla="*/ 823429 w 1276454"/>
                  <a:gd name="connsiteY256" fmla="*/ 253545 h 434411"/>
                  <a:gd name="connsiteX257" fmla="*/ 879010 w 1276454"/>
                  <a:gd name="connsiteY257" fmla="*/ 400517 h 434411"/>
                  <a:gd name="connsiteX258" fmla="*/ 847394 w 1276454"/>
                  <a:gd name="connsiteY258" fmla="*/ 400517 h 434411"/>
                  <a:gd name="connsiteX259" fmla="*/ 833468 w 1276454"/>
                  <a:gd name="connsiteY259" fmla="*/ 362299 h 434411"/>
                  <a:gd name="connsiteX260" fmla="*/ 774771 w 1276454"/>
                  <a:gd name="connsiteY260" fmla="*/ 362299 h 434411"/>
                  <a:gd name="connsiteX261" fmla="*/ 760643 w 1276454"/>
                  <a:gd name="connsiteY261" fmla="*/ 400517 h 434411"/>
                  <a:gd name="connsiteX262" fmla="*/ 729027 w 1276454"/>
                  <a:gd name="connsiteY262" fmla="*/ 400517 h 434411"/>
                  <a:gd name="connsiteX263" fmla="*/ 783919 w 1276454"/>
                  <a:gd name="connsiteY263" fmla="*/ 336808 h 434411"/>
                  <a:gd name="connsiteX264" fmla="*/ 824158 w 1276454"/>
                  <a:gd name="connsiteY264" fmla="*/ 336808 h 434411"/>
                  <a:gd name="connsiteX265" fmla="*/ 803917 w 1276454"/>
                  <a:gd name="connsiteY265" fmla="*/ 281744 h 434411"/>
                  <a:gd name="connsiteX266" fmla="*/ 783879 w 1276454"/>
                  <a:gd name="connsiteY266" fmla="*/ 336808 h 434411"/>
                  <a:gd name="connsiteX267" fmla="*/ 903703 w 1276454"/>
                  <a:gd name="connsiteY267" fmla="*/ 400517 h 434411"/>
                  <a:gd name="connsiteX268" fmla="*/ 903703 w 1276454"/>
                  <a:gd name="connsiteY268" fmla="*/ 253545 h 434411"/>
                  <a:gd name="connsiteX269" fmla="*/ 933538 w 1276454"/>
                  <a:gd name="connsiteY269" fmla="*/ 253545 h 434411"/>
                  <a:gd name="connsiteX270" fmla="*/ 933538 w 1276454"/>
                  <a:gd name="connsiteY270" fmla="*/ 400517 h 434411"/>
                  <a:gd name="connsiteX271" fmla="*/ 903703 w 1276454"/>
                  <a:gd name="connsiteY271" fmla="*/ 400517 h 434411"/>
                  <a:gd name="connsiteX272" fmla="*/ 963413 w 1276454"/>
                  <a:gd name="connsiteY272" fmla="*/ 380115 h 434411"/>
                  <a:gd name="connsiteX273" fmla="*/ 985030 w 1276454"/>
                  <a:gd name="connsiteY273" fmla="*/ 360320 h 434411"/>
                  <a:gd name="connsiteX274" fmla="*/ 999968 w 1276454"/>
                  <a:gd name="connsiteY274" fmla="*/ 373652 h 434411"/>
                  <a:gd name="connsiteX275" fmla="*/ 1017456 w 1276454"/>
                  <a:gd name="connsiteY275" fmla="*/ 378338 h 434411"/>
                  <a:gd name="connsiteX276" fmla="*/ 1031219 w 1276454"/>
                  <a:gd name="connsiteY276" fmla="*/ 373813 h 434411"/>
                  <a:gd name="connsiteX277" fmla="*/ 1036320 w 1276454"/>
                  <a:gd name="connsiteY277" fmla="*/ 361289 h 434411"/>
                  <a:gd name="connsiteX278" fmla="*/ 1033567 w 1276454"/>
                  <a:gd name="connsiteY278" fmla="*/ 352684 h 434411"/>
                  <a:gd name="connsiteX279" fmla="*/ 1025916 w 1276454"/>
                  <a:gd name="connsiteY279" fmla="*/ 346221 h 434411"/>
                  <a:gd name="connsiteX280" fmla="*/ 1015108 w 1276454"/>
                  <a:gd name="connsiteY280" fmla="*/ 340726 h 434411"/>
                  <a:gd name="connsiteX281" fmla="*/ 1002721 w 1276454"/>
                  <a:gd name="connsiteY281" fmla="*/ 335030 h 434411"/>
                  <a:gd name="connsiteX282" fmla="*/ 990536 w 1276454"/>
                  <a:gd name="connsiteY282" fmla="*/ 328364 h 434411"/>
                  <a:gd name="connsiteX283" fmla="*/ 979727 w 1276454"/>
                  <a:gd name="connsiteY283" fmla="*/ 319759 h 434411"/>
                  <a:gd name="connsiteX284" fmla="*/ 972076 w 1276454"/>
                  <a:gd name="connsiteY284" fmla="*/ 307801 h 434411"/>
                  <a:gd name="connsiteX285" fmla="*/ 969121 w 1276454"/>
                  <a:gd name="connsiteY285" fmla="*/ 291924 h 434411"/>
                  <a:gd name="connsiteX286" fmla="*/ 982480 w 1276454"/>
                  <a:gd name="connsiteY286" fmla="*/ 261746 h 434411"/>
                  <a:gd name="connsiteX287" fmla="*/ 1016241 w 1276454"/>
                  <a:gd name="connsiteY287" fmla="*/ 249384 h 434411"/>
                  <a:gd name="connsiteX288" fmla="*/ 1067491 w 1276454"/>
                  <a:gd name="connsiteY288" fmla="*/ 274068 h 434411"/>
                  <a:gd name="connsiteX289" fmla="*/ 1045712 w 1276454"/>
                  <a:gd name="connsiteY289" fmla="*/ 293661 h 434411"/>
                  <a:gd name="connsiteX290" fmla="*/ 1016444 w 1276454"/>
                  <a:gd name="connsiteY290" fmla="*/ 275239 h 434411"/>
                  <a:gd name="connsiteX291" fmla="*/ 1004057 w 1276454"/>
                  <a:gd name="connsiteY291" fmla="*/ 279764 h 434411"/>
                  <a:gd name="connsiteX292" fmla="*/ 999361 w 1276454"/>
                  <a:gd name="connsiteY292" fmla="*/ 290753 h 434411"/>
                  <a:gd name="connsiteX293" fmla="*/ 1001709 w 1276454"/>
                  <a:gd name="connsiteY293" fmla="*/ 298388 h 434411"/>
                  <a:gd name="connsiteX294" fmla="*/ 1007781 w 1276454"/>
                  <a:gd name="connsiteY294" fmla="*/ 304448 h 434411"/>
                  <a:gd name="connsiteX295" fmla="*/ 1016808 w 1276454"/>
                  <a:gd name="connsiteY295" fmla="*/ 309538 h 434411"/>
                  <a:gd name="connsiteX296" fmla="*/ 1027212 w 1276454"/>
                  <a:gd name="connsiteY296" fmla="*/ 314426 h 434411"/>
                  <a:gd name="connsiteX297" fmla="*/ 1038425 w 1276454"/>
                  <a:gd name="connsiteY297" fmla="*/ 319517 h 434411"/>
                  <a:gd name="connsiteX298" fmla="*/ 1049031 w 1276454"/>
                  <a:gd name="connsiteY298" fmla="*/ 326183 h 434411"/>
                  <a:gd name="connsiteX299" fmla="*/ 1058059 w 1276454"/>
                  <a:gd name="connsiteY299" fmla="*/ 334788 h 434411"/>
                  <a:gd name="connsiteX300" fmla="*/ 1064131 w 1276454"/>
                  <a:gd name="connsiteY300" fmla="*/ 345978 h 434411"/>
                  <a:gd name="connsiteX301" fmla="*/ 1066479 w 1276454"/>
                  <a:gd name="connsiteY301" fmla="*/ 360683 h 434411"/>
                  <a:gd name="connsiteX302" fmla="*/ 1052148 w 1276454"/>
                  <a:gd name="connsiteY302" fmla="*/ 392639 h 434411"/>
                  <a:gd name="connsiteX303" fmla="*/ 1017780 w 1276454"/>
                  <a:gd name="connsiteY303" fmla="*/ 404597 h 434411"/>
                  <a:gd name="connsiteX304" fmla="*/ 986569 w 1276454"/>
                  <a:gd name="connsiteY304" fmla="*/ 398537 h 434411"/>
                  <a:gd name="connsiteX305" fmla="*/ 963413 w 1276454"/>
                  <a:gd name="connsiteY305" fmla="*/ 380115 h 434411"/>
                  <a:gd name="connsiteX306" fmla="*/ 1099714 w 1276454"/>
                  <a:gd name="connsiteY306" fmla="*/ 400517 h 434411"/>
                  <a:gd name="connsiteX307" fmla="*/ 1099714 w 1276454"/>
                  <a:gd name="connsiteY307" fmla="*/ 253545 h 434411"/>
                  <a:gd name="connsiteX308" fmla="*/ 1185129 w 1276454"/>
                  <a:gd name="connsiteY308" fmla="*/ 253545 h 434411"/>
                  <a:gd name="connsiteX309" fmla="*/ 1185129 w 1276454"/>
                  <a:gd name="connsiteY309" fmla="*/ 279037 h 434411"/>
                  <a:gd name="connsiteX310" fmla="*/ 1129548 w 1276454"/>
                  <a:gd name="connsiteY310" fmla="*/ 279037 h 434411"/>
                  <a:gd name="connsiteX311" fmla="*/ 1129548 w 1276454"/>
                  <a:gd name="connsiteY311" fmla="*/ 312932 h 434411"/>
                  <a:gd name="connsiteX312" fmla="*/ 1176871 w 1276454"/>
                  <a:gd name="connsiteY312" fmla="*/ 312932 h 434411"/>
                  <a:gd name="connsiteX313" fmla="*/ 1176871 w 1276454"/>
                  <a:gd name="connsiteY313" fmla="*/ 338424 h 434411"/>
                  <a:gd name="connsiteX314" fmla="*/ 1129548 w 1276454"/>
                  <a:gd name="connsiteY314" fmla="*/ 338424 h 434411"/>
                  <a:gd name="connsiteX315" fmla="*/ 1129548 w 1276454"/>
                  <a:gd name="connsiteY315" fmla="*/ 375066 h 434411"/>
                  <a:gd name="connsiteX316" fmla="*/ 1185129 w 1276454"/>
                  <a:gd name="connsiteY316" fmla="*/ 375066 h 434411"/>
                  <a:gd name="connsiteX317" fmla="*/ 1185129 w 1276454"/>
                  <a:gd name="connsiteY317" fmla="*/ 400557 h 434411"/>
                  <a:gd name="connsiteX318" fmla="*/ 1099714 w 1276454"/>
                  <a:gd name="connsiteY318" fmla="*/ 400557 h 43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Lst>
                <a:rect l="l" t="t" r="r" b="b"/>
                <a:pathLst>
                  <a:path w="1276454" h="434411">
                    <a:moveTo>
                      <a:pt x="40" y="187937"/>
                    </a:moveTo>
                    <a:lnTo>
                      <a:pt x="40" y="40965"/>
                    </a:lnTo>
                    <a:lnTo>
                      <a:pt x="44813" y="40965"/>
                    </a:lnTo>
                    <a:cubicBezTo>
                      <a:pt x="61046" y="40965"/>
                      <a:pt x="73757" y="44883"/>
                      <a:pt x="82906" y="52721"/>
                    </a:cubicBezTo>
                    <a:cubicBezTo>
                      <a:pt x="92216" y="60558"/>
                      <a:pt x="96912" y="71264"/>
                      <a:pt x="97034" y="84879"/>
                    </a:cubicBezTo>
                    <a:cubicBezTo>
                      <a:pt x="97034" y="93645"/>
                      <a:pt x="95010" y="101200"/>
                      <a:pt x="90961" y="107623"/>
                    </a:cubicBezTo>
                    <a:cubicBezTo>
                      <a:pt x="86913" y="114168"/>
                      <a:pt x="81124" y="119258"/>
                      <a:pt x="73676" y="122894"/>
                    </a:cubicBezTo>
                    <a:lnTo>
                      <a:pt x="119622" y="187977"/>
                    </a:lnTo>
                    <a:lnTo>
                      <a:pt x="84080" y="187977"/>
                    </a:lnTo>
                    <a:lnTo>
                      <a:pt x="45015" y="128590"/>
                    </a:lnTo>
                    <a:lnTo>
                      <a:pt x="29875" y="128590"/>
                    </a:lnTo>
                    <a:lnTo>
                      <a:pt x="29875" y="187977"/>
                    </a:lnTo>
                    <a:lnTo>
                      <a:pt x="40" y="187977"/>
                    </a:lnTo>
                    <a:close/>
                    <a:moveTo>
                      <a:pt x="29875" y="103260"/>
                    </a:moveTo>
                    <a:lnTo>
                      <a:pt x="46553" y="103260"/>
                    </a:lnTo>
                    <a:cubicBezTo>
                      <a:pt x="52828" y="103260"/>
                      <a:pt x="57686" y="101644"/>
                      <a:pt x="61086" y="98372"/>
                    </a:cubicBezTo>
                    <a:cubicBezTo>
                      <a:pt x="64608" y="95100"/>
                      <a:pt x="66389" y="90454"/>
                      <a:pt x="66389" y="84475"/>
                    </a:cubicBezTo>
                    <a:cubicBezTo>
                      <a:pt x="66389" y="78859"/>
                      <a:pt x="64608" y="74415"/>
                      <a:pt x="61086" y="71143"/>
                    </a:cubicBezTo>
                    <a:cubicBezTo>
                      <a:pt x="57564" y="67871"/>
                      <a:pt x="52707" y="66295"/>
                      <a:pt x="46553" y="66457"/>
                    </a:cubicBezTo>
                    <a:lnTo>
                      <a:pt x="29875" y="66457"/>
                    </a:lnTo>
                    <a:lnTo>
                      <a:pt x="29875" y="103301"/>
                    </a:lnTo>
                    <a:close/>
                    <a:moveTo>
                      <a:pt x="140429" y="187937"/>
                    </a:moveTo>
                    <a:lnTo>
                      <a:pt x="140429" y="40965"/>
                    </a:lnTo>
                    <a:lnTo>
                      <a:pt x="225845" y="40965"/>
                    </a:lnTo>
                    <a:lnTo>
                      <a:pt x="225845" y="66457"/>
                    </a:lnTo>
                    <a:lnTo>
                      <a:pt x="170062" y="66457"/>
                    </a:lnTo>
                    <a:lnTo>
                      <a:pt x="170062" y="100351"/>
                    </a:lnTo>
                    <a:lnTo>
                      <a:pt x="217384" y="100351"/>
                    </a:lnTo>
                    <a:lnTo>
                      <a:pt x="217384" y="125843"/>
                    </a:lnTo>
                    <a:lnTo>
                      <a:pt x="170062" y="125843"/>
                    </a:lnTo>
                    <a:lnTo>
                      <a:pt x="170062" y="162485"/>
                    </a:lnTo>
                    <a:lnTo>
                      <a:pt x="225845" y="162485"/>
                    </a:lnTo>
                    <a:lnTo>
                      <a:pt x="225845" y="187977"/>
                    </a:lnTo>
                    <a:lnTo>
                      <a:pt x="140429" y="187977"/>
                    </a:lnTo>
                    <a:close/>
                    <a:moveTo>
                      <a:pt x="169293" y="28401"/>
                    </a:moveTo>
                    <a:lnTo>
                      <a:pt x="192853" y="0"/>
                    </a:lnTo>
                    <a:lnTo>
                      <a:pt x="223497" y="0"/>
                    </a:lnTo>
                    <a:lnTo>
                      <a:pt x="196415" y="28401"/>
                    </a:lnTo>
                    <a:lnTo>
                      <a:pt x="169333" y="28401"/>
                    </a:lnTo>
                    <a:close/>
                    <a:moveTo>
                      <a:pt x="262197" y="187937"/>
                    </a:moveTo>
                    <a:lnTo>
                      <a:pt x="262197" y="40965"/>
                    </a:lnTo>
                    <a:lnTo>
                      <a:pt x="310694" y="40965"/>
                    </a:lnTo>
                    <a:cubicBezTo>
                      <a:pt x="326805" y="40965"/>
                      <a:pt x="339435" y="44883"/>
                      <a:pt x="348584" y="52721"/>
                    </a:cubicBezTo>
                    <a:cubicBezTo>
                      <a:pt x="357895" y="60558"/>
                      <a:pt x="362510" y="71264"/>
                      <a:pt x="362510" y="84879"/>
                    </a:cubicBezTo>
                    <a:cubicBezTo>
                      <a:pt x="362510" y="98493"/>
                      <a:pt x="357854" y="109118"/>
                      <a:pt x="348584" y="116834"/>
                    </a:cubicBezTo>
                    <a:cubicBezTo>
                      <a:pt x="339273" y="124672"/>
                      <a:pt x="326643" y="128590"/>
                      <a:pt x="310694" y="128590"/>
                    </a:cubicBezTo>
                    <a:lnTo>
                      <a:pt x="292032" y="128590"/>
                    </a:lnTo>
                    <a:lnTo>
                      <a:pt x="292032" y="187977"/>
                    </a:lnTo>
                    <a:lnTo>
                      <a:pt x="262197" y="187977"/>
                    </a:lnTo>
                    <a:close/>
                    <a:moveTo>
                      <a:pt x="292032" y="103260"/>
                    </a:moveTo>
                    <a:lnTo>
                      <a:pt x="311868" y="103260"/>
                    </a:lnTo>
                    <a:cubicBezTo>
                      <a:pt x="318264" y="103260"/>
                      <a:pt x="323243" y="101563"/>
                      <a:pt x="326805" y="98170"/>
                    </a:cubicBezTo>
                    <a:cubicBezTo>
                      <a:pt x="330327" y="94898"/>
                      <a:pt x="332108" y="90332"/>
                      <a:pt x="332108" y="84434"/>
                    </a:cubicBezTo>
                    <a:cubicBezTo>
                      <a:pt x="332108" y="78536"/>
                      <a:pt x="330287" y="74375"/>
                      <a:pt x="326603" y="71102"/>
                    </a:cubicBezTo>
                    <a:cubicBezTo>
                      <a:pt x="323081" y="67830"/>
                      <a:pt x="318142" y="66255"/>
                      <a:pt x="311868" y="66416"/>
                    </a:cubicBezTo>
                    <a:lnTo>
                      <a:pt x="292032" y="66416"/>
                    </a:lnTo>
                    <a:lnTo>
                      <a:pt x="292032" y="103260"/>
                    </a:lnTo>
                    <a:close/>
                    <a:moveTo>
                      <a:pt x="386475" y="130489"/>
                    </a:moveTo>
                    <a:lnTo>
                      <a:pt x="386475" y="40924"/>
                    </a:lnTo>
                    <a:lnTo>
                      <a:pt x="416309" y="40924"/>
                    </a:lnTo>
                    <a:lnTo>
                      <a:pt x="416309" y="132832"/>
                    </a:lnTo>
                    <a:cubicBezTo>
                      <a:pt x="416309" y="142649"/>
                      <a:pt x="418940" y="150325"/>
                      <a:pt x="424163" y="155941"/>
                    </a:cubicBezTo>
                    <a:cubicBezTo>
                      <a:pt x="429385" y="161435"/>
                      <a:pt x="436671" y="164182"/>
                      <a:pt x="445941" y="164182"/>
                    </a:cubicBezTo>
                    <a:cubicBezTo>
                      <a:pt x="455212" y="164182"/>
                      <a:pt x="462296" y="161435"/>
                      <a:pt x="467558" y="155941"/>
                    </a:cubicBezTo>
                    <a:cubicBezTo>
                      <a:pt x="472781" y="150446"/>
                      <a:pt x="475412" y="142730"/>
                      <a:pt x="475412" y="132832"/>
                    </a:cubicBezTo>
                    <a:lnTo>
                      <a:pt x="475412" y="40924"/>
                    </a:lnTo>
                    <a:lnTo>
                      <a:pt x="505246" y="40924"/>
                    </a:lnTo>
                    <a:lnTo>
                      <a:pt x="505246" y="130489"/>
                    </a:lnTo>
                    <a:cubicBezTo>
                      <a:pt x="505246" y="149840"/>
                      <a:pt x="499943" y="164909"/>
                      <a:pt x="489337" y="175777"/>
                    </a:cubicBezTo>
                    <a:cubicBezTo>
                      <a:pt x="478731" y="186604"/>
                      <a:pt x="464199" y="192057"/>
                      <a:pt x="445739" y="192057"/>
                    </a:cubicBezTo>
                    <a:cubicBezTo>
                      <a:pt x="427280" y="192057"/>
                      <a:pt x="412949" y="186644"/>
                      <a:pt x="402343" y="175777"/>
                    </a:cubicBezTo>
                    <a:cubicBezTo>
                      <a:pt x="391737" y="164788"/>
                      <a:pt x="386434" y="149719"/>
                      <a:pt x="386434" y="130489"/>
                    </a:cubicBezTo>
                    <a:close/>
                    <a:moveTo>
                      <a:pt x="544149" y="187896"/>
                    </a:moveTo>
                    <a:lnTo>
                      <a:pt x="544149" y="40924"/>
                    </a:lnTo>
                    <a:lnTo>
                      <a:pt x="585764" y="40924"/>
                    </a:lnTo>
                    <a:cubicBezTo>
                      <a:pt x="601066" y="40924"/>
                      <a:pt x="613048" y="44439"/>
                      <a:pt x="621711" y="51509"/>
                    </a:cubicBezTo>
                    <a:cubicBezTo>
                      <a:pt x="630496" y="58579"/>
                      <a:pt x="634867" y="68355"/>
                      <a:pt x="634867" y="80919"/>
                    </a:cubicBezTo>
                    <a:cubicBezTo>
                      <a:pt x="634867" y="93484"/>
                      <a:pt x="629686" y="102735"/>
                      <a:pt x="619363" y="109926"/>
                    </a:cubicBezTo>
                    <a:cubicBezTo>
                      <a:pt x="627095" y="113441"/>
                      <a:pt x="633046" y="118167"/>
                      <a:pt x="637215" y="124025"/>
                    </a:cubicBezTo>
                    <a:cubicBezTo>
                      <a:pt x="641385" y="130045"/>
                      <a:pt x="643490" y="136913"/>
                      <a:pt x="643490" y="144589"/>
                    </a:cubicBezTo>
                    <a:cubicBezTo>
                      <a:pt x="643490" y="158041"/>
                      <a:pt x="638592" y="168626"/>
                      <a:pt x="628755" y="176342"/>
                    </a:cubicBezTo>
                    <a:cubicBezTo>
                      <a:pt x="619080" y="184058"/>
                      <a:pt x="605761" y="187896"/>
                      <a:pt x="588881" y="187896"/>
                    </a:cubicBezTo>
                    <a:lnTo>
                      <a:pt x="544109" y="187896"/>
                    </a:lnTo>
                    <a:close/>
                    <a:moveTo>
                      <a:pt x="573822" y="162404"/>
                    </a:moveTo>
                    <a:lnTo>
                      <a:pt x="590702" y="162404"/>
                    </a:lnTo>
                    <a:cubicBezTo>
                      <a:pt x="597625" y="162404"/>
                      <a:pt x="603090" y="160708"/>
                      <a:pt x="607016" y="157314"/>
                    </a:cubicBezTo>
                    <a:cubicBezTo>
                      <a:pt x="610943" y="153800"/>
                      <a:pt x="612927" y="149032"/>
                      <a:pt x="612927" y="143013"/>
                    </a:cubicBezTo>
                    <a:cubicBezTo>
                      <a:pt x="612927" y="136993"/>
                      <a:pt x="610943" y="132307"/>
                      <a:pt x="607016" y="128914"/>
                    </a:cubicBezTo>
                    <a:cubicBezTo>
                      <a:pt x="603090" y="125641"/>
                      <a:pt x="597665" y="124025"/>
                      <a:pt x="590702" y="124025"/>
                    </a:cubicBezTo>
                    <a:lnTo>
                      <a:pt x="573822" y="124025"/>
                    </a:lnTo>
                    <a:lnTo>
                      <a:pt x="573822" y="162445"/>
                    </a:lnTo>
                    <a:close/>
                    <a:moveTo>
                      <a:pt x="573822" y="98533"/>
                    </a:moveTo>
                    <a:lnTo>
                      <a:pt x="586371" y="98533"/>
                    </a:lnTo>
                    <a:cubicBezTo>
                      <a:pt x="591998" y="98533"/>
                      <a:pt x="596370" y="97079"/>
                      <a:pt x="599527" y="94211"/>
                    </a:cubicBezTo>
                    <a:cubicBezTo>
                      <a:pt x="602685" y="91464"/>
                      <a:pt x="604223" y="87464"/>
                      <a:pt x="604223" y="82253"/>
                    </a:cubicBezTo>
                    <a:cubicBezTo>
                      <a:pt x="604223" y="77041"/>
                      <a:pt x="602644" y="73446"/>
                      <a:pt x="599527" y="70698"/>
                    </a:cubicBezTo>
                    <a:cubicBezTo>
                      <a:pt x="596532" y="67830"/>
                      <a:pt x="592119" y="66376"/>
                      <a:pt x="586371" y="66376"/>
                    </a:cubicBezTo>
                    <a:lnTo>
                      <a:pt x="573822" y="66376"/>
                    </a:lnTo>
                    <a:lnTo>
                      <a:pt x="573822" y="98533"/>
                    </a:lnTo>
                    <a:close/>
                    <a:moveTo>
                      <a:pt x="675956" y="187896"/>
                    </a:moveTo>
                    <a:lnTo>
                      <a:pt x="675956" y="40924"/>
                    </a:lnTo>
                    <a:lnTo>
                      <a:pt x="705629" y="40924"/>
                    </a:lnTo>
                    <a:lnTo>
                      <a:pt x="705629" y="160869"/>
                    </a:lnTo>
                    <a:lnTo>
                      <a:pt x="761412" y="160869"/>
                    </a:lnTo>
                    <a:lnTo>
                      <a:pt x="761412" y="187896"/>
                    </a:lnTo>
                    <a:lnTo>
                      <a:pt x="675996" y="187896"/>
                    </a:lnTo>
                    <a:close/>
                    <a:moveTo>
                      <a:pt x="789668" y="187896"/>
                    </a:moveTo>
                    <a:lnTo>
                      <a:pt x="789668" y="40924"/>
                    </a:lnTo>
                    <a:lnTo>
                      <a:pt x="819341" y="40924"/>
                    </a:lnTo>
                    <a:lnTo>
                      <a:pt x="819341" y="187896"/>
                    </a:lnTo>
                    <a:lnTo>
                      <a:pt x="789668" y="187896"/>
                    </a:lnTo>
                    <a:close/>
                    <a:moveTo>
                      <a:pt x="855652" y="144387"/>
                    </a:moveTo>
                    <a:cubicBezTo>
                      <a:pt x="851847" y="134852"/>
                      <a:pt x="849944" y="124874"/>
                      <a:pt x="849944" y="114410"/>
                    </a:cubicBezTo>
                    <a:cubicBezTo>
                      <a:pt x="849944" y="103947"/>
                      <a:pt x="851847" y="94009"/>
                      <a:pt x="855652" y="84636"/>
                    </a:cubicBezTo>
                    <a:cubicBezTo>
                      <a:pt x="859458" y="75102"/>
                      <a:pt x="864679" y="66820"/>
                      <a:pt x="871359" y="59750"/>
                    </a:cubicBezTo>
                    <a:cubicBezTo>
                      <a:pt x="878160" y="52680"/>
                      <a:pt x="886418" y="47065"/>
                      <a:pt x="896093" y="42904"/>
                    </a:cubicBezTo>
                    <a:cubicBezTo>
                      <a:pt x="905930" y="38743"/>
                      <a:pt x="916455" y="36642"/>
                      <a:pt x="927709" y="36642"/>
                    </a:cubicBezTo>
                    <a:cubicBezTo>
                      <a:pt x="938963" y="36642"/>
                      <a:pt x="949488" y="38743"/>
                      <a:pt x="959325" y="42904"/>
                    </a:cubicBezTo>
                    <a:cubicBezTo>
                      <a:pt x="969162" y="47065"/>
                      <a:pt x="977379" y="52721"/>
                      <a:pt x="984059" y="59750"/>
                    </a:cubicBezTo>
                    <a:cubicBezTo>
                      <a:pt x="990738" y="66820"/>
                      <a:pt x="995960" y="75102"/>
                      <a:pt x="999766" y="84636"/>
                    </a:cubicBezTo>
                    <a:cubicBezTo>
                      <a:pt x="1003571" y="94049"/>
                      <a:pt x="1005473" y="103987"/>
                      <a:pt x="1005473" y="114410"/>
                    </a:cubicBezTo>
                    <a:cubicBezTo>
                      <a:pt x="1005473" y="126692"/>
                      <a:pt x="1002923" y="138205"/>
                      <a:pt x="997822" y="148911"/>
                    </a:cubicBezTo>
                    <a:cubicBezTo>
                      <a:pt x="992722" y="159617"/>
                      <a:pt x="985637" y="168586"/>
                      <a:pt x="976610" y="175777"/>
                    </a:cubicBezTo>
                    <a:lnTo>
                      <a:pt x="985435" y="184220"/>
                    </a:lnTo>
                    <a:cubicBezTo>
                      <a:pt x="995758" y="193633"/>
                      <a:pt x="1006000" y="198279"/>
                      <a:pt x="1016079" y="198117"/>
                    </a:cubicBezTo>
                    <a:cubicBezTo>
                      <a:pt x="1020249" y="198117"/>
                      <a:pt x="1023811" y="197592"/>
                      <a:pt x="1026686" y="196542"/>
                    </a:cubicBezTo>
                    <a:lnTo>
                      <a:pt x="1026686" y="221832"/>
                    </a:lnTo>
                    <a:cubicBezTo>
                      <a:pt x="1022111" y="223650"/>
                      <a:pt x="1016930" y="224498"/>
                      <a:pt x="1011181" y="224377"/>
                    </a:cubicBezTo>
                    <a:cubicBezTo>
                      <a:pt x="995353" y="224377"/>
                      <a:pt x="980092" y="217994"/>
                      <a:pt x="965437" y="205187"/>
                    </a:cubicBezTo>
                    <a:lnTo>
                      <a:pt x="947949" y="189512"/>
                    </a:lnTo>
                    <a:cubicBezTo>
                      <a:pt x="941553" y="191209"/>
                      <a:pt x="934793" y="192057"/>
                      <a:pt x="927709" y="192057"/>
                    </a:cubicBezTo>
                    <a:cubicBezTo>
                      <a:pt x="916455" y="192057"/>
                      <a:pt x="905930" y="189957"/>
                      <a:pt x="896093" y="185796"/>
                    </a:cubicBezTo>
                    <a:cubicBezTo>
                      <a:pt x="886418" y="181635"/>
                      <a:pt x="878160" y="176059"/>
                      <a:pt x="871359" y="169151"/>
                    </a:cubicBezTo>
                    <a:cubicBezTo>
                      <a:pt x="864679" y="162081"/>
                      <a:pt x="859458" y="153880"/>
                      <a:pt x="855652" y="144467"/>
                    </a:cubicBezTo>
                    <a:close/>
                    <a:moveTo>
                      <a:pt x="893947" y="78940"/>
                    </a:moveTo>
                    <a:cubicBezTo>
                      <a:pt x="885042" y="88474"/>
                      <a:pt x="880548" y="100311"/>
                      <a:pt x="880386" y="114410"/>
                    </a:cubicBezTo>
                    <a:cubicBezTo>
                      <a:pt x="880386" y="128510"/>
                      <a:pt x="884920" y="140347"/>
                      <a:pt x="893947" y="149881"/>
                    </a:cubicBezTo>
                    <a:cubicBezTo>
                      <a:pt x="902853" y="159415"/>
                      <a:pt x="914188" y="164182"/>
                      <a:pt x="927911" y="164182"/>
                    </a:cubicBezTo>
                    <a:cubicBezTo>
                      <a:pt x="936939" y="164182"/>
                      <a:pt x="944994" y="162041"/>
                      <a:pt x="952079" y="157718"/>
                    </a:cubicBezTo>
                    <a:cubicBezTo>
                      <a:pt x="959284" y="153396"/>
                      <a:pt x="964911" y="147416"/>
                      <a:pt x="968959" y="139700"/>
                    </a:cubicBezTo>
                    <a:cubicBezTo>
                      <a:pt x="973007" y="132105"/>
                      <a:pt x="975031" y="123702"/>
                      <a:pt x="975031" y="114410"/>
                    </a:cubicBezTo>
                    <a:cubicBezTo>
                      <a:pt x="975031" y="100311"/>
                      <a:pt x="970498" y="88474"/>
                      <a:pt x="961470" y="78940"/>
                    </a:cubicBezTo>
                    <a:cubicBezTo>
                      <a:pt x="952564" y="69406"/>
                      <a:pt x="941311" y="64639"/>
                      <a:pt x="927709" y="64639"/>
                    </a:cubicBezTo>
                    <a:cubicBezTo>
                      <a:pt x="914107" y="64639"/>
                      <a:pt x="902651" y="69406"/>
                      <a:pt x="893745" y="78940"/>
                    </a:cubicBezTo>
                    <a:lnTo>
                      <a:pt x="893947" y="78940"/>
                    </a:lnTo>
                    <a:close/>
                    <a:moveTo>
                      <a:pt x="1033365" y="130489"/>
                    </a:moveTo>
                    <a:lnTo>
                      <a:pt x="1033365" y="40924"/>
                    </a:lnTo>
                    <a:lnTo>
                      <a:pt x="1063200" y="40924"/>
                    </a:lnTo>
                    <a:lnTo>
                      <a:pt x="1063200" y="132832"/>
                    </a:lnTo>
                    <a:cubicBezTo>
                      <a:pt x="1063200" y="142649"/>
                      <a:pt x="1065831" y="150325"/>
                      <a:pt x="1071053" y="155941"/>
                    </a:cubicBezTo>
                    <a:cubicBezTo>
                      <a:pt x="1076275" y="161435"/>
                      <a:pt x="1083562" y="164182"/>
                      <a:pt x="1092832" y="164182"/>
                    </a:cubicBezTo>
                    <a:cubicBezTo>
                      <a:pt x="1102102" y="164182"/>
                      <a:pt x="1109186" y="161435"/>
                      <a:pt x="1114449" y="155941"/>
                    </a:cubicBezTo>
                    <a:cubicBezTo>
                      <a:pt x="1119671" y="150446"/>
                      <a:pt x="1122302" y="142730"/>
                      <a:pt x="1122302" y="132832"/>
                    </a:cubicBezTo>
                    <a:lnTo>
                      <a:pt x="1122302" y="40924"/>
                    </a:lnTo>
                    <a:lnTo>
                      <a:pt x="1152137" y="40924"/>
                    </a:lnTo>
                    <a:lnTo>
                      <a:pt x="1152137" y="130489"/>
                    </a:lnTo>
                    <a:cubicBezTo>
                      <a:pt x="1152137" y="149840"/>
                      <a:pt x="1146834" y="164909"/>
                      <a:pt x="1136228" y="175777"/>
                    </a:cubicBezTo>
                    <a:cubicBezTo>
                      <a:pt x="1125622" y="186765"/>
                      <a:pt x="1111089" y="192179"/>
                      <a:pt x="1092629" y="192057"/>
                    </a:cubicBezTo>
                    <a:cubicBezTo>
                      <a:pt x="1074291" y="192057"/>
                      <a:pt x="1059840" y="186644"/>
                      <a:pt x="1049234" y="175777"/>
                    </a:cubicBezTo>
                    <a:cubicBezTo>
                      <a:pt x="1038627" y="164788"/>
                      <a:pt x="1033324" y="149719"/>
                      <a:pt x="1033324" y="130489"/>
                    </a:cubicBezTo>
                    <a:close/>
                    <a:moveTo>
                      <a:pt x="1191039" y="187896"/>
                    </a:moveTo>
                    <a:lnTo>
                      <a:pt x="1191039" y="40924"/>
                    </a:lnTo>
                    <a:lnTo>
                      <a:pt x="1276455" y="40924"/>
                    </a:lnTo>
                    <a:lnTo>
                      <a:pt x="1276455" y="66416"/>
                    </a:lnTo>
                    <a:lnTo>
                      <a:pt x="1220672" y="66416"/>
                    </a:lnTo>
                    <a:lnTo>
                      <a:pt x="1220672" y="100311"/>
                    </a:lnTo>
                    <a:lnTo>
                      <a:pt x="1267994" y="100311"/>
                    </a:lnTo>
                    <a:lnTo>
                      <a:pt x="1267994" y="125803"/>
                    </a:lnTo>
                    <a:lnTo>
                      <a:pt x="1220672" y="125803"/>
                    </a:lnTo>
                    <a:lnTo>
                      <a:pt x="1220672" y="162445"/>
                    </a:lnTo>
                    <a:lnTo>
                      <a:pt x="1276455" y="162445"/>
                    </a:lnTo>
                    <a:lnTo>
                      <a:pt x="1276455" y="187937"/>
                    </a:lnTo>
                    <a:lnTo>
                      <a:pt x="1191039" y="187937"/>
                    </a:lnTo>
                    <a:close/>
                    <a:moveTo>
                      <a:pt x="0" y="400517"/>
                    </a:moveTo>
                    <a:lnTo>
                      <a:pt x="0" y="253545"/>
                    </a:lnTo>
                    <a:lnTo>
                      <a:pt x="85415" y="253545"/>
                    </a:lnTo>
                    <a:lnTo>
                      <a:pt x="85415" y="279037"/>
                    </a:lnTo>
                    <a:lnTo>
                      <a:pt x="29835" y="279037"/>
                    </a:lnTo>
                    <a:lnTo>
                      <a:pt x="29835" y="312932"/>
                    </a:lnTo>
                    <a:lnTo>
                      <a:pt x="77157" y="312932"/>
                    </a:lnTo>
                    <a:lnTo>
                      <a:pt x="77157" y="338424"/>
                    </a:lnTo>
                    <a:lnTo>
                      <a:pt x="29835" y="338424"/>
                    </a:lnTo>
                    <a:lnTo>
                      <a:pt x="29835" y="400557"/>
                    </a:lnTo>
                    <a:lnTo>
                      <a:pt x="0" y="400557"/>
                    </a:lnTo>
                    <a:close/>
                    <a:moveTo>
                      <a:pt x="113712" y="400517"/>
                    </a:moveTo>
                    <a:lnTo>
                      <a:pt x="113712" y="253545"/>
                    </a:lnTo>
                    <a:lnTo>
                      <a:pt x="158484" y="253545"/>
                    </a:lnTo>
                    <a:cubicBezTo>
                      <a:pt x="174596" y="253545"/>
                      <a:pt x="187347" y="257464"/>
                      <a:pt x="196779" y="265301"/>
                    </a:cubicBezTo>
                    <a:cubicBezTo>
                      <a:pt x="206090" y="273139"/>
                      <a:pt x="210705" y="283844"/>
                      <a:pt x="210705" y="297459"/>
                    </a:cubicBezTo>
                    <a:cubicBezTo>
                      <a:pt x="210705" y="306225"/>
                      <a:pt x="208681" y="313861"/>
                      <a:pt x="204633" y="320405"/>
                    </a:cubicBezTo>
                    <a:cubicBezTo>
                      <a:pt x="200585" y="326950"/>
                      <a:pt x="194796" y="331960"/>
                      <a:pt x="187347" y="335515"/>
                    </a:cubicBezTo>
                    <a:lnTo>
                      <a:pt x="233293" y="400598"/>
                    </a:lnTo>
                    <a:lnTo>
                      <a:pt x="197751" y="400598"/>
                    </a:lnTo>
                    <a:lnTo>
                      <a:pt x="158686" y="341211"/>
                    </a:lnTo>
                    <a:lnTo>
                      <a:pt x="143547" y="341211"/>
                    </a:lnTo>
                    <a:lnTo>
                      <a:pt x="143547" y="400598"/>
                    </a:lnTo>
                    <a:lnTo>
                      <a:pt x="113712" y="400598"/>
                    </a:lnTo>
                    <a:close/>
                    <a:moveTo>
                      <a:pt x="143547" y="315840"/>
                    </a:moveTo>
                    <a:lnTo>
                      <a:pt x="160225" y="315840"/>
                    </a:lnTo>
                    <a:cubicBezTo>
                      <a:pt x="166499" y="315840"/>
                      <a:pt x="171438" y="314224"/>
                      <a:pt x="174960" y="310952"/>
                    </a:cubicBezTo>
                    <a:cubicBezTo>
                      <a:pt x="178482" y="307680"/>
                      <a:pt x="180182" y="303034"/>
                      <a:pt x="180061" y="297055"/>
                    </a:cubicBezTo>
                    <a:cubicBezTo>
                      <a:pt x="180061" y="291439"/>
                      <a:pt x="178360" y="286995"/>
                      <a:pt x="174960" y="283723"/>
                    </a:cubicBezTo>
                    <a:cubicBezTo>
                      <a:pt x="171560" y="280451"/>
                      <a:pt x="166661" y="278875"/>
                      <a:pt x="160225" y="279037"/>
                    </a:cubicBezTo>
                    <a:lnTo>
                      <a:pt x="143547" y="279037"/>
                    </a:lnTo>
                    <a:lnTo>
                      <a:pt x="143547" y="315881"/>
                    </a:lnTo>
                    <a:close/>
                    <a:moveTo>
                      <a:pt x="241754" y="400517"/>
                    </a:moveTo>
                    <a:lnTo>
                      <a:pt x="297335" y="253545"/>
                    </a:lnTo>
                    <a:lnTo>
                      <a:pt x="336237" y="253545"/>
                    </a:lnTo>
                    <a:lnTo>
                      <a:pt x="391818" y="400517"/>
                    </a:lnTo>
                    <a:lnTo>
                      <a:pt x="360202" y="400517"/>
                    </a:lnTo>
                    <a:lnTo>
                      <a:pt x="346074" y="362299"/>
                    </a:lnTo>
                    <a:lnTo>
                      <a:pt x="287376" y="362299"/>
                    </a:lnTo>
                    <a:lnTo>
                      <a:pt x="273451" y="400517"/>
                    </a:lnTo>
                    <a:lnTo>
                      <a:pt x="241835" y="400517"/>
                    </a:lnTo>
                    <a:close/>
                    <a:moveTo>
                      <a:pt x="296525" y="336808"/>
                    </a:moveTo>
                    <a:lnTo>
                      <a:pt x="336966" y="336808"/>
                    </a:lnTo>
                    <a:lnTo>
                      <a:pt x="316725" y="281744"/>
                    </a:lnTo>
                    <a:lnTo>
                      <a:pt x="296485" y="336808"/>
                    </a:lnTo>
                    <a:close/>
                    <a:moveTo>
                      <a:pt x="416512" y="400517"/>
                    </a:moveTo>
                    <a:lnTo>
                      <a:pt x="416512" y="253545"/>
                    </a:lnTo>
                    <a:lnTo>
                      <a:pt x="454604" y="253545"/>
                    </a:lnTo>
                    <a:lnTo>
                      <a:pt x="520184" y="358785"/>
                    </a:lnTo>
                    <a:lnTo>
                      <a:pt x="520184" y="253545"/>
                    </a:lnTo>
                    <a:lnTo>
                      <a:pt x="549857" y="253545"/>
                    </a:lnTo>
                    <a:lnTo>
                      <a:pt x="549857" y="400517"/>
                    </a:lnTo>
                    <a:lnTo>
                      <a:pt x="511764" y="400517"/>
                    </a:lnTo>
                    <a:lnTo>
                      <a:pt x="446184" y="294873"/>
                    </a:lnTo>
                    <a:lnTo>
                      <a:pt x="446184" y="400517"/>
                    </a:lnTo>
                    <a:lnTo>
                      <a:pt x="416512" y="400517"/>
                    </a:lnTo>
                    <a:close/>
                    <a:moveTo>
                      <a:pt x="580663" y="327031"/>
                    </a:moveTo>
                    <a:cubicBezTo>
                      <a:pt x="580663" y="316568"/>
                      <a:pt x="582566" y="306629"/>
                      <a:pt x="586371" y="297257"/>
                    </a:cubicBezTo>
                    <a:cubicBezTo>
                      <a:pt x="590176" y="287723"/>
                      <a:pt x="595398" y="279441"/>
                      <a:pt x="602078" y="272371"/>
                    </a:cubicBezTo>
                    <a:cubicBezTo>
                      <a:pt x="608878" y="265301"/>
                      <a:pt x="617137" y="259766"/>
                      <a:pt x="626812" y="255726"/>
                    </a:cubicBezTo>
                    <a:cubicBezTo>
                      <a:pt x="636649" y="251565"/>
                      <a:pt x="647255" y="249465"/>
                      <a:pt x="658630" y="249465"/>
                    </a:cubicBezTo>
                    <a:cubicBezTo>
                      <a:pt x="671584" y="249465"/>
                      <a:pt x="683364" y="252091"/>
                      <a:pt x="693970" y="257302"/>
                    </a:cubicBezTo>
                    <a:cubicBezTo>
                      <a:pt x="704698" y="262675"/>
                      <a:pt x="713482" y="269987"/>
                      <a:pt x="720283" y="279239"/>
                    </a:cubicBezTo>
                    <a:lnTo>
                      <a:pt x="696925" y="297459"/>
                    </a:lnTo>
                    <a:cubicBezTo>
                      <a:pt x="692594" y="291318"/>
                      <a:pt x="687169" y="286430"/>
                      <a:pt x="680611" y="282754"/>
                    </a:cubicBezTo>
                    <a:cubicBezTo>
                      <a:pt x="674053" y="279077"/>
                      <a:pt x="666726" y="277259"/>
                      <a:pt x="658630" y="277259"/>
                    </a:cubicBezTo>
                    <a:cubicBezTo>
                      <a:pt x="644866" y="277259"/>
                      <a:pt x="633572" y="282026"/>
                      <a:pt x="624666" y="291561"/>
                    </a:cubicBezTo>
                    <a:cubicBezTo>
                      <a:pt x="615760" y="301095"/>
                      <a:pt x="611267" y="312932"/>
                      <a:pt x="611105" y="327031"/>
                    </a:cubicBezTo>
                    <a:cubicBezTo>
                      <a:pt x="611105" y="341130"/>
                      <a:pt x="615639" y="353048"/>
                      <a:pt x="624666" y="362703"/>
                    </a:cubicBezTo>
                    <a:cubicBezTo>
                      <a:pt x="633572" y="372238"/>
                      <a:pt x="644907" y="376964"/>
                      <a:pt x="658630" y="376803"/>
                    </a:cubicBezTo>
                    <a:cubicBezTo>
                      <a:pt x="666767" y="376803"/>
                      <a:pt x="674094" y="375025"/>
                      <a:pt x="680611" y="371510"/>
                    </a:cubicBezTo>
                    <a:cubicBezTo>
                      <a:pt x="687169" y="367834"/>
                      <a:pt x="692594" y="362905"/>
                      <a:pt x="696925" y="356603"/>
                    </a:cubicBezTo>
                    <a:lnTo>
                      <a:pt x="720283" y="374621"/>
                    </a:lnTo>
                    <a:cubicBezTo>
                      <a:pt x="714535" y="382580"/>
                      <a:pt x="707329" y="389124"/>
                      <a:pt x="698666" y="394215"/>
                    </a:cubicBezTo>
                    <a:cubicBezTo>
                      <a:pt x="690043" y="399305"/>
                      <a:pt x="680449" y="402497"/>
                      <a:pt x="670005" y="403830"/>
                    </a:cubicBezTo>
                    <a:lnTo>
                      <a:pt x="651748" y="434412"/>
                    </a:lnTo>
                    <a:lnTo>
                      <a:pt x="625435" y="434412"/>
                    </a:lnTo>
                    <a:lnTo>
                      <a:pt x="643895" y="403466"/>
                    </a:lnTo>
                    <a:cubicBezTo>
                      <a:pt x="631467" y="401244"/>
                      <a:pt x="620375" y="396477"/>
                      <a:pt x="610700" y="389165"/>
                    </a:cubicBezTo>
                    <a:cubicBezTo>
                      <a:pt x="601025" y="381853"/>
                      <a:pt x="593536" y="372763"/>
                      <a:pt x="588314" y="361936"/>
                    </a:cubicBezTo>
                    <a:cubicBezTo>
                      <a:pt x="583092" y="351109"/>
                      <a:pt x="580542" y="339474"/>
                      <a:pt x="580663" y="327071"/>
                    </a:cubicBezTo>
                    <a:close/>
                    <a:moveTo>
                      <a:pt x="728946" y="400517"/>
                    </a:moveTo>
                    <a:lnTo>
                      <a:pt x="784527" y="253545"/>
                    </a:lnTo>
                    <a:lnTo>
                      <a:pt x="823429" y="253545"/>
                    </a:lnTo>
                    <a:lnTo>
                      <a:pt x="879010" y="400517"/>
                    </a:lnTo>
                    <a:lnTo>
                      <a:pt x="847394" y="400517"/>
                    </a:lnTo>
                    <a:lnTo>
                      <a:pt x="833468" y="362299"/>
                    </a:lnTo>
                    <a:lnTo>
                      <a:pt x="774771" y="362299"/>
                    </a:lnTo>
                    <a:lnTo>
                      <a:pt x="760643" y="400517"/>
                    </a:lnTo>
                    <a:lnTo>
                      <a:pt x="729027" y="400517"/>
                    </a:lnTo>
                    <a:close/>
                    <a:moveTo>
                      <a:pt x="783919" y="336808"/>
                    </a:moveTo>
                    <a:lnTo>
                      <a:pt x="824158" y="336808"/>
                    </a:lnTo>
                    <a:lnTo>
                      <a:pt x="803917" y="281744"/>
                    </a:lnTo>
                    <a:lnTo>
                      <a:pt x="783879" y="336808"/>
                    </a:lnTo>
                    <a:close/>
                    <a:moveTo>
                      <a:pt x="903703" y="400517"/>
                    </a:moveTo>
                    <a:lnTo>
                      <a:pt x="903703" y="253545"/>
                    </a:lnTo>
                    <a:lnTo>
                      <a:pt x="933538" y="253545"/>
                    </a:lnTo>
                    <a:lnTo>
                      <a:pt x="933538" y="400517"/>
                    </a:lnTo>
                    <a:lnTo>
                      <a:pt x="903703" y="400517"/>
                    </a:lnTo>
                    <a:close/>
                    <a:moveTo>
                      <a:pt x="963413" y="380115"/>
                    </a:moveTo>
                    <a:lnTo>
                      <a:pt x="985030" y="360320"/>
                    </a:lnTo>
                    <a:cubicBezTo>
                      <a:pt x="989483" y="366057"/>
                      <a:pt x="994462" y="370500"/>
                      <a:pt x="999968" y="373652"/>
                    </a:cubicBezTo>
                    <a:cubicBezTo>
                      <a:pt x="1005595" y="376803"/>
                      <a:pt x="1011424" y="378338"/>
                      <a:pt x="1017456" y="378338"/>
                    </a:cubicBezTo>
                    <a:cubicBezTo>
                      <a:pt x="1023487" y="378338"/>
                      <a:pt x="1027940" y="376843"/>
                      <a:pt x="1031219" y="373813"/>
                    </a:cubicBezTo>
                    <a:cubicBezTo>
                      <a:pt x="1034620" y="370824"/>
                      <a:pt x="1036320" y="366622"/>
                      <a:pt x="1036320" y="361289"/>
                    </a:cubicBezTo>
                    <a:cubicBezTo>
                      <a:pt x="1036320" y="358138"/>
                      <a:pt x="1035389" y="355270"/>
                      <a:pt x="1033567" y="352684"/>
                    </a:cubicBezTo>
                    <a:cubicBezTo>
                      <a:pt x="1031584" y="350058"/>
                      <a:pt x="1029033" y="347917"/>
                      <a:pt x="1025916" y="346221"/>
                    </a:cubicBezTo>
                    <a:cubicBezTo>
                      <a:pt x="1022759" y="344403"/>
                      <a:pt x="1019156" y="342544"/>
                      <a:pt x="1015108" y="340726"/>
                    </a:cubicBezTo>
                    <a:cubicBezTo>
                      <a:pt x="1011060" y="338747"/>
                      <a:pt x="1006931" y="336888"/>
                      <a:pt x="1002721" y="335030"/>
                    </a:cubicBezTo>
                    <a:cubicBezTo>
                      <a:pt x="998510" y="333172"/>
                      <a:pt x="994462" y="330990"/>
                      <a:pt x="990536" y="328364"/>
                    </a:cubicBezTo>
                    <a:cubicBezTo>
                      <a:pt x="986488" y="325738"/>
                      <a:pt x="982885" y="322870"/>
                      <a:pt x="979727" y="319759"/>
                    </a:cubicBezTo>
                    <a:cubicBezTo>
                      <a:pt x="976570" y="316608"/>
                      <a:pt x="974019" y="312649"/>
                      <a:pt x="972076" y="307801"/>
                    </a:cubicBezTo>
                    <a:cubicBezTo>
                      <a:pt x="970093" y="302953"/>
                      <a:pt x="969121" y="297661"/>
                      <a:pt x="969121" y="291924"/>
                    </a:cubicBezTo>
                    <a:cubicBezTo>
                      <a:pt x="969121" y="280047"/>
                      <a:pt x="973574" y="269987"/>
                      <a:pt x="982480" y="261746"/>
                    </a:cubicBezTo>
                    <a:cubicBezTo>
                      <a:pt x="991386" y="253505"/>
                      <a:pt x="1002640" y="249384"/>
                      <a:pt x="1016241" y="249384"/>
                    </a:cubicBezTo>
                    <a:cubicBezTo>
                      <a:pt x="1036684" y="249384"/>
                      <a:pt x="1053768" y="257625"/>
                      <a:pt x="1067491" y="274068"/>
                    </a:cubicBezTo>
                    <a:lnTo>
                      <a:pt x="1045712" y="293661"/>
                    </a:lnTo>
                    <a:cubicBezTo>
                      <a:pt x="1036280" y="281380"/>
                      <a:pt x="1026524" y="275239"/>
                      <a:pt x="1016444" y="275239"/>
                    </a:cubicBezTo>
                    <a:cubicBezTo>
                      <a:pt x="1011465" y="275239"/>
                      <a:pt x="1007336" y="276734"/>
                      <a:pt x="1004057" y="279764"/>
                    </a:cubicBezTo>
                    <a:cubicBezTo>
                      <a:pt x="1000778" y="282754"/>
                      <a:pt x="999199" y="286430"/>
                      <a:pt x="999361" y="290753"/>
                    </a:cubicBezTo>
                    <a:cubicBezTo>
                      <a:pt x="999361" y="293500"/>
                      <a:pt x="1000130" y="296045"/>
                      <a:pt x="1001709" y="298388"/>
                    </a:cubicBezTo>
                    <a:cubicBezTo>
                      <a:pt x="1003287" y="300610"/>
                      <a:pt x="1005311" y="302630"/>
                      <a:pt x="1007781" y="304448"/>
                    </a:cubicBezTo>
                    <a:cubicBezTo>
                      <a:pt x="1010412" y="306145"/>
                      <a:pt x="1013408" y="307841"/>
                      <a:pt x="1016808" y="309538"/>
                    </a:cubicBezTo>
                    <a:lnTo>
                      <a:pt x="1027212" y="314426"/>
                    </a:lnTo>
                    <a:cubicBezTo>
                      <a:pt x="1031017" y="316123"/>
                      <a:pt x="1034741" y="317820"/>
                      <a:pt x="1038425" y="319517"/>
                    </a:cubicBezTo>
                    <a:cubicBezTo>
                      <a:pt x="1042230" y="321335"/>
                      <a:pt x="1045752" y="323557"/>
                      <a:pt x="1049031" y="326183"/>
                    </a:cubicBezTo>
                    <a:cubicBezTo>
                      <a:pt x="1052432" y="328647"/>
                      <a:pt x="1055427" y="331556"/>
                      <a:pt x="1058059" y="334788"/>
                    </a:cubicBezTo>
                    <a:cubicBezTo>
                      <a:pt x="1060690" y="337939"/>
                      <a:pt x="1062714" y="341655"/>
                      <a:pt x="1064131" y="345978"/>
                    </a:cubicBezTo>
                    <a:cubicBezTo>
                      <a:pt x="1065709" y="350422"/>
                      <a:pt x="1066479" y="355310"/>
                      <a:pt x="1066479" y="360683"/>
                    </a:cubicBezTo>
                    <a:cubicBezTo>
                      <a:pt x="1066236" y="374015"/>
                      <a:pt x="1061418" y="384640"/>
                      <a:pt x="1052148" y="392639"/>
                    </a:cubicBezTo>
                    <a:cubicBezTo>
                      <a:pt x="1042999" y="400598"/>
                      <a:pt x="1031543" y="404597"/>
                      <a:pt x="1017780" y="404597"/>
                    </a:cubicBezTo>
                    <a:cubicBezTo>
                      <a:pt x="1005716" y="404597"/>
                      <a:pt x="995313" y="402577"/>
                      <a:pt x="986569" y="398537"/>
                    </a:cubicBezTo>
                    <a:cubicBezTo>
                      <a:pt x="977784" y="394376"/>
                      <a:pt x="970093" y="388236"/>
                      <a:pt x="963413" y="380115"/>
                    </a:cubicBezTo>
                    <a:close/>
                    <a:moveTo>
                      <a:pt x="1099714" y="400517"/>
                    </a:moveTo>
                    <a:lnTo>
                      <a:pt x="1099714" y="253545"/>
                    </a:lnTo>
                    <a:lnTo>
                      <a:pt x="1185129" y="253545"/>
                    </a:lnTo>
                    <a:lnTo>
                      <a:pt x="1185129" y="279037"/>
                    </a:lnTo>
                    <a:lnTo>
                      <a:pt x="1129548" y="279037"/>
                    </a:lnTo>
                    <a:lnTo>
                      <a:pt x="1129548" y="312932"/>
                    </a:lnTo>
                    <a:lnTo>
                      <a:pt x="1176871" y="312932"/>
                    </a:lnTo>
                    <a:lnTo>
                      <a:pt x="1176871" y="338424"/>
                    </a:lnTo>
                    <a:lnTo>
                      <a:pt x="1129548" y="338424"/>
                    </a:lnTo>
                    <a:lnTo>
                      <a:pt x="1129548" y="375066"/>
                    </a:lnTo>
                    <a:lnTo>
                      <a:pt x="1185129" y="375066"/>
                    </a:lnTo>
                    <a:lnTo>
                      <a:pt x="1185129" y="400557"/>
                    </a:lnTo>
                    <a:lnTo>
                      <a:pt x="1099714" y="400557"/>
                    </a:lnTo>
                    <a:close/>
                  </a:path>
                </a:pathLst>
              </a:custGeom>
              <a:solidFill>
                <a:srgbClr val="000000"/>
              </a:solidFill>
              <a:ln w="0" cap="flat">
                <a:noFill/>
                <a:prstDash val="solid"/>
                <a:miter/>
              </a:ln>
            </p:spPr>
            <p:txBody>
              <a:bodyPr rtlCol="0" anchor="ctr"/>
              <a:lstStyle/>
              <a:p>
                <a:endParaRPr lang="fr-FR"/>
              </a:p>
            </p:txBody>
          </p:sp>
          <p:sp>
            <p:nvSpPr>
              <p:cNvPr id="16" name="Forme libre 15">
                <a:extLst>
                  <a:ext uri="{FF2B5EF4-FFF2-40B4-BE49-F238E27FC236}">
                    <a16:creationId xmlns:a16="http://schemas.microsoft.com/office/drawing/2014/main" id="{92B5C092-3599-0750-4455-A83CE97907BE}"/>
                  </a:ext>
                </a:extLst>
              </p:cNvPr>
              <p:cNvSpPr/>
              <p:nvPr/>
            </p:nvSpPr>
            <p:spPr>
              <a:xfrm>
                <a:off x="893648" y="-792067"/>
                <a:ext cx="511763" cy="359794"/>
              </a:xfrm>
              <a:custGeom>
                <a:avLst/>
                <a:gdLst>
                  <a:gd name="connsiteX0" fmla="*/ 487556 w 511763"/>
                  <a:gd name="connsiteY0" fmla="*/ 305013 h 359794"/>
                  <a:gd name="connsiteX1" fmla="*/ 493628 w 511763"/>
                  <a:gd name="connsiteY1" fmla="*/ 316002 h 359794"/>
                  <a:gd name="connsiteX2" fmla="*/ 473793 w 511763"/>
                  <a:gd name="connsiteY2" fmla="*/ 321294 h 359794"/>
                  <a:gd name="connsiteX3" fmla="*/ 487556 w 511763"/>
                  <a:gd name="connsiteY3" fmla="*/ 305013 h 359794"/>
                  <a:gd name="connsiteX4" fmla="*/ 498567 w 511763"/>
                  <a:gd name="connsiteY4" fmla="*/ 337171 h 359794"/>
                  <a:gd name="connsiteX5" fmla="*/ 494640 w 511763"/>
                  <a:gd name="connsiteY5" fmla="*/ 337171 h 359794"/>
                  <a:gd name="connsiteX6" fmla="*/ 478934 w 511763"/>
                  <a:gd name="connsiteY6" fmla="*/ 347756 h 359794"/>
                  <a:gd name="connsiteX7" fmla="*/ 470675 w 511763"/>
                  <a:gd name="connsiteY7" fmla="*/ 337171 h 359794"/>
                  <a:gd name="connsiteX8" fmla="*/ 471647 w 511763"/>
                  <a:gd name="connsiteY8" fmla="*/ 328364 h 359794"/>
                  <a:gd name="connsiteX9" fmla="*/ 503870 w 511763"/>
                  <a:gd name="connsiteY9" fmla="*/ 317780 h 359794"/>
                  <a:gd name="connsiteX10" fmla="*/ 493669 w 511763"/>
                  <a:gd name="connsiteY10" fmla="*/ 296408 h 359794"/>
                  <a:gd name="connsiteX11" fmla="*/ 461081 w 511763"/>
                  <a:gd name="connsiteY11" fmla="*/ 344039 h 359794"/>
                  <a:gd name="connsiteX12" fmla="*/ 473266 w 511763"/>
                  <a:gd name="connsiteY12" fmla="*/ 359512 h 359794"/>
                  <a:gd name="connsiteX13" fmla="*/ 498608 w 511763"/>
                  <a:gd name="connsiteY13" fmla="*/ 337171 h 359794"/>
                  <a:gd name="connsiteX14" fmla="*/ 493507 w 511763"/>
                  <a:gd name="connsiteY14" fmla="*/ 289339 h 359794"/>
                  <a:gd name="connsiteX15" fmla="*/ 511764 w 511763"/>
                  <a:gd name="connsiteY15" fmla="*/ 272694 h 359794"/>
                  <a:gd name="connsiteX16" fmla="*/ 511764 w 511763"/>
                  <a:gd name="connsiteY16" fmla="*/ 270351 h 359794"/>
                  <a:gd name="connsiteX17" fmla="*/ 499579 w 511763"/>
                  <a:gd name="connsiteY17" fmla="*/ 270351 h 359794"/>
                  <a:gd name="connsiteX18" fmla="*/ 488771 w 511763"/>
                  <a:gd name="connsiteY18" fmla="*/ 289540 h 359794"/>
                  <a:gd name="connsiteX19" fmla="*/ 493466 w 511763"/>
                  <a:gd name="connsiteY19" fmla="*/ 289540 h 359794"/>
                  <a:gd name="connsiteX20" fmla="*/ 493466 w 511763"/>
                  <a:gd name="connsiteY20" fmla="*/ 289339 h 359794"/>
                  <a:gd name="connsiteX21" fmla="*/ 424972 w 511763"/>
                  <a:gd name="connsiteY21" fmla="*/ 305417 h 359794"/>
                  <a:gd name="connsiteX22" fmla="*/ 435578 w 511763"/>
                  <a:gd name="connsiteY22" fmla="*/ 305417 h 359794"/>
                  <a:gd name="connsiteX23" fmla="*/ 418698 w 511763"/>
                  <a:gd name="connsiteY23" fmla="*/ 351674 h 359794"/>
                  <a:gd name="connsiteX24" fmla="*/ 423393 w 511763"/>
                  <a:gd name="connsiteY24" fmla="*/ 359512 h 359794"/>
                  <a:gd name="connsiteX25" fmla="*/ 455212 w 511763"/>
                  <a:gd name="connsiteY25" fmla="*/ 334828 h 359794"/>
                  <a:gd name="connsiteX26" fmla="*/ 452257 w 511763"/>
                  <a:gd name="connsiteY26" fmla="*/ 334828 h 359794"/>
                  <a:gd name="connsiteX27" fmla="*/ 431449 w 511763"/>
                  <a:gd name="connsiteY27" fmla="*/ 348927 h 359794"/>
                  <a:gd name="connsiteX28" fmla="*/ 446953 w 511763"/>
                  <a:gd name="connsiteY28" fmla="*/ 305417 h 359794"/>
                  <a:gd name="connsiteX29" fmla="*/ 462863 w 511763"/>
                  <a:gd name="connsiteY29" fmla="*/ 305417 h 359794"/>
                  <a:gd name="connsiteX30" fmla="*/ 464846 w 511763"/>
                  <a:gd name="connsiteY30" fmla="*/ 298751 h 359794"/>
                  <a:gd name="connsiteX31" fmla="*/ 449342 w 511763"/>
                  <a:gd name="connsiteY31" fmla="*/ 298751 h 359794"/>
                  <a:gd name="connsiteX32" fmla="*/ 455252 w 511763"/>
                  <a:gd name="connsiteY32" fmla="*/ 282107 h 359794"/>
                  <a:gd name="connsiteX33" fmla="*/ 449180 w 511763"/>
                  <a:gd name="connsiteY33" fmla="*/ 282107 h 359794"/>
                  <a:gd name="connsiteX34" fmla="*/ 438169 w 511763"/>
                  <a:gd name="connsiteY34" fmla="*/ 298751 h 359794"/>
                  <a:gd name="connsiteX35" fmla="*/ 425013 w 511763"/>
                  <a:gd name="connsiteY35" fmla="*/ 300529 h 359794"/>
                  <a:gd name="connsiteX36" fmla="*/ 425013 w 511763"/>
                  <a:gd name="connsiteY36" fmla="*/ 305417 h 359794"/>
                  <a:gd name="connsiteX37" fmla="*/ 413961 w 511763"/>
                  <a:gd name="connsiteY37" fmla="*/ 303074 h 359794"/>
                  <a:gd name="connsiteX38" fmla="*/ 410237 w 511763"/>
                  <a:gd name="connsiteY38" fmla="*/ 296408 h 359794"/>
                  <a:gd name="connsiteX39" fmla="*/ 385503 w 511763"/>
                  <a:gd name="connsiteY39" fmla="*/ 316406 h 359794"/>
                  <a:gd name="connsiteX40" fmla="*/ 388458 w 511763"/>
                  <a:gd name="connsiteY40" fmla="*/ 316406 h 359794"/>
                  <a:gd name="connsiteX41" fmla="*/ 401412 w 511763"/>
                  <a:gd name="connsiteY41" fmla="*/ 306589 h 359794"/>
                  <a:gd name="connsiteX42" fmla="*/ 383560 w 511763"/>
                  <a:gd name="connsiteY42" fmla="*/ 352846 h 359794"/>
                  <a:gd name="connsiteX43" fmla="*/ 387487 w 511763"/>
                  <a:gd name="connsiteY43" fmla="*/ 359512 h 359794"/>
                  <a:gd name="connsiteX44" fmla="*/ 411047 w 511763"/>
                  <a:gd name="connsiteY44" fmla="*/ 339514 h 359794"/>
                  <a:gd name="connsiteX45" fmla="*/ 408092 w 511763"/>
                  <a:gd name="connsiteY45" fmla="*/ 339514 h 359794"/>
                  <a:gd name="connsiteX46" fmla="*/ 395138 w 511763"/>
                  <a:gd name="connsiteY46" fmla="*/ 349331 h 359794"/>
                  <a:gd name="connsiteX47" fmla="*/ 414002 w 511763"/>
                  <a:gd name="connsiteY47" fmla="*/ 303074 h 359794"/>
                  <a:gd name="connsiteX48" fmla="*/ 415742 w 511763"/>
                  <a:gd name="connsiteY48" fmla="*/ 284652 h 359794"/>
                  <a:gd name="connsiteX49" fmla="*/ 422989 w 511763"/>
                  <a:gd name="connsiteY49" fmla="*/ 277421 h 359794"/>
                  <a:gd name="connsiteX50" fmla="*/ 415742 w 511763"/>
                  <a:gd name="connsiteY50" fmla="*/ 270189 h 359794"/>
                  <a:gd name="connsiteX51" fmla="*/ 410642 w 511763"/>
                  <a:gd name="connsiteY51" fmla="*/ 272331 h 359794"/>
                  <a:gd name="connsiteX52" fmla="*/ 408496 w 511763"/>
                  <a:gd name="connsiteY52" fmla="*/ 277421 h 359794"/>
                  <a:gd name="connsiteX53" fmla="*/ 415742 w 511763"/>
                  <a:gd name="connsiteY53" fmla="*/ 284652 h 359794"/>
                  <a:gd name="connsiteX54" fmla="*/ 329517 w 511763"/>
                  <a:gd name="connsiteY54" fmla="*/ 309336 h 359794"/>
                  <a:gd name="connsiteX55" fmla="*/ 329517 w 511763"/>
                  <a:gd name="connsiteY55" fmla="*/ 323233 h 359794"/>
                  <a:gd name="connsiteX56" fmla="*/ 316968 w 511763"/>
                  <a:gd name="connsiteY56" fmla="*/ 351068 h 359794"/>
                  <a:gd name="connsiteX57" fmla="*/ 322271 w 511763"/>
                  <a:gd name="connsiteY57" fmla="*/ 359673 h 359794"/>
                  <a:gd name="connsiteX58" fmla="*/ 328182 w 511763"/>
                  <a:gd name="connsiteY58" fmla="*/ 355553 h 359794"/>
                  <a:gd name="connsiteX59" fmla="*/ 340569 w 511763"/>
                  <a:gd name="connsiteY59" fmla="*/ 323031 h 359794"/>
                  <a:gd name="connsiteX60" fmla="*/ 361579 w 511763"/>
                  <a:gd name="connsiteY60" fmla="*/ 308528 h 359794"/>
                  <a:gd name="connsiteX61" fmla="*/ 362348 w 511763"/>
                  <a:gd name="connsiteY61" fmla="*/ 315598 h 359794"/>
                  <a:gd name="connsiteX62" fmla="*/ 343281 w 511763"/>
                  <a:gd name="connsiteY62" fmla="*/ 351836 h 359794"/>
                  <a:gd name="connsiteX63" fmla="*/ 347977 w 511763"/>
                  <a:gd name="connsiteY63" fmla="*/ 359673 h 359794"/>
                  <a:gd name="connsiteX64" fmla="*/ 372711 w 511763"/>
                  <a:gd name="connsiteY64" fmla="*/ 339676 h 359794"/>
                  <a:gd name="connsiteX65" fmla="*/ 369391 w 511763"/>
                  <a:gd name="connsiteY65" fmla="*/ 339676 h 359794"/>
                  <a:gd name="connsiteX66" fmla="*/ 356437 w 511763"/>
                  <a:gd name="connsiteY66" fmla="*/ 349493 h 359794"/>
                  <a:gd name="connsiteX67" fmla="*/ 372751 w 511763"/>
                  <a:gd name="connsiteY67" fmla="*/ 316568 h 359794"/>
                  <a:gd name="connsiteX68" fmla="*/ 375909 w 511763"/>
                  <a:gd name="connsiteY68" fmla="*/ 305377 h 359794"/>
                  <a:gd name="connsiteX69" fmla="*/ 367286 w 511763"/>
                  <a:gd name="connsiteY69" fmla="*/ 296570 h 359794"/>
                  <a:gd name="connsiteX70" fmla="*/ 342552 w 511763"/>
                  <a:gd name="connsiteY70" fmla="*/ 316770 h 359794"/>
                  <a:gd name="connsiteX71" fmla="*/ 342552 w 511763"/>
                  <a:gd name="connsiteY71" fmla="*/ 308165 h 359794"/>
                  <a:gd name="connsiteX72" fmla="*/ 335104 w 511763"/>
                  <a:gd name="connsiteY72" fmla="*/ 296610 h 359794"/>
                  <a:gd name="connsiteX73" fmla="*/ 318021 w 511763"/>
                  <a:gd name="connsiteY73" fmla="*/ 316608 h 359794"/>
                  <a:gd name="connsiteX74" fmla="*/ 320976 w 511763"/>
                  <a:gd name="connsiteY74" fmla="*/ 316608 h 359794"/>
                  <a:gd name="connsiteX75" fmla="*/ 329598 w 511763"/>
                  <a:gd name="connsiteY75" fmla="*/ 309376 h 359794"/>
                  <a:gd name="connsiteX76" fmla="*/ 316847 w 511763"/>
                  <a:gd name="connsiteY76" fmla="*/ 310548 h 359794"/>
                  <a:gd name="connsiteX77" fmla="*/ 312151 w 511763"/>
                  <a:gd name="connsiteY77" fmla="*/ 296449 h 359794"/>
                  <a:gd name="connsiteX78" fmla="*/ 295473 w 511763"/>
                  <a:gd name="connsiteY78" fmla="*/ 316648 h 359794"/>
                  <a:gd name="connsiteX79" fmla="*/ 295473 w 511763"/>
                  <a:gd name="connsiteY79" fmla="*/ 308043 h 359794"/>
                  <a:gd name="connsiteX80" fmla="*/ 288024 w 511763"/>
                  <a:gd name="connsiteY80" fmla="*/ 296489 h 359794"/>
                  <a:gd name="connsiteX81" fmla="*/ 270941 w 511763"/>
                  <a:gd name="connsiteY81" fmla="*/ 316487 h 359794"/>
                  <a:gd name="connsiteX82" fmla="*/ 273896 w 511763"/>
                  <a:gd name="connsiteY82" fmla="*/ 316487 h 359794"/>
                  <a:gd name="connsiteX83" fmla="*/ 282357 w 511763"/>
                  <a:gd name="connsiteY83" fmla="*/ 309255 h 359794"/>
                  <a:gd name="connsiteX84" fmla="*/ 282357 w 511763"/>
                  <a:gd name="connsiteY84" fmla="*/ 323153 h 359794"/>
                  <a:gd name="connsiteX85" fmla="*/ 269808 w 511763"/>
                  <a:gd name="connsiteY85" fmla="*/ 350988 h 359794"/>
                  <a:gd name="connsiteX86" fmla="*/ 275111 w 511763"/>
                  <a:gd name="connsiteY86" fmla="*/ 359593 h 359794"/>
                  <a:gd name="connsiteX87" fmla="*/ 281021 w 511763"/>
                  <a:gd name="connsiteY87" fmla="*/ 355472 h 359794"/>
                  <a:gd name="connsiteX88" fmla="*/ 293003 w 511763"/>
                  <a:gd name="connsiteY88" fmla="*/ 322951 h 359794"/>
                  <a:gd name="connsiteX89" fmla="*/ 303609 w 511763"/>
                  <a:gd name="connsiteY89" fmla="*/ 310790 h 359794"/>
                  <a:gd name="connsiteX90" fmla="*/ 316968 w 511763"/>
                  <a:gd name="connsiteY90" fmla="*/ 310790 h 359794"/>
                  <a:gd name="connsiteX91" fmla="*/ 316968 w 511763"/>
                  <a:gd name="connsiteY91" fmla="*/ 310588 h 359794"/>
                  <a:gd name="connsiteX92" fmla="*/ 248312 w 511763"/>
                  <a:gd name="connsiteY92" fmla="*/ 305054 h 359794"/>
                  <a:gd name="connsiteX93" fmla="*/ 254384 w 511763"/>
                  <a:gd name="connsiteY93" fmla="*/ 316042 h 359794"/>
                  <a:gd name="connsiteX94" fmla="*/ 234548 w 511763"/>
                  <a:gd name="connsiteY94" fmla="*/ 321335 h 359794"/>
                  <a:gd name="connsiteX95" fmla="*/ 248312 w 511763"/>
                  <a:gd name="connsiteY95" fmla="*/ 305054 h 359794"/>
                  <a:gd name="connsiteX96" fmla="*/ 259323 w 511763"/>
                  <a:gd name="connsiteY96" fmla="*/ 337212 h 359794"/>
                  <a:gd name="connsiteX97" fmla="*/ 255396 w 511763"/>
                  <a:gd name="connsiteY97" fmla="*/ 337212 h 359794"/>
                  <a:gd name="connsiteX98" fmla="*/ 239689 w 511763"/>
                  <a:gd name="connsiteY98" fmla="*/ 347796 h 359794"/>
                  <a:gd name="connsiteX99" fmla="*/ 231431 w 511763"/>
                  <a:gd name="connsiteY99" fmla="*/ 337212 h 359794"/>
                  <a:gd name="connsiteX100" fmla="*/ 232403 w 511763"/>
                  <a:gd name="connsiteY100" fmla="*/ 328404 h 359794"/>
                  <a:gd name="connsiteX101" fmla="*/ 264626 w 511763"/>
                  <a:gd name="connsiteY101" fmla="*/ 317820 h 359794"/>
                  <a:gd name="connsiteX102" fmla="*/ 254425 w 511763"/>
                  <a:gd name="connsiteY102" fmla="*/ 296449 h 359794"/>
                  <a:gd name="connsiteX103" fmla="*/ 221837 w 511763"/>
                  <a:gd name="connsiteY103" fmla="*/ 344079 h 359794"/>
                  <a:gd name="connsiteX104" fmla="*/ 234022 w 511763"/>
                  <a:gd name="connsiteY104" fmla="*/ 359552 h 359794"/>
                  <a:gd name="connsiteX105" fmla="*/ 259363 w 511763"/>
                  <a:gd name="connsiteY105" fmla="*/ 337212 h 359794"/>
                  <a:gd name="connsiteX106" fmla="*/ 185728 w 511763"/>
                  <a:gd name="connsiteY106" fmla="*/ 305458 h 359794"/>
                  <a:gd name="connsiteX107" fmla="*/ 196334 w 511763"/>
                  <a:gd name="connsiteY107" fmla="*/ 305458 h 359794"/>
                  <a:gd name="connsiteX108" fmla="*/ 179453 w 511763"/>
                  <a:gd name="connsiteY108" fmla="*/ 351715 h 359794"/>
                  <a:gd name="connsiteX109" fmla="*/ 184149 w 511763"/>
                  <a:gd name="connsiteY109" fmla="*/ 359552 h 359794"/>
                  <a:gd name="connsiteX110" fmla="*/ 215967 w 511763"/>
                  <a:gd name="connsiteY110" fmla="*/ 334868 h 359794"/>
                  <a:gd name="connsiteX111" fmla="*/ 213012 w 511763"/>
                  <a:gd name="connsiteY111" fmla="*/ 334868 h 359794"/>
                  <a:gd name="connsiteX112" fmla="*/ 192205 w 511763"/>
                  <a:gd name="connsiteY112" fmla="*/ 348968 h 359794"/>
                  <a:gd name="connsiteX113" fmla="*/ 207709 w 511763"/>
                  <a:gd name="connsiteY113" fmla="*/ 305458 h 359794"/>
                  <a:gd name="connsiteX114" fmla="*/ 223618 w 511763"/>
                  <a:gd name="connsiteY114" fmla="*/ 305458 h 359794"/>
                  <a:gd name="connsiteX115" fmla="*/ 225602 w 511763"/>
                  <a:gd name="connsiteY115" fmla="*/ 298792 h 359794"/>
                  <a:gd name="connsiteX116" fmla="*/ 210098 w 511763"/>
                  <a:gd name="connsiteY116" fmla="*/ 298792 h 359794"/>
                  <a:gd name="connsiteX117" fmla="*/ 216008 w 511763"/>
                  <a:gd name="connsiteY117" fmla="*/ 282148 h 359794"/>
                  <a:gd name="connsiteX118" fmla="*/ 209936 w 511763"/>
                  <a:gd name="connsiteY118" fmla="*/ 282148 h 359794"/>
                  <a:gd name="connsiteX119" fmla="*/ 198925 w 511763"/>
                  <a:gd name="connsiteY119" fmla="*/ 298792 h 359794"/>
                  <a:gd name="connsiteX120" fmla="*/ 185768 w 511763"/>
                  <a:gd name="connsiteY120" fmla="*/ 300570 h 359794"/>
                  <a:gd name="connsiteX121" fmla="*/ 185768 w 511763"/>
                  <a:gd name="connsiteY121" fmla="*/ 305458 h 359794"/>
                  <a:gd name="connsiteX122" fmla="*/ 129378 w 511763"/>
                  <a:gd name="connsiteY122" fmla="*/ 341534 h 359794"/>
                  <a:gd name="connsiteX123" fmla="*/ 154315 w 511763"/>
                  <a:gd name="connsiteY123" fmla="*/ 307841 h 359794"/>
                  <a:gd name="connsiteX124" fmla="*/ 159820 w 511763"/>
                  <a:gd name="connsiteY124" fmla="*/ 308609 h 359794"/>
                  <a:gd name="connsiteX125" fmla="*/ 150590 w 511763"/>
                  <a:gd name="connsiteY125" fmla="*/ 333293 h 359794"/>
                  <a:gd name="connsiteX126" fmla="*/ 133102 w 511763"/>
                  <a:gd name="connsiteY126" fmla="*/ 347594 h 359794"/>
                  <a:gd name="connsiteX127" fmla="*/ 129378 w 511763"/>
                  <a:gd name="connsiteY127" fmla="*/ 341534 h 359794"/>
                  <a:gd name="connsiteX128" fmla="*/ 178279 w 511763"/>
                  <a:gd name="connsiteY128" fmla="*/ 293702 h 359794"/>
                  <a:gd name="connsiteX129" fmla="*/ 173381 w 511763"/>
                  <a:gd name="connsiteY129" fmla="*/ 293298 h 359794"/>
                  <a:gd name="connsiteX130" fmla="*/ 167876 w 511763"/>
                  <a:gd name="connsiteY130" fmla="*/ 298792 h 359794"/>
                  <a:gd name="connsiteX131" fmla="*/ 166904 w 511763"/>
                  <a:gd name="connsiteY131" fmla="*/ 298792 h 359794"/>
                  <a:gd name="connsiteX132" fmla="*/ 118408 w 511763"/>
                  <a:gd name="connsiteY132" fmla="*/ 350745 h 359794"/>
                  <a:gd name="connsiteX133" fmla="*/ 127030 w 511763"/>
                  <a:gd name="connsiteY133" fmla="*/ 359552 h 359794"/>
                  <a:gd name="connsiteX134" fmla="*/ 148242 w 511763"/>
                  <a:gd name="connsiteY134" fmla="*/ 339353 h 359794"/>
                  <a:gd name="connsiteX135" fmla="*/ 147838 w 511763"/>
                  <a:gd name="connsiteY135" fmla="*/ 343069 h 359794"/>
                  <a:gd name="connsiteX136" fmla="*/ 155691 w 511763"/>
                  <a:gd name="connsiteY136" fmla="*/ 359512 h 359794"/>
                  <a:gd name="connsiteX137" fmla="*/ 172572 w 511763"/>
                  <a:gd name="connsiteY137" fmla="*/ 339514 h 359794"/>
                  <a:gd name="connsiteX138" fmla="*/ 169616 w 511763"/>
                  <a:gd name="connsiteY138" fmla="*/ 339514 h 359794"/>
                  <a:gd name="connsiteX139" fmla="*/ 161156 w 511763"/>
                  <a:gd name="connsiteY139" fmla="*/ 346746 h 359794"/>
                  <a:gd name="connsiteX140" fmla="*/ 161156 w 511763"/>
                  <a:gd name="connsiteY140" fmla="*/ 332848 h 359794"/>
                  <a:gd name="connsiteX141" fmla="*/ 178239 w 511763"/>
                  <a:gd name="connsiteY141" fmla="*/ 293661 h 359794"/>
                  <a:gd name="connsiteX142" fmla="*/ 128204 w 511763"/>
                  <a:gd name="connsiteY142" fmla="*/ 310548 h 359794"/>
                  <a:gd name="connsiteX143" fmla="*/ 123508 w 511763"/>
                  <a:gd name="connsiteY143" fmla="*/ 296449 h 359794"/>
                  <a:gd name="connsiteX144" fmla="*/ 106830 w 511763"/>
                  <a:gd name="connsiteY144" fmla="*/ 316648 h 359794"/>
                  <a:gd name="connsiteX145" fmla="*/ 106830 w 511763"/>
                  <a:gd name="connsiteY145" fmla="*/ 308043 h 359794"/>
                  <a:gd name="connsiteX146" fmla="*/ 99179 w 511763"/>
                  <a:gd name="connsiteY146" fmla="*/ 296489 h 359794"/>
                  <a:gd name="connsiteX147" fmla="*/ 82298 w 511763"/>
                  <a:gd name="connsiteY147" fmla="*/ 316487 h 359794"/>
                  <a:gd name="connsiteX148" fmla="*/ 85254 w 511763"/>
                  <a:gd name="connsiteY148" fmla="*/ 316487 h 359794"/>
                  <a:gd name="connsiteX149" fmla="*/ 93714 w 511763"/>
                  <a:gd name="connsiteY149" fmla="*/ 309255 h 359794"/>
                  <a:gd name="connsiteX150" fmla="*/ 93714 w 511763"/>
                  <a:gd name="connsiteY150" fmla="*/ 323153 h 359794"/>
                  <a:gd name="connsiteX151" fmla="*/ 80963 w 511763"/>
                  <a:gd name="connsiteY151" fmla="*/ 351190 h 359794"/>
                  <a:gd name="connsiteX152" fmla="*/ 86266 w 511763"/>
                  <a:gd name="connsiteY152" fmla="*/ 359795 h 359794"/>
                  <a:gd name="connsiteX153" fmla="*/ 92176 w 511763"/>
                  <a:gd name="connsiteY153" fmla="*/ 355674 h 359794"/>
                  <a:gd name="connsiteX154" fmla="*/ 104563 w 511763"/>
                  <a:gd name="connsiteY154" fmla="*/ 322951 h 359794"/>
                  <a:gd name="connsiteX155" fmla="*/ 115169 w 511763"/>
                  <a:gd name="connsiteY155" fmla="*/ 310790 h 359794"/>
                  <a:gd name="connsiteX156" fmla="*/ 128326 w 511763"/>
                  <a:gd name="connsiteY156" fmla="*/ 310790 h 359794"/>
                  <a:gd name="connsiteX157" fmla="*/ 128326 w 511763"/>
                  <a:gd name="connsiteY157" fmla="*/ 310588 h 359794"/>
                  <a:gd name="connsiteX158" fmla="*/ 45906 w 511763"/>
                  <a:gd name="connsiteY158" fmla="*/ 357371 h 359794"/>
                  <a:gd name="connsiteX159" fmla="*/ 47080 w 511763"/>
                  <a:gd name="connsiteY159" fmla="*/ 353856 h 359794"/>
                  <a:gd name="connsiteX160" fmla="*/ 35866 w 511763"/>
                  <a:gd name="connsiteY160" fmla="*/ 334060 h 359794"/>
                  <a:gd name="connsiteX161" fmla="*/ 41777 w 511763"/>
                  <a:gd name="connsiteY161" fmla="*/ 318183 h 359794"/>
                  <a:gd name="connsiteX162" fmla="*/ 54164 w 511763"/>
                  <a:gd name="connsiteY162" fmla="*/ 318183 h 359794"/>
                  <a:gd name="connsiteX163" fmla="*/ 60843 w 511763"/>
                  <a:gd name="connsiteY163" fmla="*/ 329940 h 359794"/>
                  <a:gd name="connsiteX164" fmla="*/ 65377 w 511763"/>
                  <a:gd name="connsiteY164" fmla="*/ 329940 h 359794"/>
                  <a:gd name="connsiteX165" fmla="*/ 75579 w 511763"/>
                  <a:gd name="connsiteY165" fmla="*/ 301903 h 359794"/>
                  <a:gd name="connsiteX166" fmla="*/ 71045 w 511763"/>
                  <a:gd name="connsiteY166" fmla="*/ 301903 h 359794"/>
                  <a:gd name="connsiteX167" fmla="*/ 55743 w 511763"/>
                  <a:gd name="connsiteY167" fmla="*/ 313659 h 359794"/>
                  <a:gd name="connsiteX168" fmla="*/ 43355 w 511763"/>
                  <a:gd name="connsiteY168" fmla="*/ 313659 h 359794"/>
                  <a:gd name="connsiteX169" fmla="*/ 51816 w 511763"/>
                  <a:gd name="connsiteY169" fmla="*/ 290712 h 359794"/>
                  <a:gd name="connsiteX170" fmla="*/ 66754 w 511763"/>
                  <a:gd name="connsiteY170" fmla="*/ 280895 h 359794"/>
                  <a:gd name="connsiteX171" fmla="*/ 69506 w 511763"/>
                  <a:gd name="connsiteY171" fmla="*/ 280895 h 359794"/>
                  <a:gd name="connsiteX172" fmla="*/ 81691 w 511763"/>
                  <a:gd name="connsiteY172" fmla="*/ 295196 h 359794"/>
                  <a:gd name="connsiteX173" fmla="*/ 86023 w 511763"/>
                  <a:gd name="connsiteY173" fmla="*/ 295196 h 359794"/>
                  <a:gd name="connsiteX174" fmla="*/ 89545 w 511763"/>
                  <a:gd name="connsiteY174" fmla="*/ 276168 h 359794"/>
                  <a:gd name="connsiteX175" fmla="*/ 29632 w 511763"/>
                  <a:gd name="connsiteY175" fmla="*/ 276168 h 359794"/>
                  <a:gd name="connsiteX176" fmla="*/ 28458 w 511763"/>
                  <a:gd name="connsiteY176" fmla="*/ 279683 h 359794"/>
                  <a:gd name="connsiteX177" fmla="*/ 36312 w 511763"/>
                  <a:gd name="connsiteY177" fmla="*/ 299479 h 359794"/>
                  <a:gd name="connsiteX178" fmla="*/ 23560 w 511763"/>
                  <a:gd name="connsiteY178" fmla="*/ 334182 h 359794"/>
                  <a:gd name="connsiteX179" fmla="*/ 972 w 511763"/>
                  <a:gd name="connsiteY179" fmla="*/ 353977 h 359794"/>
                  <a:gd name="connsiteX180" fmla="*/ 0 w 511763"/>
                  <a:gd name="connsiteY180" fmla="*/ 357492 h 359794"/>
                  <a:gd name="connsiteX181" fmla="*/ 45946 w 511763"/>
                  <a:gd name="connsiteY181" fmla="*/ 357492 h 359794"/>
                  <a:gd name="connsiteX182" fmla="*/ 45946 w 511763"/>
                  <a:gd name="connsiteY182" fmla="*/ 357290 h 359794"/>
                  <a:gd name="connsiteX183" fmla="*/ 343038 w 511763"/>
                  <a:gd name="connsiteY183" fmla="*/ 169999 h 359794"/>
                  <a:gd name="connsiteX184" fmla="*/ 349110 w 511763"/>
                  <a:gd name="connsiteY184" fmla="*/ 180988 h 359794"/>
                  <a:gd name="connsiteX185" fmla="*/ 329275 w 511763"/>
                  <a:gd name="connsiteY185" fmla="*/ 186280 h 359794"/>
                  <a:gd name="connsiteX186" fmla="*/ 343038 w 511763"/>
                  <a:gd name="connsiteY186" fmla="*/ 169999 h 359794"/>
                  <a:gd name="connsiteX187" fmla="*/ 354049 w 511763"/>
                  <a:gd name="connsiteY187" fmla="*/ 202157 h 359794"/>
                  <a:gd name="connsiteX188" fmla="*/ 350122 w 511763"/>
                  <a:gd name="connsiteY188" fmla="*/ 202157 h 359794"/>
                  <a:gd name="connsiteX189" fmla="*/ 334416 w 511763"/>
                  <a:gd name="connsiteY189" fmla="*/ 212742 h 359794"/>
                  <a:gd name="connsiteX190" fmla="*/ 326157 w 511763"/>
                  <a:gd name="connsiteY190" fmla="*/ 202157 h 359794"/>
                  <a:gd name="connsiteX191" fmla="*/ 327129 w 511763"/>
                  <a:gd name="connsiteY191" fmla="*/ 193350 h 359794"/>
                  <a:gd name="connsiteX192" fmla="*/ 359352 w 511763"/>
                  <a:gd name="connsiteY192" fmla="*/ 182766 h 359794"/>
                  <a:gd name="connsiteX193" fmla="*/ 349151 w 511763"/>
                  <a:gd name="connsiteY193" fmla="*/ 161394 h 359794"/>
                  <a:gd name="connsiteX194" fmla="*/ 316563 w 511763"/>
                  <a:gd name="connsiteY194" fmla="*/ 209025 h 359794"/>
                  <a:gd name="connsiteX195" fmla="*/ 328748 w 511763"/>
                  <a:gd name="connsiteY195" fmla="*/ 224498 h 359794"/>
                  <a:gd name="connsiteX196" fmla="*/ 354090 w 511763"/>
                  <a:gd name="connsiteY196" fmla="*/ 202157 h 359794"/>
                  <a:gd name="connsiteX197" fmla="*/ 348989 w 511763"/>
                  <a:gd name="connsiteY197" fmla="*/ 154325 h 359794"/>
                  <a:gd name="connsiteX198" fmla="*/ 367246 w 511763"/>
                  <a:gd name="connsiteY198" fmla="*/ 137680 h 359794"/>
                  <a:gd name="connsiteX199" fmla="*/ 367246 w 511763"/>
                  <a:gd name="connsiteY199" fmla="*/ 135337 h 359794"/>
                  <a:gd name="connsiteX200" fmla="*/ 355061 w 511763"/>
                  <a:gd name="connsiteY200" fmla="*/ 135337 h 359794"/>
                  <a:gd name="connsiteX201" fmla="*/ 344253 w 511763"/>
                  <a:gd name="connsiteY201" fmla="*/ 154527 h 359794"/>
                  <a:gd name="connsiteX202" fmla="*/ 348948 w 511763"/>
                  <a:gd name="connsiteY202" fmla="*/ 154527 h 359794"/>
                  <a:gd name="connsiteX203" fmla="*/ 348948 w 511763"/>
                  <a:gd name="connsiteY203" fmla="*/ 154325 h 359794"/>
                  <a:gd name="connsiteX204" fmla="*/ 280454 w 511763"/>
                  <a:gd name="connsiteY204" fmla="*/ 170403 h 359794"/>
                  <a:gd name="connsiteX205" fmla="*/ 291060 w 511763"/>
                  <a:gd name="connsiteY205" fmla="*/ 170403 h 359794"/>
                  <a:gd name="connsiteX206" fmla="*/ 274180 w 511763"/>
                  <a:gd name="connsiteY206" fmla="*/ 216660 h 359794"/>
                  <a:gd name="connsiteX207" fmla="*/ 278875 w 511763"/>
                  <a:gd name="connsiteY207" fmla="*/ 224498 h 359794"/>
                  <a:gd name="connsiteX208" fmla="*/ 310694 w 511763"/>
                  <a:gd name="connsiteY208" fmla="*/ 199814 h 359794"/>
                  <a:gd name="connsiteX209" fmla="*/ 307738 w 511763"/>
                  <a:gd name="connsiteY209" fmla="*/ 199814 h 359794"/>
                  <a:gd name="connsiteX210" fmla="*/ 286931 w 511763"/>
                  <a:gd name="connsiteY210" fmla="*/ 213913 h 359794"/>
                  <a:gd name="connsiteX211" fmla="*/ 302435 w 511763"/>
                  <a:gd name="connsiteY211" fmla="*/ 170403 h 359794"/>
                  <a:gd name="connsiteX212" fmla="*/ 318345 w 511763"/>
                  <a:gd name="connsiteY212" fmla="*/ 170403 h 359794"/>
                  <a:gd name="connsiteX213" fmla="*/ 320328 w 511763"/>
                  <a:gd name="connsiteY213" fmla="*/ 163738 h 359794"/>
                  <a:gd name="connsiteX214" fmla="*/ 304824 w 511763"/>
                  <a:gd name="connsiteY214" fmla="*/ 163738 h 359794"/>
                  <a:gd name="connsiteX215" fmla="*/ 310734 w 511763"/>
                  <a:gd name="connsiteY215" fmla="*/ 147093 h 359794"/>
                  <a:gd name="connsiteX216" fmla="*/ 304662 w 511763"/>
                  <a:gd name="connsiteY216" fmla="*/ 147093 h 359794"/>
                  <a:gd name="connsiteX217" fmla="*/ 293651 w 511763"/>
                  <a:gd name="connsiteY217" fmla="*/ 163738 h 359794"/>
                  <a:gd name="connsiteX218" fmla="*/ 280495 w 511763"/>
                  <a:gd name="connsiteY218" fmla="*/ 165717 h 359794"/>
                  <a:gd name="connsiteX219" fmla="*/ 280495 w 511763"/>
                  <a:gd name="connsiteY219" fmla="*/ 170403 h 359794"/>
                  <a:gd name="connsiteX220" fmla="*/ 269443 w 511763"/>
                  <a:gd name="connsiteY220" fmla="*/ 168262 h 359794"/>
                  <a:gd name="connsiteX221" fmla="*/ 265517 w 511763"/>
                  <a:gd name="connsiteY221" fmla="*/ 161597 h 359794"/>
                  <a:gd name="connsiteX222" fmla="*/ 240782 w 511763"/>
                  <a:gd name="connsiteY222" fmla="*/ 181594 h 359794"/>
                  <a:gd name="connsiteX223" fmla="*/ 243738 w 511763"/>
                  <a:gd name="connsiteY223" fmla="*/ 181594 h 359794"/>
                  <a:gd name="connsiteX224" fmla="*/ 256692 w 511763"/>
                  <a:gd name="connsiteY224" fmla="*/ 171777 h 359794"/>
                  <a:gd name="connsiteX225" fmla="*/ 238839 w 511763"/>
                  <a:gd name="connsiteY225" fmla="*/ 218034 h 359794"/>
                  <a:gd name="connsiteX226" fmla="*/ 242766 w 511763"/>
                  <a:gd name="connsiteY226" fmla="*/ 224700 h 359794"/>
                  <a:gd name="connsiteX227" fmla="*/ 266326 w 511763"/>
                  <a:gd name="connsiteY227" fmla="*/ 204702 h 359794"/>
                  <a:gd name="connsiteX228" fmla="*/ 263371 w 511763"/>
                  <a:gd name="connsiteY228" fmla="*/ 204702 h 359794"/>
                  <a:gd name="connsiteX229" fmla="*/ 250417 w 511763"/>
                  <a:gd name="connsiteY229" fmla="*/ 214519 h 359794"/>
                  <a:gd name="connsiteX230" fmla="*/ 269484 w 511763"/>
                  <a:gd name="connsiteY230" fmla="*/ 168262 h 359794"/>
                  <a:gd name="connsiteX231" fmla="*/ 271224 w 511763"/>
                  <a:gd name="connsiteY231" fmla="*/ 149840 h 359794"/>
                  <a:gd name="connsiteX232" fmla="*/ 278471 w 511763"/>
                  <a:gd name="connsiteY232" fmla="*/ 142609 h 359794"/>
                  <a:gd name="connsiteX233" fmla="*/ 271224 w 511763"/>
                  <a:gd name="connsiteY233" fmla="*/ 135377 h 359794"/>
                  <a:gd name="connsiteX234" fmla="*/ 264950 w 511763"/>
                  <a:gd name="connsiteY234" fmla="*/ 138892 h 359794"/>
                  <a:gd name="connsiteX235" fmla="*/ 264950 w 511763"/>
                  <a:gd name="connsiteY235" fmla="*/ 146326 h 359794"/>
                  <a:gd name="connsiteX236" fmla="*/ 271224 w 511763"/>
                  <a:gd name="connsiteY236" fmla="*/ 149840 h 359794"/>
                  <a:gd name="connsiteX237" fmla="*/ 214267 w 511763"/>
                  <a:gd name="connsiteY237" fmla="*/ 214519 h 359794"/>
                  <a:gd name="connsiteX238" fmla="*/ 243738 w 511763"/>
                  <a:gd name="connsiteY238" fmla="*/ 136509 h 359794"/>
                  <a:gd name="connsiteX239" fmla="*/ 242766 w 511763"/>
                  <a:gd name="connsiteY239" fmla="*/ 135135 h 359794"/>
                  <a:gd name="connsiteX240" fmla="*/ 222323 w 511763"/>
                  <a:gd name="connsiteY240" fmla="*/ 137478 h 359794"/>
                  <a:gd name="connsiteX241" fmla="*/ 222323 w 511763"/>
                  <a:gd name="connsiteY241" fmla="*/ 139821 h 359794"/>
                  <a:gd name="connsiteX242" fmla="*/ 226250 w 511763"/>
                  <a:gd name="connsiteY242" fmla="*/ 142771 h 359794"/>
                  <a:gd name="connsiteX243" fmla="*/ 225481 w 511763"/>
                  <a:gd name="connsiteY243" fmla="*/ 156870 h 359794"/>
                  <a:gd name="connsiteX244" fmla="*/ 203094 w 511763"/>
                  <a:gd name="connsiteY244" fmla="*/ 216458 h 359794"/>
                  <a:gd name="connsiteX245" fmla="*/ 207790 w 511763"/>
                  <a:gd name="connsiteY245" fmla="*/ 224296 h 359794"/>
                  <a:gd name="connsiteX246" fmla="*/ 231350 w 511763"/>
                  <a:gd name="connsiteY246" fmla="*/ 204298 h 359794"/>
                  <a:gd name="connsiteX247" fmla="*/ 228395 w 511763"/>
                  <a:gd name="connsiteY247" fmla="*/ 204298 h 359794"/>
                  <a:gd name="connsiteX248" fmla="*/ 214267 w 511763"/>
                  <a:gd name="connsiteY248" fmla="*/ 214479 h 359794"/>
                  <a:gd name="connsiteX249" fmla="*/ 154193 w 511763"/>
                  <a:gd name="connsiteY249" fmla="*/ 206439 h 359794"/>
                  <a:gd name="connsiteX250" fmla="*/ 179130 w 511763"/>
                  <a:gd name="connsiteY250" fmla="*/ 172747 h 359794"/>
                  <a:gd name="connsiteX251" fmla="*/ 184635 w 511763"/>
                  <a:gd name="connsiteY251" fmla="*/ 173514 h 359794"/>
                  <a:gd name="connsiteX252" fmla="*/ 175203 w 511763"/>
                  <a:gd name="connsiteY252" fmla="*/ 198198 h 359794"/>
                  <a:gd name="connsiteX253" fmla="*/ 157715 w 511763"/>
                  <a:gd name="connsiteY253" fmla="*/ 212499 h 359794"/>
                  <a:gd name="connsiteX254" fmla="*/ 154193 w 511763"/>
                  <a:gd name="connsiteY254" fmla="*/ 206439 h 359794"/>
                  <a:gd name="connsiteX255" fmla="*/ 203094 w 511763"/>
                  <a:gd name="connsiteY255" fmla="*/ 158809 h 359794"/>
                  <a:gd name="connsiteX256" fmla="*/ 198196 w 511763"/>
                  <a:gd name="connsiteY256" fmla="*/ 158405 h 359794"/>
                  <a:gd name="connsiteX257" fmla="*/ 192691 w 511763"/>
                  <a:gd name="connsiteY257" fmla="*/ 163899 h 359794"/>
                  <a:gd name="connsiteX258" fmla="*/ 191719 w 511763"/>
                  <a:gd name="connsiteY258" fmla="*/ 163899 h 359794"/>
                  <a:gd name="connsiteX259" fmla="*/ 143223 w 511763"/>
                  <a:gd name="connsiteY259" fmla="*/ 215853 h 359794"/>
                  <a:gd name="connsiteX260" fmla="*/ 151845 w 511763"/>
                  <a:gd name="connsiteY260" fmla="*/ 224659 h 359794"/>
                  <a:gd name="connsiteX261" fmla="*/ 173057 w 511763"/>
                  <a:gd name="connsiteY261" fmla="*/ 204460 h 359794"/>
                  <a:gd name="connsiteX262" fmla="*/ 172653 w 511763"/>
                  <a:gd name="connsiteY262" fmla="*/ 208177 h 359794"/>
                  <a:gd name="connsiteX263" fmla="*/ 180506 w 511763"/>
                  <a:gd name="connsiteY263" fmla="*/ 224619 h 359794"/>
                  <a:gd name="connsiteX264" fmla="*/ 197387 w 511763"/>
                  <a:gd name="connsiteY264" fmla="*/ 204622 h 359794"/>
                  <a:gd name="connsiteX265" fmla="*/ 194431 w 511763"/>
                  <a:gd name="connsiteY265" fmla="*/ 204622 h 359794"/>
                  <a:gd name="connsiteX266" fmla="*/ 185971 w 511763"/>
                  <a:gd name="connsiteY266" fmla="*/ 211853 h 359794"/>
                  <a:gd name="connsiteX267" fmla="*/ 185971 w 511763"/>
                  <a:gd name="connsiteY267" fmla="*/ 198117 h 359794"/>
                  <a:gd name="connsiteX268" fmla="*/ 203054 w 511763"/>
                  <a:gd name="connsiteY268" fmla="*/ 158728 h 359794"/>
                  <a:gd name="connsiteX269" fmla="*/ 89383 w 511763"/>
                  <a:gd name="connsiteY269" fmla="*/ 235810 h 359794"/>
                  <a:gd name="connsiteX270" fmla="*/ 103713 w 511763"/>
                  <a:gd name="connsiteY270" fmla="*/ 222478 h 359794"/>
                  <a:gd name="connsiteX271" fmla="*/ 116262 w 511763"/>
                  <a:gd name="connsiteY271" fmla="*/ 227164 h 359794"/>
                  <a:gd name="connsiteX272" fmla="*/ 128447 w 511763"/>
                  <a:gd name="connsiteY272" fmla="*/ 233830 h 359794"/>
                  <a:gd name="connsiteX273" fmla="*/ 105656 w 511763"/>
                  <a:gd name="connsiteY273" fmla="*/ 243809 h 359794"/>
                  <a:gd name="connsiteX274" fmla="*/ 89342 w 511763"/>
                  <a:gd name="connsiteY274" fmla="*/ 235769 h 359794"/>
                  <a:gd name="connsiteX275" fmla="*/ 113509 w 511763"/>
                  <a:gd name="connsiteY275" fmla="*/ 198319 h 359794"/>
                  <a:gd name="connsiteX276" fmla="*/ 108206 w 511763"/>
                  <a:gd name="connsiteY276" fmla="*/ 191249 h 359794"/>
                  <a:gd name="connsiteX277" fmla="*/ 122537 w 511763"/>
                  <a:gd name="connsiteY277" fmla="*/ 165758 h 359794"/>
                  <a:gd name="connsiteX278" fmla="*/ 127840 w 511763"/>
                  <a:gd name="connsiteY278" fmla="*/ 172827 h 359794"/>
                  <a:gd name="connsiteX279" fmla="*/ 113509 w 511763"/>
                  <a:gd name="connsiteY279" fmla="*/ 198319 h 359794"/>
                  <a:gd name="connsiteX280" fmla="*/ 138648 w 511763"/>
                  <a:gd name="connsiteY280" fmla="*/ 230073 h 359794"/>
                  <a:gd name="connsiteX281" fmla="*/ 121160 w 511763"/>
                  <a:gd name="connsiteY281" fmla="*/ 216741 h 359794"/>
                  <a:gd name="connsiteX282" fmla="*/ 107599 w 511763"/>
                  <a:gd name="connsiteY282" fmla="*/ 210075 h 359794"/>
                  <a:gd name="connsiteX283" fmla="*/ 113509 w 511763"/>
                  <a:gd name="connsiteY283" fmla="*/ 202642 h 359794"/>
                  <a:gd name="connsiteX284" fmla="*/ 138446 w 511763"/>
                  <a:gd name="connsiteY284" fmla="*/ 175979 h 359794"/>
                  <a:gd name="connsiteX285" fmla="*/ 137474 w 511763"/>
                  <a:gd name="connsiteY285" fmla="*/ 170080 h 359794"/>
                  <a:gd name="connsiteX286" fmla="*/ 147878 w 511763"/>
                  <a:gd name="connsiteY286" fmla="*/ 170080 h 359794"/>
                  <a:gd name="connsiteX287" fmla="*/ 149862 w 511763"/>
                  <a:gd name="connsiteY287" fmla="*/ 163414 h 359794"/>
                  <a:gd name="connsiteX288" fmla="*/ 132171 w 511763"/>
                  <a:gd name="connsiteY288" fmla="*/ 163414 h 359794"/>
                  <a:gd name="connsiteX289" fmla="*/ 123549 w 511763"/>
                  <a:gd name="connsiteY289" fmla="*/ 161071 h 359794"/>
                  <a:gd name="connsiteX290" fmla="*/ 97034 w 511763"/>
                  <a:gd name="connsiteY290" fmla="*/ 187735 h 359794"/>
                  <a:gd name="connsiteX291" fmla="*/ 109218 w 511763"/>
                  <a:gd name="connsiteY291" fmla="*/ 202238 h 359794"/>
                  <a:gd name="connsiteX292" fmla="*/ 97438 w 511763"/>
                  <a:gd name="connsiteY292" fmla="*/ 214196 h 359794"/>
                  <a:gd name="connsiteX293" fmla="*/ 100758 w 511763"/>
                  <a:gd name="connsiteY293" fmla="*/ 220660 h 359794"/>
                  <a:gd name="connsiteX294" fmla="*/ 76388 w 511763"/>
                  <a:gd name="connsiteY294" fmla="*/ 239688 h 359794"/>
                  <a:gd name="connsiteX295" fmla="*/ 99543 w 511763"/>
                  <a:gd name="connsiteY295" fmla="*/ 251040 h 359794"/>
                  <a:gd name="connsiteX296" fmla="*/ 138608 w 511763"/>
                  <a:gd name="connsiteY296" fmla="*/ 230073 h 359794"/>
                  <a:gd name="connsiteX297" fmla="*/ 58495 w 511763"/>
                  <a:gd name="connsiteY297" fmla="*/ 183048 h 359794"/>
                  <a:gd name="connsiteX298" fmla="*/ 65175 w 511763"/>
                  <a:gd name="connsiteY298" fmla="*/ 194805 h 359794"/>
                  <a:gd name="connsiteX299" fmla="*/ 69709 w 511763"/>
                  <a:gd name="connsiteY299" fmla="*/ 194805 h 359794"/>
                  <a:gd name="connsiteX300" fmla="*/ 79910 w 511763"/>
                  <a:gd name="connsiteY300" fmla="*/ 166768 h 359794"/>
                  <a:gd name="connsiteX301" fmla="*/ 75376 w 511763"/>
                  <a:gd name="connsiteY301" fmla="*/ 166768 h 359794"/>
                  <a:gd name="connsiteX302" fmla="*/ 60074 w 511763"/>
                  <a:gd name="connsiteY302" fmla="*/ 178524 h 359794"/>
                  <a:gd name="connsiteX303" fmla="*/ 42991 w 511763"/>
                  <a:gd name="connsiteY303" fmla="*/ 178524 h 359794"/>
                  <a:gd name="connsiteX304" fmla="*/ 51452 w 511763"/>
                  <a:gd name="connsiteY304" fmla="*/ 155577 h 359794"/>
                  <a:gd name="connsiteX305" fmla="*/ 66389 w 511763"/>
                  <a:gd name="connsiteY305" fmla="*/ 145760 h 359794"/>
                  <a:gd name="connsiteX306" fmla="*/ 73838 w 511763"/>
                  <a:gd name="connsiteY306" fmla="*/ 145760 h 359794"/>
                  <a:gd name="connsiteX307" fmla="*/ 86023 w 511763"/>
                  <a:gd name="connsiteY307" fmla="*/ 160061 h 359794"/>
                  <a:gd name="connsiteX308" fmla="*/ 90354 w 511763"/>
                  <a:gd name="connsiteY308" fmla="*/ 160061 h 359794"/>
                  <a:gd name="connsiteX309" fmla="*/ 93876 w 511763"/>
                  <a:gd name="connsiteY309" fmla="*/ 141033 h 359794"/>
                  <a:gd name="connsiteX310" fmla="*/ 29673 w 511763"/>
                  <a:gd name="connsiteY310" fmla="*/ 141033 h 359794"/>
                  <a:gd name="connsiteX311" fmla="*/ 28499 w 511763"/>
                  <a:gd name="connsiteY311" fmla="*/ 144548 h 359794"/>
                  <a:gd name="connsiteX312" fmla="*/ 36352 w 511763"/>
                  <a:gd name="connsiteY312" fmla="*/ 164344 h 359794"/>
                  <a:gd name="connsiteX313" fmla="*/ 23601 w 511763"/>
                  <a:gd name="connsiteY313" fmla="*/ 199046 h 359794"/>
                  <a:gd name="connsiteX314" fmla="*/ 1012 w 511763"/>
                  <a:gd name="connsiteY314" fmla="*/ 218842 h 359794"/>
                  <a:gd name="connsiteX315" fmla="*/ 40 w 511763"/>
                  <a:gd name="connsiteY315" fmla="*/ 222357 h 359794"/>
                  <a:gd name="connsiteX316" fmla="*/ 71530 w 511763"/>
                  <a:gd name="connsiteY316" fmla="*/ 222357 h 359794"/>
                  <a:gd name="connsiteX317" fmla="*/ 84282 w 511763"/>
                  <a:gd name="connsiteY317" fmla="*/ 202157 h 359794"/>
                  <a:gd name="connsiteX318" fmla="*/ 79384 w 511763"/>
                  <a:gd name="connsiteY318" fmla="*/ 202157 h 359794"/>
                  <a:gd name="connsiteX319" fmla="*/ 46796 w 511763"/>
                  <a:gd name="connsiteY319" fmla="*/ 217630 h 359794"/>
                  <a:gd name="connsiteX320" fmla="*/ 35785 w 511763"/>
                  <a:gd name="connsiteY320" fmla="*/ 199006 h 359794"/>
                  <a:gd name="connsiteX321" fmla="*/ 41696 w 511763"/>
                  <a:gd name="connsiteY321" fmla="*/ 183129 h 359794"/>
                  <a:gd name="connsiteX322" fmla="*/ 58576 w 511763"/>
                  <a:gd name="connsiteY322" fmla="*/ 183129 h 359794"/>
                  <a:gd name="connsiteX323" fmla="*/ 58576 w 511763"/>
                  <a:gd name="connsiteY323" fmla="*/ 182927 h 359794"/>
                  <a:gd name="connsiteX324" fmla="*/ 67725 w 511763"/>
                  <a:gd name="connsiteY324" fmla="*/ 135216 h 359794"/>
                  <a:gd name="connsiteX325" fmla="*/ 85982 w 511763"/>
                  <a:gd name="connsiteY325" fmla="*/ 121884 h 359794"/>
                  <a:gd name="connsiteX326" fmla="*/ 85982 w 511763"/>
                  <a:gd name="connsiteY326" fmla="*/ 119541 h 359794"/>
                  <a:gd name="connsiteX327" fmla="*/ 73797 w 511763"/>
                  <a:gd name="connsiteY327" fmla="*/ 119541 h 359794"/>
                  <a:gd name="connsiteX328" fmla="*/ 62989 w 511763"/>
                  <a:gd name="connsiteY328" fmla="*/ 135216 h 359794"/>
                  <a:gd name="connsiteX329" fmla="*/ 67685 w 511763"/>
                  <a:gd name="connsiteY329" fmla="*/ 135216 h 359794"/>
                  <a:gd name="connsiteX330" fmla="*/ 340690 w 511763"/>
                  <a:gd name="connsiteY330" fmla="*/ 35066 h 359794"/>
                  <a:gd name="connsiteX331" fmla="*/ 346762 w 511763"/>
                  <a:gd name="connsiteY331" fmla="*/ 46055 h 359794"/>
                  <a:gd name="connsiteX332" fmla="*/ 326927 w 511763"/>
                  <a:gd name="connsiteY332" fmla="*/ 51347 h 359794"/>
                  <a:gd name="connsiteX333" fmla="*/ 340690 w 511763"/>
                  <a:gd name="connsiteY333" fmla="*/ 35066 h 359794"/>
                  <a:gd name="connsiteX334" fmla="*/ 351701 w 511763"/>
                  <a:gd name="connsiteY334" fmla="*/ 67224 h 359794"/>
                  <a:gd name="connsiteX335" fmla="*/ 347774 w 511763"/>
                  <a:gd name="connsiteY335" fmla="*/ 67224 h 359794"/>
                  <a:gd name="connsiteX336" fmla="*/ 332068 w 511763"/>
                  <a:gd name="connsiteY336" fmla="*/ 77809 h 359794"/>
                  <a:gd name="connsiteX337" fmla="*/ 323810 w 511763"/>
                  <a:gd name="connsiteY337" fmla="*/ 67224 h 359794"/>
                  <a:gd name="connsiteX338" fmla="*/ 324781 w 511763"/>
                  <a:gd name="connsiteY338" fmla="*/ 58417 h 359794"/>
                  <a:gd name="connsiteX339" fmla="*/ 357004 w 511763"/>
                  <a:gd name="connsiteY339" fmla="*/ 47833 h 359794"/>
                  <a:gd name="connsiteX340" fmla="*/ 346803 w 511763"/>
                  <a:gd name="connsiteY340" fmla="*/ 26461 h 359794"/>
                  <a:gd name="connsiteX341" fmla="*/ 314215 w 511763"/>
                  <a:gd name="connsiteY341" fmla="*/ 74092 h 359794"/>
                  <a:gd name="connsiteX342" fmla="*/ 326400 w 511763"/>
                  <a:gd name="connsiteY342" fmla="*/ 89565 h 359794"/>
                  <a:gd name="connsiteX343" fmla="*/ 351742 w 511763"/>
                  <a:gd name="connsiteY343" fmla="*/ 67224 h 359794"/>
                  <a:gd name="connsiteX344" fmla="*/ 346641 w 511763"/>
                  <a:gd name="connsiteY344" fmla="*/ 19392 h 359794"/>
                  <a:gd name="connsiteX345" fmla="*/ 364898 w 511763"/>
                  <a:gd name="connsiteY345" fmla="*/ 2747 h 359794"/>
                  <a:gd name="connsiteX346" fmla="*/ 364898 w 511763"/>
                  <a:gd name="connsiteY346" fmla="*/ 404 h 359794"/>
                  <a:gd name="connsiteX347" fmla="*/ 352713 w 511763"/>
                  <a:gd name="connsiteY347" fmla="*/ 404 h 359794"/>
                  <a:gd name="connsiteX348" fmla="*/ 341905 w 511763"/>
                  <a:gd name="connsiteY348" fmla="*/ 19593 h 359794"/>
                  <a:gd name="connsiteX349" fmla="*/ 346600 w 511763"/>
                  <a:gd name="connsiteY349" fmla="*/ 19593 h 359794"/>
                  <a:gd name="connsiteX350" fmla="*/ 346600 w 511763"/>
                  <a:gd name="connsiteY350" fmla="*/ 19392 h 359794"/>
                  <a:gd name="connsiteX351" fmla="*/ 278106 w 511763"/>
                  <a:gd name="connsiteY351" fmla="*/ 35268 h 359794"/>
                  <a:gd name="connsiteX352" fmla="*/ 288915 w 511763"/>
                  <a:gd name="connsiteY352" fmla="*/ 35268 h 359794"/>
                  <a:gd name="connsiteX353" fmla="*/ 272034 w 511763"/>
                  <a:gd name="connsiteY353" fmla="*/ 81525 h 359794"/>
                  <a:gd name="connsiteX354" fmla="*/ 276730 w 511763"/>
                  <a:gd name="connsiteY354" fmla="*/ 89363 h 359794"/>
                  <a:gd name="connsiteX355" fmla="*/ 308548 w 511763"/>
                  <a:gd name="connsiteY355" fmla="*/ 64679 h 359794"/>
                  <a:gd name="connsiteX356" fmla="*/ 305593 w 511763"/>
                  <a:gd name="connsiteY356" fmla="*/ 64679 h 359794"/>
                  <a:gd name="connsiteX357" fmla="*/ 284786 w 511763"/>
                  <a:gd name="connsiteY357" fmla="*/ 78778 h 359794"/>
                  <a:gd name="connsiteX358" fmla="*/ 300290 w 511763"/>
                  <a:gd name="connsiteY358" fmla="*/ 35268 h 359794"/>
                  <a:gd name="connsiteX359" fmla="*/ 316199 w 511763"/>
                  <a:gd name="connsiteY359" fmla="*/ 35268 h 359794"/>
                  <a:gd name="connsiteX360" fmla="*/ 318183 w 511763"/>
                  <a:gd name="connsiteY360" fmla="*/ 28603 h 359794"/>
                  <a:gd name="connsiteX361" fmla="*/ 302678 w 511763"/>
                  <a:gd name="connsiteY361" fmla="*/ 28603 h 359794"/>
                  <a:gd name="connsiteX362" fmla="*/ 308589 w 511763"/>
                  <a:gd name="connsiteY362" fmla="*/ 11958 h 359794"/>
                  <a:gd name="connsiteX363" fmla="*/ 302516 w 511763"/>
                  <a:gd name="connsiteY363" fmla="*/ 11958 h 359794"/>
                  <a:gd name="connsiteX364" fmla="*/ 291506 w 511763"/>
                  <a:gd name="connsiteY364" fmla="*/ 28603 h 359794"/>
                  <a:gd name="connsiteX365" fmla="*/ 278349 w 511763"/>
                  <a:gd name="connsiteY365" fmla="*/ 30380 h 359794"/>
                  <a:gd name="connsiteX366" fmla="*/ 278349 w 511763"/>
                  <a:gd name="connsiteY366" fmla="*/ 35268 h 359794"/>
                  <a:gd name="connsiteX367" fmla="*/ 278147 w 511763"/>
                  <a:gd name="connsiteY367" fmla="*/ 35268 h 359794"/>
                  <a:gd name="connsiteX368" fmla="*/ 272601 w 511763"/>
                  <a:gd name="connsiteY368" fmla="*/ 40561 h 359794"/>
                  <a:gd name="connsiteX369" fmla="*/ 267905 w 511763"/>
                  <a:gd name="connsiteY369" fmla="*/ 26461 h 359794"/>
                  <a:gd name="connsiteX370" fmla="*/ 251227 w 511763"/>
                  <a:gd name="connsiteY370" fmla="*/ 46661 h 359794"/>
                  <a:gd name="connsiteX371" fmla="*/ 251227 w 511763"/>
                  <a:gd name="connsiteY371" fmla="*/ 38056 h 359794"/>
                  <a:gd name="connsiteX372" fmla="*/ 243778 w 511763"/>
                  <a:gd name="connsiteY372" fmla="*/ 26502 h 359794"/>
                  <a:gd name="connsiteX373" fmla="*/ 226695 w 511763"/>
                  <a:gd name="connsiteY373" fmla="*/ 46499 h 359794"/>
                  <a:gd name="connsiteX374" fmla="*/ 229650 w 511763"/>
                  <a:gd name="connsiteY374" fmla="*/ 46499 h 359794"/>
                  <a:gd name="connsiteX375" fmla="*/ 238111 w 511763"/>
                  <a:gd name="connsiteY375" fmla="*/ 39268 h 359794"/>
                  <a:gd name="connsiteX376" fmla="*/ 238111 w 511763"/>
                  <a:gd name="connsiteY376" fmla="*/ 53165 h 359794"/>
                  <a:gd name="connsiteX377" fmla="*/ 225562 w 511763"/>
                  <a:gd name="connsiteY377" fmla="*/ 81000 h 359794"/>
                  <a:gd name="connsiteX378" fmla="*/ 230865 w 511763"/>
                  <a:gd name="connsiteY378" fmla="*/ 89605 h 359794"/>
                  <a:gd name="connsiteX379" fmla="*/ 236775 w 511763"/>
                  <a:gd name="connsiteY379" fmla="*/ 85485 h 359794"/>
                  <a:gd name="connsiteX380" fmla="*/ 249162 w 511763"/>
                  <a:gd name="connsiteY380" fmla="*/ 52963 h 359794"/>
                  <a:gd name="connsiteX381" fmla="*/ 259768 w 511763"/>
                  <a:gd name="connsiteY381" fmla="*/ 40803 h 359794"/>
                  <a:gd name="connsiteX382" fmla="*/ 272722 w 511763"/>
                  <a:gd name="connsiteY382" fmla="*/ 40803 h 359794"/>
                  <a:gd name="connsiteX383" fmla="*/ 272722 w 511763"/>
                  <a:gd name="connsiteY383" fmla="*/ 40601 h 359794"/>
                  <a:gd name="connsiteX384" fmla="*/ 204066 w 511763"/>
                  <a:gd name="connsiteY384" fmla="*/ 35066 h 359794"/>
                  <a:gd name="connsiteX385" fmla="*/ 210138 w 511763"/>
                  <a:gd name="connsiteY385" fmla="*/ 46055 h 359794"/>
                  <a:gd name="connsiteX386" fmla="*/ 190302 w 511763"/>
                  <a:gd name="connsiteY386" fmla="*/ 51347 h 359794"/>
                  <a:gd name="connsiteX387" fmla="*/ 204066 w 511763"/>
                  <a:gd name="connsiteY387" fmla="*/ 35066 h 359794"/>
                  <a:gd name="connsiteX388" fmla="*/ 215077 w 511763"/>
                  <a:gd name="connsiteY388" fmla="*/ 67224 h 359794"/>
                  <a:gd name="connsiteX389" fmla="*/ 211150 w 511763"/>
                  <a:gd name="connsiteY389" fmla="*/ 67224 h 359794"/>
                  <a:gd name="connsiteX390" fmla="*/ 195444 w 511763"/>
                  <a:gd name="connsiteY390" fmla="*/ 77809 h 359794"/>
                  <a:gd name="connsiteX391" fmla="*/ 187185 w 511763"/>
                  <a:gd name="connsiteY391" fmla="*/ 67224 h 359794"/>
                  <a:gd name="connsiteX392" fmla="*/ 188157 w 511763"/>
                  <a:gd name="connsiteY392" fmla="*/ 58417 h 359794"/>
                  <a:gd name="connsiteX393" fmla="*/ 220380 w 511763"/>
                  <a:gd name="connsiteY393" fmla="*/ 47833 h 359794"/>
                  <a:gd name="connsiteX394" fmla="*/ 210179 w 511763"/>
                  <a:gd name="connsiteY394" fmla="*/ 26461 h 359794"/>
                  <a:gd name="connsiteX395" fmla="*/ 177591 w 511763"/>
                  <a:gd name="connsiteY395" fmla="*/ 74092 h 359794"/>
                  <a:gd name="connsiteX396" fmla="*/ 189776 w 511763"/>
                  <a:gd name="connsiteY396" fmla="*/ 89565 h 359794"/>
                  <a:gd name="connsiteX397" fmla="*/ 215117 w 511763"/>
                  <a:gd name="connsiteY397" fmla="*/ 67224 h 359794"/>
                  <a:gd name="connsiteX398" fmla="*/ 140106 w 511763"/>
                  <a:gd name="connsiteY398" fmla="*/ 80152 h 359794"/>
                  <a:gd name="connsiteX399" fmla="*/ 132455 w 511763"/>
                  <a:gd name="connsiteY399" fmla="*/ 74658 h 359794"/>
                  <a:gd name="connsiteX400" fmla="*/ 135612 w 511763"/>
                  <a:gd name="connsiteY400" fmla="*/ 65649 h 359794"/>
                  <a:gd name="connsiteX401" fmla="*/ 140713 w 511763"/>
                  <a:gd name="connsiteY401" fmla="*/ 51913 h 359794"/>
                  <a:gd name="connsiteX402" fmla="*/ 159780 w 511763"/>
                  <a:gd name="connsiteY402" fmla="*/ 38016 h 359794"/>
                  <a:gd name="connsiteX403" fmla="*/ 164880 w 511763"/>
                  <a:gd name="connsiteY403" fmla="*/ 44075 h 359794"/>
                  <a:gd name="connsiteX404" fmla="*/ 140146 w 511763"/>
                  <a:gd name="connsiteY404" fmla="*/ 80152 h 359794"/>
                  <a:gd name="connsiteX405" fmla="*/ 175891 w 511763"/>
                  <a:gd name="connsiteY405" fmla="*/ 39187 h 359794"/>
                  <a:gd name="connsiteX406" fmla="*/ 166864 w 511763"/>
                  <a:gd name="connsiteY406" fmla="*/ 26259 h 359794"/>
                  <a:gd name="connsiteX407" fmla="*/ 143101 w 511763"/>
                  <a:gd name="connsiteY407" fmla="*/ 45651 h 359794"/>
                  <a:gd name="connsiteX408" fmla="*/ 159577 w 511763"/>
                  <a:gd name="connsiteY408" fmla="*/ 1374 h 359794"/>
                  <a:gd name="connsiteX409" fmla="*/ 158606 w 511763"/>
                  <a:gd name="connsiteY409" fmla="*/ 0 h 359794"/>
                  <a:gd name="connsiteX410" fmla="*/ 138163 w 511763"/>
                  <a:gd name="connsiteY410" fmla="*/ 2343 h 359794"/>
                  <a:gd name="connsiteX411" fmla="*/ 138163 w 511763"/>
                  <a:gd name="connsiteY411" fmla="*/ 4686 h 359794"/>
                  <a:gd name="connsiteX412" fmla="*/ 142089 w 511763"/>
                  <a:gd name="connsiteY412" fmla="*/ 7635 h 359794"/>
                  <a:gd name="connsiteX413" fmla="*/ 141320 w 511763"/>
                  <a:gd name="connsiteY413" fmla="*/ 21735 h 359794"/>
                  <a:gd name="connsiteX414" fmla="*/ 123468 w 511763"/>
                  <a:gd name="connsiteY414" fmla="*/ 68557 h 359794"/>
                  <a:gd name="connsiteX415" fmla="*/ 120148 w 511763"/>
                  <a:gd name="connsiteY415" fmla="*/ 78374 h 359794"/>
                  <a:gd name="connsiteX416" fmla="*/ 134479 w 511763"/>
                  <a:gd name="connsiteY416" fmla="*/ 89161 h 359794"/>
                  <a:gd name="connsiteX417" fmla="*/ 175932 w 511763"/>
                  <a:gd name="connsiteY417" fmla="*/ 39187 h 359794"/>
                  <a:gd name="connsiteX418" fmla="*/ 115655 w 511763"/>
                  <a:gd name="connsiteY418" fmla="*/ 33127 h 359794"/>
                  <a:gd name="connsiteX419" fmla="*/ 111728 w 511763"/>
                  <a:gd name="connsiteY419" fmla="*/ 26461 h 359794"/>
                  <a:gd name="connsiteX420" fmla="*/ 86994 w 511763"/>
                  <a:gd name="connsiteY420" fmla="*/ 46459 h 359794"/>
                  <a:gd name="connsiteX421" fmla="*/ 89949 w 511763"/>
                  <a:gd name="connsiteY421" fmla="*/ 46459 h 359794"/>
                  <a:gd name="connsiteX422" fmla="*/ 102903 w 511763"/>
                  <a:gd name="connsiteY422" fmla="*/ 36642 h 359794"/>
                  <a:gd name="connsiteX423" fmla="*/ 85051 w 511763"/>
                  <a:gd name="connsiteY423" fmla="*/ 82899 h 359794"/>
                  <a:gd name="connsiteX424" fmla="*/ 88978 w 511763"/>
                  <a:gd name="connsiteY424" fmla="*/ 89565 h 359794"/>
                  <a:gd name="connsiteX425" fmla="*/ 112538 w 511763"/>
                  <a:gd name="connsiteY425" fmla="*/ 69567 h 359794"/>
                  <a:gd name="connsiteX426" fmla="*/ 109583 w 511763"/>
                  <a:gd name="connsiteY426" fmla="*/ 69567 h 359794"/>
                  <a:gd name="connsiteX427" fmla="*/ 96629 w 511763"/>
                  <a:gd name="connsiteY427" fmla="*/ 79384 h 359794"/>
                  <a:gd name="connsiteX428" fmla="*/ 115695 w 511763"/>
                  <a:gd name="connsiteY428" fmla="*/ 33127 h 359794"/>
                  <a:gd name="connsiteX429" fmla="*/ 117639 w 511763"/>
                  <a:gd name="connsiteY429" fmla="*/ 14705 h 359794"/>
                  <a:gd name="connsiteX430" fmla="*/ 124885 w 511763"/>
                  <a:gd name="connsiteY430" fmla="*/ 7474 h 359794"/>
                  <a:gd name="connsiteX431" fmla="*/ 117639 w 511763"/>
                  <a:gd name="connsiteY431" fmla="*/ 242 h 359794"/>
                  <a:gd name="connsiteX432" fmla="*/ 111364 w 511763"/>
                  <a:gd name="connsiteY432" fmla="*/ 3757 h 359794"/>
                  <a:gd name="connsiteX433" fmla="*/ 111364 w 511763"/>
                  <a:gd name="connsiteY433" fmla="*/ 11191 h 359794"/>
                  <a:gd name="connsiteX434" fmla="*/ 117639 w 511763"/>
                  <a:gd name="connsiteY434" fmla="*/ 14705 h 359794"/>
                  <a:gd name="connsiteX435" fmla="*/ 72259 w 511763"/>
                  <a:gd name="connsiteY435" fmla="*/ 5898 h 359794"/>
                  <a:gd name="connsiteX436" fmla="*/ 29835 w 511763"/>
                  <a:gd name="connsiteY436" fmla="*/ 5898 h 359794"/>
                  <a:gd name="connsiteX437" fmla="*/ 28661 w 511763"/>
                  <a:gd name="connsiteY437" fmla="*/ 9413 h 359794"/>
                  <a:gd name="connsiteX438" fmla="*/ 36514 w 511763"/>
                  <a:gd name="connsiteY438" fmla="*/ 29208 h 359794"/>
                  <a:gd name="connsiteX439" fmla="*/ 23763 w 511763"/>
                  <a:gd name="connsiteY439" fmla="*/ 63911 h 359794"/>
                  <a:gd name="connsiteX440" fmla="*/ 1174 w 511763"/>
                  <a:gd name="connsiteY440" fmla="*/ 83707 h 359794"/>
                  <a:gd name="connsiteX441" fmla="*/ 202 w 511763"/>
                  <a:gd name="connsiteY441" fmla="*/ 87222 h 359794"/>
                  <a:gd name="connsiteX442" fmla="*/ 64608 w 511763"/>
                  <a:gd name="connsiteY442" fmla="*/ 87222 h 359794"/>
                  <a:gd name="connsiteX443" fmla="*/ 78534 w 511763"/>
                  <a:gd name="connsiteY443" fmla="*/ 62336 h 359794"/>
                  <a:gd name="connsiteX444" fmla="*/ 73635 w 511763"/>
                  <a:gd name="connsiteY444" fmla="*/ 62336 h 359794"/>
                  <a:gd name="connsiteX445" fmla="*/ 42020 w 511763"/>
                  <a:gd name="connsiteY445" fmla="*/ 82333 h 359794"/>
                  <a:gd name="connsiteX446" fmla="*/ 35745 w 511763"/>
                  <a:gd name="connsiteY446" fmla="*/ 63709 h 359794"/>
                  <a:gd name="connsiteX447" fmla="*/ 48497 w 511763"/>
                  <a:gd name="connsiteY447" fmla="*/ 29007 h 359794"/>
                  <a:gd name="connsiteX448" fmla="*/ 71085 w 511763"/>
                  <a:gd name="connsiteY448" fmla="*/ 9211 h 359794"/>
                  <a:gd name="connsiteX449" fmla="*/ 72259 w 511763"/>
                  <a:gd name="connsiteY449" fmla="*/ 5898 h 35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511763" h="359794">
                    <a:moveTo>
                      <a:pt x="487556" y="305013"/>
                    </a:moveTo>
                    <a:cubicBezTo>
                      <a:pt x="491888" y="305013"/>
                      <a:pt x="495612" y="308326"/>
                      <a:pt x="493628" y="316002"/>
                    </a:cubicBezTo>
                    <a:lnTo>
                      <a:pt x="473793" y="321294"/>
                    </a:lnTo>
                    <a:cubicBezTo>
                      <a:pt x="476950" y="311881"/>
                      <a:pt x="482820" y="305013"/>
                      <a:pt x="487556" y="305013"/>
                    </a:cubicBezTo>
                    <a:moveTo>
                      <a:pt x="498567" y="337171"/>
                    </a:moveTo>
                    <a:lnTo>
                      <a:pt x="494640" y="337171"/>
                    </a:lnTo>
                    <a:cubicBezTo>
                      <a:pt x="489742" y="343069"/>
                      <a:pt x="484237" y="347756"/>
                      <a:pt x="478934" y="347756"/>
                    </a:cubicBezTo>
                    <a:cubicBezTo>
                      <a:pt x="473631" y="347756"/>
                      <a:pt x="470675" y="344443"/>
                      <a:pt x="470675" y="337171"/>
                    </a:cubicBezTo>
                    <a:cubicBezTo>
                      <a:pt x="470675" y="334222"/>
                      <a:pt x="471080" y="331111"/>
                      <a:pt x="471647" y="328364"/>
                    </a:cubicBezTo>
                    <a:lnTo>
                      <a:pt x="503870" y="317780"/>
                    </a:lnTo>
                    <a:cubicBezTo>
                      <a:pt x="510145" y="302872"/>
                      <a:pt x="502494" y="296408"/>
                      <a:pt x="493669" y="296408"/>
                    </a:cubicBezTo>
                    <a:cubicBezTo>
                      <a:pt x="478367" y="296408"/>
                      <a:pt x="461081" y="323072"/>
                      <a:pt x="461081" y="344039"/>
                    </a:cubicBezTo>
                    <a:cubicBezTo>
                      <a:pt x="461081" y="354017"/>
                      <a:pt x="465777" y="359512"/>
                      <a:pt x="473266" y="359512"/>
                    </a:cubicBezTo>
                    <a:cubicBezTo>
                      <a:pt x="482091" y="359512"/>
                      <a:pt x="491119" y="351068"/>
                      <a:pt x="498608" y="337171"/>
                    </a:cubicBezTo>
                    <a:moveTo>
                      <a:pt x="493507" y="289339"/>
                    </a:moveTo>
                    <a:lnTo>
                      <a:pt x="511764" y="272694"/>
                    </a:lnTo>
                    <a:lnTo>
                      <a:pt x="511764" y="270351"/>
                    </a:lnTo>
                    <a:lnTo>
                      <a:pt x="499579" y="270351"/>
                    </a:lnTo>
                    <a:lnTo>
                      <a:pt x="488771" y="289540"/>
                    </a:lnTo>
                    <a:lnTo>
                      <a:pt x="493466" y="289540"/>
                    </a:lnTo>
                    <a:lnTo>
                      <a:pt x="493466" y="289339"/>
                    </a:lnTo>
                    <a:close/>
                    <a:moveTo>
                      <a:pt x="424972" y="305417"/>
                    </a:moveTo>
                    <a:lnTo>
                      <a:pt x="435578" y="305417"/>
                    </a:lnTo>
                    <a:lnTo>
                      <a:pt x="418698" y="351674"/>
                    </a:lnTo>
                    <a:cubicBezTo>
                      <a:pt x="417119" y="355593"/>
                      <a:pt x="419305" y="359512"/>
                      <a:pt x="423393" y="359512"/>
                    </a:cubicBezTo>
                    <a:cubicBezTo>
                      <a:pt x="435376" y="359512"/>
                      <a:pt x="449706" y="349331"/>
                      <a:pt x="455212" y="334828"/>
                    </a:cubicBezTo>
                    <a:lnTo>
                      <a:pt x="452257" y="334828"/>
                    </a:lnTo>
                    <a:cubicBezTo>
                      <a:pt x="447925" y="340888"/>
                      <a:pt x="438493" y="347554"/>
                      <a:pt x="431449" y="348927"/>
                    </a:cubicBezTo>
                    <a:lnTo>
                      <a:pt x="446953" y="305417"/>
                    </a:lnTo>
                    <a:lnTo>
                      <a:pt x="462863" y="305417"/>
                    </a:lnTo>
                    <a:lnTo>
                      <a:pt x="464846" y="298751"/>
                    </a:lnTo>
                    <a:lnTo>
                      <a:pt x="449342" y="298751"/>
                    </a:lnTo>
                    <a:lnTo>
                      <a:pt x="455252" y="282107"/>
                    </a:lnTo>
                    <a:lnTo>
                      <a:pt x="449180" y="282107"/>
                    </a:lnTo>
                    <a:lnTo>
                      <a:pt x="438169" y="298751"/>
                    </a:lnTo>
                    <a:lnTo>
                      <a:pt x="425013" y="300529"/>
                    </a:lnTo>
                    <a:lnTo>
                      <a:pt x="425013" y="305417"/>
                    </a:lnTo>
                    <a:close/>
                    <a:moveTo>
                      <a:pt x="413961" y="303074"/>
                    </a:moveTo>
                    <a:cubicBezTo>
                      <a:pt x="415338" y="298751"/>
                      <a:pt x="412383" y="296408"/>
                      <a:pt x="410237" y="296408"/>
                    </a:cubicBezTo>
                    <a:cubicBezTo>
                      <a:pt x="401007" y="296408"/>
                      <a:pt x="389794" y="304852"/>
                      <a:pt x="385503" y="316406"/>
                    </a:cubicBezTo>
                    <a:lnTo>
                      <a:pt x="388458" y="316406"/>
                    </a:lnTo>
                    <a:cubicBezTo>
                      <a:pt x="391413" y="312083"/>
                      <a:pt x="396514" y="307397"/>
                      <a:pt x="401412" y="306589"/>
                    </a:cubicBezTo>
                    <a:lnTo>
                      <a:pt x="383560" y="352846"/>
                    </a:lnTo>
                    <a:cubicBezTo>
                      <a:pt x="381981" y="357169"/>
                      <a:pt x="385139" y="359512"/>
                      <a:pt x="387487" y="359512"/>
                    </a:cubicBezTo>
                    <a:cubicBezTo>
                      <a:pt x="396311" y="359512"/>
                      <a:pt x="406715" y="351068"/>
                      <a:pt x="411047" y="339514"/>
                    </a:cubicBezTo>
                    <a:lnTo>
                      <a:pt x="408092" y="339514"/>
                    </a:lnTo>
                    <a:cubicBezTo>
                      <a:pt x="405136" y="343837"/>
                      <a:pt x="400036" y="348523"/>
                      <a:pt x="395138" y="349331"/>
                    </a:cubicBezTo>
                    <a:lnTo>
                      <a:pt x="414002" y="303074"/>
                    </a:lnTo>
                    <a:close/>
                    <a:moveTo>
                      <a:pt x="415742" y="284652"/>
                    </a:moveTo>
                    <a:cubicBezTo>
                      <a:pt x="419669" y="284652"/>
                      <a:pt x="422989" y="281339"/>
                      <a:pt x="422989" y="277421"/>
                    </a:cubicBezTo>
                    <a:cubicBezTo>
                      <a:pt x="422989" y="273502"/>
                      <a:pt x="419669" y="270189"/>
                      <a:pt x="415742" y="270189"/>
                    </a:cubicBezTo>
                    <a:cubicBezTo>
                      <a:pt x="413759" y="270189"/>
                      <a:pt x="412018" y="270957"/>
                      <a:pt x="410642" y="272331"/>
                    </a:cubicBezTo>
                    <a:cubicBezTo>
                      <a:pt x="409265" y="273704"/>
                      <a:pt x="408496" y="275482"/>
                      <a:pt x="408496" y="277421"/>
                    </a:cubicBezTo>
                    <a:cubicBezTo>
                      <a:pt x="408496" y="281542"/>
                      <a:pt x="411654" y="284652"/>
                      <a:pt x="415742" y="284652"/>
                    </a:cubicBezTo>
                    <a:moveTo>
                      <a:pt x="329517" y="309336"/>
                    </a:moveTo>
                    <a:cubicBezTo>
                      <a:pt x="332270" y="309336"/>
                      <a:pt x="333849" y="313659"/>
                      <a:pt x="329517" y="323233"/>
                    </a:cubicBezTo>
                    <a:lnTo>
                      <a:pt x="316968" y="351068"/>
                    </a:lnTo>
                    <a:cubicBezTo>
                      <a:pt x="314620" y="356361"/>
                      <a:pt x="317171" y="359673"/>
                      <a:pt x="322271" y="359673"/>
                    </a:cubicBezTo>
                    <a:cubicBezTo>
                      <a:pt x="325429" y="359673"/>
                      <a:pt x="326805" y="358906"/>
                      <a:pt x="328182" y="355553"/>
                    </a:cubicBezTo>
                    <a:lnTo>
                      <a:pt x="340569" y="323031"/>
                    </a:lnTo>
                    <a:cubicBezTo>
                      <a:pt x="346277" y="315962"/>
                      <a:pt x="356883" y="308528"/>
                      <a:pt x="361579" y="308528"/>
                    </a:cubicBezTo>
                    <a:cubicBezTo>
                      <a:pt x="364898" y="308528"/>
                      <a:pt x="364534" y="311275"/>
                      <a:pt x="362348" y="315598"/>
                    </a:cubicBezTo>
                    <a:lnTo>
                      <a:pt x="343281" y="351836"/>
                    </a:lnTo>
                    <a:cubicBezTo>
                      <a:pt x="341500" y="355351"/>
                      <a:pt x="343888" y="359673"/>
                      <a:pt x="347977" y="359673"/>
                    </a:cubicBezTo>
                    <a:cubicBezTo>
                      <a:pt x="357207" y="359673"/>
                      <a:pt x="368420" y="351230"/>
                      <a:pt x="372711" y="339676"/>
                    </a:cubicBezTo>
                    <a:lnTo>
                      <a:pt x="369391" y="339676"/>
                    </a:lnTo>
                    <a:cubicBezTo>
                      <a:pt x="366436" y="343999"/>
                      <a:pt x="361336" y="348685"/>
                      <a:pt x="356437" y="349493"/>
                    </a:cubicBezTo>
                    <a:lnTo>
                      <a:pt x="372751" y="316568"/>
                    </a:lnTo>
                    <a:cubicBezTo>
                      <a:pt x="374897" y="312447"/>
                      <a:pt x="375909" y="308528"/>
                      <a:pt x="375909" y="305377"/>
                    </a:cubicBezTo>
                    <a:cubicBezTo>
                      <a:pt x="375909" y="300085"/>
                      <a:pt x="372954" y="296570"/>
                      <a:pt x="367286" y="296570"/>
                    </a:cubicBezTo>
                    <a:cubicBezTo>
                      <a:pt x="359231" y="296570"/>
                      <a:pt x="352349" y="305579"/>
                      <a:pt x="342552" y="316770"/>
                    </a:cubicBezTo>
                    <a:lnTo>
                      <a:pt x="342552" y="308165"/>
                    </a:lnTo>
                    <a:cubicBezTo>
                      <a:pt x="342552" y="302105"/>
                      <a:pt x="340569" y="296610"/>
                      <a:pt x="335104" y="296610"/>
                    </a:cubicBezTo>
                    <a:cubicBezTo>
                      <a:pt x="328627" y="296610"/>
                      <a:pt x="322717" y="306791"/>
                      <a:pt x="318021" y="316608"/>
                    </a:cubicBezTo>
                    <a:lnTo>
                      <a:pt x="320976" y="316608"/>
                    </a:lnTo>
                    <a:cubicBezTo>
                      <a:pt x="324295" y="311922"/>
                      <a:pt x="327250" y="309376"/>
                      <a:pt x="329598" y="309376"/>
                    </a:cubicBezTo>
                    <a:moveTo>
                      <a:pt x="316847" y="310548"/>
                    </a:moveTo>
                    <a:cubicBezTo>
                      <a:pt x="318992" y="302913"/>
                      <a:pt x="317818" y="296449"/>
                      <a:pt x="312151" y="296449"/>
                    </a:cubicBezTo>
                    <a:cubicBezTo>
                      <a:pt x="304905" y="296449"/>
                      <a:pt x="302516" y="301337"/>
                      <a:pt x="295473" y="316648"/>
                    </a:cubicBezTo>
                    <a:lnTo>
                      <a:pt x="295473" y="308043"/>
                    </a:lnTo>
                    <a:cubicBezTo>
                      <a:pt x="295473" y="301983"/>
                      <a:pt x="293489" y="296489"/>
                      <a:pt x="288024" y="296489"/>
                    </a:cubicBezTo>
                    <a:cubicBezTo>
                      <a:pt x="281547" y="296489"/>
                      <a:pt x="275637" y="306670"/>
                      <a:pt x="270941" y="316487"/>
                    </a:cubicBezTo>
                    <a:lnTo>
                      <a:pt x="273896" y="316487"/>
                    </a:lnTo>
                    <a:cubicBezTo>
                      <a:pt x="277054" y="311962"/>
                      <a:pt x="279968" y="309255"/>
                      <a:pt x="282357" y="309255"/>
                    </a:cubicBezTo>
                    <a:cubicBezTo>
                      <a:pt x="285109" y="309255"/>
                      <a:pt x="286688" y="313578"/>
                      <a:pt x="282357" y="323153"/>
                    </a:cubicBezTo>
                    <a:lnTo>
                      <a:pt x="269808" y="350988"/>
                    </a:lnTo>
                    <a:cubicBezTo>
                      <a:pt x="267460" y="356280"/>
                      <a:pt x="270010" y="359593"/>
                      <a:pt x="275111" y="359593"/>
                    </a:cubicBezTo>
                    <a:cubicBezTo>
                      <a:pt x="278268" y="359593"/>
                      <a:pt x="279645" y="358825"/>
                      <a:pt x="281021" y="355472"/>
                    </a:cubicBezTo>
                    <a:lnTo>
                      <a:pt x="293003" y="322951"/>
                    </a:lnTo>
                    <a:cubicBezTo>
                      <a:pt x="296525" y="318628"/>
                      <a:pt x="299683" y="314911"/>
                      <a:pt x="303609" y="310790"/>
                    </a:cubicBezTo>
                    <a:lnTo>
                      <a:pt x="316968" y="310790"/>
                    </a:lnTo>
                    <a:lnTo>
                      <a:pt x="316968" y="310588"/>
                    </a:lnTo>
                    <a:close/>
                    <a:moveTo>
                      <a:pt x="248312" y="305054"/>
                    </a:moveTo>
                    <a:cubicBezTo>
                      <a:pt x="252643" y="305054"/>
                      <a:pt x="256368" y="308367"/>
                      <a:pt x="254384" y="316042"/>
                    </a:cubicBezTo>
                    <a:lnTo>
                      <a:pt x="234548" y="321335"/>
                    </a:lnTo>
                    <a:cubicBezTo>
                      <a:pt x="237868" y="311922"/>
                      <a:pt x="243576" y="305054"/>
                      <a:pt x="248312" y="305054"/>
                    </a:cubicBezTo>
                    <a:moveTo>
                      <a:pt x="259323" y="337212"/>
                    </a:moveTo>
                    <a:lnTo>
                      <a:pt x="255396" y="337212"/>
                    </a:lnTo>
                    <a:cubicBezTo>
                      <a:pt x="250498" y="343110"/>
                      <a:pt x="244993" y="347796"/>
                      <a:pt x="239689" y="347796"/>
                    </a:cubicBezTo>
                    <a:cubicBezTo>
                      <a:pt x="234386" y="347796"/>
                      <a:pt x="231431" y="344483"/>
                      <a:pt x="231431" y="337212"/>
                    </a:cubicBezTo>
                    <a:cubicBezTo>
                      <a:pt x="231431" y="334262"/>
                      <a:pt x="231836" y="331152"/>
                      <a:pt x="232403" y="328404"/>
                    </a:cubicBezTo>
                    <a:lnTo>
                      <a:pt x="264626" y="317820"/>
                    </a:lnTo>
                    <a:cubicBezTo>
                      <a:pt x="270901" y="302913"/>
                      <a:pt x="263452" y="296449"/>
                      <a:pt x="254425" y="296449"/>
                    </a:cubicBezTo>
                    <a:cubicBezTo>
                      <a:pt x="239123" y="296449"/>
                      <a:pt x="221837" y="323112"/>
                      <a:pt x="221837" y="344079"/>
                    </a:cubicBezTo>
                    <a:cubicBezTo>
                      <a:pt x="221837" y="354058"/>
                      <a:pt x="226533" y="359552"/>
                      <a:pt x="234022" y="359552"/>
                    </a:cubicBezTo>
                    <a:cubicBezTo>
                      <a:pt x="242847" y="359552"/>
                      <a:pt x="251874" y="351109"/>
                      <a:pt x="259363" y="337212"/>
                    </a:cubicBezTo>
                    <a:moveTo>
                      <a:pt x="185728" y="305458"/>
                    </a:moveTo>
                    <a:lnTo>
                      <a:pt x="196334" y="305458"/>
                    </a:lnTo>
                    <a:lnTo>
                      <a:pt x="179453" y="351715"/>
                    </a:lnTo>
                    <a:cubicBezTo>
                      <a:pt x="177875" y="355634"/>
                      <a:pt x="180061" y="359552"/>
                      <a:pt x="184149" y="359552"/>
                    </a:cubicBezTo>
                    <a:cubicBezTo>
                      <a:pt x="196132" y="359552"/>
                      <a:pt x="210664" y="349372"/>
                      <a:pt x="215967" y="334868"/>
                    </a:cubicBezTo>
                    <a:lnTo>
                      <a:pt x="213012" y="334868"/>
                    </a:lnTo>
                    <a:cubicBezTo>
                      <a:pt x="208681" y="340928"/>
                      <a:pt x="199249" y="347594"/>
                      <a:pt x="192205" y="348968"/>
                    </a:cubicBezTo>
                    <a:lnTo>
                      <a:pt x="207709" y="305458"/>
                    </a:lnTo>
                    <a:lnTo>
                      <a:pt x="223618" y="305458"/>
                    </a:lnTo>
                    <a:lnTo>
                      <a:pt x="225602" y="298792"/>
                    </a:lnTo>
                    <a:lnTo>
                      <a:pt x="210098" y="298792"/>
                    </a:lnTo>
                    <a:lnTo>
                      <a:pt x="216008" y="282148"/>
                    </a:lnTo>
                    <a:lnTo>
                      <a:pt x="209936" y="282148"/>
                    </a:lnTo>
                    <a:lnTo>
                      <a:pt x="198925" y="298792"/>
                    </a:lnTo>
                    <a:lnTo>
                      <a:pt x="185768" y="300570"/>
                    </a:lnTo>
                    <a:lnTo>
                      <a:pt x="185768" y="305458"/>
                    </a:lnTo>
                    <a:close/>
                    <a:moveTo>
                      <a:pt x="129378" y="341534"/>
                    </a:moveTo>
                    <a:cubicBezTo>
                      <a:pt x="129378" y="327233"/>
                      <a:pt x="145287" y="307841"/>
                      <a:pt x="154315" y="307841"/>
                    </a:cubicBezTo>
                    <a:cubicBezTo>
                      <a:pt x="156298" y="307841"/>
                      <a:pt x="158241" y="308043"/>
                      <a:pt x="159820" y="308609"/>
                    </a:cubicBezTo>
                    <a:lnTo>
                      <a:pt x="150590" y="333293"/>
                    </a:lnTo>
                    <a:cubicBezTo>
                      <a:pt x="145287" y="339757"/>
                      <a:pt x="137029" y="347594"/>
                      <a:pt x="133102" y="347594"/>
                    </a:cubicBezTo>
                    <a:cubicBezTo>
                      <a:pt x="130754" y="347594"/>
                      <a:pt x="129378" y="345816"/>
                      <a:pt x="129378" y="341534"/>
                    </a:cubicBezTo>
                    <a:moveTo>
                      <a:pt x="178279" y="293702"/>
                    </a:moveTo>
                    <a:lnTo>
                      <a:pt x="173381" y="293298"/>
                    </a:lnTo>
                    <a:lnTo>
                      <a:pt x="167876" y="298792"/>
                    </a:lnTo>
                    <a:lnTo>
                      <a:pt x="166904" y="298792"/>
                    </a:lnTo>
                    <a:cubicBezTo>
                      <a:pt x="143547" y="298792"/>
                      <a:pt x="118408" y="327798"/>
                      <a:pt x="118408" y="350745"/>
                    </a:cubicBezTo>
                    <a:cubicBezTo>
                      <a:pt x="118408" y="356037"/>
                      <a:pt x="121363" y="359552"/>
                      <a:pt x="127030" y="359552"/>
                    </a:cubicBezTo>
                    <a:cubicBezTo>
                      <a:pt x="133912" y="359552"/>
                      <a:pt x="140591" y="349735"/>
                      <a:pt x="148242" y="339353"/>
                    </a:cubicBezTo>
                    <a:lnTo>
                      <a:pt x="147838" y="343069"/>
                    </a:lnTo>
                    <a:cubicBezTo>
                      <a:pt x="146866" y="353654"/>
                      <a:pt x="150185" y="359512"/>
                      <a:pt x="155691" y="359512"/>
                    </a:cubicBezTo>
                    <a:cubicBezTo>
                      <a:pt x="162168" y="359512"/>
                      <a:pt x="168078" y="349331"/>
                      <a:pt x="172572" y="339514"/>
                    </a:cubicBezTo>
                    <a:lnTo>
                      <a:pt x="169616" y="339514"/>
                    </a:lnTo>
                    <a:cubicBezTo>
                      <a:pt x="166459" y="344039"/>
                      <a:pt x="163544" y="346746"/>
                      <a:pt x="161156" y="346746"/>
                    </a:cubicBezTo>
                    <a:cubicBezTo>
                      <a:pt x="158768" y="346746"/>
                      <a:pt x="157027" y="342221"/>
                      <a:pt x="161156" y="332848"/>
                    </a:cubicBezTo>
                    <a:lnTo>
                      <a:pt x="178239" y="293661"/>
                    </a:lnTo>
                    <a:close/>
                    <a:moveTo>
                      <a:pt x="128204" y="310548"/>
                    </a:moveTo>
                    <a:cubicBezTo>
                      <a:pt x="130350" y="302913"/>
                      <a:pt x="129176" y="296449"/>
                      <a:pt x="123508" y="296449"/>
                    </a:cubicBezTo>
                    <a:cubicBezTo>
                      <a:pt x="116262" y="296449"/>
                      <a:pt x="113874" y="301337"/>
                      <a:pt x="106830" y="316648"/>
                    </a:cubicBezTo>
                    <a:lnTo>
                      <a:pt x="106830" y="308043"/>
                    </a:lnTo>
                    <a:cubicBezTo>
                      <a:pt x="106830" y="301983"/>
                      <a:pt x="104846" y="296489"/>
                      <a:pt x="99179" y="296489"/>
                    </a:cubicBezTo>
                    <a:cubicBezTo>
                      <a:pt x="92702" y="296489"/>
                      <a:pt x="86792" y="306670"/>
                      <a:pt x="82298" y="316487"/>
                    </a:cubicBezTo>
                    <a:lnTo>
                      <a:pt x="85254" y="316487"/>
                    </a:lnTo>
                    <a:cubicBezTo>
                      <a:pt x="88411" y="311962"/>
                      <a:pt x="91326" y="309255"/>
                      <a:pt x="93714" y="309255"/>
                    </a:cubicBezTo>
                    <a:cubicBezTo>
                      <a:pt x="96467" y="309255"/>
                      <a:pt x="98046" y="313578"/>
                      <a:pt x="93714" y="323153"/>
                    </a:cubicBezTo>
                    <a:lnTo>
                      <a:pt x="80963" y="351190"/>
                    </a:lnTo>
                    <a:cubicBezTo>
                      <a:pt x="78615" y="356482"/>
                      <a:pt x="81165" y="359795"/>
                      <a:pt x="86266" y="359795"/>
                    </a:cubicBezTo>
                    <a:cubicBezTo>
                      <a:pt x="89423" y="359795"/>
                      <a:pt x="90799" y="359027"/>
                      <a:pt x="92176" y="355674"/>
                    </a:cubicBezTo>
                    <a:lnTo>
                      <a:pt x="104563" y="322951"/>
                    </a:lnTo>
                    <a:cubicBezTo>
                      <a:pt x="108085" y="318628"/>
                      <a:pt x="111242" y="314911"/>
                      <a:pt x="115169" y="310790"/>
                    </a:cubicBezTo>
                    <a:lnTo>
                      <a:pt x="128326" y="310790"/>
                    </a:lnTo>
                    <a:lnTo>
                      <a:pt x="128326" y="310588"/>
                    </a:lnTo>
                    <a:close/>
                    <a:moveTo>
                      <a:pt x="45906" y="357371"/>
                    </a:moveTo>
                    <a:lnTo>
                      <a:pt x="47080" y="353856"/>
                    </a:lnTo>
                    <a:cubicBezTo>
                      <a:pt x="31575" y="350907"/>
                      <a:pt x="29592" y="350907"/>
                      <a:pt x="35866" y="334060"/>
                    </a:cubicBezTo>
                    <a:lnTo>
                      <a:pt x="41777" y="318183"/>
                    </a:lnTo>
                    <a:lnTo>
                      <a:pt x="54164" y="318183"/>
                    </a:lnTo>
                    <a:cubicBezTo>
                      <a:pt x="61815" y="318183"/>
                      <a:pt x="62017" y="321496"/>
                      <a:pt x="60843" y="329940"/>
                    </a:cubicBezTo>
                    <a:lnTo>
                      <a:pt x="65377" y="329940"/>
                    </a:lnTo>
                    <a:lnTo>
                      <a:pt x="75579" y="301903"/>
                    </a:lnTo>
                    <a:lnTo>
                      <a:pt x="71045" y="301903"/>
                    </a:lnTo>
                    <a:cubicBezTo>
                      <a:pt x="67118" y="308568"/>
                      <a:pt x="64163" y="313659"/>
                      <a:pt x="55743" y="313659"/>
                    </a:cubicBezTo>
                    <a:lnTo>
                      <a:pt x="43355" y="313659"/>
                    </a:lnTo>
                    <a:lnTo>
                      <a:pt x="51816" y="290712"/>
                    </a:lnTo>
                    <a:cubicBezTo>
                      <a:pt x="54771" y="282471"/>
                      <a:pt x="56148" y="280895"/>
                      <a:pt x="66754" y="280895"/>
                    </a:cubicBezTo>
                    <a:lnTo>
                      <a:pt x="69506" y="280895"/>
                    </a:lnTo>
                    <a:cubicBezTo>
                      <a:pt x="80315" y="280895"/>
                      <a:pt x="81691" y="283844"/>
                      <a:pt x="81691" y="295196"/>
                    </a:cubicBezTo>
                    <a:lnTo>
                      <a:pt x="86023" y="295196"/>
                    </a:lnTo>
                    <a:lnTo>
                      <a:pt x="89545" y="276168"/>
                    </a:lnTo>
                    <a:lnTo>
                      <a:pt x="29632" y="276168"/>
                    </a:lnTo>
                    <a:lnTo>
                      <a:pt x="28458" y="279683"/>
                    </a:lnTo>
                    <a:cubicBezTo>
                      <a:pt x="40846" y="282228"/>
                      <a:pt x="42020" y="283400"/>
                      <a:pt x="36312" y="299479"/>
                    </a:cubicBezTo>
                    <a:lnTo>
                      <a:pt x="23560" y="334182"/>
                    </a:lnTo>
                    <a:cubicBezTo>
                      <a:pt x="17650" y="350058"/>
                      <a:pt x="15302" y="351432"/>
                      <a:pt x="972" y="353977"/>
                    </a:cubicBezTo>
                    <a:lnTo>
                      <a:pt x="0" y="357492"/>
                    </a:lnTo>
                    <a:lnTo>
                      <a:pt x="45946" y="357492"/>
                    </a:lnTo>
                    <a:lnTo>
                      <a:pt x="45946" y="357290"/>
                    </a:lnTo>
                    <a:close/>
                    <a:moveTo>
                      <a:pt x="343038" y="169999"/>
                    </a:moveTo>
                    <a:cubicBezTo>
                      <a:pt x="347370" y="169999"/>
                      <a:pt x="351094" y="173312"/>
                      <a:pt x="349110" y="180988"/>
                    </a:cubicBezTo>
                    <a:lnTo>
                      <a:pt x="329275" y="186280"/>
                    </a:lnTo>
                    <a:cubicBezTo>
                      <a:pt x="332432" y="176867"/>
                      <a:pt x="338302" y="169999"/>
                      <a:pt x="343038" y="169999"/>
                    </a:cubicBezTo>
                    <a:moveTo>
                      <a:pt x="354049" y="202157"/>
                    </a:moveTo>
                    <a:lnTo>
                      <a:pt x="350122" y="202157"/>
                    </a:lnTo>
                    <a:cubicBezTo>
                      <a:pt x="345224" y="208056"/>
                      <a:pt x="339719" y="212742"/>
                      <a:pt x="334416" y="212742"/>
                    </a:cubicBezTo>
                    <a:cubicBezTo>
                      <a:pt x="329113" y="212742"/>
                      <a:pt x="326157" y="209429"/>
                      <a:pt x="326157" y="202157"/>
                    </a:cubicBezTo>
                    <a:cubicBezTo>
                      <a:pt x="326157" y="199208"/>
                      <a:pt x="326562" y="196097"/>
                      <a:pt x="327129" y="193350"/>
                    </a:cubicBezTo>
                    <a:lnTo>
                      <a:pt x="359352" y="182766"/>
                    </a:lnTo>
                    <a:cubicBezTo>
                      <a:pt x="365627" y="167858"/>
                      <a:pt x="357976" y="161394"/>
                      <a:pt x="349151" y="161394"/>
                    </a:cubicBezTo>
                    <a:cubicBezTo>
                      <a:pt x="333849" y="161394"/>
                      <a:pt x="316563" y="188058"/>
                      <a:pt x="316563" y="209025"/>
                    </a:cubicBezTo>
                    <a:cubicBezTo>
                      <a:pt x="316563" y="219004"/>
                      <a:pt x="321259" y="224498"/>
                      <a:pt x="328748" y="224498"/>
                    </a:cubicBezTo>
                    <a:cubicBezTo>
                      <a:pt x="337573" y="224700"/>
                      <a:pt x="346600" y="216054"/>
                      <a:pt x="354090" y="202157"/>
                    </a:cubicBezTo>
                    <a:moveTo>
                      <a:pt x="348989" y="154325"/>
                    </a:moveTo>
                    <a:lnTo>
                      <a:pt x="367246" y="137680"/>
                    </a:lnTo>
                    <a:lnTo>
                      <a:pt x="367246" y="135337"/>
                    </a:lnTo>
                    <a:lnTo>
                      <a:pt x="355061" y="135337"/>
                    </a:lnTo>
                    <a:lnTo>
                      <a:pt x="344253" y="154527"/>
                    </a:lnTo>
                    <a:lnTo>
                      <a:pt x="348948" y="154527"/>
                    </a:lnTo>
                    <a:lnTo>
                      <a:pt x="348948" y="154325"/>
                    </a:lnTo>
                    <a:close/>
                    <a:moveTo>
                      <a:pt x="280454" y="170403"/>
                    </a:moveTo>
                    <a:lnTo>
                      <a:pt x="291060" y="170403"/>
                    </a:lnTo>
                    <a:lnTo>
                      <a:pt x="274180" y="216660"/>
                    </a:lnTo>
                    <a:cubicBezTo>
                      <a:pt x="272601" y="220579"/>
                      <a:pt x="274787" y="224498"/>
                      <a:pt x="278875" y="224498"/>
                    </a:cubicBezTo>
                    <a:cubicBezTo>
                      <a:pt x="290858" y="224498"/>
                      <a:pt x="305188" y="214317"/>
                      <a:pt x="310694" y="199814"/>
                    </a:cubicBezTo>
                    <a:lnTo>
                      <a:pt x="307738" y="199814"/>
                    </a:lnTo>
                    <a:cubicBezTo>
                      <a:pt x="303407" y="205874"/>
                      <a:pt x="293975" y="212540"/>
                      <a:pt x="286931" y="213913"/>
                    </a:cubicBezTo>
                    <a:lnTo>
                      <a:pt x="302435" y="170403"/>
                    </a:lnTo>
                    <a:lnTo>
                      <a:pt x="318345" y="170403"/>
                    </a:lnTo>
                    <a:lnTo>
                      <a:pt x="320328" y="163738"/>
                    </a:lnTo>
                    <a:lnTo>
                      <a:pt x="304824" y="163738"/>
                    </a:lnTo>
                    <a:lnTo>
                      <a:pt x="310734" y="147093"/>
                    </a:lnTo>
                    <a:lnTo>
                      <a:pt x="304662" y="147093"/>
                    </a:lnTo>
                    <a:lnTo>
                      <a:pt x="293651" y="163738"/>
                    </a:lnTo>
                    <a:lnTo>
                      <a:pt x="280495" y="165717"/>
                    </a:lnTo>
                    <a:lnTo>
                      <a:pt x="280495" y="170403"/>
                    </a:lnTo>
                    <a:close/>
                    <a:moveTo>
                      <a:pt x="269443" y="168262"/>
                    </a:moveTo>
                    <a:cubicBezTo>
                      <a:pt x="270820" y="163940"/>
                      <a:pt x="267864" y="161597"/>
                      <a:pt x="265517" y="161597"/>
                    </a:cubicBezTo>
                    <a:cubicBezTo>
                      <a:pt x="256287" y="161597"/>
                      <a:pt x="245073" y="170040"/>
                      <a:pt x="240782" y="181594"/>
                    </a:cubicBezTo>
                    <a:lnTo>
                      <a:pt x="243738" y="181594"/>
                    </a:lnTo>
                    <a:cubicBezTo>
                      <a:pt x="246693" y="177271"/>
                      <a:pt x="251793" y="172585"/>
                      <a:pt x="256692" y="171777"/>
                    </a:cubicBezTo>
                    <a:lnTo>
                      <a:pt x="238839" y="218034"/>
                    </a:lnTo>
                    <a:cubicBezTo>
                      <a:pt x="237261" y="222357"/>
                      <a:pt x="240418" y="224700"/>
                      <a:pt x="242766" y="224700"/>
                    </a:cubicBezTo>
                    <a:cubicBezTo>
                      <a:pt x="251591" y="224700"/>
                      <a:pt x="261995" y="216257"/>
                      <a:pt x="266326" y="204702"/>
                    </a:cubicBezTo>
                    <a:lnTo>
                      <a:pt x="263371" y="204702"/>
                    </a:lnTo>
                    <a:cubicBezTo>
                      <a:pt x="260416" y="209025"/>
                      <a:pt x="255315" y="213711"/>
                      <a:pt x="250417" y="214519"/>
                    </a:cubicBezTo>
                    <a:lnTo>
                      <a:pt x="269484" y="168262"/>
                    </a:lnTo>
                    <a:close/>
                    <a:moveTo>
                      <a:pt x="271224" y="149840"/>
                    </a:moveTo>
                    <a:cubicBezTo>
                      <a:pt x="275151" y="149840"/>
                      <a:pt x="278471" y="146528"/>
                      <a:pt x="278471" y="142609"/>
                    </a:cubicBezTo>
                    <a:cubicBezTo>
                      <a:pt x="278471" y="138690"/>
                      <a:pt x="275151" y="135377"/>
                      <a:pt x="271224" y="135377"/>
                    </a:cubicBezTo>
                    <a:cubicBezTo>
                      <a:pt x="268674" y="135377"/>
                      <a:pt x="266326" y="136751"/>
                      <a:pt x="264950" y="138892"/>
                    </a:cubicBezTo>
                    <a:cubicBezTo>
                      <a:pt x="263573" y="141033"/>
                      <a:pt x="263573" y="143982"/>
                      <a:pt x="264950" y="146326"/>
                    </a:cubicBezTo>
                    <a:cubicBezTo>
                      <a:pt x="266326" y="148467"/>
                      <a:pt x="268674" y="150042"/>
                      <a:pt x="271224" y="149840"/>
                    </a:cubicBezTo>
                    <a:moveTo>
                      <a:pt x="214267" y="214519"/>
                    </a:moveTo>
                    <a:lnTo>
                      <a:pt x="243738" y="136509"/>
                    </a:lnTo>
                    <a:lnTo>
                      <a:pt x="242766" y="135135"/>
                    </a:lnTo>
                    <a:lnTo>
                      <a:pt x="222323" y="137478"/>
                    </a:lnTo>
                    <a:lnTo>
                      <a:pt x="222323" y="139821"/>
                    </a:lnTo>
                    <a:lnTo>
                      <a:pt x="226250" y="142771"/>
                    </a:lnTo>
                    <a:cubicBezTo>
                      <a:pt x="229772" y="145518"/>
                      <a:pt x="228598" y="148063"/>
                      <a:pt x="225481" y="156870"/>
                    </a:cubicBezTo>
                    <a:lnTo>
                      <a:pt x="203094" y="216458"/>
                    </a:lnTo>
                    <a:cubicBezTo>
                      <a:pt x="201111" y="219973"/>
                      <a:pt x="203702" y="224296"/>
                      <a:pt x="207790" y="224296"/>
                    </a:cubicBezTo>
                    <a:cubicBezTo>
                      <a:pt x="217020" y="224296"/>
                      <a:pt x="227019" y="215853"/>
                      <a:pt x="231350" y="204298"/>
                    </a:cubicBezTo>
                    <a:lnTo>
                      <a:pt x="228395" y="204298"/>
                    </a:lnTo>
                    <a:cubicBezTo>
                      <a:pt x="225238" y="208823"/>
                      <a:pt x="218963" y="213509"/>
                      <a:pt x="214267" y="214479"/>
                    </a:cubicBezTo>
                    <a:moveTo>
                      <a:pt x="154193" y="206439"/>
                    </a:moveTo>
                    <a:cubicBezTo>
                      <a:pt x="154193" y="192138"/>
                      <a:pt x="170102" y="172747"/>
                      <a:pt x="179130" y="172747"/>
                    </a:cubicBezTo>
                    <a:cubicBezTo>
                      <a:pt x="181113" y="172747"/>
                      <a:pt x="182854" y="172949"/>
                      <a:pt x="184635" y="173514"/>
                    </a:cubicBezTo>
                    <a:lnTo>
                      <a:pt x="175203" y="198198"/>
                    </a:lnTo>
                    <a:cubicBezTo>
                      <a:pt x="169900" y="204662"/>
                      <a:pt x="161642" y="212499"/>
                      <a:pt x="157715" y="212499"/>
                    </a:cubicBezTo>
                    <a:cubicBezTo>
                      <a:pt x="155569" y="212701"/>
                      <a:pt x="154193" y="210722"/>
                      <a:pt x="154193" y="206439"/>
                    </a:cubicBezTo>
                    <a:moveTo>
                      <a:pt x="203094" y="158809"/>
                    </a:moveTo>
                    <a:lnTo>
                      <a:pt x="198196" y="158405"/>
                    </a:lnTo>
                    <a:lnTo>
                      <a:pt x="192691" y="163899"/>
                    </a:lnTo>
                    <a:lnTo>
                      <a:pt x="191719" y="163899"/>
                    </a:lnTo>
                    <a:cubicBezTo>
                      <a:pt x="168362" y="163899"/>
                      <a:pt x="143223" y="192906"/>
                      <a:pt x="143223" y="215853"/>
                    </a:cubicBezTo>
                    <a:cubicBezTo>
                      <a:pt x="143223" y="221145"/>
                      <a:pt x="146178" y="224659"/>
                      <a:pt x="151845" y="224659"/>
                    </a:cubicBezTo>
                    <a:cubicBezTo>
                      <a:pt x="158727" y="224659"/>
                      <a:pt x="165406" y="214843"/>
                      <a:pt x="173057" y="204460"/>
                    </a:cubicBezTo>
                    <a:lnTo>
                      <a:pt x="172653" y="208177"/>
                    </a:lnTo>
                    <a:cubicBezTo>
                      <a:pt x="171681" y="218761"/>
                      <a:pt x="175000" y="224619"/>
                      <a:pt x="180506" y="224619"/>
                    </a:cubicBezTo>
                    <a:cubicBezTo>
                      <a:pt x="186983" y="224619"/>
                      <a:pt x="192893" y="214439"/>
                      <a:pt x="197387" y="204622"/>
                    </a:cubicBezTo>
                    <a:lnTo>
                      <a:pt x="194431" y="204622"/>
                    </a:lnTo>
                    <a:cubicBezTo>
                      <a:pt x="191274" y="209146"/>
                      <a:pt x="188359" y="211853"/>
                      <a:pt x="185971" y="211853"/>
                    </a:cubicBezTo>
                    <a:cubicBezTo>
                      <a:pt x="183582" y="211853"/>
                      <a:pt x="181842" y="207328"/>
                      <a:pt x="185971" y="198117"/>
                    </a:cubicBezTo>
                    <a:lnTo>
                      <a:pt x="203054" y="158728"/>
                    </a:lnTo>
                    <a:close/>
                    <a:moveTo>
                      <a:pt x="89383" y="235810"/>
                    </a:moveTo>
                    <a:cubicBezTo>
                      <a:pt x="89383" y="229750"/>
                      <a:pt x="95293" y="225831"/>
                      <a:pt x="103713" y="222478"/>
                    </a:cubicBezTo>
                    <a:cubicBezTo>
                      <a:pt x="106466" y="223852"/>
                      <a:pt x="110797" y="225427"/>
                      <a:pt x="116262" y="227164"/>
                    </a:cubicBezTo>
                    <a:cubicBezTo>
                      <a:pt x="125087" y="230113"/>
                      <a:pt x="128447" y="231285"/>
                      <a:pt x="128447" y="233830"/>
                    </a:cubicBezTo>
                    <a:cubicBezTo>
                      <a:pt x="128447" y="239526"/>
                      <a:pt x="120391" y="243809"/>
                      <a:pt x="105656" y="243809"/>
                    </a:cubicBezTo>
                    <a:cubicBezTo>
                      <a:pt x="94645" y="244011"/>
                      <a:pt x="89342" y="241667"/>
                      <a:pt x="89342" y="235769"/>
                    </a:cubicBezTo>
                    <a:moveTo>
                      <a:pt x="113509" y="198319"/>
                    </a:moveTo>
                    <a:cubicBezTo>
                      <a:pt x="109583" y="198319"/>
                      <a:pt x="108206" y="195007"/>
                      <a:pt x="108206" y="191249"/>
                    </a:cubicBezTo>
                    <a:cubicBezTo>
                      <a:pt x="108206" y="179695"/>
                      <a:pt x="113712" y="165758"/>
                      <a:pt x="122537" y="165758"/>
                    </a:cubicBezTo>
                    <a:cubicBezTo>
                      <a:pt x="126463" y="165758"/>
                      <a:pt x="127840" y="169070"/>
                      <a:pt x="127840" y="172827"/>
                    </a:cubicBezTo>
                    <a:cubicBezTo>
                      <a:pt x="127840" y="184180"/>
                      <a:pt x="122132" y="198319"/>
                      <a:pt x="113509" y="198319"/>
                    </a:cubicBezTo>
                    <a:moveTo>
                      <a:pt x="138648" y="230073"/>
                    </a:moveTo>
                    <a:cubicBezTo>
                      <a:pt x="138648" y="222640"/>
                      <a:pt x="131969" y="219892"/>
                      <a:pt x="121160" y="216741"/>
                    </a:cubicBezTo>
                    <a:cubicBezTo>
                      <a:pt x="111931" y="213994"/>
                      <a:pt x="107599" y="213227"/>
                      <a:pt x="107599" y="210075"/>
                    </a:cubicBezTo>
                    <a:cubicBezTo>
                      <a:pt x="107599" y="207732"/>
                      <a:pt x="109583" y="204783"/>
                      <a:pt x="113509" y="202642"/>
                    </a:cubicBezTo>
                    <a:cubicBezTo>
                      <a:pt x="128811" y="201874"/>
                      <a:pt x="138446" y="188139"/>
                      <a:pt x="138446" y="175979"/>
                    </a:cubicBezTo>
                    <a:cubicBezTo>
                      <a:pt x="138446" y="173837"/>
                      <a:pt x="138041" y="171858"/>
                      <a:pt x="137474" y="170080"/>
                    </a:cubicBezTo>
                    <a:lnTo>
                      <a:pt x="147878" y="170080"/>
                    </a:lnTo>
                    <a:lnTo>
                      <a:pt x="149862" y="163414"/>
                    </a:lnTo>
                    <a:lnTo>
                      <a:pt x="132171" y="163414"/>
                    </a:lnTo>
                    <a:cubicBezTo>
                      <a:pt x="129823" y="161839"/>
                      <a:pt x="126868" y="161071"/>
                      <a:pt x="123549" y="161071"/>
                    </a:cubicBezTo>
                    <a:cubicBezTo>
                      <a:pt x="107437" y="161071"/>
                      <a:pt x="97034" y="175171"/>
                      <a:pt x="97034" y="187735"/>
                    </a:cubicBezTo>
                    <a:cubicBezTo>
                      <a:pt x="97034" y="195774"/>
                      <a:pt x="101729" y="201268"/>
                      <a:pt x="109218" y="202238"/>
                    </a:cubicBezTo>
                    <a:cubicBezTo>
                      <a:pt x="101770" y="205753"/>
                      <a:pt x="97438" y="209469"/>
                      <a:pt x="97438" y="214196"/>
                    </a:cubicBezTo>
                    <a:cubicBezTo>
                      <a:pt x="97438" y="216943"/>
                      <a:pt x="98410" y="218882"/>
                      <a:pt x="100758" y="220660"/>
                    </a:cubicBezTo>
                    <a:cubicBezTo>
                      <a:pt x="83472" y="225750"/>
                      <a:pt x="76388" y="232214"/>
                      <a:pt x="76388" y="239688"/>
                    </a:cubicBezTo>
                    <a:cubicBezTo>
                      <a:pt x="76388" y="247727"/>
                      <a:pt x="86994" y="251040"/>
                      <a:pt x="99543" y="251040"/>
                    </a:cubicBezTo>
                    <a:cubicBezTo>
                      <a:pt x="120756" y="251242"/>
                      <a:pt x="138608" y="239688"/>
                      <a:pt x="138608" y="230073"/>
                    </a:cubicBezTo>
                    <a:moveTo>
                      <a:pt x="58495" y="183048"/>
                    </a:moveTo>
                    <a:cubicBezTo>
                      <a:pt x="66146" y="183048"/>
                      <a:pt x="66349" y="186361"/>
                      <a:pt x="65175" y="194805"/>
                    </a:cubicBezTo>
                    <a:lnTo>
                      <a:pt x="69709" y="194805"/>
                    </a:lnTo>
                    <a:lnTo>
                      <a:pt x="79910" y="166768"/>
                    </a:lnTo>
                    <a:lnTo>
                      <a:pt x="75376" y="166768"/>
                    </a:lnTo>
                    <a:cubicBezTo>
                      <a:pt x="71449" y="173433"/>
                      <a:pt x="68494" y="178524"/>
                      <a:pt x="60074" y="178524"/>
                    </a:cubicBezTo>
                    <a:lnTo>
                      <a:pt x="42991" y="178524"/>
                    </a:lnTo>
                    <a:lnTo>
                      <a:pt x="51452" y="155577"/>
                    </a:lnTo>
                    <a:cubicBezTo>
                      <a:pt x="54407" y="147336"/>
                      <a:pt x="55986" y="145760"/>
                      <a:pt x="66389" y="145760"/>
                    </a:cubicBezTo>
                    <a:lnTo>
                      <a:pt x="73838" y="145760"/>
                    </a:lnTo>
                    <a:cubicBezTo>
                      <a:pt x="84646" y="145760"/>
                      <a:pt x="86023" y="148709"/>
                      <a:pt x="86023" y="160061"/>
                    </a:cubicBezTo>
                    <a:lnTo>
                      <a:pt x="90354" y="160061"/>
                    </a:lnTo>
                    <a:lnTo>
                      <a:pt x="93876" y="141033"/>
                    </a:lnTo>
                    <a:lnTo>
                      <a:pt x="29673" y="141033"/>
                    </a:lnTo>
                    <a:lnTo>
                      <a:pt x="28499" y="144548"/>
                    </a:lnTo>
                    <a:cubicBezTo>
                      <a:pt x="40886" y="147093"/>
                      <a:pt x="42060" y="148265"/>
                      <a:pt x="36352" y="164344"/>
                    </a:cubicBezTo>
                    <a:lnTo>
                      <a:pt x="23601" y="199046"/>
                    </a:lnTo>
                    <a:cubicBezTo>
                      <a:pt x="17690" y="214923"/>
                      <a:pt x="15342" y="216297"/>
                      <a:pt x="1012" y="218842"/>
                    </a:cubicBezTo>
                    <a:lnTo>
                      <a:pt x="40" y="222357"/>
                    </a:lnTo>
                    <a:lnTo>
                      <a:pt x="71530" y="222357"/>
                    </a:lnTo>
                    <a:lnTo>
                      <a:pt x="84282" y="202157"/>
                    </a:lnTo>
                    <a:lnTo>
                      <a:pt x="79384" y="202157"/>
                    </a:lnTo>
                    <a:cubicBezTo>
                      <a:pt x="71126" y="210399"/>
                      <a:pt x="62705" y="217630"/>
                      <a:pt x="46796" y="217630"/>
                    </a:cubicBezTo>
                    <a:cubicBezTo>
                      <a:pt x="27730" y="217630"/>
                      <a:pt x="29511" y="216660"/>
                      <a:pt x="35785" y="199006"/>
                    </a:cubicBezTo>
                    <a:lnTo>
                      <a:pt x="41696" y="183129"/>
                    </a:lnTo>
                    <a:lnTo>
                      <a:pt x="58576" y="183129"/>
                    </a:lnTo>
                    <a:lnTo>
                      <a:pt x="58576" y="182927"/>
                    </a:lnTo>
                    <a:close/>
                    <a:moveTo>
                      <a:pt x="67725" y="135216"/>
                    </a:moveTo>
                    <a:lnTo>
                      <a:pt x="85982" y="121884"/>
                    </a:lnTo>
                    <a:lnTo>
                      <a:pt x="85982" y="119541"/>
                    </a:lnTo>
                    <a:lnTo>
                      <a:pt x="73797" y="119541"/>
                    </a:lnTo>
                    <a:lnTo>
                      <a:pt x="62989" y="135216"/>
                    </a:lnTo>
                    <a:lnTo>
                      <a:pt x="67685" y="135216"/>
                    </a:lnTo>
                    <a:close/>
                    <a:moveTo>
                      <a:pt x="340690" y="35066"/>
                    </a:moveTo>
                    <a:cubicBezTo>
                      <a:pt x="345022" y="35066"/>
                      <a:pt x="348746" y="38379"/>
                      <a:pt x="346762" y="46055"/>
                    </a:cubicBezTo>
                    <a:lnTo>
                      <a:pt x="326927" y="51347"/>
                    </a:lnTo>
                    <a:cubicBezTo>
                      <a:pt x="330084" y="41732"/>
                      <a:pt x="335954" y="35066"/>
                      <a:pt x="340690" y="35066"/>
                    </a:cubicBezTo>
                    <a:moveTo>
                      <a:pt x="351701" y="67224"/>
                    </a:moveTo>
                    <a:lnTo>
                      <a:pt x="347774" y="67224"/>
                    </a:lnTo>
                    <a:cubicBezTo>
                      <a:pt x="342876" y="73122"/>
                      <a:pt x="337371" y="77809"/>
                      <a:pt x="332068" y="77809"/>
                    </a:cubicBezTo>
                    <a:cubicBezTo>
                      <a:pt x="326765" y="77809"/>
                      <a:pt x="323810" y="74496"/>
                      <a:pt x="323810" y="67224"/>
                    </a:cubicBezTo>
                    <a:cubicBezTo>
                      <a:pt x="323810" y="64275"/>
                      <a:pt x="324214" y="61164"/>
                      <a:pt x="324781" y="58417"/>
                    </a:cubicBezTo>
                    <a:lnTo>
                      <a:pt x="357004" y="47833"/>
                    </a:lnTo>
                    <a:cubicBezTo>
                      <a:pt x="363279" y="32925"/>
                      <a:pt x="355628" y="26461"/>
                      <a:pt x="346803" y="26461"/>
                    </a:cubicBezTo>
                    <a:cubicBezTo>
                      <a:pt x="331501" y="26461"/>
                      <a:pt x="314215" y="53125"/>
                      <a:pt x="314215" y="74092"/>
                    </a:cubicBezTo>
                    <a:cubicBezTo>
                      <a:pt x="314215" y="84071"/>
                      <a:pt x="318911" y="89565"/>
                      <a:pt x="326400" y="89565"/>
                    </a:cubicBezTo>
                    <a:cubicBezTo>
                      <a:pt x="335225" y="89565"/>
                      <a:pt x="344253" y="81121"/>
                      <a:pt x="351742" y="67224"/>
                    </a:cubicBezTo>
                    <a:moveTo>
                      <a:pt x="346641" y="19392"/>
                    </a:moveTo>
                    <a:lnTo>
                      <a:pt x="364898" y="2747"/>
                    </a:lnTo>
                    <a:lnTo>
                      <a:pt x="364898" y="404"/>
                    </a:lnTo>
                    <a:lnTo>
                      <a:pt x="352713" y="404"/>
                    </a:lnTo>
                    <a:lnTo>
                      <a:pt x="341905" y="19593"/>
                    </a:lnTo>
                    <a:lnTo>
                      <a:pt x="346600" y="19593"/>
                    </a:lnTo>
                    <a:lnTo>
                      <a:pt x="346600" y="19392"/>
                    </a:lnTo>
                    <a:close/>
                    <a:moveTo>
                      <a:pt x="278106" y="35268"/>
                    </a:moveTo>
                    <a:lnTo>
                      <a:pt x="288915" y="35268"/>
                    </a:lnTo>
                    <a:lnTo>
                      <a:pt x="272034" y="81525"/>
                    </a:lnTo>
                    <a:cubicBezTo>
                      <a:pt x="270455" y="85444"/>
                      <a:pt x="272641" y="89363"/>
                      <a:pt x="276730" y="89363"/>
                    </a:cubicBezTo>
                    <a:cubicBezTo>
                      <a:pt x="288712" y="89363"/>
                      <a:pt x="303245" y="79182"/>
                      <a:pt x="308548" y="64679"/>
                    </a:cubicBezTo>
                    <a:lnTo>
                      <a:pt x="305593" y="64679"/>
                    </a:lnTo>
                    <a:cubicBezTo>
                      <a:pt x="301262" y="70739"/>
                      <a:pt x="291829" y="77405"/>
                      <a:pt x="284786" y="78778"/>
                    </a:cubicBezTo>
                    <a:lnTo>
                      <a:pt x="300290" y="35268"/>
                    </a:lnTo>
                    <a:lnTo>
                      <a:pt x="316199" y="35268"/>
                    </a:lnTo>
                    <a:lnTo>
                      <a:pt x="318183" y="28603"/>
                    </a:lnTo>
                    <a:lnTo>
                      <a:pt x="302678" y="28603"/>
                    </a:lnTo>
                    <a:lnTo>
                      <a:pt x="308589" y="11958"/>
                    </a:lnTo>
                    <a:lnTo>
                      <a:pt x="302516" y="11958"/>
                    </a:lnTo>
                    <a:lnTo>
                      <a:pt x="291506" y="28603"/>
                    </a:lnTo>
                    <a:lnTo>
                      <a:pt x="278349" y="30380"/>
                    </a:lnTo>
                    <a:lnTo>
                      <a:pt x="278349" y="35268"/>
                    </a:lnTo>
                    <a:lnTo>
                      <a:pt x="278147" y="35268"/>
                    </a:lnTo>
                    <a:close/>
                    <a:moveTo>
                      <a:pt x="272601" y="40561"/>
                    </a:moveTo>
                    <a:cubicBezTo>
                      <a:pt x="274746" y="32925"/>
                      <a:pt x="273572" y="26461"/>
                      <a:pt x="267905" y="26461"/>
                    </a:cubicBezTo>
                    <a:cubicBezTo>
                      <a:pt x="260659" y="26461"/>
                      <a:pt x="258270" y="31350"/>
                      <a:pt x="251227" y="46661"/>
                    </a:cubicBezTo>
                    <a:lnTo>
                      <a:pt x="251227" y="38056"/>
                    </a:lnTo>
                    <a:cubicBezTo>
                      <a:pt x="251227" y="31996"/>
                      <a:pt x="249243" y="26502"/>
                      <a:pt x="243778" y="26502"/>
                    </a:cubicBezTo>
                    <a:cubicBezTo>
                      <a:pt x="237301" y="26502"/>
                      <a:pt x="231391" y="36682"/>
                      <a:pt x="226695" y="46499"/>
                    </a:cubicBezTo>
                    <a:lnTo>
                      <a:pt x="229650" y="46499"/>
                    </a:lnTo>
                    <a:cubicBezTo>
                      <a:pt x="232808" y="41975"/>
                      <a:pt x="235722" y="39268"/>
                      <a:pt x="238111" y="39268"/>
                    </a:cubicBezTo>
                    <a:cubicBezTo>
                      <a:pt x="240863" y="39268"/>
                      <a:pt x="242442" y="43591"/>
                      <a:pt x="238111" y="53165"/>
                    </a:cubicBezTo>
                    <a:lnTo>
                      <a:pt x="225562" y="81000"/>
                    </a:lnTo>
                    <a:cubicBezTo>
                      <a:pt x="223214" y="86292"/>
                      <a:pt x="225764" y="89605"/>
                      <a:pt x="230865" y="89605"/>
                    </a:cubicBezTo>
                    <a:cubicBezTo>
                      <a:pt x="234022" y="89605"/>
                      <a:pt x="235398" y="88838"/>
                      <a:pt x="236775" y="85485"/>
                    </a:cubicBezTo>
                    <a:lnTo>
                      <a:pt x="249162" y="52963"/>
                    </a:lnTo>
                    <a:cubicBezTo>
                      <a:pt x="252684" y="48640"/>
                      <a:pt x="255842" y="44924"/>
                      <a:pt x="259768" y="40803"/>
                    </a:cubicBezTo>
                    <a:lnTo>
                      <a:pt x="272722" y="40803"/>
                    </a:lnTo>
                    <a:lnTo>
                      <a:pt x="272722" y="40601"/>
                    </a:lnTo>
                    <a:close/>
                    <a:moveTo>
                      <a:pt x="204066" y="35066"/>
                    </a:moveTo>
                    <a:cubicBezTo>
                      <a:pt x="208397" y="35066"/>
                      <a:pt x="212122" y="38379"/>
                      <a:pt x="210138" y="46055"/>
                    </a:cubicBezTo>
                    <a:lnTo>
                      <a:pt x="190302" y="51347"/>
                    </a:lnTo>
                    <a:cubicBezTo>
                      <a:pt x="193460" y="41732"/>
                      <a:pt x="199330" y="35066"/>
                      <a:pt x="204066" y="35066"/>
                    </a:cubicBezTo>
                    <a:moveTo>
                      <a:pt x="215077" y="67224"/>
                    </a:moveTo>
                    <a:lnTo>
                      <a:pt x="211150" y="67224"/>
                    </a:lnTo>
                    <a:cubicBezTo>
                      <a:pt x="206252" y="73122"/>
                      <a:pt x="200747" y="77809"/>
                      <a:pt x="195444" y="77809"/>
                    </a:cubicBezTo>
                    <a:cubicBezTo>
                      <a:pt x="190140" y="77809"/>
                      <a:pt x="187185" y="74496"/>
                      <a:pt x="187185" y="67224"/>
                    </a:cubicBezTo>
                    <a:cubicBezTo>
                      <a:pt x="187185" y="64275"/>
                      <a:pt x="187590" y="61164"/>
                      <a:pt x="188157" y="58417"/>
                    </a:cubicBezTo>
                    <a:lnTo>
                      <a:pt x="220380" y="47833"/>
                    </a:lnTo>
                    <a:cubicBezTo>
                      <a:pt x="226655" y="32925"/>
                      <a:pt x="219206" y="26461"/>
                      <a:pt x="210179" y="26461"/>
                    </a:cubicBezTo>
                    <a:cubicBezTo>
                      <a:pt x="194877" y="26461"/>
                      <a:pt x="177591" y="53125"/>
                      <a:pt x="177591" y="74092"/>
                    </a:cubicBezTo>
                    <a:cubicBezTo>
                      <a:pt x="177591" y="84071"/>
                      <a:pt x="182287" y="89565"/>
                      <a:pt x="189776" y="89565"/>
                    </a:cubicBezTo>
                    <a:cubicBezTo>
                      <a:pt x="198601" y="89565"/>
                      <a:pt x="207628" y="81121"/>
                      <a:pt x="215117" y="67224"/>
                    </a:cubicBezTo>
                    <a:moveTo>
                      <a:pt x="140106" y="80152"/>
                    </a:moveTo>
                    <a:cubicBezTo>
                      <a:pt x="136948" y="80152"/>
                      <a:pt x="132455" y="77203"/>
                      <a:pt x="132455" y="74658"/>
                    </a:cubicBezTo>
                    <a:cubicBezTo>
                      <a:pt x="132455" y="73890"/>
                      <a:pt x="133831" y="70133"/>
                      <a:pt x="135612" y="65649"/>
                    </a:cubicBezTo>
                    <a:lnTo>
                      <a:pt x="140713" y="51913"/>
                    </a:lnTo>
                    <a:cubicBezTo>
                      <a:pt x="146218" y="45247"/>
                      <a:pt x="154841" y="38016"/>
                      <a:pt x="159780" y="38016"/>
                    </a:cubicBezTo>
                    <a:cubicBezTo>
                      <a:pt x="162735" y="38016"/>
                      <a:pt x="164880" y="39995"/>
                      <a:pt x="164880" y="44075"/>
                    </a:cubicBezTo>
                    <a:cubicBezTo>
                      <a:pt x="164678" y="57003"/>
                      <a:pt x="152898" y="80152"/>
                      <a:pt x="140146" y="80152"/>
                    </a:cubicBezTo>
                    <a:moveTo>
                      <a:pt x="175891" y="39187"/>
                    </a:moveTo>
                    <a:cubicBezTo>
                      <a:pt x="175891" y="29774"/>
                      <a:pt x="173543" y="26259"/>
                      <a:pt x="166864" y="26259"/>
                    </a:cubicBezTo>
                    <a:cubicBezTo>
                      <a:pt x="158606" y="26259"/>
                      <a:pt x="150955" y="35066"/>
                      <a:pt x="143101" y="45651"/>
                    </a:cubicBezTo>
                    <a:lnTo>
                      <a:pt x="159577" y="1374"/>
                    </a:lnTo>
                    <a:lnTo>
                      <a:pt x="158606" y="0"/>
                    </a:lnTo>
                    <a:lnTo>
                      <a:pt x="138163" y="2343"/>
                    </a:lnTo>
                    <a:lnTo>
                      <a:pt x="138163" y="4686"/>
                    </a:lnTo>
                    <a:lnTo>
                      <a:pt x="142089" y="7635"/>
                    </a:lnTo>
                    <a:cubicBezTo>
                      <a:pt x="145611" y="10382"/>
                      <a:pt x="144437" y="13130"/>
                      <a:pt x="141320" y="21735"/>
                    </a:cubicBezTo>
                    <a:lnTo>
                      <a:pt x="123468" y="68557"/>
                    </a:lnTo>
                    <a:cubicBezTo>
                      <a:pt x="121889" y="72476"/>
                      <a:pt x="120148" y="77162"/>
                      <a:pt x="120148" y="78374"/>
                    </a:cubicBezTo>
                    <a:cubicBezTo>
                      <a:pt x="120148" y="83869"/>
                      <a:pt x="127597" y="89161"/>
                      <a:pt x="134479" y="89161"/>
                    </a:cubicBezTo>
                    <a:cubicBezTo>
                      <a:pt x="149983" y="89565"/>
                      <a:pt x="175932" y="61124"/>
                      <a:pt x="175932" y="39187"/>
                    </a:cubicBezTo>
                    <a:moveTo>
                      <a:pt x="115655" y="33127"/>
                    </a:moveTo>
                    <a:cubicBezTo>
                      <a:pt x="116829" y="28804"/>
                      <a:pt x="114076" y="26461"/>
                      <a:pt x="111728" y="26461"/>
                    </a:cubicBezTo>
                    <a:cubicBezTo>
                      <a:pt x="102499" y="26461"/>
                      <a:pt x="91285" y="34905"/>
                      <a:pt x="86994" y="46459"/>
                    </a:cubicBezTo>
                    <a:lnTo>
                      <a:pt x="89949" y="46459"/>
                    </a:lnTo>
                    <a:cubicBezTo>
                      <a:pt x="92904" y="42136"/>
                      <a:pt x="98005" y="37450"/>
                      <a:pt x="102903" y="36642"/>
                    </a:cubicBezTo>
                    <a:lnTo>
                      <a:pt x="85051" y="82899"/>
                    </a:lnTo>
                    <a:cubicBezTo>
                      <a:pt x="83472" y="87222"/>
                      <a:pt x="86630" y="89565"/>
                      <a:pt x="88978" y="89565"/>
                    </a:cubicBezTo>
                    <a:cubicBezTo>
                      <a:pt x="97803" y="89565"/>
                      <a:pt x="108206" y="81121"/>
                      <a:pt x="112538" y="69567"/>
                    </a:cubicBezTo>
                    <a:lnTo>
                      <a:pt x="109583" y="69567"/>
                    </a:lnTo>
                    <a:cubicBezTo>
                      <a:pt x="106628" y="73890"/>
                      <a:pt x="101527" y="78576"/>
                      <a:pt x="96629" y="79384"/>
                    </a:cubicBezTo>
                    <a:lnTo>
                      <a:pt x="115695" y="33127"/>
                    </a:lnTo>
                    <a:close/>
                    <a:moveTo>
                      <a:pt x="117639" y="14705"/>
                    </a:moveTo>
                    <a:cubicBezTo>
                      <a:pt x="121565" y="14705"/>
                      <a:pt x="124885" y="11392"/>
                      <a:pt x="124885" y="7474"/>
                    </a:cubicBezTo>
                    <a:cubicBezTo>
                      <a:pt x="124885" y="3555"/>
                      <a:pt x="121565" y="242"/>
                      <a:pt x="117639" y="242"/>
                    </a:cubicBezTo>
                    <a:cubicBezTo>
                      <a:pt x="115088" y="242"/>
                      <a:pt x="112740" y="1616"/>
                      <a:pt x="111364" y="3757"/>
                    </a:cubicBezTo>
                    <a:cubicBezTo>
                      <a:pt x="109988" y="5898"/>
                      <a:pt x="109988" y="8847"/>
                      <a:pt x="111364" y="11191"/>
                    </a:cubicBezTo>
                    <a:cubicBezTo>
                      <a:pt x="112740" y="13332"/>
                      <a:pt x="115088" y="14907"/>
                      <a:pt x="117639" y="14705"/>
                    </a:cubicBezTo>
                    <a:moveTo>
                      <a:pt x="72259" y="5898"/>
                    </a:moveTo>
                    <a:lnTo>
                      <a:pt x="29835" y="5898"/>
                    </a:lnTo>
                    <a:lnTo>
                      <a:pt x="28661" y="9413"/>
                    </a:lnTo>
                    <a:cubicBezTo>
                      <a:pt x="41048" y="11958"/>
                      <a:pt x="42222" y="13130"/>
                      <a:pt x="36514" y="29208"/>
                    </a:cubicBezTo>
                    <a:lnTo>
                      <a:pt x="23763" y="63911"/>
                    </a:lnTo>
                    <a:cubicBezTo>
                      <a:pt x="17852" y="79788"/>
                      <a:pt x="15504" y="81162"/>
                      <a:pt x="1174" y="83707"/>
                    </a:cubicBezTo>
                    <a:lnTo>
                      <a:pt x="202" y="87222"/>
                    </a:lnTo>
                    <a:lnTo>
                      <a:pt x="64608" y="87222"/>
                    </a:lnTo>
                    <a:lnTo>
                      <a:pt x="78534" y="62336"/>
                    </a:lnTo>
                    <a:lnTo>
                      <a:pt x="73635" y="62336"/>
                    </a:lnTo>
                    <a:cubicBezTo>
                      <a:pt x="65580" y="71143"/>
                      <a:pt x="56350" y="82333"/>
                      <a:pt x="42020" y="82333"/>
                    </a:cubicBezTo>
                    <a:cubicBezTo>
                      <a:pt x="31211" y="82333"/>
                      <a:pt x="29632" y="80354"/>
                      <a:pt x="35745" y="63709"/>
                    </a:cubicBezTo>
                    <a:lnTo>
                      <a:pt x="48497" y="29007"/>
                    </a:lnTo>
                    <a:cubicBezTo>
                      <a:pt x="54407" y="13130"/>
                      <a:pt x="56755" y="11756"/>
                      <a:pt x="71085" y="9211"/>
                    </a:cubicBezTo>
                    <a:lnTo>
                      <a:pt x="72259" y="5898"/>
                    </a:lnTo>
                    <a:close/>
                  </a:path>
                </a:pathLst>
              </a:custGeom>
              <a:solidFill>
                <a:srgbClr val="000000"/>
              </a:solidFill>
              <a:ln w="0" cap="flat">
                <a:noFill/>
                <a:prstDash val="solid"/>
                <a:miter/>
              </a:ln>
            </p:spPr>
            <p:txBody>
              <a:bodyPr rtlCol="0" anchor="ctr"/>
              <a:lstStyle/>
              <a:p>
                <a:endParaRPr lang="fr-FR"/>
              </a:p>
            </p:txBody>
          </p:sp>
        </p:grpSp>
        <p:sp>
          <p:nvSpPr>
            <p:cNvPr id="12" name="Forme libre 11">
              <a:extLst>
                <a:ext uri="{FF2B5EF4-FFF2-40B4-BE49-F238E27FC236}">
                  <a16:creationId xmlns:a16="http://schemas.microsoft.com/office/drawing/2014/main" id="{D741DBD0-4E76-8CEB-D6F3-7847F9CE7667}"/>
                </a:ext>
              </a:extLst>
            </p:cNvPr>
            <p:cNvSpPr/>
            <p:nvPr/>
          </p:nvSpPr>
          <p:spPr>
            <a:xfrm>
              <a:off x="6094193" y="-1064437"/>
              <a:ext cx="1711709" cy="633215"/>
            </a:xfrm>
            <a:custGeom>
              <a:avLst/>
              <a:gdLst>
                <a:gd name="connsiteX0" fmla="*/ 39550 w 1711709"/>
                <a:gd name="connsiteY0" fmla="*/ 498120 h 633215"/>
                <a:gd name="connsiteX1" fmla="*/ 39550 w 1711709"/>
                <a:gd name="connsiteY1" fmla="*/ 599280 h 633215"/>
                <a:gd name="connsiteX2" fmla="*/ 72097 w 1711709"/>
                <a:gd name="connsiteY2" fmla="*/ 599280 h 633215"/>
                <a:gd name="connsiteX3" fmla="*/ 119743 w 1711709"/>
                <a:gd name="connsiteY3" fmla="*/ 548700 h 633215"/>
                <a:gd name="connsiteX4" fmla="*/ 72097 w 1711709"/>
                <a:gd name="connsiteY4" fmla="*/ 498120 h 633215"/>
                <a:gd name="connsiteX5" fmla="*/ 943537 w 1711709"/>
                <a:gd name="connsiteY5" fmla="*/ 497393 h 633215"/>
                <a:gd name="connsiteX6" fmla="*/ 943537 w 1711709"/>
                <a:gd name="connsiteY6" fmla="*/ 545428 h 633215"/>
                <a:gd name="connsiteX7" fmla="*/ 943537 w 1711709"/>
                <a:gd name="connsiteY7" fmla="*/ 545468 h 633215"/>
                <a:gd name="connsiteX8" fmla="*/ 976529 w 1711709"/>
                <a:gd name="connsiteY8" fmla="*/ 545468 h 633215"/>
                <a:gd name="connsiteX9" fmla="*/ 998632 w 1711709"/>
                <a:gd name="connsiteY9" fmla="*/ 521309 h 633215"/>
                <a:gd name="connsiteX10" fmla="*/ 976529 w 1711709"/>
                <a:gd name="connsiteY10" fmla="*/ 497393 h 633215"/>
                <a:gd name="connsiteX11" fmla="*/ 1234962 w 1711709"/>
                <a:gd name="connsiteY11" fmla="*/ 467538 h 633215"/>
                <a:gd name="connsiteX12" fmla="*/ 1267063 w 1711709"/>
                <a:gd name="connsiteY12" fmla="*/ 467538 h 633215"/>
                <a:gd name="connsiteX13" fmla="*/ 1267063 w 1711709"/>
                <a:gd name="connsiteY13" fmla="*/ 629942 h 633215"/>
                <a:gd name="connsiteX14" fmla="*/ 1234962 w 1711709"/>
                <a:gd name="connsiteY14" fmla="*/ 629942 h 633215"/>
                <a:gd name="connsiteX15" fmla="*/ 911435 w 1711709"/>
                <a:gd name="connsiteY15" fmla="*/ 467538 h 633215"/>
                <a:gd name="connsiteX16" fmla="*/ 976529 w 1711709"/>
                <a:gd name="connsiteY16" fmla="*/ 467538 h 633215"/>
                <a:gd name="connsiteX17" fmla="*/ 1030693 w 1711709"/>
                <a:gd name="connsiteY17" fmla="*/ 521350 h 633215"/>
                <a:gd name="connsiteX18" fmla="*/ 999320 w 1711709"/>
                <a:gd name="connsiteY18" fmla="*/ 568657 h 633215"/>
                <a:gd name="connsiteX19" fmla="*/ 1035348 w 1711709"/>
                <a:gd name="connsiteY19" fmla="*/ 629902 h 633215"/>
                <a:gd name="connsiteX20" fmla="*/ 1000696 w 1711709"/>
                <a:gd name="connsiteY20" fmla="*/ 629902 h 633215"/>
                <a:gd name="connsiteX21" fmla="*/ 967930 w 1711709"/>
                <a:gd name="connsiteY21" fmla="*/ 573545 h 633215"/>
                <a:gd name="connsiteX22" fmla="*/ 967947 w 1711709"/>
                <a:gd name="connsiteY22" fmla="*/ 573545 h 633215"/>
                <a:gd name="connsiteX23" fmla="*/ 967907 w 1711709"/>
                <a:gd name="connsiteY23" fmla="*/ 573505 h 633215"/>
                <a:gd name="connsiteX24" fmla="*/ 967930 w 1711709"/>
                <a:gd name="connsiteY24" fmla="*/ 573545 h 633215"/>
                <a:gd name="connsiteX25" fmla="*/ 943537 w 1711709"/>
                <a:gd name="connsiteY25" fmla="*/ 573545 h 633215"/>
                <a:gd name="connsiteX26" fmla="*/ 943537 w 1711709"/>
                <a:gd name="connsiteY26" fmla="*/ 629942 h 633215"/>
                <a:gd name="connsiteX27" fmla="*/ 911435 w 1711709"/>
                <a:gd name="connsiteY27" fmla="*/ 629942 h 633215"/>
                <a:gd name="connsiteX28" fmla="*/ 631629 w 1711709"/>
                <a:gd name="connsiteY28" fmla="*/ 467538 h 633215"/>
                <a:gd name="connsiteX29" fmla="*/ 656039 w 1711709"/>
                <a:gd name="connsiteY29" fmla="*/ 467538 h 633215"/>
                <a:gd name="connsiteX30" fmla="*/ 725788 w 1711709"/>
                <a:gd name="connsiteY30" fmla="*/ 566597 h 633215"/>
                <a:gd name="connsiteX31" fmla="*/ 725788 w 1711709"/>
                <a:gd name="connsiteY31" fmla="*/ 467538 h 633215"/>
                <a:gd name="connsiteX32" fmla="*/ 757890 w 1711709"/>
                <a:gd name="connsiteY32" fmla="*/ 467538 h 633215"/>
                <a:gd name="connsiteX33" fmla="*/ 757890 w 1711709"/>
                <a:gd name="connsiteY33" fmla="*/ 629942 h 633215"/>
                <a:gd name="connsiteX34" fmla="*/ 733480 w 1711709"/>
                <a:gd name="connsiteY34" fmla="*/ 629942 h 633215"/>
                <a:gd name="connsiteX35" fmla="*/ 663731 w 1711709"/>
                <a:gd name="connsiteY35" fmla="*/ 530641 h 633215"/>
                <a:gd name="connsiteX36" fmla="*/ 663731 w 1711709"/>
                <a:gd name="connsiteY36" fmla="*/ 629942 h 633215"/>
                <a:gd name="connsiteX37" fmla="*/ 631629 w 1711709"/>
                <a:gd name="connsiteY37" fmla="*/ 629942 h 633215"/>
                <a:gd name="connsiteX38" fmla="*/ 1297343 w 1711709"/>
                <a:gd name="connsiteY38" fmla="*/ 467498 h 633215"/>
                <a:gd name="connsiteX39" fmla="*/ 1396846 w 1711709"/>
                <a:gd name="connsiteY39" fmla="*/ 467498 h 633215"/>
                <a:gd name="connsiteX40" fmla="*/ 1396846 w 1711709"/>
                <a:gd name="connsiteY40" fmla="*/ 498120 h 633215"/>
                <a:gd name="connsiteX41" fmla="*/ 1329444 w 1711709"/>
                <a:gd name="connsiteY41" fmla="*/ 498120 h 633215"/>
                <a:gd name="connsiteX42" fmla="*/ 1329444 w 1711709"/>
                <a:gd name="connsiteY42" fmla="*/ 532702 h 633215"/>
                <a:gd name="connsiteX43" fmla="*/ 1391057 w 1711709"/>
                <a:gd name="connsiteY43" fmla="*/ 532702 h 633215"/>
                <a:gd name="connsiteX44" fmla="*/ 1391057 w 1711709"/>
                <a:gd name="connsiteY44" fmla="*/ 562840 h 633215"/>
                <a:gd name="connsiteX45" fmla="*/ 1329444 w 1711709"/>
                <a:gd name="connsiteY45" fmla="*/ 562840 h 633215"/>
                <a:gd name="connsiteX46" fmla="*/ 1329444 w 1711709"/>
                <a:gd name="connsiteY46" fmla="*/ 599280 h 633215"/>
                <a:gd name="connsiteX47" fmla="*/ 1397979 w 1711709"/>
                <a:gd name="connsiteY47" fmla="*/ 599280 h 633215"/>
                <a:gd name="connsiteX48" fmla="*/ 1397979 w 1711709"/>
                <a:gd name="connsiteY48" fmla="*/ 629903 h 633215"/>
                <a:gd name="connsiteX49" fmla="*/ 1297343 w 1711709"/>
                <a:gd name="connsiteY49" fmla="*/ 629903 h 633215"/>
                <a:gd name="connsiteX50" fmla="*/ 788211 w 1711709"/>
                <a:gd name="connsiteY50" fmla="*/ 467498 h 633215"/>
                <a:gd name="connsiteX51" fmla="*/ 887714 w 1711709"/>
                <a:gd name="connsiteY51" fmla="*/ 467498 h 633215"/>
                <a:gd name="connsiteX52" fmla="*/ 887714 w 1711709"/>
                <a:gd name="connsiteY52" fmla="*/ 498120 h 633215"/>
                <a:gd name="connsiteX53" fmla="*/ 820312 w 1711709"/>
                <a:gd name="connsiteY53" fmla="*/ 498120 h 633215"/>
                <a:gd name="connsiteX54" fmla="*/ 820312 w 1711709"/>
                <a:gd name="connsiteY54" fmla="*/ 532702 h 633215"/>
                <a:gd name="connsiteX55" fmla="*/ 881925 w 1711709"/>
                <a:gd name="connsiteY55" fmla="*/ 532702 h 633215"/>
                <a:gd name="connsiteX56" fmla="*/ 881925 w 1711709"/>
                <a:gd name="connsiteY56" fmla="*/ 562840 h 633215"/>
                <a:gd name="connsiteX57" fmla="*/ 820312 w 1711709"/>
                <a:gd name="connsiteY57" fmla="*/ 562840 h 633215"/>
                <a:gd name="connsiteX58" fmla="*/ 820312 w 1711709"/>
                <a:gd name="connsiteY58" fmla="*/ 599280 h 633215"/>
                <a:gd name="connsiteX59" fmla="*/ 888847 w 1711709"/>
                <a:gd name="connsiteY59" fmla="*/ 599280 h 633215"/>
                <a:gd name="connsiteX60" fmla="*/ 888847 w 1711709"/>
                <a:gd name="connsiteY60" fmla="*/ 629903 h 633215"/>
                <a:gd name="connsiteX61" fmla="*/ 788211 w 1711709"/>
                <a:gd name="connsiteY61" fmla="*/ 629903 h 633215"/>
                <a:gd name="connsiteX62" fmla="*/ 508445 w 1711709"/>
                <a:gd name="connsiteY62" fmla="*/ 467498 h 633215"/>
                <a:gd name="connsiteX63" fmla="*/ 607948 w 1711709"/>
                <a:gd name="connsiteY63" fmla="*/ 467498 h 633215"/>
                <a:gd name="connsiteX64" fmla="*/ 607948 w 1711709"/>
                <a:gd name="connsiteY64" fmla="*/ 498120 h 633215"/>
                <a:gd name="connsiteX65" fmla="*/ 540546 w 1711709"/>
                <a:gd name="connsiteY65" fmla="*/ 498120 h 633215"/>
                <a:gd name="connsiteX66" fmla="*/ 540546 w 1711709"/>
                <a:gd name="connsiteY66" fmla="*/ 532702 h 633215"/>
                <a:gd name="connsiteX67" fmla="*/ 602159 w 1711709"/>
                <a:gd name="connsiteY67" fmla="*/ 532702 h 633215"/>
                <a:gd name="connsiteX68" fmla="*/ 602159 w 1711709"/>
                <a:gd name="connsiteY68" fmla="*/ 562840 h 633215"/>
                <a:gd name="connsiteX69" fmla="*/ 540546 w 1711709"/>
                <a:gd name="connsiteY69" fmla="*/ 562840 h 633215"/>
                <a:gd name="connsiteX70" fmla="*/ 540546 w 1711709"/>
                <a:gd name="connsiteY70" fmla="*/ 599280 h 633215"/>
                <a:gd name="connsiteX71" fmla="*/ 609081 w 1711709"/>
                <a:gd name="connsiteY71" fmla="*/ 599280 h 633215"/>
                <a:gd name="connsiteX72" fmla="*/ 609081 w 1711709"/>
                <a:gd name="connsiteY72" fmla="*/ 629902 h 633215"/>
                <a:gd name="connsiteX73" fmla="*/ 508445 w 1711709"/>
                <a:gd name="connsiteY73" fmla="*/ 629902 h 633215"/>
                <a:gd name="connsiteX74" fmla="*/ 354656 w 1711709"/>
                <a:gd name="connsiteY74" fmla="*/ 467498 h 633215"/>
                <a:gd name="connsiteX75" fmla="*/ 386757 w 1711709"/>
                <a:gd name="connsiteY75" fmla="*/ 467498 h 633215"/>
                <a:gd name="connsiteX76" fmla="*/ 386757 w 1711709"/>
                <a:gd name="connsiteY76" fmla="*/ 599280 h 633215"/>
                <a:gd name="connsiteX77" fmla="*/ 448815 w 1711709"/>
                <a:gd name="connsiteY77" fmla="*/ 599280 h 633215"/>
                <a:gd name="connsiteX78" fmla="*/ 448815 w 1711709"/>
                <a:gd name="connsiteY78" fmla="*/ 629903 h 633215"/>
                <a:gd name="connsiteX79" fmla="*/ 354656 w 1711709"/>
                <a:gd name="connsiteY79" fmla="*/ 629903 h 633215"/>
                <a:gd name="connsiteX80" fmla="*/ 173300 w 1711709"/>
                <a:gd name="connsiteY80" fmla="*/ 467498 h 633215"/>
                <a:gd name="connsiteX81" fmla="*/ 272803 w 1711709"/>
                <a:gd name="connsiteY81" fmla="*/ 467498 h 633215"/>
                <a:gd name="connsiteX82" fmla="*/ 272803 w 1711709"/>
                <a:gd name="connsiteY82" fmla="*/ 498120 h 633215"/>
                <a:gd name="connsiteX83" fmla="*/ 205401 w 1711709"/>
                <a:gd name="connsiteY83" fmla="*/ 498120 h 633215"/>
                <a:gd name="connsiteX84" fmla="*/ 205401 w 1711709"/>
                <a:gd name="connsiteY84" fmla="*/ 532702 h 633215"/>
                <a:gd name="connsiteX85" fmla="*/ 267014 w 1711709"/>
                <a:gd name="connsiteY85" fmla="*/ 532702 h 633215"/>
                <a:gd name="connsiteX86" fmla="*/ 267014 w 1711709"/>
                <a:gd name="connsiteY86" fmla="*/ 562840 h 633215"/>
                <a:gd name="connsiteX87" fmla="*/ 205401 w 1711709"/>
                <a:gd name="connsiteY87" fmla="*/ 562840 h 633215"/>
                <a:gd name="connsiteX88" fmla="*/ 205401 w 1711709"/>
                <a:gd name="connsiteY88" fmla="*/ 599280 h 633215"/>
                <a:gd name="connsiteX89" fmla="*/ 273936 w 1711709"/>
                <a:gd name="connsiteY89" fmla="*/ 599280 h 633215"/>
                <a:gd name="connsiteX90" fmla="*/ 273936 w 1711709"/>
                <a:gd name="connsiteY90" fmla="*/ 629903 h 633215"/>
                <a:gd name="connsiteX91" fmla="*/ 173300 w 1711709"/>
                <a:gd name="connsiteY91" fmla="*/ 629903 h 633215"/>
                <a:gd name="connsiteX92" fmla="*/ 7408 w 1711709"/>
                <a:gd name="connsiteY92" fmla="*/ 467498 h 633215"/>
                <a:gd name="connsiteX93" fmla="*/ 72056 w 1711709"/>
                <a:gd name="connsiteY93" fmla="*/ 467498 h 633215"/>
                <a:gd name="connsiteX94" fmla="*/ 150428 w 1711709"/>
                <a:gd name="connsiteY94" fmla="*/ 548700 h 633215"/>
                <a:gd name="connsiteX95" fmla="*/ 72056 w 1711709"/>
                <a:gd name="connsiteY95" fmla="*/ 629903 h 633215"/>
                <a:gd name="connsiteX96" fmla="*/ 7408 w 1711709"/>
                <a:gd name="connsiteY96" fmla="*/ 629903 h 633215"/>
                <a:gd name="connsiteX97" fmla="*/ 449301 w 1711709"/>
                <a:gd name="connsiteY97" fmla="*/ 467256 h 633215"/>
                <a:gd name="connsiteX98" fmla="*/ 481848 w 1711709"/>
                <a:gd name="connsiteY98" fmla="*/ 467256 h 633215"/>
                <a:gd name="connsiteX99" fmla="*/ 464441 w 1711709"/>
                <a:gd name="connsiteY99" fmla="*/ 531773 h 633215"/>
                <a:gd name="connsiteX100" fmla="*/ 440031 w 1711709"/>
                <a:gd name="connsiteY100" fmla="*/ 531773 h 633215"/>
                <a:gd name="connsiteX101" fmla="*/ 1130318 w 1711709"/>
                <a:gd name="connsiteY101" fmla="*/ 464306 h 633215"/>
                <a:gd name="connsiteX102" fmla="*/ 1201241 w 1711709"/>
                <a:gd name="connsiteY102" fmla="*/ 502120 h 633215"/>
                <a:gd name="connsiteX103" fmla="*/ 1173795 w 1711709"/>
                <a:gd name="connsiteY103" fmla="*/ 517916 h 633215"/>
                <a:gd name="connsiteX104" fmla="*/ 1130075 w 1711709"/>
                <a:gd name="connsiteY104" fmla="*/ 495413 h 633215"/>
                <a:gd name="connsiteX105" fmla="*/ 1076842 w 1711709"/>
                <a:gd name="connsiteY105" fmla="*/ 549023 h 633215"/>
                <a:gd name="connsiteX106" fmla="*/ 1132382 w 1711709"/>
                <a:gd name="connsiteY106" fmla="*/ 601946 h 633215"/>
                <a:gd name="connsiteX107" fmla="*/ 1179786 w 1711709"/>
                <a:gd name="connsiteY107" fmla="*/ 571081 h 633215"/>
                <a:gd name="connsiteX108" fmla="*/ 1130520 w 1711709"/>
                <a:gd name="connsiteY108" fmla="*/ 571081 h 633215"/>
                <a:gd name="connsiteX109" fmla="*/ 1130520 w 1711709"/>
                <a:gd name="connsiteY109" fmla="*/ 542802 h 633215"/>
                <a:gd name="connsiteX110" fmla="*/ 1212130 w 1711709"/>
                <a:gd name="connsiteY110" fmla="*/ 542802 h 633215"/>
                <a:gd name="connsiteX111" fmla="*/ 1212130 w 1711709"/>
                <a:gd name="connsiteY111" fmla="*/ 555244 h 633215"/>
                <a:gd name="connsiteX112" fmla="*/ 1132139 w 1711709"/>
                <a:gd name="connsiteY112" fmla="*/ 633215 h 633215"/>
                <a:gd name="connsiteX113" fmla="*/ 1044983 w 1711709"/>
                <a:gd name="connsiteY113" fmla="*/ 548983 h 633215"/>
                <a:gd name="connsiteX114" fmla="*/ 1130318 w 1711709"/>
                <a:gd name="connsiteY114" fmla="*/ 464306 h 633215"/>
                <a:gd name="connsiteX115" fmla="*/ 558156 w 1711709"/>
                <a:gd name="connsiteY115" fmla="*/ 421079 h 633215"/>
                <a:gd name="connsiteX116" fmla="*/ 594184 w 1711709"/>
                <a:gd name="connsiteY116" fmla="*/ 421079 h 633215"/>
                <a:gd name="connsiteX117" fmla="*/ 568397 w 1711709"/>
                <a:gd name="connsiteY117" fmla="*/ 452873 h 633215"/>
                <a:gd name="connsiteX118" fmla="*/ 539575 w 1711709"/>
                <a:gd name="connsiteY118" fmla="*/ 452873 h 633215"/>
                <a:gd name="connsiteX119" fmla="*/ 1132382 w 1711709"/>
                <a:gd name="connsiteY119" fmla="*/ 272249 h 633215"/>
                <a:gd name="connsiteX120" fmla="*/ 1110077 w 1711709"/>
                <a:gd name="connsiteY120" fmla="*/ 338625 h 633215"/>
                <a:gd name="connsiteX121" fmla="*/ 1154687 w 1711709"/>
                <a:gd name="connsiteY121" fmla="*/ 338625 h 633215"/>
                <a:gd name="connsiteX122" fmla="*/ 39550 w 1711709"/>
                <a:gd name="connsiteY122" fmla="*/ 266028 h 633215"/>
                <a:gd name="connsiteX123" fmla="*/ 39550 w 1711709"/>
                <a:gd name="connsiteY123" fmla="*/ 367187 h 633215"/>
                <a:gd name="connsiteX124" fmla="*/ 72097 w 1711709"/>
                <a:gd name="connsiteY124" fmla="*/ 367187 h 633215"/>
                <a:gd name="connsiteX125" fmla="*/ 119743 w 1711709"/>
                <a:gd name="connsiteY125" fmla="*/ 316607 h 633215"/>
                <a:gd name="connsiteX126" fmla="*/ 72097 w 1711709"/>
                <a:gd name="connsiteY126" fmla="*/ 266028 h 633215"/>
                <a:gd name="connsiteX127" fmla="*/ 386757 w 1711709"/>
                <a:gd name="connsiteY127" fmla="*/ 265260 h 633215"/>
                <a:gd name="connsiteX128" fmla="*/ 386757 w 1711709"/>
                <a:gd name="connsiteY128" fmla="*/ 313295 h 633215"/>
                <a:gd name="connsiteX129" fmla="*/ 386757 w 1711709"/>
                <a:gd name="connsiteY129" fmla="*/ 313335 h 633215"/>
                <a:gd name="connsiteX130" fmla="*/ 419750 w 1711709"/>
                <a:gd name="connsiteY130" fmla="*/ 313335 h 633215"/>
                <a:gd name="connsiteX131" fmla="*/ 441812 w 1711709"/>
                <a:gd name="connsiteY131" fmla="*/ 289176 h 633215"/>
                <a:gd name="connsiteX132" fmla="*/ 419750 w 1711709"/>
                <a:gd name="connsiteY132" fmla="*/ 265260 h 633215"/>
                <a:gd name="connsiteX133" fmla="*/ 1478253 w 1711709"/>
                <a:gd name="connsiteY133" fmla="*/ 263240 h 633215"/>
                <a:gd name="connsiteX134" fmla="*/ 1425709 w 1711709"/>
                <a:gd name="connsiteY134" fmla="*/ 316607 h 633215"/>
                <a:gd name="connsiteX135" fmla="*/ 1478253 w 1711709"/>
                <a:gd name="connsiteY135" fmla="*/ 369772 h 633215"/>
                <a:gd name="connsiteX136" fmla="*/ 1530798 w 1711709"/>
                <a:gd name="connsiteY136" fmla="*/ 316607 h 633215"/>
                <a:gd name="connsiteX137" fmla="*/ 1478253 w 1711709"/>
                <a:gd name="connsiteY137" fmla="*/ 263240 h 633215"/>
                <a:gd name="connsiteX138" fmla="*/ 497514 w 1711709"/>
                <a:gd name="connsiteY138" fmla="*/ 235406 h 633215"/>
                <a:gd name="connsiteX139" fmla="*/ 597017 w 1711709"/>
                <a:gd name="connsiteY139" fmla="*/ 235406 h 633215"/>
                <a:gd name="connsiteX140" fmla="*/ 597017 w 1711709"/>
                <a:gd name="connsiteY140" fmla="*/ 266028 h 633215"/>
                <a:gd name="connsiteX141" fmla="*/ 529616 w 1711709"/>
                <a:gd name="connsiteY141" fmla="*/ 266028 h 633215"/>
                <a:gd name="connsiteX142" fmla="*/ 529616 w 1711709"/>
                <a:gd name="connsiteY142" fmla="*/ 300610 h 633215"/>
                <a:gd name="connsiteX143" fmla="*/ 591228 w 1711709"/>
                <a:gd name="connsiteY143" fmla="*/ 300610 h 633215"/>
                <a:gd name="connsiteX144" fmla="*/ 591228 w 1711709"/>
                <a:gd name="connsiteY144" fmla="*/ 330748 h 633215"/>
                <a:gd name="connsiteX145" fmla="*/ 529616 w 1711709"/>
                <a:gd name="connsiteY145" fmla="*/ 330748 h 633215"/>
                <a:gd name="connsiteX146" fmla="*/ 529616 w 1711709"/>
                <a:gd name="connsiteY146" fmla="*/ 367188 h 633215"/>
                <a:gd name="connsiteX147" fmla="*/ 598150 w 1711709"/>
                <a:gd name="connsiteY147" fmla="*/ 367188 h 633215"/>
                <a:gd name="connsiteX148" fmla="*/ 598150 w 1711709"/>
                <a:gd name="connsiteY148" fmla="*/ 397810 h 633215"/>
                <a:gd name="connsiteX149" fmla="*/ 497514 w 1711709"/>
                <a:gd name="connsiteY149" fmla="*/ 397810 h 633215"/>
                <a:gd name="connsiteX150" fmla="*/ 1585448 w 1711709"/>
                <a:gd name="connsiteY150" fmla="*/ 235405 h 633215"/>
                <a:gd name="connsiteX151" fmla="*/ 1609858 w 1711709"/>
                <a:gd name="connsiteY151" fmla="*/ 235405 h 633215"/>
                <a:gd name="connsiteX152" fmla="*/ 1679607 w 1711709"/>
                <a:gd name="connsiteY152" fmla="*/ 334464 h 633215"/>
                <a:gd name="connsiteX153" fmla="*/ 1679607 w 1711709"/>
                <a:gd name="connsiteY153" fmla="*/ 235405 h 633215"/>
                <a:gd name="connsiteX154" fmla="*/ 1711709 w 1711709"/>
                <a:gd name="connsiteY154" fmla="*/ 235405 h 633215"/>
                <a:gd name="connsiteX155" fmla="*/ 1711709 w 1711709"/>
                <a:gd name="connsiteY155" fmla="*/ 397810 h 633215"/>
                <a:gd name="connsiteX156" fmla="*/ 1687299 w 1711709"/>
                <a:gd name="connsiteY156" fmla="*/ 397810 h 633215"/>
                <a:gd name="connsiteX157" fmla="*/ 1617550 w 1711709"/>
                <a:gd name="connsiteY157" fmla="*/ 298509 h 633215"/>
                <a:gd name="connsiteX158" fmla="*/ 1617550 w 1711709"/>
                <a:gd name="connsiteY158" fmla="*/ 397810 h 633215"/>
                <a:gd name="connsiteX159" fmla="*/ 1585448 w 1711709"/>
                <a:gd name="connsiteY159" fmla="*/ 397810 h 633215"/>
                <a:gd name="connsiteX160" fmla="*/ 1338917 w 1711709"/>
                <a:gd name="connsiteY160" fmla="*/ 235405 h 633215"/>
                <a:gd name="connsiteX161" fmla="*/ 1371019 w 1711709"/>
                <a:gd name="connsiteY161" fmla="*/ 235405 h 633215"/>
                <a:gd name="connsiteX162" fmla="*/ 1371019 w 1711709"/>
                <a:gd name="connsiteY162" fmla="*/ 397810 h 633215"/>
                <a:gd name="connsiteX163" fmla="*/ 1338917 w 1711709"/>
                <a:gd name="connsiteY163" fmla="*/ 397810 h 633215"/>
                <a:gd name="connsiteX164" fmla="*/ 1201200 w 1711709"/>
                <a:gd name="connsiteY164" fmla="*/ 235405 h 633215"/>
                <a:gd name="connsiteX165" fmla="*/ 1320943 w 1711709"/>
                <a:gd name="connsiteY165" fmla="*/ 235405 h 633215"/>
                <a:gd name="connsiteX166" fmla="*/ 1320943 w 1711709"/>
                <a:gd name="connsiteY166" fmla="*/ 266028 h 633215"/>
                <a:gd name="connsiteX167" fmla="*/ 1277021 w 1711709"/>
                <a:gd name="connsiteY167" fmla="*/ 266028 h 633215"/>
                <a:gd name="connsiteX168" fmla="*/ 1277021 w 1711709"/>
                <a:gd name="connsiteY168" fmla="*/ 397810 h 633215"/>
                <a:gd name="connsiteX169" fmla="*/ 1244919 w 1711709"/>
                <a:gd name="connsiteY169" fmla="*/ 397810 h 633215"/>
                <a:gd name="connsiteX170" fmla="*/ 1244919 w 1711709"/>
                <a:gd name="connsiteY170" fmla="*/ 266028 h 633215"/>
                <a:gd name="connsiteX171" fmla="*/ 1201200 w 1711709"/>
                <a:gd name="connsiteY171" fmla="*/ 266028 h 633215"/>
                <a:gd name="connsiteX172" fmla="*/ 1112384 w 1711709"/>
                <a:gd name="connsiteY172" fmla="*/ 235405 h 633215"/>
                <a:gd name="connsiteX173" fmla="*/ 1152137 w 1711709"/>
                <a:gd name="connsiteY173" fmla="*/ 235405 h 633215"/>
                <a:gd name="connsiteX174" fmla="*/ 1209336 w 1711709"/>
                <a:gd name="connsiteY174" fmla="*/ 397810 h 633215"/>
                <a:gd name="connsiteX175" fmla="*/ 1174482 w 1711709"/>
                <a:gd name="connsiteY175" fmla="*/ 397810 h 633215"/>
                <a:gd name="connsiteX176" fmla="*/ 1164726 w 1711709"/>
                <a:gd name="connsiteY176" fmla="*/ 368561 h 633215"/>
                <a:gd name="connsiteX177" fmla="*/ 1164686 w 1711709"/>
                <a:gd name="connsiteY177" fmla="*/ 368561 h 633215"/>
                <a:gd name="connsiteX178" fmla="*/ 1099835 w 1711709"/>
                <a:gd name="connsiteY178" fmla="*/ 368561 h 633215"/>
                <a:gd name="connsiteX179" fmla="*/ 1090079 w 1711709"/>
                <a:gd name="connsiteY179" fmla="*/ 397810 h 633215"/>
                <a:gd name="connsiteX180" fmla="*/ 1055427 w 1711709"/>
                <a:gd name="connsiteY180" fmla="*/ 397810 h 633215"/>
                <a:gd name="connsiteX181" fmla="*/ 952847 w 1711709"/>
                <a:gd name="connsiteY181" fmla="*/ 235405 h 633215"/>
                <a:gd name="connsiteX182" fmla="*/ 984949 w 1711709"/>
                <a:gd name="connsiteY182" fmla="*/ 235405 h 633215"/>
                <a:gd name="connsiteX183" fmla="*/ 984949 w 1711709"/>
                <a:gd name="connsiteY183" fmla="*/ 367187 h 633215"/>
                <a:gd name="connsiteX184" fmla="*/ 1047006 w 1711709"/>
                <a:gd name="connsiteY184" fmla="*/ 367187 h 633215"/>
                <a:gd name="connsiteX185" fmla="*/ 1047006 w 1711709"/>
                <a:gd name="connsiteY185" fmla="*/ 397810 h 633215"/>
                <a:gd name="connsiteX186" fmla="*/ 952847 w 1711709"/>
                <a:gd name="connsiteY186" fmla="*/ 397810 h 633215"/>
                <a:gd name="connsiteX187" fmla="*/ 799626 w 1711709"/>
                <a:gd name="connsiteY187" fmla="*/ 235405 h 633215"/>
                <a:gd name="connsiteX188" fmla="*/ 831485 w 1711709"/>
                <a:gd name="connsiteY188" fmla="*/ 235405 h 633215"/>
                <a:gd name="connsiteX189" fmla="*/ 831485 w 1711709"/>
                <a:gd name="connsiteY189" fmla="*/ 342140 h 633215"/>
                <a:gd name="connsiteX190" fmla="*/ 861684 w 1711709"/>
                <a:gd name="connsiteY190" fmla="*/ 369773 h 633215"/>
                <a:gd name="connsiteX191" fmla="*/ 891883 w 1711709"/>
                <a:gd name="connsiteY191" fmla="*/ 342140 h 633215"/>
                <a:gd name="connsiteX192" fmla="*/ 891883 w 1711709"/>
                <a:gd name="connsiteY192" fmla="*/ 235405 h 633215"/>
                <a:gd name="connsiteX193" fmla="*/ 923984 w 1711709"/>
                <a:gd name="connsiteY193" fmla="*/ 235405 h 633215"/>
                <a:gd name="connsiteX194" fmla="*/ 923984 w 1711709"/>
                <a:gd name="connsiteY194" fmla="*/ 344685 h 633215"/>
                <a:gd name="connsiteX195" fmla="*/ 861684 w 1711709"/>
                <a:gd name="connsiteY195" fmla="*/ 401082 h 633215"/>
                <a:gd name="connsiteX196" fmla="*/ 799626 w 1711709"/>
                <a:gd name="connsiteY196" fmla="*/ 344685 h 633215"/>
                <a:gd name="connsiteX197" fmla="*/ 354656 w 1711709"/>
                <a:gd name="connsiteY197" fmla="*/ 235405 h 633215"/>
                <a:gd name="connsiteX198" fmla="*/ 419750 w 1711709"/>
                <a:gd name="connsiteY198" fmla="*/ 235405 h 633215"/>
                <a:gd name="connsiteX199" fmla="*/ 473914 w 1711709"/>
                <a:gd name="connsiteY199" fmla="*/ 289217 h 633215"/>
                <a:gd name="connsiteX200" fmla="*/ 442541 w 1711709"/>
                <a:gd name="connsiteY200" fmla="*/ 336524 h 633215"/>
                <a:gd name="connsiteX201" fmla="*/ 478569 w 1711709"/>
                <a:gd name="connsiteY201" fmla="*/ 397769 h 633215"/>
                <a:gd name="connsiteX202" fmla="*/ 443917 w 1711709"/>
                <a:gd name="connsiteY202" fmla="*/ 397769 h 633215"/>
                <a:gd name="connsiteX203" fmla="*/ 411150 w 1711709"/>
                <a:gd name="connsiteY203" fmla="*/ 341412 h 633215"/>
                <a:gd name="connsiteX204" fmla="*/ 411168 w 1711709"/>
                <a:gd name="connsiteY204" fmla="*/ 341412 h 633215"/>
                <a:gd name="connsiteX205" fmla="*/ 411127 w 1711709"/>
                <a:gd name="connsiteY205" fmla="*/ 341372 h 633215"/>
                <a:gd name="connsiteX206" fmla="*/ 411150 w 1711709"/>
                <a:gd name="connsiteY206" fmla="*/ 341412 h 633215"/>
                <a:gd name="connsiteX207" fmla="*/ 386757 w 1711709"/>
                <a:gd name="connsiteY207" fmla="*/ 341412 h 633215"/>
                <a:gd name="connsiteX208" fmla="*/ 386757 w 1711709"/>
                <a:gd name="connsiteY208" fmla="*/ 397810 h 633215"/>
                <a:gd name="connsiteX209" fmla="*/ 354656 w 1711709"/>
                <a:gd name="connsiteY209" fmla="*/ 397810 h 633215"/>
                <a:gd name="connsiteX210" fmla="*/ 173300 w 1711709"/>
                <a:gd name="connsiteY210" fmla="*/ 235405 h 633215"/>
                <a:gd name="connsiteX211" fmla="*/ 272803 w 1711709"/>
                <a:gd name="connsiteY211" fmla="*/ 235405 h 633215"/>
                <a:gd name="connsiteX212" fmla="*/ 272803 w 1711709"/>
                <a:gd name="connsiteY212" fmla="*/ 266028 h 633215"/>
                <a:gd name="connsiteX213" fmla="*/ 205401 w 1711709"/>
                <a:gd name="connsiteY213" fmla="*/ 266028 h 633215"/>
                <a:gd name="connsiteX214" fmla="*/ 205401 w 1711709"/>
                <a:gd name="connsiteY214" fmla="*/ 300609 h 633215"/>
                <a:gd name="connsiteX215" fmla="*/ 267014 w 1711709"/>
                <a:gd name="connsiteY215" fmla="*/ 300609 h 633215"/>
                <a:gd name="connsiteX216" fmla="*/ 267014 w 1711709"/>
                <a:gd name="connsiteY216" fmla="*/ 330747 h 633215"/>
                <a:gd name="connsiteX217" fmla="*/ 205401 w 1711709"/>
                <a:gd name="connsiteY217" fmla="*/ 330747 h 633215"/>
                <a:gd name="connsiteX218" fmla="*/ 205401 w 1711709"/>
                <a:gd name="connsiteY218" fmla="*/ 367187 h 633215"/>
                <a:gd name="connsiteX219" fmla="*/ 273936 w 1711709"/>
                <a:gd name="connsiteY219" fmla="*/ 367187 h 633215"/>
                <a:gd name="connsiteX220" fmla="*/ 273936 w 1711709"/>
                <a:gd name="connsiteY220" fmla="*/ 397810 h 633215"/>
                <a:gd name="connsiteX221" fmla="*/ 173300 w 1711709"/>
                <a:gd name="connsiteY221" fmla="*/ 397810 h 633215"/>
                <a:gd name="connsiteX222" fmla="*/ 7408 w 1711709"/>
                <a:gd name="connsiteY222" fmla="*/ 235405 h 633215"/>
                <a:gd name="connsiteX223" fmla="*/ 72056 w 1711709"/>
                <a:gd name="connsiteY223" fmla="*/ 235405 h 633215"/>
                <a:gd name="connsiteX224" fmla="*/ 150428 w 1711709"/>
                <a:gd name="connsiteY224" fmla="*/ 316607 h 633215"/>
                <a:gd name="connsiteX225" fmla="*/ 72056 w 1711709"/>
                <a:gd name="connsiteY225" fmla="*/ 397810 h 633215"/>
                <a:gd name="connsiteX226" fmla="*/ 7408 w 1711709"/>
                <a:gd name="connsiteY226" fmla="*/ 397810 h 633215"/>
                <a:gd name="connsiteX227" fmla="*/ 1478213 w 1711709"/>
                <a:gd name="connsiteY227" fmla="*/ 232173 h 633215"/>
                <a:gd name="connsiteX228" fmla="*/ 1562859 w 1711709"/>
                <a:gd name="connsiteY228" fmla="*/ 316607 h 633215"/>
                <a:gd name="connsiteX229" fmla="*/ 1478213 w 1711709"/>
                <a:gd name="connsiteY229" fmla="*/ 401082 h 633215"/>
                <a:gd name="connsiteX230" fmla="*/ 1393850 w 1711709"/>
                <a:gd name="connsiteY230" fmla="*/ 316607 h 633215"/>
                <a:gd name="connsiteX231" fmla="*/ 1478213 w 1711709"/>
                <a:gd name="connsiteY231" fmla="*/ 232173 h 633215"/>
                <a:gd name="connsiteX232" fmla="*/ 697492 w 1711709"/>
                <a:gd name="connsiteY232" fmla="*/ 232173 h 633215"/>
                <a:gd name="connsiteX233" fmla="*/ 768416 w 1711709"/>
                <a:gd name="connsiteY233" fmla="*/ 269987 h 633215"/>
                <a:gd name="connsiteX234" fmla="*/ 740969 w 1711709"/>
                <a:gd name="connsiteY234" fmla="*/ 285783 h 633215"/>
                <a:gd name="connsiteX235" fmla="*/ 697249 w 1711709"/>
                <a:gd name="connsiteY235" fmla="*/ 263280 h 633215"/>
                <a:gd name="connsiteX236" fmla="*/ 644017 w 1711709"/>
                <a:gd name="connsiteY236" fmla="*/ 316890 h 633215"/>
                <a:gd name="connsiteX237" fmla="*/ 699557 w 1711709"/>
                <a:gd name="connsiteY237" fmla="*/ 369813 h 633215"/>
                <a:gd name="connsiteX238" fmla="*/ 746960 w 1711709"/>
                <a:gd name="connsiteY238" fmla="*/ 338948 h 633215"/>
                <a:gd name="connsiteX239" fmla="*/ 697695 w 1711709"/>
                <a:gd name="connsiteY239" fmla="*/ 338948 h 633215"/>
                <a:gd name="connsiteX240" fmla="*/ 697695 w 1711709"/>
                <a:gd name="connsiteY240" fmla="*/ 310668 h 633215"/>
                <a:gd name="connsiteX241" fmla="*/ 779305 w 1711709"/>
                <a:gd name="connsiteY241" fmla="*/ 310668 h 633215"/>
                <a:gd name="connsiteX242" fmla="*/ 779305 w 1711709"/>
                <a:gd name="connsiteY242" fmla="*/ 323111 h 633215"/>
                <a:gd name="connsiteX243" fmla="*/ 699314 w 1711709"/>
                <a:gd name="connsiteY243" fmla="*/ 401082 h 633215"/>
                <a:gd name="connsiteX244" fmla="*/ 612158 w 1711709"/>
                <a:gd name="connsiteY244" fmla="*/ 316850 h 633215"/>
                <a:gd name="connsiteX245" fmla="*/ 697492 w 1711709"/>
                <a:gd name="connsiteY245" fmla="*/ 232173 h 633215"/>
                <a:gd name="connsiteX246" fmla="*/ 547225 w 1711709"/>
                <a:gd name="connsiteY246" fmla="*/ 188987 h 633215"/>
                <a:gd name="connsiteX247" fmla="*/ 583254 w 1711709"/>
                <a:gd name="connsiteY247" fmla="*/ 188987 h 633215"/>
                <a:gd name="connsiteX248" fmla="*/ 557467 w 1711709"/>
                <a:gd name="connsiteY248" fmla="*/ 220781 h 633215"/>
                <a:gd name="connsiteX249" fmla="*/ 528644 w 1711709"/>
                <a:gd name="connsiteY249" fmla="*/ 220781 h 633215"/>
                <a:gd name="connsiteX250" fmla="*/ 0 w 1711709"/>
                <a:gd name="connsiteY250" fmla="*/ 84475 h 633215"/>
                <a:gd name="connsiteX251" fmla="*/ 4 w 1711709"/>
                <a:gd name="connsiteY251" fmla="*/ 84495 h 633215"/>
                <a:gd name="connsiteX252" fmla="*/ 0 w 1711709"/>
                <a:gd name="connsiteY252" fmla="*/ 84516 h 633215"/>
                <a:gd name="connsiteX253" fmla="*/ 1200309 w 1711709"/>
                <a:gd name="connsiteY253" fmla="*/ 31148 h 633215"/>
                <a:gd name="connsiteX254" fmla="*/ 1147765 w 1711709"/>
                <a:gd name="connsiteY254" fmla="*/ 84516 h 633215"/>
                <a:gd name="connsiteX255" fmla="*/ 1200309 w 1711709"/>
                <a:gd name="connsiteY255" fmla="*/ 137640 h 633215"/>
                <a:gd name="connsiteX256" fmla="*/ 1252854 w 1711709"/>
                <a:gd name="connsiteY256" fmla="*/ 84516 h 633215"/>
                <a:gd name="connsiteX257" fmla="*/ 1200309 w 1711709"/>
                <a:gd name="connsiteY257" fmla="*/ 31148 h 633215"/>
                <a:gd name="connsiteX258" fmla="*/ 249769 w 1711709"/>
                <a:gd name="connsiteY258" fmla="*/ 31148 h 633215"/>
                <a:gd name="connsiteX259" fmla="*/ 197225 w 1711709"/>
                <a:gd name="connsiteY259" fmla="*/ 84516 h 633215"/>
                <a:gd name="connsiteX260" fmla="*/ 249769 w 1711709"/>
                <a:gd name="connsiteY260" fmla="*/ 137640 h 633215"/>
                <a:gd name="connsiteX261" fmla="*/ 302314 w 1711709"/>
                <a:gd name="connsiteY261" fmla="*/ 84516 h 633215"/>
                <a:gd name="connsiteX262" fmla="*/ 249769 w 1711709"/>
                <a:gd name="connsiteY262" fmla="*/ 31148 h 633215"/>
                <a:gd name="connsiteX263" fmla="*/ 1307504 w 1711709"/>
                <a:gd name="connsiteY263" fmla="*/ 3313 h 633215"/>
                <a:gd name="connsiteX264" fmla="*/ 1331914 w 1711709"/>
                <a:gd name="connsiteY264" fmla="*/ 3313 h 633215"/>
                <a:gd name="connsiteX265" fmla="*/ 1401663 w 1711709"/>
                <a:gd name="connsiteY265" fmla="*/ 102372 h 633215"/>
                <a:gd name="connsiteX266" fmla="*/ 1401663 w 1711709"/>
                <a:gd name="connsiteY266" fmla="*/ 3313 h 633215"/>
                <a:gd name="connsiteX267" fmla="*/ 1433765 w 1711709"/>
                <a:gd name="connsiteY267" fmla="*/ 3313 h 633215"/>
                <a:gd name="connsiteX268" fmla="*/ 1433765 w 1711709"/>
                <a:gd name="connsiteY268" fmla="*/ 165717 h 633215"/>
                <a:gd name="connsiteX269" fmla="*/ 1409355 w 1711709"/>
                <a:gd name="connsiteY269" fmla="*/ 165717 h 633215"/>
                <a:gd name="connsiteX270" fmla="*/ 1339606 w 1711709"/>
                <a:gd name="connsiteY270" fmla="*/ 66416 h 633215"/>
                <a:gd name="connsiteX271" fmla="*/ 1339606 w 1711709"/>
                <a:gd name="connsiteY271" fmla="*/ 165717 h 633215"/>
                <a:gd name="connsiteX272" fmla="*/ 1307504 w 1711709"/>
                <a:gd name="connsiteY272" fmla="*/ 165717 h 633215"/>
                <a:gd name="connsiteX273" fmla="*/ 1060973 w 1711709"/>
                <a:gd name="connsiteY273" fmla="*/ 3313 h 633215"/>
                <a:gd name="connsiteX274" fmla="*/ 1093074 w 1711709"/>
                <a:gd name="connsiteY274" fmla="*/ 3313 h 633215"/>
                <a:gd name="connsiteX275" fmla="*/ 1093074 w 1711709"/>
                <a:gd name="connsiteY275" fmla="*/ 165717 h 633215"/>
                <a:gd name="connsiteX276" fmla="*/ 1060973 w 1711709"/>
                <a:gd name="connsiteY276" fmla="*/ 165717 h 633215"/>
                <a:gd name="connsiteX277" fmla="*/ 736071 w 1711709"/>
                <a:gd name="connsiteY277" fmla="*/ 3313 h 633215"/>
                <a:gd name="connsiteX278" fmla="*/ 768172 w 1711709"/>
                <a:gd name="connsiteY278" fmla="*/ 3313 h 633215"/>
                <a:gd name="connsiteX279" fmla="*/ 768172 w 1711709"/>
                <a:gd name="connsiteY279" fmla="*/ 165717 h 633215"/>
                <a:gd name="connsiteX280" fmla="*/ 736071 w 1711709"/>
                <a:gd name="connsiteY280" fmla="*/ 165717 h 633215"/>
                <a:gd name="connsiteX281" fmla="*/ 546537 w 1711709"/>
                <a:gd name="connsiteY281" fmla="*/ 3313 h 633215"/>
                <a:gd name="connsiteX282" fmla="*/ 579529 w 1711709"/>
                <a:gd name="connsiteY282" fmla="*/ 3313 h 633215"/>
                <a:gd name="connsiteX283" fmla="*/ 626245 w 1711709"/>
                <a:gd name="connsiteY283" fmla="*/ 80112 h 633215"/>
                <a:gd name="connsiteX284" fmla="*/ 672758 w 1711709"/>
                <a:gd name="connsiteY284" fmla="*/ 3313 h 633215"/>
                <a:gd name="connsiteX285" fmla="*/ 705791 w 1711709"/>
                <a:gd name="connsiteY285" fmla="*/ 3313 h 633215"/>
                <a:gd name="connsiteX286" fmla="*/ 705791 w 1711709"/>
                <a:gd name="connsiteY286" fmla="*/ 165717 h 633215"/>
                <a:gd name="connsiteX287" fmla="*/ 673932 w 1711709"/>
                <a:gd name="connsiteY287" fmla="*/ 165717 h 633215"/>
                <a:gd name="connsiteX288" fmla="*/ 673932 w 1711709"/>
                <a:gd name="connsiteY288" fmla="*/ 60397 h 633215"/>
                <a:gd name="connsiteX289" fmla="*/ 628147 w 1711709"/>
                <a:gd name="connsiteY289" fmla="*/ 135782 h 633215"/>
                <a:gd name="connsiteX290" fmla="*/ 624423 w 1711709"/>
                <a:gd name="connsiteY290" fmla="*/ 135782 h 633215"/>
                <a:gd name="connsiteX291" fmla="*/ 578639 w 1711709"/>
                <a:gd name="connsiteY291" fmla="*/ 60599 h 633215"/>
                <a:gd name="connsiteX292" fmla="*/ 578639 w 1711709"/>
                <a:gd name="connsiteY292" fmla="*/ 165717 h 633215"/>
                <a:gd name="connsiteX293" fmla="*/ 546537 w 1711709"/>
                <a:gd name="connsiteY293" fmla="*/ 165717 h 633215"/>
                <a:gd name="connsiteX294" fmla="*/ 357004 w 1711709"/>
                <a:gd name="connsiteY294" fmla="*/ 3313 h 633215"/>
                <a:gd name="connsiteX295" fmla="*/ 389996 w 1711709"/>
                <a:gd name="connsiteY295" fmla="*/ 3313 h 633215"/>
                <a:gd name="connsiteX296" fmla="*/ 436752 w 1711709"/>
                <a:gd name="connsiteY296" fmla="*/ 80112 h 633215"/>
                <a:gd name="connsiteX297" fmla="*/ 483224 w 1711709"/>
                <a:gd name="connsiteY297" fmla="*/ 3313 h 633215"/>
                <a:gd name="connsiteX298" fmla="*/ 516257 w 1711709"/>
                <a:gd name="connsiteY298" fmla="*/ 3313 h 633215"/>
                <a:gd name="connsiteX299" fmla="*/ 516257 w 1711709"/>
                <a:gd name="connsiteY299" fmla="*/ 165717 h 633215"/>
                <a:gd name="connsiteX300" fmla="*/ 484398 w 1711709"/>
                <a:gd name="connsiteY300" fmla="*/ 165717 h 633215"/>
                <a:gd name="connsiteX301" fmla="*/ 484398 w 1711709"/>
                <a:gd name="connsiteY301" fmla="*/ 60397 h 633215"/>
                <a:gd name="connsiteX302" fmla="*/ 438614 w 1711709"/>
                <a:gd name="connsiteY302" fmla="*/ 135782 h 633215"/>
                <a:gd name="connsiteX303" fmla="*/ 434890 w 1711709"/>
                <a:gd name="connsiteY303" fmla="*/ 135782 h 633215"/>
                <a:gd name="connsiteX304" fmla="*/ 389105 w 1711709"/>
                <a:gd name="connsiteY304" fmla="*/ 60599 h 633215"/>
                <a:gd name="connsiteX305" fmla="*/ 389105 w 1711709"/>
                <a:gd name="connsiteY305" fmla="*/ 165717 h 633215"/>
                <a:gd name="connsiteX306" fmla="*/ 357004 w 1711709"/>
                <a:gd name="connsiteY306" fmla="*/ 165717 h 633215"/>
                <a:gd name="connsiteX307" fmla="*/ 1200269 w 1711709"/>
                <a:gd name="connsiteY307" fmla="*/ 41 h 633215"/>
                <a:gd name="connsiteX308" fmla="*/ 1284875 w 1711709"/>
                <a:gd name="connsiteY308" fmla="*/ 84516 h 633215"/>
                <a:gd name="connsiteX309" fmla="*/ 1200269 w 1711709"/>
                <a:gd name="connsiteY309" fmla="*/ 168990 h 633215"/>
                <a:gd name="connsiteX310" fmla="*/ 1115906 w 1711709"/>
                <a:gd name="connsiteY310" fmla="*/ 84516 h 633215"/>
                <a:gd name="connsiteX311" fmla="*/ 1200269 w 1711709"/>
                <a:gd name="connsiteY311" fmla="*/ 41 h 633215"/>
                <a:gd name="connsiteX312" fmla="*/ 249729 w 1711709"/>
                <a:gd name="connsiteY312" fmla="*/ 41 h 633215"/>
                <a:gd name="connsiteX313" fmla="*/ 334335 w 1711709"/>
                <a:gd name="connsiteY313" fmla="*/ 84516 h 633215"/>
                <a:gd name="connsiteX314" fmla="*/ 249729 w 1711709"/>
                <a:gd name="connsiteY314" fmla="*/ 168990 h 633215"/>
                <a:gd name="connsiteX315" fmla="*/ 165366 w 1711709"/>
                <a:gd name="connsiteY315" fmla="*/ 84516 h 633215"/>
                <a:gd name="connsiteX316" fmla="*/ 249729 w 1711709"/>
                <a:gd name="connsiteY316" fmla="*/ 41 h 633215"/>
                <a:gd name="connsiteX317" fmla="*/ 84606 w 1711709"/>
                <a:gd name="connsiteY317" fmla="*/ 41 h 633215"/>
                <a:gd name="connsiteX318" fmla="*/ 154598 w 1711709"/>
                <a:gd name="connsiteY318" fmla="*/ 38339 h 633215"/>
                <a:gd name="connsiteX319" fmla="*/ 126909 w 1711709"/>
                <a:gd name="connsiteY319" fmla="*/ 54337 h 633215"/>
                <a:gd name="connsiteX320" fmla="*/ 84606 w 1711709"/>
                <a:gd name="connsiteY320" fmla="*/ 31148 h 633215"/>
                <a:gd name="connsiteX321" fmla="*/ 31819 w 1711709"/>
                <a:gd name="connsiteY321" fmla="*/ 84516 h 633215"/>
                <a:gd name="connsiteX322" fmla="*/ 84606 w 1711709"/>
                <a:gd name="connsiteY322" fmla="*/ 137640 h 633215"/>
                <a:gd name="connsiteX323" fmla="*/ 126909 w 1711709"/>
                <a:gd name="connsiteY323" fmla="*/ 114653 h 633215"/>
                <a:gd name="connsiteX324" fmla="*/ 154598 w 1711709"/>
                <a:gd name="connsiteY324" fmla="*/ 130651 h 633215"/>
                <a:gd name="connsiteX325" fmla="*/ 84606 w 1711709"/>
                <a:gd name="connsiteY325" fmla="*/ 168950 h 633215"/>
                <a:gd name="connsiteX326" fmla="*/ 6286 w 1711709"/>
                <a:gd name="connsiteY326" fmla="*/ 117649 h 633215"/>
                <a:gd name="connsiteX327" fmla="*/ 4 w 1711709"/>
                <a:gd name="connsiteY327" fmla="*/ 84495 h 633215"/>
                <a:gd name="connsiteX328" fmla="*/ 6292 w 1711709"/>
                <a:gd name="connsiteY328" fmla="*/ 51257 h 633215"/>
                <a:gd name="connsiteX329" fmla="*/ 84606 w 1711709"/>
                <a:gd name="connsiteY329" fmla="*/ 41 h 633215"/>
                <a:gd name="connsiteX330" fmla="*/ 978432 w 1711709"/>
                <a:gd name="connsiteY330" fmla="*/ 0 h 633215"/>
                <a:gd name="connsiteX331" fmla="*/ 1036563 w 1711709"/>
                <a:gd name="connsiteY331" fmla="*/ 36440 h 633215"/>
                <a:gd name="connsiteX332" fmla="*/ 1009602 w 1711709"/>
                <a:gd name="connsiteY332" fmla="*/ 51994 h 633215"/>
                <a:gd name="connsiteX333" fmla="*/ 978432 w 1711709"/>
                <a:gd name="connsiteY333" fmla="*/ 31107 h 633215"/>
                <a:gd name="connsiteX334" fmla="*/ 957058 w 1711709"/>
                <a:gd name="connsiteY334" fmla="*/ 47348 h 633215"/>
                <a:gd name="connsiteX335" fmla="*/ 987986 w 1711709"/>
                <a:gd name="connsiteY335" fmla="*/ 70093 h 633215"/>
                <a:gd name="connsiteX336" fmla="*/ 1041259 w 1711709"/>
                <a:gd name="connsiteY336" fmla="*/ 119985 h 633215"/>
                <a:gd name="connsiteX337" fmla="*/ 982197 w 1711709"/>
                <a:gd name="connsiteY337" fmla="*/ 168949 h 633215"/>
                <a:gd name="connsiteX338" fmla="*/ 918277 w 1711709"/>
                <a:gd name="connsiteY338" fmla="*/ 128792 h 633215"/>
                <a:gd name="connsiteX339" fmla="*/ 918196 w 1711709"/>
                <a:gd name="connsiteY339" fmla="*/ 128833 h 633215"/>
                <a:gd name="connsiteX340" fmla="*/ 945642 w 1711709"/>
                <a:gd name="connsiteY340" fmla="*/ 112794 h 633215"/>
                <a:gd name="connsiteX341" fmla="*/ 983088 w 1711709"/>
                <a:gd name="connsiteY341" fmla="*/ 137640 h 633215"/>
                <a:gd name="connsiteX342" fmla="*/ 1009117 w 1711709"/>
                <a:gd name="connsiteY342" fmla="*/ 120470 h 633215"/>
                <a:gd name="connsiteX343" fmla="*/ 974020 w 1711709"/>
                <a:gd name="connsiteY343" fmla="*/ 96796 h 633215"/>
                <a:gd name="connsiteX344" fmla="*/ 924956 w 1711709"/>
                <a:gd name="connsiteY344" fmla="*/ 48277 h 633215"/>
                <a:gd name="connsiteX345" fmla="*/ 978432 w 1711709"/>
                <a:gd name="connsiteY345" fmla="*/ 0 h 633215"/>
                <a:gd name="connsiteX346" fmla="*/ 847718 w 1711709"/>
                <a:gd name="connsiteY346" fmla="*/ 0 h 633215"/>
                <a:gd name="connsiteX347" fmla="*/ 905849 w 1711709"/>
                <a:gd name="connsiteY347" fmla="*/ 36440 h 633215"/>
                <a:gd name="connsiteX348" fmla="*/ 878889 w 1711709"/>
                <a:gd name="connsiteY348" fmla="*/ 51994 h 633215"/>
                <a:gd name="connsiteX349" fmla="*/ 847718 w 1711709"/>
                <a:gd name="connsiteY349" fmla="*/ 31107 h 633215"/>
                <a:gd name="connsiteX350" fmla="*/ 826344 w 1711709"/>
                <a:gd name="connsiteY350" fmla="*/ 47348 h 633215"/>
                <a:gd name="connsiteX351" fmla="*/ 857272 w 1711709"/>
                <a:gd name="connsiteY351" fmla="*/ 70093 h 633215"/>
                <a:gd name="connsiteX352" fmla="*/ 910545 w 1711709"/>
                <a:gd name="connsiteY352" fmla="*/ 119985 h 633215"/>
                <a:gd name="connsiteX353" fmla="*/ 851483 w 1711709"/>
                <a:gd name="connsiteY353" fmla="*/ 168949 h 633215"/>
                <a:gd name="connsiteX354" fmla="*/ 787563 w 1711709"/>
                <a:gd name="connsiteY354" fmla="*/ 128792 h 633215"/>
                <a:gd name="connsiteX355" fmla="*/ 787482 w 1711709"/>
                <a:gd name="connsiteY355" fmla="*/ 128833 h 633215"/>
                <a:gd name="connsiteX356" fmla="*/ 814928 w 1711709"/>
                <a:gd name="connsiteY356" fmla="*/ 112794 h 633215"/>
                <a:gd name="connsiteX357" fmla="*/ 852374 w 1711709"/>
                <a:gd name="connsiteY357" fmla="*/ 137640 h 633215"/>
                <a:gd name="connsiteX358" fmla="*/ 878403 w 1711709"/>
                <a:gd name="connsiteY358" fmla="*/ 120470 h 633215"/>
                <a:gd name="connsiteX359" fmla="*/ 843306 w 1711709"/>
                <a:gd name="connsiteY359" fmla="*/ 96796 h 633215"/>
                <a:gd name="connsiteX360" fmla="*/ 794243 w 1711709"/>
                <a:gd name="connsiteY360" fmla="*/ 48277 h 633215"/>
                <a:gd name="connsiteX361" fmla="*/ 847718 w 1711709"/>
                <a:gd name="connsiteY361" fmla="*/ 0 h 63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1711709" h="633215">
                  <a:moveTo>
                    <a:pt x="39550" y="498120"/>
                  </a:moveTo>
                  <a:lnTo>
                    <a:pt x="39550" y="599280"/>
                  </a:lnTo>
                  <a:lnTo>
                    <a:pt x="72097" y="599280"/>
                  </a:lnTo>
                  <a:cubicBezTo>
                    <a:pt x="100231" y="599280"/>
                    <a:pt x="119743" y="578636"/>
                    <a:pt x="119743" y="548700"/>
                  </a:cubicBezTo>
                  <a:cubicBezTo>
                    <a:pt x="119743" y="518765"/>
                    <a:pt x="100191" y="498120"/>
                    <a:pt x="72097" y="498120"/>
                  </a:cubicBezTo>
                  <a:close/>
                  <a:moveTo>
                    <a:pt x="943537" y="497393"/>
                  </a:moveTo>
                  <a:lnTo>
                    <a:pt x="943537" y="545428"/>
                  </a:lnTo>
                  <a:lnTo>
                    <a:pt x="943537" y="545468"/>
                  </a:lnTo>
                  <a:lnTo>
                    <a:pt x="976529" y="545468"/>
                  </a:lnTo>
                  <a:cubicBezTo>
                    <a:pt x="988633" y="545468"/>
                    <a:pt x="998632" y="534803"/>
                    <a:pt x="998632" y="521309"/>
                  </a:cubicBezTo>
                  <a:cubicBezTo>
                    <a:pt x="998632" y="507816"/>
                    <a:pt x="988633" y="497393"/>
                    <a:pt x="976529" y="497393"/>
                  </a:cubicBezTo>
                  <a:close/>
                  <a:moveTo>
                    <a:pt x="1234962" y="467538"/>
                  </a:moveTo>
                  <a:lnTo>
                    <a:pt x="1267063" y="467538"/>
                  </a:lnTo>
                  <a:lnTo>
                    <a:pt x="1267063" y="629942"/>
                  </a:lnTo>
                  <a:lnTo>
                    <a:pt x="1234962" y="629942"/>
                  </a:lnTo>
                  <a:close/>
                  <a:moveTo>
                    <a:pt x="911435" y="467538"/>
                  </a:moveTo>
                  <a:lnTo>
                    <a:pt x="976529" y="467538"/>
                  </a:lnTo>
                  <a:cubicBezTo>
                    <a:pt x="1006525" y="467538"/>
                    <a:pt x="1030693" y="491656"/>
                    <a:pt x="1030693" y="521350"/>
                  </a:cubicBezTo>
                  <a:cubicBezTo>
                    <a:pt x="1030693" y="541792"/>
                    <a:pt x="1017941" y="560092"/>
                    <a:pt x="999320" y="568657"/>
                  </a:cubicBezTo>
                  <a:lnTo>
                    <a:pt x="1035348" y="629902"/>
                  </a:lnTo>
                  <a:lnTo>
                    <a:pt x="1000696" y="629902"/>
                  </a:lnTo>
                  <a:lnTo>
                    <a:pt x="967930" y="573545"/>
                  </a:lnTo>
                  <a:lnTo>
                    <a:pt x="967947" y="573545"/>
                  </a:lnTo>
                  <a:lnTo>
                    <a:pt x="967907" y="573505"/>
                  </a:lnTo>
                  <a:lnTo>
                    <a:pt x="967930" y="573545"/>
                  </a:lnTo>
                  <a:lnTo>
                    <a:pt x="943537" y="573545"/>
                  </a:lnTo>
                  <a:lnTo>
                    <a:pt x="943537" y="629942"/>
                  </a:lnTo>
                  <a:lnTo>
                    <a:pt x="911435" y="629942"/>
                  </a:lnTo>
                  <a:close/>
                  <a:moveTo>
                    <a:pt x="631629" y="467538"/>
                  </a:moveTo>
                  <a:lnTo>
                    <a:pt x="656039" y="467538"/>
                  </a:lnTo>
                  <a:lnTo>
                    <a:pt x="725788" y="566597"/>
                  </a:lnTo>
                  <a:lnTo>
                    <a:pt x="725788" y="467538"/>
                  </a:lnTo>
                  <a:lnTo>
                    <a:pt x="757890" y="467538"/>
                  </a:lnTo>
                  <a:lnTo>
                    <a:pt x="757890" y="629942"/>
                  </a:lnTo>
                  <a:lnTo>
                    <a:pt x="733480" y="629942"/>
                  </a:lnTo>
                  <a:lnTo>
                    <a:pt x="663731" y="530641"/>
                  </a:lnTo>
                  <a:lnTo>
                    <a:pt x="663731" y="629942"/>
                  </a:lnTo>
                  <a:lnTo>
                    <a:pt x="631629" y="629942"/>
                  </a:lnTo>
                  <a:close/>
                  <a:moveTo>
                    <a:pt x="1297343" y="467498"/>
                  </a:moveTo>
                  <a:lnTo>
                    <a:pt x="1396846" y="467498"/>
                  </a:lnTo>
                  <a:lnTo>
                    <a:pt x="1396846" y="498120"/>
                  </a:lnTo>
                  <a:lnTo>
                    <a:pt x="1329444" y="498120"/>
                  </a:lnTo>
                  <a:lnTo>
                    <a:pt x="1329444" y="532702"/>
                  </a:lnTo>
                  <a:lnTo>
                    <a:pt x="1391057" y="532702"/>
                  </a:lnTo>
                  <a:lnTo>
                    <a:pt x="1391057" y="562840"/>
                  </a:lnTo>
                  <a:lnTo>
                    <a:pt x="1329444" y="562840"/>
                  </a:lnTo>
                  <a:lnTo>
                    <a:pt x="1329444" y="599280"/>
                  </a:lnTo>
                  <a:lnTo>
                    <a:pt x="1397979" y="599280"/>
                  </a:lnTo>
                  <a:lnTo>
                    <a:pt x="1397979" y="629903"/>
                  </a:lnTo>
                  <a:lnTo>
                    <a:pt x="1297343" y="629903"/>
                  </a:lnTo>
                  <a:close/>
                  <a:moveTo>
                    <a:pt x="788211" y="467498"/>
                  </a:moveTo>
                  <a:lnTo>
                    <a:pt x="887714" y="467498"/>
                  </a:lnTo>
                  <a:lnTo>
                    <a:pt x="887714" y="498120"/>
                  </a:lnTo>
                  <a:lnTo>
                    <a:pt x="820312" y="498120"/>
                  </a:lnTo>
                  <a:lnTo>
                    <a:pt x="820312" y="532702"/>
                  </a:lnTo>
                  <a:lnTo>
                    <a:pt x="881925" y="532702"/>
                  </a:lnTo>
                  <a:lnTo>
                    <a:pt x="881925" y="562840"/>
                  </a:lnTo>
                  <a:lnTo>
                    <a:pt x="820312" y="562840"/>
                  </a:lnTo>
                  <a:lnTo>
                    <a:pt x="820312" y="599280"/>
                  </a:lnTo>
                  <a:lnTo>
                    <a:pt x="888847" y="599280"/>
                  </a:lnTo>
                  <a:lnTo>
                    <a:pt x="888847" y="629903"/>
                  </a:lnTo>
                  <a:lnTo>
                    <a:pt x="788211" y="629903"/>
                  </a:lnTo>
                  <a:close/>
                  <a:moveTo>
                    <a:pt x="508445" y="467498"/>
                  </a:moveTo>
                  <a:lnTo>
                    <a:pt x="607948" y="467498"/>
                  </a:lnTo>
                  <a:lnTo>
                    <a:pt x="607948" y="498120"/>
                  </a:lnTo>
                  <a:lnTo>
                    <a:pt x="540546" y="498120"/>
                  </a:lnTo>
                  <a:lnTo>
                    <a:pt x="540546" y="532702"/>
                  </a:lnTo>
                  <a:lnTo>
                    <a:pt x="602159" y="532702"/>
                  </a:lnTo>
                  <a:lnTo>
                    <a:pt x="602159" y="562840"/>
                  </a:lnTo>
                  <a:lnTo>
                    <a:pt x="540546" y="562840"/>
                  </a:lnTo>
                  <a:lnTo>
                    <a:pt x="540546" y="599280"/>
                  </a:lnTo>
                  <a:lnTo>
                    <a:pt x="609081" y="599280"/>
                  </a:lnTo>
                  <a:lnTo>
                    <a:pt x="609081" y="629902"/>
                  </a:lnTo>
                  <a:lnTo>
                    <a:pt x="508445" y="629902"/>
                  </a:lnTo>
                  <a:close/>
                  <a:moveTo>
                    <a:pt x="354656" y="467498"/>
                  </a:moveTo>
                  <a:lnTo>
                    <a:pt x="386757" y="467498"/>
                  </a:lnTo>
                  <a:lnTo>
                    <a:pt x="386757" y="599280"/>
                  </a:lnTo>
                  <a:lnTo>
                    <a:pt x="448815" y="599280"/>
                  </a:lnTo>
                  <a:lnTo>
                    <a:pt x="448815" y="629903"/>
                  </a:lnTo>
                  <a:lnTo>
                    <a:pt x="354656" y="629903"/>
                  </a:lnTo>
                  <a:close/>
                  <a:moveTo>
                    <a:pt x="173300" y="467498"/>
                  </a:moveTo>
                  <a:lnTo>
                    <a:pt x="272803" y="467498"/>
                  </a:lnTo>
                  <a:lnTo>
                    <a:pt x="272803" y="498120"/>
                  </a:lnTo>
                  <a:lnTo>
                    <a:pt x="205401" y="498120"/>
                  </a:lnTo>
                  <a:lnTo>
                    <a:pt x="205401" y="532702"/>
                  </a:lnTo>
                  <a:lnTo>
                    <a:pt x="267014" y="532702"/>
                  </a:lnTo>
                  <a:lnTo>
                    <a:pt x="267014" y="562840"/>
                  </a:lnTo>
                  <a:lnTo>
                    <a:pt x="205401" y="562840"/>
                  </a:lnTo>
                  <a:lnTo>
                    <a:pt x="205401" y="599280"/>
                  </a:lnTo>
                  <a:lnTo>
                    <a:pt x="273936" y="599280"/>
                  </a:lnTo>
                  <a:lnTo>
                    <a:pt x="273936" y="629903"/>
                  </a:lnTo>
                  <a:lnTo>
                    <a:pt x="173300" y="629903"/>
                  </a:lnTo>
                  <a:close/>
                  <a:moveTo>
                    <a:pt x="7408" y="467498"/>
                  </a:moveTo>
                  <a:lnTo>
                    <a:pt x="72056" y="467498"/>
                  </a:lnTo>
                  <a:cubicBezTo>
                    <a:pt x="116909" y="467498"/>
                    <a:pt x="150428" y="503009"/>
                    <a:pt x="150428" y="548700"/>
                  </a:cubicBezTo>
                  <a:cubicBezTo>
                    <a:pt x="150428" y="594432"/>
                    <a:pt x="116909" y="629903"/>
                    <a:pt x="72056" y="629903"/>
                  </a:cubicBezTo>
                  <a:lnTo>
                    <a:pt x="7408" y="629903"/>
                  </a:lnTo>
                  <a:close/>
                  <a:moveTo>
                    <a:pt x="449301" y="467256"/>
                  </a:moveTo>
                  <a:lnTo>
                    <a:pt x="481848" y="467256"/>
                  </a:lnTo>
                  <a:lnTo>
                    <a:pt x="464441" y="531773"/>
                  </a:lnTo>
                  <a:lnTo>
                    <a:pt x="440031" y="531773"/>
                  </a:lnTo>
                  <a:close/>
                  <a:moveTo>
                    <a:pt x="1130318" y="464306"/>
                  </a:moveTo>
                  <a:cubicBezTo>
                    <a:pt x="1161246" y="464306"/>
                    <a:pt x="1187518" y="479860"/>
                    <a:pt x="1201241" y="502120"/>
                  </a:cubicBezTo>
                  <a:lnTo>
                    <a:pt x="1173795" y="517916"/>
                  </a:lnTo>
                  <a:cubicBezTo>
                    <a:pt x="1166346" y="504907"/>
                    <a:pt x="1149830" y="495413"/>
                    <a:pt x="1130075" y="495413"/>
                  </a:cubicBezTo>
                  <a:cubicBezTo>
                    <a:pt x="1099147" y="495413"/>
                    <a:pt x="1076842" y="518158"/>
                    <a:pt x="1076842" y="549023"/>
                  </a:cubicBezTo>
                  <a:cubicBezTo>
                    <a:pt x="1076842" y="579888"/>
                    <a:pt x="1098459" y="601946"/>
                    <a:pt x="1132382" y="601946"/>
                  </a:cubicBezTo>
                  <a:cubicBezTo>
                    <a:pt x="1157966" y="601946"/>
                    <a:pt x="1174240" y="589624"/>
                    <a:pt x="1179786" y="571081"/>
                  </a:cubicBezTo>
                  <a:lnTo>
                    <a:pt x="1130520" y="571081"/>
                  </a:lnTo>
                  <a:lnTo>
                    <a:pt x="1130520" y="542802"/>
                  </a:lnTo>
                  <a:lnTo>
                    <a:pt x="1212130" y="542802"/>
                  </a:lnTo>
                  <a:lnTo>
                    <a:pt x="1212130" y="555244"/>
                  </a:lnTo>
                  <a:cubicBezTo>
                    <a:pt x="1212130" y="602107"/>
                    <a:pt x="1178895" y="633215"/>
                    <a:pt x="1132139" y="633215"/>
                  </a:cubicBezTo>
                  <a:cubicBezTo>
                    <a:pt x="1081255" y="633215"/>
                    <a:pt x="1044983" y="595401"/>
                    <a:pt x="1044983" y="548983"/>
                  </a:cubicBezTo>
                  <a:cubicBezTo>
                    <a:pt x="1044983" y="502564"/>
                    <a:pt x="1081700" y="464306"/>
                    <a:pt x="1130318" y="464306"/>
                  </a:cubicBezTo>
                  <a:close/>
                  <a:moveTo>
                    <a:pt x="558156" y="421079"/>
                  </a:moveTo>
                  <a:lnTo>
                    <a:pt x="594184" y="421079"/>
                  </a:lnTo>
                  <a:lnTo>
                    <a:pt x="568397" y="452873"/>
                  </a:lnTo>
                  <a:lnTo>
                    <a:pt x="539575" y="452873"/>
                  </a:lnTo>
                  <a:close/>
                  <a:moveTo>
                    <a:pt x="1132382" y="272249"/>
                  </a:moveTo>
                  <a:lnTo>
                    <a:pt x="1110077" y="338625"/>
                  </a:lnTo>
                  <a:lnTo>
                    <a:pt x="1154687" y="338625"/>
                  </a:lnTo>
                  <a:close/>
                  <a:moveTo>
                    <a:pt x="39550" y="266028"/>
                  </a:moveTo>
                  <a:lnTo>
                    <a:pt x="39550" y="367187"/>
                  </a:lnTo>
                  <a:lnTo>
                    <a:pt x="72097" y="367187"/>
                  </a:lnTo>
                  <a:cubicBezTo>
                    <a:pt x="100231" y="367187"/>
                    <a:pt x="119743" y="346543"/>
                    <a:pt x="119743" y="316607"/>
                  </a:cubicBezTo>
                  <a:cubicBezTo>
                    <a:pt x="119743" y="286672"/>
                    <a:pt x="100191" y="266028"/>
                    <a:pt x="72097" y="266028"/>
                  </a:cubicBezTo>
                  <a:close/>
                  <a:moveTo>
                    <a:pt x="386757" y="265260"/>
                  </a:moveTo>
                  <a:lnTo>
                    <a:pt x="386757" y="313295"/>
                  </a:lnTo>
                  <a:lnTo>
                    <a:pt x="386757" y="313335"/>
                  </a:lnTo>
                  <a:lnTo>
                    <a:pt x="419750" y="313335"/>
                  </a:lnTo>
                  <a:cubicBezTo>
                    <a:pt x="431854" y="313335"/>
                    <a:pt x="441812" y="302670"/>
                    <a:pt x="441812" y="289176"/>
                  </a:cubicBezTo>
                  <a:cubicBezTo>
                    <a:pt x="441812" y="275683"/>
                    <a:pt x="431813" y="265260"/>
                    <a:pt x="419750" y="265260"/>
                  </a:cubicBezTo>
                  <a:close/>
                  <a:moveTo>
                    <a:pt x="1478253" y="263240"/>
                  </a:moveTo>
                  <a:cubicBezTo>
                    <a:pt x="1448742" y="263240"/>
                    <a:pt x="1425709" y="285298"/>
                    <a:pt x="1425709" y="316607"/>
                  </a:cubicBezTo>
                  <a:cubicBezTo>
                    <a:pt x="1425709" y="347916"/>
                    <a:pt x="1448742" y="369772"/>
                    <a:pt x="1478253" y="369772"/>
                  </a:cubicBezTo>
                  <a:cubicBezTo>
                    <a:pt x="1507764" y="369772"/>
                    <a:pt x="1530798" y="347755"/>
                    <a:pt x="1530798" y="316607"/>
                  </a:cubicBezTo>
                  <a:cubicBezTo>
                    <a:pt x="1530798" y="285298"/>
                    <a:pt x="1507764" y="263240"/>
                    <a:pt x="1478253" y="263240"/>
                  </a:cubicBezTo>
                  <a:close/>
                  <a:moveTo>
                    <a:pt x="497514" y="235406"/>
                  </a:moveTo>
                  <a:lnTo>
                    <a:pt x="597017" y="235406"/>
                  </a:lnTo>
                  <a:lnTo>
                    <a:pt x="597017" y="266028"/>
                  </a:lnTo>
                  <a:lnTo>
                    <a:pt x="529616" y="266028"/>
                  </a:lnTo>
                  <a:lnTo>
                    <a:pt x="529616" y="300610"/>
                  </a:lnTo>
                  <a:lnTo>
                    <a:pt x="591228" y="300610"/>
                  </a:lnTo>
                  <a:lnTo>
                    <a:pt x="591228" y="330748"/>
                  </a:lnTo>
                  <a:lnTo>
                    <a:pt x="529616" y="330748"/>
                  </a:lnTo>
                  <a:lnTo>
                    <a:pt x="529616" y="367188"/>
                  </a:lnTo>
                  <a:lnTo>
                    <a:pt x="598150" y="367188"/>
                  </a:lnTo>
                  <a:lnTo>
                    <a:pt x="598150" y="397810"/>
                  </a:lnTo>
                  <a:lnTo>
                    <a:pt x="497514" y="397810"/>
                  </a:lnTo>
                  <a:close/>
                  <a:moveTo>
                    <a:pt x="1585448" y="235405"/>
                  </a:moveTo>
                  <a:lnTo>
                    <a:pt x="1609858" y="235405"/>
                  </a:lnTo>
                  <a:lnTo>
                    <a:pt x="1679607" y="334464"/>
                  </a:lnTo>
                  <a:lnTo>
                    <a:pt x="1679607" y="235405"/>
                  </a:lnTo>
                  <a:lnTo>
                    <a:pt x="1711709" y="235405"/>
                  </a:lnTo>
                  <a:lnTo>
                    <a:pt x="1711709" y="397810"/>
                  </a:lnTo>
                  <a:lnTo>
                    <a:pt x="1687299" y="397810"/>
                  </a:lnTo>
                  <a:lnTo>
                    <a:pt x="1617550" y="298509"/>
                  </a:lnTo>
                  <a:lnTo>
                    <a:pt x="1617550" y="397810"/>
                  </a:lnTo>
                  <a:lnTo>
                    <a:pt x="1585448" y="397810"/>
                  </a:lnTo>
                  <a:close/>
                  <a:moveTo>
                    <a:pt x="1338917" y="235405"/>
                  </a:moveTo>
                  <a:lnTo>
                    <a:pt x="1371019" y="235405"/>
                  </a:lnTo>
                  <a:lnTo>
                    <a:pt x="1371019" y="397810"/>
                  </a:lnTo>
                  <a:lnTo>
                    <a:pt x="1338917" y="397810"/>
                  </a:lnTo>
                  <a:close/>
                  <a:moveTo>
                    <a:pt x="1201200" y="235405"/>
                  </a:moveTo>
                  <a:lnTo>
                    <a:pt x="1320943" y="235405"/>
                  </a:lnTo>
                  <a:lnTo>
                    <a:pt x="1320943" y="266028"/>
                  </a:lnTo>
                  <a:lnTo>
                    <a:pt x="1277021" y="266028"/>
                  </a:lnTo>
                  <a:lnTo>
                    <a:pt x="1277021" y="397810"/>
                  </a:lnTo>
                  <a:lnTo>
                    <a:pt x="1244919" y="397810"/>
                  </a:lnTo>
                  <a:lnTo>
                    <a:pt x="1244919" y="266028"/>
                  </a:lnTo>
                  <a:lnTo>
                    <a:pt x="1201200" y="266028"/>
                  </a:lnTo>
                  <a:close/>
                  <a:moveTo>
                    <a:pt x="1112384" y="235405"/>
                  </a:moveTo>
                  <a:lnTo>
                    <a:pt x="1152137" y="235405"/>
                  </a:lnTo>
                  <a:lnTo>
                    <a:pt x="1209336" y="397810"/>
                  </a:lnTo>
                  <a:lnTo>
                    <a:pt x="1174482" y="397810"/>
                  </a:lnTo>
                  <a:lnTo>
                    <a:pt x="1164726" y="368561"/>
                  </a:lnTo>
                  <a:lnTo>
                    <a:pt x="1164686" y="368561"/>
                  </a:lnTo>
                  <a:lnTo>
                    <a:pt x="1099835" y="368561"/>
                  </a:lnTo>
                  <a:lnTo>
                    <a:pt x="1090079" y="397810"/>
                  </a:lnTo>
                  <a:lnTo>
                    <a:pt x="1055427" y="397810"/>
                  </a:lnTo>
                  <a:close/>
                  <a:moveTo>
                    <a:pt x="952847" y="235405"/>
                  </a:moveTo>
                  <a:lnTo>
                    <a:pt x="984949" y="235405"/>
                  </a:lnTo>
                  <a:lnTo>
                    <a:pt x="984949" y="367187"/>
                  </a:lnTo>
                  <a:lnTo>
                    <a:pt x="1047006" y="367187"/>
                  </a:lnTo>
                  <a:lnTo>
                    <a:pt x="1047006" y="397810"/>
                  </a:lnTo>
                  <a:lnTo>
                    <a:pt x="952847" y="397810"/>
                  </a:lnTo>
                  <a:close/>
                  <a:moveTo>
                    <a:pt x="799626" y="235405"/>
                  </a:moveTo>
                  <a:lnTo>
                    <a:pt x="831485" y="235405"/>
                  </a:lnTo>
                  <a:lnTo>
                    <a:pt x="831485" y="342140"/>
                  </a:lnTo>
                  <a:cubicBezTo>
                    <a:pt x="831485" y="357936"/>
                    <a:pt x="839824" y="369773"/>
                    <a:pt x="861684" y="369773"/>
                  </a:cubicBezTo>
                  <a:cubicBezTo>
                    <a:pt x="883544" y="369773"/>
                    <a:pt x="891883" y="357936"/>
                    <a:pt x="891883" y="342140"/>
                  </a:cubicBezTo>
                  <a:lnTo>
                    <a:pt x="891883" y="235405"/>
                  </a:lnTo>
                  <a:lnTo>
                    <a:pt x="923984" y="235405"/>
                  </a:lnTo>
                  <a:lnTo>
                    <a:pt x="923984" y="344685"/>
                  </a:lnTo>
                  <a:cubicBezTo>
                    <a:pt x="923984" y="379711"/>
                    <a:pt x="897469" y="401082"/>
                    <a:pt x="861684" y="401082"/>
                  </a:cubicBezTo>
                  <a:cubicBezTo>
                    <a:pt x="825898" y="401082"/>
                    <a:pt x="799626" y="379711"/>
                    <a:pt x="799626" y="344685"/>
                  </a:cubicBezTo>
                  <a:close/>
                  <a:moveTo>
                    <a:pt x="354656" y="235405"/>
                  </a:moveTo>
                  <a:lnTo>
                    <a:pt x="419750" y="235405"/>
                  </a:lnTo>
                  <a:cubicBezTo>
                    <a:pt x="449746" y="235405"/>
                    <a:pt x="473914" y="259523"/>
                    <a:pt x="473914" y="289217"/>
                  </a:cubicBezTo>
                  <a:cubicBezTo>
                    <a:pt x="473914" y="309659"/>
                    <a:pt x="461162" y="327959"/>
                    <a:pt x="442541" y="336524"/>
                  </a:cubicBezTo>
                  <a:lnTo>
                    <a:pt x="478569" y="397769"/>
                  </a:lnTo>
                  <a:lnTo>
                    <a:pt x="443917" y="397769"/>
                  </a:lnTo>
                  <a:lnTo>
                    <a:pt x="411150" y="341412"/>
                  </a:lnTo>
                  <a:lnTo>
                    <a:pt x="411168" y="341412"/>
                  </a:lnTo>
                  <a:lnTo>
                    <a:pt x="411127" y="341372"/>
                  </a:lnTo>
                  <a:lnTo>
                    <a:pt x="411150" y="341412"/>
                  </a:lnTo>
                  <a:lnTo>
                    <a:pt x="386757" y="341412"/>
                  </a:lnTo>
                  <a:lnTo>
                    <a:pt x="386757" y="397810"/>
                  </a:lnTo>
                  <a:lnTo>
                    <a:pt x="354656" y="397810"/>
                  </a:lnTo>
                  <a:close/>
                  <a:moveTo>
                    <a:pt x="173300" y="235405"/>
                  </a:moveTo>
                  <a:lnTo>
                    <a:pt x="272803" y="235405"/>
                  </a:lnTo>
                  <a:lnTo>
                    <a:pt x="272803" y="266028"/>
                  </a:lnTo>
                  <a:lnTo>
                    <a:pt x="205401" y="266028"/>
                  </a:lnTo>
                  <a:lnTo>
                    <a:pt x="205401" y="300609"/>
                  </a:lnTo>
                  <a:lnTo>
                    <a:pt x="267014" y="300609"/>
                  </a:lnTo>
                  <a:lnTo>
                    <a:pt x="267014" y="330747"/>
                  </a:lnTo>
                  <a:lnTo>
                    <a:pt x="205401" y="330747"/>
                  </a:lnTo>
                  <a:lnTo>
                    <a:pt x="205401" y="367187"/>
                  </a:lnTo>
                  <a:lnTo>
                    <a:pt x="273936" y="367187"/>
                  </a:lnTo>
                  <a:lnTo>
                    <a:pt x="273936" y="397810"/>
                  </a:lnTo>
                  <a:lnTo>
                    <a:pt x="173300" y="397810"/>
                  </a:lnTo>
                  <a:close/>
                  <a:moveTo>
                    <a:pt x="7408" y="235405"/>
                  </a:moveTo>
                  <a:lnTo>
                    <a:pt x="72056" y="235405"/>
                  </a:lnTo>
                  <a:cubicBezTo>
                    <a:pt x="116909" y="235405"/>
                    <a:pt x="150428" y="270916"/>
                    <a:pt x="150428" y="316607"/>
                  </a:cubicBezTo>
                  <a:cubicBezTo>
                    <a:pt x="150428" y="362339"/>
                    <a:pt x="116909" y="397810"/>
                    <a:pt x="72056" y="397810"/>
                  </a:cubicBezTo>
                  <a:lnTo>
                    <a:pt x="7408" y="397810"/>
                  </a:lnTo>
                  <a:close/>
                  <a:moveTo>
                    <a:pt x="1478213" y="232173"/>
                  </a:moveTo>
                  <a:cubicBezTo>
                    <a:pt x="1525171" y="232173"/>
                    <a:pt x="1562859" y="269057"/>
                    <a:pt x="1562859" y="316607"/>
                  </a:cubicBezTo>
                  <a:cubicBezTo>
                    <a:pt x="1562859" y="364157"/>
                    <a:pt x="1525171" y="401082"/>
                    <a:pt x="1478213" y="401082"/>
                  </a:cubicBezTo>
                  <a:cubicBezTo>
                    <a:pt x="1431255" y="401082"/>
                    <a:pt x="1393850" y="363955"/>
                    <a:pt x="1393850" y="316607"/>
                  </a:cubicBezTo>
                  <a:cubicBezTo>
                    <a:pt x="1393850" y="269057"/>
                    <a:pt x="1431255" y="232173"/>
                    <a:pt x="1478213" y="232173"/>
                  </a:cubicBezTo>
                  <a:close/>
                  <a:moveTo>
                    <a:pt x="697492" y="232173"/>
                  </a:moveTo>
                  <a:cubicBezTo>
                    <a:pt x="728420" y="232173"/>
                    <a:pt x="754692" y="247727"/>
                    <a:pt x="768416" y="269987"/>
                  </a:cubicBezTo>
                  <a:lnTo>
                    <a:pt x="740969" y="285783"/>
                  </a:lnTo>
                  <a:cubicBezTo>
                    <a:pt x="733521" y="272774"/>
                    <a:pt x="717004" y="263280"/>
                    <a:pt x="697249" y="263280"/>
                  </a:cubicBezTo>
                  <a:cubicBezTo>
                    <a:pt x="666322" y="263280"/>
                    <a:pt x="644017" y="286025"/>
                    <a:pt x="644017" y="316890"/>
                  </a:cubicBezTo>
                  <a:cubicBezTo>
                    <a:pt x="644017" y="347755"/>
                    <a:pt x="665634" y="369813"/>
                    <a:pt x="699557" y="369813"/>
                  </a:cubicBezTo>
                  <a:cubicBezTo>
                    <a:pt x="725141" y="369813"/>
                    <a:pt x="741414" y="357491"/>
                    <a:pt x="746960" y="338948"/>
                  </a:cubicBezTo>
                  <a:lnTo>
                    <a:pt x="697695" y="338948"/>
                  </a:lnTo>
                  <a:lnTo>
                    <a:pt x="697695" y="310668"/>
                  </a:lnTo>
                  <a:lnTo>
                    <a:pt x="779305" y="310668"/>
                  </a:lnTo>
                  <a:lnTo>
                    <a:pt x="779305" y="323111"/>
                  </a:lnTo>
                  <a:cubicBezTo>
                    <a:pt x="779305" y="369974"/>
                    <a:pt x="746070" y="401082"/>
                    <a:pt x="699314" y="401082"/>
                  </a:cubicBezTo>
                  <a:cubicBezTo>
                    <a:pt x="648429" y="401082"/>
                    <a:pt x="612158" y="363268"/>
                    <a:pt x="612158" y="316850"/>
                  </a:cubicBezTo>
                  <a:cubicBezTo>
                    <a:pt x="612158" y="270431"/>
                    <a:pt x="648874" y="232173"/>
                    <a:pt x="697492" y="232173"/>
                  </a:cubicBezTo>
                  <a:close/>
                  <a:moveTo>
                    <a:pt x="547225" y="188987"/>
                  </a:moveTo>
                  <a:lnTo>
                    <a:pt x="583254" y="188987"/>
                  </a:lnTo>
                  <a:lnTo>
                    <a:pt x="557467" y="220781"/>
                  </a:lnTo>
                  <a:lnTo>
                    <a:pt x="528644" y="220781"/>
                  </a:lnTo>
                  <a:close/>
                  <a:moveTo>
                    <a:pt x="0" y="84475"/>
                  </a:moveTo>
                  <a:lnTo>
                    <a:pt x="4" y="84495"/>
                  </a:lnTo>
                  <a:lnTo>
                    <a:pt x="0" y="84516"/>
                  </a:lnTo>
                  <a:close/>
                  <a:moveTo>
                    <a:pt x="1200309" y="31148"/>
                  </a:moveTo>
                  <a:cubicBezTo>
                    <a:pt x="1170799" y="31148"/>
                    <a:pt x="1147765" y="53206"/>
                    <a:pt x="1147765" y="84516"/>
                  </a:cubicBezTo>
                  <a:cubicBezTo>
                    <a:pt x="1147765" y="115825"/>
                    <a:pt x="1170799" y="137640"/>
                    <a:pt x="1200309" y="137640"/>
                  </a:cubicBezTo>
                  <a:cubicBezTo>
                    <a:pt x="1229820" y="137640"/>
                    <a:pt x="1252854" y="115582"/>
                    <a:pt x="1252854" y="84516"/>
                  </a:cubicBezTo>
                  <a:cubicBezTo>
                    <a:pt x="1252854" y="53206"/>
                    <a:pt x="1229820" y="31148"/>
                    <a:pt x="1200309" y="31148"/>
                  </a:cubicBezTo>
                  <a:close/>
                  <a:moveTo>
                    <a:pt x="249769" y="31148"/>
                  </a:moveTo>
                  <a:cubicBezTo>
                    <a:pt x="220258" y="31148"/>
                    <a:pt x="197225" y="53206"/>
                    <a:pt x="197225" y="84516"/>
                  </a:cubicBezTo>
                  <a:cubicBezTo>
                    <a:pt x="197225" y="115825"/>
                    <a:pt x="220258" y="137640"/>
                    <a:pt x="249769" y="137640"/>
                  </a:cubicBezTo>
                  <a:cubicBezTo>
                    <a:pt x="279280" y="137640"/>
                    <a:pt x="302314" y="115582"/>
                    <a:pt x="302314" y="84516"/>
                  </a:cubicBezTo>
                  <a:cubicBezTo>
                    <a:pt x="302314" y="53206"/>
                    <a:pt x="279280" y="31148"/>
                    <a:pt x="249769" y="31148"/>
                  </a:cubicBezTo>
                  <a:close/>
                  <a:moveTo>
                    <a:pt x="1307504" y="3313"/>
                  </a:moveTo>
                  <a:lnTo>
                    <a:pt x="1331914" y="3313"/>
                  </a:lnTo>
                  <a:lnTo>
                    <a:pt x="1401663" y="102372"/>
                  </a:lnTo>
                  <a:lnTo>
                    <a:pt x="1401663" y="3313"/>
                  </a:lnTo>
                  <a:lnTo>
                    <a:pt x="1433765" y="3313"/>
                  </a:lnTo>
                  <a:lnTo>
                    <a:pt x="1433765" y="165717"/>
                  </a:lnTo>
                  <a:lnTo>
                    <a:pt x="1409355" y="165717"/>
                  </a:lnTo>
                  <a:lnTo>
                    <a:pt x="1339606" y="66416"/>
                  </a:lnTo>
                  <a:lnTo>
                    <a:pt x="1339606" y="165717"/>
                  </a:lnTo>
                  <a:lnTo>
                    <a:pt x="1307504" y="165717"/>
                  </a:lnTo>
                  <a:close/>
                  <a:moveTo>
                    <a:pt x="1060973" y="3313"/>
                  </a:moveTo>
                  <a:lnTo>
                    <a:pt x="1093074" y="3313"/>
                  </a:lnTo>
                  <a:lnTo>
                    <a:pt x="1093074" y="165717"/>
                  </a:lnTo>
                  <a:lnTo>
                    <a:pt x="1060973" y="165717"/>
                  </a:lnTo>
                  <a:close/>
                  <a:moveTo>
                    <a:pt x="736071" y="3313"/>
                  </a:moveTo>
                  <a:lnTo>
                    <a:pt x="768172" y="3313"/>
                  </a:lnTo>
                  <a:lnTo>
                    <a:pt x="768172" y="165717"/>
                  </a:lnTo>
                  <a:lnTo>
                    <a:pt x="736071" y="165717"/>
                  </a:lnTo>
                  <a:close/>
                  <a:moveTo>
                    <a:pt x="546537" y="3313"/>
                  </a:moveTo>
                  <a:lnTo>
                    <a:pt x="579529" y="3313"/>
                  </a:lnTo>
                  <a:lnTo>
                    <a:pt x="626245" y="80112"/>
                  </a:lnTo>
                  <a:lnTo>
                    <a:pt x="672758" y="3313"/>
                  </a:lnTo>
                  <a:lnTo>
                    <a:pt x="705791" y="3313"/>
                  </a:lnTo>
                  <a:lnTo>
                    <a:pt x="705791" y="165717"/>
                  </a:lnTo>
                  <a:lnTo>
                    <a:pt x="673932" y="165717"/>
                  </a:lnTo>
                  <a:lnTo>
                    <a:pt x="673932" y="60397"/>
                  </a:lnTo>
                  <a:lnTo>
                    <a:pt x="628147" y="135782"/>
                  </a:lnTo>
                  <a:lnTo>
                    <a:pt x="624423" y="135782"/>
                  </a:lnTo>
                  <a:lnTo>
                    <a:pt x="578639" y="60599"/>
                  </a:lnTo>
                  <a:lnTo>
                    <a:pt x="578639" y="165717"/>
                  </a:lnTo>
                  <a:lnTo>
                    <a:pt x="546537" y="165717"/>
                  </a:lnTo>
                  <a:close/>
                  <a:moveTo>
                    <a:pt x="357004" y="3313"/>
                  </a:moveTo>
                  <a:lnTo>
                    <a:pt x="389996" y="3313"/>
                  </a:lnTo>
                  <a:lnTo>
                    <a:pt x="436752" y="80112"/>
                  </a:lnTo>
                  <a:lnTo>
                    <a:pt x="483224" y="3313"/>
                  </a:lnTo>
                  <a:lnTo>
                    <a:pt x="516257" y="3313"/>
                  </a:lnTo>
                  <a:lnTo>
                    <a:pt x="516257" y="165717"/>
                  </a:lnTo>
                  <a:lnTo>
                    <a:pt x="484398" y="165717"/>
                  </a:lnTo>
                  <a:lnTo>
                    <a:pt x="484398" y="60397"/>
                  </a:lnTo>
                  <a:lnTo>
                    <a:pt x="438614" y="135782"/>
                  </a:lnTo>
                  <a:lnTo>
                    <a:pt x="434890" y="135782"/>
                  </a:lnTo>
                  <a:lnTo>
                    <a:pt x="389105" y="60599"/>
                  </a:lnTo>
                  <a:lnTo>
                    <a:pt x="389105" y="165717"/>
                  </a:lnTo>
                  <a:lnTo>
                    <a:pt x="357004" y="165717"/>
                  </a:lnTo>
                  <a:close/>
                  <a:moveTo>
                    <a:pt x="1200269" y="41"/>
                  </a:moveTo>
                  <a:cubicBezTo>
                    <a:pt x="1247227" y="41"/>
                    <a:pt x="1284875" y="36925"/>
                    <a:pt x="1284875" y="84516"/>
                  </a:cubicBezTo>
                  <a:cubicBezTo>
                    <a:pt x="1284875" y="132106"/>
                    <a:pt x="1247227" y="168990"/>
                    <a:pt x="1200269" y="168990"/>
                  </a:cubicBezTo>
                  <a:cubicBezTo>
                    <a:pt x="1153311" y="168990"/>
                    <a:pt x="1115906" y="131863"/>
                    <a:pt x="1115906" y="84516"/>
                  </a:cubicBezTo>
                  <a:cubicBezTo>
                    <a:pt x="1115906" y="36966"/>
                    <a:pt x="1153311" y="41"/>
                    <a:pt x="1200269" y="41"/>
                  </a:cubicBezTo>
                  <a:close/>
                  <a:moveTo>
                    <a:pt x="249729" y="41"/>
                  </a:moveTo>
                  <a:cubicBezTo>
                    <a:pt x="296687" y="41"/>
                    <a:pt x="334335" y="36925"/>
                    <a:pt x="334335" y="84516"/>
                  </a:cubicBezTo>
                  <a:cubicBezTo>
                    <a:pt x="334335" y="132106"/>
                    <a:pt x="296687" y="168990"/>
                    <a:pt x="249729" y="168990"/>
                  </a:cubicBezTo>
                  <a:cubicBezTo>
                    <a:pt x="202771" y="168990"/>
                    <a:pt x="165366" y="131863"/>
                    <a:pt x="165366" y="84516"/>
                  </a:cubicBezTo>
                  <a:cubicBezTo>
                    <a:pt x="165366" y="36966"/>
                    <a:pt x="202771" y="41"/>
                    <a:pt x="249729" y="41"/>
                  </a:cubicBezTo>
                  <a:close/>
                  <a:moveTo>
                    <a:pt x="84606" y="41"/>
                  </a:moveTo>
                  <a:cubicBezTo>
                    <a:pt x="114360" y="41"/>
                    <a:pt x="140632" y="15110"/>
                    <a:pt x="154598" y="38339"/>
                  </a:cubicBezTo>
                  <a:lnTo>
                    <a:pt x="126909" y="54337"/>
                  </a:lnTo>
                  <a:cubicBezTo>
                    <a:pt x="119015" y="39955"/>
                    <a:pt x="103187" y="31148"/>
                    <a:pt x="84606" y="31148"/>
                  </a:cubicBezTo>
                  <a:cubicBezTo>
                    <a:pt x="52747" y="31148"/>
                    <a:pt x="31819" y="53206"/>
                    <a:pt x="31819" y="84516"/>
                  </a:cubicBezTo>
                  <a:cubicBezTo>
                    <a:pt x="31819" y="115825"/>
                    <a:pt x="52747" y="137640"/>
                    <a:pt x="84606" y="137640"/>
                  </a:cubicBezTo>
                  <a:cubicBezTo>
                    <a:pt x="103187" y="137640"/>
                    <a:pt x="119258" y="128833"/>
                    <a:pt x="126909" y="114653"/>
                  </a:cubicBezTo>
                  <a:lnTo>
                    <a:pt x="154598" y="130651"/>
                  </a:lnTo>
                  <a:cubicBezTo>
                    <a:pt x="140875" y="153841"/>
                    <a:pt x="114603" y="168950"/>
                    <a:pt x="84606" y="168950"/>
                  </a:cubicBezTo>
                  <a:cubicBezTo>
                    <a:pt x="47626" y="168950"/>
                    <a:pt x="18525" y="148066"/>
                    <a:pt x="6286" y="117649"/>
                  </a:cubicBezTo>
                  <a:lnTo>
                    <a:pt x="4" y="84495"/>
                  </a:lnTo>
                  <a:lnTo>
                    <a:pt x="6292" y="51257"/>
                  </a:lnTo>
                  <a:cubicBezTo>
                    <a:pt x="18541" y="20811"/>
                    <a:pt x="47657" y="41"/>
                    <a:pt x="84606" y="41"/>
                  </a:cubicBezTo>
                  <a:close/>
                  <a:moveTo>
                    <a:pt x="978432" y="0"/>
                  </a:moveTo>
                  <a:cubicBezTo>
                    <a:pt x="1006324" y="0"/>
                    <a:pt x="1025633" y="13695"/>
                    <a:pt x="1036563" y="36440"/>
                  </a:cubicBezTo>
                  <a:lnTo>
                    <a:pt x="1009602" y="51994"/>
                  </a:lnTo>
                  <a:cubicBezTo>
                    <a:pt x="1003814" y="39712"/>
                    <a:pt x="994948" y="31107"/>
                    <a:pt x="978432" y="31107"/>
                  </a:cubicBezTo>
                  <a:cubicBezTo>
                    <a:pt x="964952" y="31107"/>
                    <a:pt x="957058" y="38056"/>
                    <a:pt x="957058" y="47348"/>
                  </a:cubicBezTo>
                  <a:cubicBezTo>
                    <a:pt x="957058" y="57326"/>
                    <a:pt x="963333" y="62659"/>
                    <a:pt x="987986" y="70093"/>
                  </a:cubicBezTo>
                  <a:cubicBezTo>
                    <a:pt x="1013772" y="78213"/>
                    <a:pt x="1041259" y="86777"/>
                    <a:pt x="1041259" y="119985"/>
                  </a:cubicBezTo>
                  <a:cubicBezTo>
                    <a:pt x="1041259" y="150366"/>
                    <a:pt x="1016849" y="168949"/>
                    <a:pt x="982197" y="168949"/>
                  </a:cubicBezTo>
                  <a:cubicBezTo>
                    <a:pt x="947545" y="168949"/>
                    <a:pt x="927102" y="152911"/>
                    <a:pt x="918277" y="128792"/>
                  </a:cubicBezTo>
                  <a:lnTo>
                    <a:pt x="918196" y="128833"/>
                  </a:lnTo>
                  <a:lnTo>
                    <a:pt x="945642" y="112794"/>
                  </a:lnTo>
                  <a:cubicBezTo>
                    <a:pt x="951431" y="127863"/>
                    <a:pt x="962847" y="137640"/>
                    <a:pt x="983088" y="137640"/>
                  </a:cubicBezTo>
                  <a:cubicBezTo>
                    <a:pt x="1003328" y="137640"/>
                    <a:pt x="1009117" y="129520"/>
                    <a:pt x="1009117" y="120470"/>
                  </a:cubicBezTo>
                  <a:cubicBezTo>
                    <a:pt x="1009117" y="108391"/>
                    <a:pt x="998187" y="103745"/>
                    <a:pt x="974020" y="96796"/>
                  </a:cubicBezTo>
                  <a:cubicBezTo>
                    <a:pt x="949124" y="89605"/>
                    <a:pt x="924956" y="79142"/>
                    <a:pt x="924956" y="48277"/>
                  </a:cubicBezTo>
                  <a:cubicBezTo>
                    <a:pt x="924956" y="17412"/>
                    <a:pt x="950540" y="0"/>
                    <a:pt x="978432" y="0"/>
                  </a:cubicBezTo>
                  <a:close/>
                  <a:moveTo>
                    <a:pt x="847718" y="0"/>
                  </a:moveTo>
                  <a:cubicBezTo>
                    <a:pt x="875650" y="0"/>
                    <a:pt x="894919" y="13695"/>
                    <a:pt x="905849" y="36440"/>
                  </a:cubicBezTo>
                  <a:lnTo>
                    <a:pt x="878889" y="51994"/>
                  </a:lnTo>
                  <a:cubicBezTo>
                    <a:pt x="873100" y="39712"/>
                    <a:pt x="864234" y="31107"/>
                    <a:pt x="847718" y="31107"/>
                  </a:cubicBezTo>
                  <a:cubicBezTo>
                    <a:pt x="834238" y="31107"/>
                    <a:pt x="826344" y="38056"/>
                    <a:pt x="826344" y="47348"/>
                  </a:cubicBezTo>
                  <a:cubicBezTo>
                    <a:pt x="826344" y="57326"/>
                    <a:pt x="832619" y="62659"/>
                    <a:pt x="857272" y="70093"/>
                  </a:cubicBezTo>
                  <a:cubicBezTo>
                    <a:pt x="883099" y="78213"/>
                    <a:pt x="910545" y="86777"/>
                    <a:pt x="910545" y="119985"/>
                  </a:cubicBezTo>
                  <a:cubicBezTo>
                    <a:pt x="910545" y="150366"/>
                    <a:pt x="886135" y="168949"/>
                    <a:pt x="851483" y="168949"/>
                  </a:cubicBezTo>
                  <a:cubicBezTo>
                    <a:pt x="816831" y="168949"/>
                    <a:pt x="796388" y="152911"/>
                    <a:pt x="787563" y="128792"/>
                  </a:cubicBezTo>
                  <a:lnTo>
                    <a:pt x="787482" y="128833"/>
                  </a:lnTo>
                  <a:lnTo>
                    <a:pt x="814928" y="112794"/>
                  </a:lnTo>
                  <a:cubicBezTo>
                    <a:pt x="820717" y="127863"/>
                    <a:pt x="832133" y="137640"/>
                    <a:pt x="852374" y="137640"/>
                  </a:cubicBezTo>
                  <a:cubicBezTo>
                    <a:pt x="872614" y="137640"/>
                    <a:pt x="878403" y="129520"/>
                    <a:pt x="878403" y="120470"/>
                  </a:cubicBezTo>
                  <a:cubicBezTo>
                    <a:pt x="878403" y="108391"/>
                    <a:pt x="867473" y="103745"/>
                    <a:pt x="843306" y="96796"/>
                  </a:cubicBezTo>
                  <a:cubicBezTo>
                    <a:pt x="818410" y="89605"/>
                    <a:pt x="794243" y="79142"/>
                    <a:pt x="794243" y="48277"/>
                  </a:cubicBezTo>
                  <a:cubicBezTo>
                    <a:pt x="794243" y="17412"/>
                    <a:pt x="819786" y="0"/>
                    <a:pt x="847718" y="0"/>
                  </a:cubicBezTo>
                  <a:close/>
                </a:path>
              </a:pathLst>
            </a:custGeom>
            <a:solidFill>
              <a:srgbClr val="000000"/>
            </a:solidFill>
            <a:ln w="0" cap="flat">
              <a:noFill/>
              <a:prstDash val="solid"/>
              <a:miter/>
            </a:ln>
          </p:spPr>
          <p:txBody>
            <a:bodyPr rtlCol="0" anchor="ctr"/>
            <a:lstStyle/>
            <a:p>
              <a:endParaRPr lang="fr-FR"/>
            </a:p>
          </p:txBody>
        </p:sp>
        <p:sp>
          <p:nvSpPr>
            <p:cNvPr id="13" name="Forme libre 12">
              <a:extLst>
                <a:ext uri="{FF2B5EF4-FFF2-40B4-BE49-F238E27FC236}">
                  <a16:creationId xmlns:a16="http://schemas.microsoft.com/office/drawing/2014/main" id="{35C8A395-527C-74F2-F0A8-20A750DF66C8}"/>
                </a:ext>
              </a:extLst>
            </p:cNvPr>
            <p:cNvSpPr/>
            <p:nvPr/>
          </p:nvSpPr>
          <p:spPr>
            <a:xfrm>
              <a:off x="2564673" y="-1568456"/>
              <a:ext cx="3334562" cy="1157273"/>
            </a:xfrm>
            <a:custGeom>
              <a:avLst/>
              <a:gdLst>
                <a:gd name="connsiteX0" fmla="*/ 2864494 w 3334562"/>
                <a:gd name="connsiteY0" fmla="*/ 930271 h 1157273"/>
                <a:gd name="connsiteX1" fmla="*/ 2474943 w 3334562"/>
                <a:gd name="connsiteY1" fmla="*/ 735426 h 1157273"/>
                <a:gd name="connsiteX2" fmla="*/ 3334562 w 3334562"/>
                <a:gd name="connsiteY2" fmla="*/ 587363 h 1157273"/>
                <a:gd name="connsiteX3" fmla="*/ 3326426 w 3334562"/>
                <a:gd name="connsiteY3" fmla="*/ 488870 h 1157273"/>
                <a:gd name="connsiteX4" fmla="*/ 2685891 w 3334562"/>
                <a:gd name="connsiteY4" fmla="*/ 13211 h 1157273"/>
                <a:gd name="connsiteX5" fmla="*/ 2204528 w 3334562"/>
                <a:gd name="connsiteY5" fmla="*/ 586676 h 1157273"/>
                <a:gd name="connsiteX6" fmla="*/ 2070414 w 3334562"/>
                <a:gd name="connsiteY6" fmla="*/ 609784 h 1157273"/>
                <a:gd name="connsiteX7" fmla="*/ 2101746 w 3334562"/>
                <a:gd name="connsiteY7" fmla="*/ 790975 h 1157273"/>
                <a:gd name="connsiteX8" fmla="*/ 2235739 w 3334562"/>
                <a:gd name="connsiteY8" fmla="*/ 767907 h 1157273"/>
                <a:gd name="connsiteX9" fmla="*/ 2899227 w 3334562"/>
                <a:gd name="connsiteY9" fmla="*/ 1144023 h 1157273"/>
                <a:gd name="connsiteX10" fmla="*/ 3331607 w 3334562"/>
                <a:gd name="connsiteY10" fmla="*/ 827617 h 1157273"/>
                <a:gd name="connsiteX11" fmla="*/ 3120012 w 3334562"/>
                <a:gd name="connsiteY11" fmla="*/ 748636 h 1157273"/>
                <a:gd name="connsiteX12" fmla="*/ 2864494 w 3334562"/>
                <a:gd name="connsiteY12" fmla="*/ 930271 h 1157273"/>
                <a:gd name="connsiteX13" fmla="*/ 2720259 w 3334562"/>
                <a:gd name="connsiteY13" fmla="*/ 224862 h 1157273"/>
                <a:gd name="connsiteX14" fmla="*/ 3074956 w 3334562"/>
                <a:gd name="connsiteY14" fmla="*/ 436795 h 1157273"/>
                <a:gd name="connsiteX15" fmla="*/ 2439967 w 3334562"/>
                <a:gd name="connsiteY15" fmla="*/ 546156 h 1157273"/>
                <a:gd name="connsiteX16" fmla="*/ 2720259 w 3334562"/>
                <a:gd name="connsiteY16" fmla="*/ 224862 h 1157273"/>
                <a:gd name="connsiteX17" fmla="*/ 218194 w 3334562"/>
                <a:gd name="connsiteY17" fmla="*/ 578637 h 1157273"/>
                <a:gd name="connsiteX18" fmla="*/ 579773 w 3334562"/>
                <a:gd name="connsiteY18" fmla="*/ 942673 h 1157273"/>
                <a:gd name="connsiteX19" fmla="*/ 869699 w 3334562"/>
                <a:gd name="connsiteY19" fmla="*/ 785278 h 1157273"/>
                <a:gd name="connsiteX20" fmla="*/ 1059273 w 3334562"/>
                <a:gd name="connsiteY20" fmla="*/ 894962 h 1157273"/>
                <a:gd name="connsiteX21" fmla="*/ 579813 w 3334562"/>
                <a:gd name="connsiteY21" fmla="*/ 1157274 h 1157273"/>
                <a:gd name="connsiteX22" fmla="*/ 0 w 3334562"/>
                <a:gd name="connsiteY22" fmla="*/ 578637 h 1157273"/>
                <a:gd name="connsiteX23" fmla="*/ 579813 w 3334562"/>
                <a:gd name="connsiteY23" fmla="*/ 0 h 1157273"/>
                <a:gd name="connsiteX24" fmla="*/ 1059273 w 3334562"/>
                <a:gd name="connsiteY24" fmla="*/ 262312 h 1157273"/>
                <a:gd name="connsiteX25" fmla="*/ 869699 w 3334562"/>
                <a:gd name="connsiteY25" fmla="*/ 371995 h 1157273"/>
                <a:gd name="connsiteX26" fmla="*/ 579773 w 3334562"/>
                <a:gd name="connsiteY26" fmla="*/ 213025 h 1157273"/>
                <a:gd name="connsiteX27" fmla="*/ 218194 w 3334562"/>
                <a:gd name="connsiteY27" fmla="*/ 578637 h 1157273"/>
                <a:gd name="connsiteX28" fmla="*/ 2011797 w 3334562"/>
                <a:gd name="connsiteY28" fmla="*/ 391064 h 1157273"/>
                <a:gd name="connsiteX29" fmla="*/ 1640665 w 3334562"/>
                <a:gd name="connsiteY29" fmla="*/ 22260 h 1157273"/>
                <a:gd name="connsiteX30" fmla="*/ 1194642 w 3334562"/>
                <a:gd name="connsiteY30" fmla="*/ 22260 h 1157273"/>
                <a:gd name="connsiteX31" fmla="*/ 1194642 w 3334562"/>
                <a:gd name="connsiteY31" fmla="*/ 1135014 h 1157273"/>
                <a:gd name="connsiteX32" fmla="*/ 1414455 w 3334562"/>
                <a:gd name="connsiteY32" fmla="*/ 1135014 h 1157273"/>
                <a:gd name="connsiteX33" fmla="*/ 1414455 w 3334562"/>
                <a:gd name="connsiteY33" fmla="*/ 748717 h 1157273"/>
                <a:gd name="connsiteX34" fmla="*/ 1581724 w 3334562"/>
                <a:gd name="connsiteY34" fmla="*/ 748717 h 1157273"/>
                <a:gd name="connsiteX35" fmla="*/ 1806314 w 3334562"/>
                <a:gd name="connsiteY35" fmla="*/ 1135014 h 1157273"/>
                <a:gd name="connsiteX36" fmla="*/ 2043656 w 3334562"/>
                <a:gd name="connsiteY36" fmla="*/ 1135014 h 1157273"/>
                <a:gd name="connsiteX37" fmla="*/ 1796760 w 3334562"/>
                <a:gd name="connsiteY37" fmla="*/ 715347 h 1157273"/>
                <a:gd name="connsiteX38" fmla="*/ 2011797 w 3334562"/>
                <a:gd name="connsiteY38" fmla="*/ 391064 h 1157273"/>
                <a:gd name="connsiteX39" fmla="*/ 1640665 w 3334562"/>
                <a:gd name="connsiteY39" fmla="*/ 556377 h 1157273"/>
                <a:gd name="connsiteX40" fmla="*/ 1414455 w 3334562"/>
                <a:gd name="connsiteY40" fmla="*/ 556377 h 1157273"/>
                <a:gd name="connsiteX41" fmla="*/ 1414455 w 3334562"/>
                <a:gd name="connsiteY41" fmla="*/ 227326 h 1157273"/>
                <a:gd name="connsiteX42" fmla="*/ 1640665 w 3334562"/>
                <a:gd name="connsiteY42" fmla="*/ 227326 h 1157273"/>
                <a:gd name="connsiteX43" fmla="*/ 1791983 w 3334562"/>
                <a:gd name="connsiteY43" fmla="*/ 391064 h 1157273"/>
                <a:gd name="connsiteX44" fmla="*/ 1640665 w 3334562"/>
                <a:gd name="connsiteY44" fmla="*/ 556377 h 11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34562" h="1157273">
                  <a:moveTo>
                    <a:pt x="2864494" y="930271"/>
                  </a:moveTo>
                  <a:cubicBezTo>
                    <a:pt x="2691720" y="960045"/>
                    <a:pt x="2540725" y="897265"/>
                    <a:pt x="2474943" y="735426"/>
                  </a:cubicBezTo>
                  <a:lnTo>
                    <a:pt x="3334562" y="587363"/>
                  </a:lnTo>
                  <a:cubicBezTo>
                    <a:pt x="3333671" y="556458"/>
                    <a:pt x="3332012" y="521189"/>
                    <a:pt x="3326426" y="488870"/>
                  </a:cubicBezTo>
                  <a:cubicBezTo>
                    <a:pt x="3272747" y="178483"/>
                    <a:pt x="3007717" y="-42217"/>
                    <a:pt x="2685891" y="13211"/>
                  </a:cubicBezTo>
                  <a:cubicBezTo>
                    <a:pt x="2379650" y="65972"/>
                    <a:pt x="2196513" y="305700"/>
                    <a:pt x="2204528" y="586676"/>
                  </a:cubicBezTo>
                  <a:lnTo>
                    <a:pt x="2070414" y="609784"/>
                  </a:lnTo>
                  <a:lnTo>
                    <a:pt x="2101746" y="790975"/>
                  </a:lnTo>
                  <a:lnTo>
                    <a:pt x="2235739" y="767907"/>
                  </a:lnTo>
                  <a:cubicBezTo>
                    <a:pt x="2322855" y="1038258"/>
                    <a:pt x="2577037" y="1199531"/>
                    <a:pt x="2899227" y="1144023"/>
                  </a:cubicBezTo>
                  <a:cubicBezTo>
                    <a:pt x="3110903" y="1107583"/>
                    <a:pt x="3257607" y="991314"/>
                    <a:pt x="3331607" y="827617"/>
                  </a:cubicBezTo>
                  <a:lnTo>
                    <a:pt x="3120012" y="748636"/>
                  </a:lnTo>
                  <a:cubicBezTo>
                    <a:pt x="3081230" y="832990"/>
                    <a:pt x="2994075" y="907930"/>
                    <a:pt x="2864494" y="930271"/>
                  </a:cubicBezTo>
                  <a:close/>
                  <a:moveTo>
                    <a:pt x="2720259" y="224862"/>
                  </a:moveTo>
                  <a:cubicBezTo>
                    <a:pt x="2860648" y="200703"/>
                    <a:pt x="3010510" y="257019"/>
                    <a:pt x="3074956" y="436795"/>
                  </a:cubicBezTo>
                  <a:lnTo>
                    <a:pt x="2439967" y="546156"/>
                  </a:lnTo>
                  <a:cubicBezTo>
                    <a:pt x="2444420" y="378903"/>
                    <a:pt x="2545299" y="254999"/>
                    <a:pt x="2720259" y="224862"/>
                  </a:cubicBezTo>
                  <a:close/>
                  <a:moveTo>
                    <a:pt x="218194" y="578637"/>
                  </a:moveTo>
                  <a:cubicBezTo>
                    <a:pt x="218194" y="791661"/>
                    <a:pt x="361538" y="942673"/>
                    <a:pt x="579773" y="942673"/>
                  </a:cubicBezTo>
                  <a:cubicBezTo>
                    <a:pt x="707208" y="942673"/>
                    <a:pt x="817114" y="882277"/>
                    <a:pt x="869699" y="785278"/>
                  </a:cubicBezTo>
                  <a:lnTo>
                    <a:pt x="1059273" y="894962"/>
                  </a:lnTo>
                  <a:cubicBezTo>
                    <a:pt x="965275" y="1053932"/>
                    <a:pt x="785296" y="1157274"/>
                    <a:pt x="579813" y="1157274"/>
                  </a:cubicBezTo>
                  <a:cubicBezTo>
                    <a:pt x="242118" y="1157274"/>
                    <a:pt x="0" y="902920"/>
                    <a:pt x="0" y="578637"/>
                  </a:cubicBezTo>
                  <a:cubicBezTo>
                    <a:pt x="0" y="254353"/>
                    <a:pt x="242118" y="0"/>
                    <a:pt x="579813" y="0"/>
                  </a:cubicBezTo>
                  <a:cubicBezTo>
                    <a:pt x="783717" y="0"/>
                    <a:pt x="963697" y="103341"/>
                    <a:pt x="1059273" y="262312"/>
                  </a:cubicBezTo>
                  <a:lnTo>
                    <a:pt x="869699" y="371995"/>
                  </a:lnTo>
                  <a:cubicBezTo>
                    <a:pt x="815535" y="273421"/>
                    <a:pt x="707208" y="213025"/>
                    <a:pt x="579773" y="213025"/>
                  </a:cubicBezTo>
                  <a:cubicBezTo>
                    <a:pt x="361538" y="213025"/>
                    <a:pt x="218194" y="364037"/>
                    <a:pt x="218194" y="578637"/>
                  </a:cubicBezTo>
                  <a:close/>
                  <a:moveTo>
                    <a:pt x="2011797" y="391064"/>
                  </a:moveTo>
                  <a:cubicBezTo>
                    <a:pt x="2011797" y="187573"/>
                    <a:pt x="1846147" y="22260"/>
                    <a:pt x="1640665" y="22260"/>
                  </a:cubicBezTo>
                  <a:lnTo>
                    <a:pt x="1194642" y="22260"/>
                  </a:lnTo>
                  <a:lnTo>
                    <a:pt x="1194642" y="1135014"/>
                  </a:lnTo>
                  <a:lnTo>
                    <a:pt x="1414455" y="1135014"/>
                  </a:lnTo>
                  <a:lnTo>
                    <a:pt x="1414455" y="748717"/>
                  </a:lnTo>
                  <a:lnTo>
                    <a:pt x="1581724" y="748717"/>
                  </a:lnTo>
                  <a:lnTo>
                    <a:pt x="1806314" y="1135014"/>
                  </a:lnTo>
                  <a:lnTo>
                    <a:pt x="2043656" y="1135014"/>
                  </a:lnTo>
                  <a:lnTo>
                    <a:pt x="1796760" y="715347"/>
                  </a:lnTo>
                  <a:cubicBezTo>
                    <a:pt x="1924195" y="656526"/>
                    <a:pt x="2011797" y="530966"/>
                    <a:pt x="2011797" y="391064"/>
                  </a:cubicBezTo>
                  <a:close/>
                  <a:moveTo>
                    <a:pt x="1640665" y="556377"/>
                  </a:moveTo>
                  <a:lnTo>
                    <a:pt x="1414455" y="556377"/>
                  </a:lnTo>
                  <a:lnTo>
                    <a:pt x="1414455" y="227326"/>
                  </a:lnTo>
                  <a:lnTo>
                    <a:pt x="1640665" y="227326"/>
                  </a:lnTo>
                  <a:cubicBezTo>
                    <a:pt x="1723489" y="227326"/>
                    <a:pt x="1791983" y="298873"/>
                    <a:pt x="1791983" y="391064"/>
                  </a:cubicBezTo>
                  <a:cubicBezTo>
                    <a:pt x="1791983" y="483254"/>
                    <a:pt x="1723489" y="556377"/>
                    <a:pt x="1640665" y="556377"/>
                  </a:cubicBezTo>
                  <a:close/>
                </a:path>
              </a:pathLst>
            </a:custGeom>
            <a:solidFill>
              <a:srgbClr val="285F84"/>
            </a:solidFill>
            <a:ln w="0" cap="flat">
              <a:noFill/>
              <a:prstDash val="solid"/>
              <a:miter/>
            </a:ln>
          </p:spPr>
          <p:txBody>
            <a:bodyPr rtlCol="0" anchor="ctr"/>
            <a:lstStyle/>
            <a:p>
              <a:endParaRPr lang="fr-FR"/>
            </a:p>
          </p:txBody>
        </p:sp>
      </p:grpSp>
      <p:sp>
        <p:nvSpPr>
          <p:cNvPr id="21" name="Espace réservé du texte 21">
            <a:extLst>
              <a:ext uri="{FF2B5EF4-FFF2-40B4-BE49-F238E27FC236}">
                <a16:creationId xmlns:a16="http://schemas.microsoft.com/office/drawing/2014/main" id="{380DD042-D5BE-54AF-8C1C-17B9D221CB3F}"/>
              </a:ext>
            </a:extLst>
          </p:cNvPr>
          <p:cNvSpPr>
            <a:spLocks noGrp="1"/>
          </p:cNvSpPr>
          <p:nvPr>
            <p:ph type="body" sz="quarter" idx="21" hasCustomPrompt="1"/>
          </p:nvPr>
        </p:nvSpPr>
        <p:spPr>
          <a:xfrm>
            <a:off x="1605954" y="6324754"/>
            <a:ext cx="2605828" cy="395288"/>
          </a:xfrm>
        </p:spPr>
        <p:txBody>
          <a:bodyPr lIns="0" tIns="0" rIns="0" bIns="0" anchor="ctr">
            <a:noAutofit/>
          </a:bodyPr>
          <a:lstStyle>
            <a:lvl1pPr marL="0" indent="0">
              <a:buNone/>
              <a:defRPr lang="fr-FR" sz="2000" kern="1200" dirty="0">
                <a:solidFill>
                  <a:schemeClr val="accent4"/>
                </a:solidFill>
                <a:latin typeface="Marianne" panose="02000000000000000000" pitchFamily="2" charset="0"/>
                <a:ea typeface="+mn-ea"/>
                <a:cs typeface="+mn-cs"/>
              </a:defRPr>
            </a:lvl1pPr>
          </a:lstStyle>
          <a:p>
            <a:pPr lvl="0"/>
            <a:r>
              <a:rPr lang="fr-FR" dirty="0"/>
              <a:t>Date</a:t>
            </a:r>
          </a:p>
        </p:txBody>
      </p:sp>
      <p:cxnSp>
        <p:nvCxnSpPr>
          <p:cNvPr id="2" name="Connecteur droit 1">
            <a:extLst>
              <a:ext uri="{FF2B5EF4-FFF2-40B4-BE49-F238E27FC236}">
                <a16:creationId xmlns:a16="http://schemas.microsoft.com/office/drawing/2014/main" id="{AF047C09-F410-34E0-269B-478022BFF208}"/>
              </a:ext>
            </a:extLst>
          </p:cNvPr>
          <p:cNvCxnSpPr/>
          <p:nvPr userDrawn="1"/>
        </p:nvCxnSpPr>
        <p:spPr>
          <a:xfrm>
            <a:off x="1593254" y="6157377"/>
            <a:ext cx="50224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690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PRES. VE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9D303B-E6B6-2BF9-3DAB-5C65A1763D06}"/>
              </a:ext>
            </a:extLst>
          </p:cNvPr>
          <p:cNvSpPr/>
          <p:nvPr userDrawn="1"/>
        </p:nvSpPr>
        <p:spPr>
          <a:xfrm>
            <a:off x="463456" y="1733639"/>
            <a:ext cx="10228358" cy="5343318"/>
          </a:xfrm>
          <a:prstGeom prst="rect">
            <a:avLst/>
          </a:prstGeom>
          <a:solidFill>
            <a:schemeClr val="accent1">
              <a:alpha val="101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itre 1">
            <a:extLst>
              <a:ext uri="{FF2B5EF4-FFF2-40B4-BE49-F238E27FC236}">
                <a16:creationId xmlns:a16="http://schemas.microsoft.com/office/drawing/2014/main" id="{BD6818C2-FB17-0743-346A-2C222592ABF8}"/>
              </a:ext>
            </a:extLst>
          </p:cNvPr>
          <p:cNvSpPr>
            <a:spLocks noGrp="1"/>
          </p:cNvSpPr>
          <p:nvPr>
            <p:ph type="title" hasCustomPrompt="1"/>
          </p:nvPr>
        </p:nvSpPr>
        <p:spPr>
          <a:xfrm>
            <a:off x="1605954" y="2669040"/>
            <a:ext cx="8054749" cy="2503035"/>
          </a:xfrm>
          <a:prstGeom prst="rect">
            <a:avLst/>
          </a:prstGeom>
        </p:spPr>
        <p:txBody>
          <a:bodyPr vert="horz" lIns="0" tIns="0" rIns="0" bIns="0" rtlCol="0" anchor="t">
            <a:noAutofit/>
          </a:bodyPr>
          <a:lstStyle>
            <a:lvl1pPr>
              <a:lnSpc>
                <a:spcPct val="80000"/>
              </a:lnSpc>
              <a:defRPr sz="5400" b="1" i="0">
                <a:solidFill>
                  <a:schemeClr val="accent1"/>
                </a:solidFill>
                <a:latin typeface="Marianne" panose="02000000000000000000" pitchFamily="2" charset="0"/>
              </a:defRPr>
            </a:lvl1pPr>
          </a:lstStyle>
          <a:p>
            <a:r>
              <a:rPr lang="fr-FR" dirty="0"/>
              <a:t>Titre de la présentation sur plusieurs lignes</a:t>
            </a:r>
          </a:p>
        </p:txBody>
      </p:sp>
      <p:grpSp>
        <p:nvGrpSpPr>
          <p:cNvPr id="10" name="Groupe 9">
            <a:extLst>
              <a:ext uri="{FF2B5EF4-FFF2-40B4-BE49-F238E27FC236}">
                <a16:creationId xmlns:a16="http://schemas.microsoft.com/office/drawing/2014/main" id="{9073D6FA-D36B-B155-4EBA-86358B28CE44}"/>
              </a:ext>
            </a:extLst>
          </p:cNvPr>
          <p:cNvGrpSpPr/>
          <p:nvPr userDrawn="1"/>
        </p:nvGrpSpPr>
        <p:grpSpPr>
          <a:xfrm>
            <a:off x="463455" y="482718"/>
            <a:ext cx="4724772" cy="790973"/>
            <a:chOff x="893081" y="-1568456"/>
            <a:chExt cx="6912821" cy="1157273"/>
          </a:xfrm>
        </p:grpSpPr>
        <p:grpSp>
          <p:nvGrpSpPr>
            <p:cNvPr id="11" name="Groupe 10">
              <a:extLst>
                <a:ext uri="{FF2B5EF4-FFF2-40B4-BE49-F238E27FC236}">
                  <a16:creationId xmlns:a16="http://schemas.microsoft.com/office/drawing/2014/main" id="{A4928931-2C57-24EB-4F25-5A80DD9A4FE6}"/>
                </a:ext>
              </a:extLst>
            </p:cNvPr>
            <p:cNvGrpSpPr/>
            <p:nvPr userDrawn="1"/>
          </p:nvGrpSpPr>
          <p:grpSpPr>
            <a:xfrm>
              <a:off x="893081" y="-1543570"/>
              <a:ext cx="1276737" cy="1111297"/>
              <a:chOff x="893081" y="-1543570"/>
              <a:chExt cx="1276737" cy="1111297"/>
            </a:xfrm>
          </p:grpSpPr>
          <p:grpSp>
            <p:nvGrpSpPr>
              <p:cNvPr id="14" name="Groupe 13">
                <a:extLst>
                  <a:ext uri="{FF2B5EF4-FFF2-40B4-BE49-F238E27FC236}">
                    <a16:creationId xmlns:a16="http://schemas.microsoft.com/office/drawing/2014/main" id="{923493BD-473C-33E4-7A4A-1AF54303C84F}"/>
                  </a:ext>
                </a:extLst>
              </p:cNvPr>
              <p:cNvGrpSpPr/>
              <p:nvPr userDrawn="1"/>
            </p:nvGrpSpPr>
            <p:grpSpPr>
              <a:xfrm>
                <a:off x="893081" y="-1543570"/>
                <a:ext cx="541517" cy="196137"/>
                <a:chOff x="893081" y="-1543570"/>
                <a:chExt cx="541517" cy="196137"/>
              </a:xfrm>
            </p:grpSpPr>
            <p:sp>
              <p:nvSpPr>
                <p:cNvPr id="17" name="Forme libre 16">
                  <a:extLst>
                    <a:ext uri="{FF2B5EF4-FFF2-40B4-BE49-F238E27FC236}">
                      <a16:creationId xmlns:a16="http://schemas.microsoft.com/office/drawing/2014/main" id="{263EC6AD-B660-3C3B-1FF4-81DB942EA0AB}"/>
                    </a:ext>
                  </a:extLst>
                </p:cNvPr>
                <p:cNvSpPr/>
                <p:nvPr/>
              </p:nvSpPr>
              <p:spPr>
                <a:xfrm>
                  <a:off x="893081" y="-1543570"/>
                  <a:ext cx="256084" cy="195976"/>
                </a:xfrm>
                <a:custGeom>
                  <a:avLst/>
                  <a:gdLst>
                    <a:gd name="connsiteX0" fmla="*/ 225157 w 256084"/>
                    <a:gd name="connsiteY0" fmla="*/ 173272 h 195976"/>
                    <a:gd name="connsiteX1" fmla="*/ 231431 w 256084"/>
                    <a:gd name="connsiteY1" fmla="*/ 166606 h 195976"/>
                    <a:gd name="connsiteX2" fmla="*/ 243819 w 256084"/>
                    <a:gd name="connsiteY2" fmla="*/ 154082 h 195976"/>
                    <a:gd name="connsiteX3" fmla="*/ 247948 w 256084"/>
                    <a:gd name="connsiteY3" fmla="*/ 150931 h 195976"/>
                    <a:gd name="connsiteX4" fmla="*/ 248717 w 256084"/>
                    <a:gd name="connsiteY4" fmla="*/ 149356 h 195976"/>
                    <a:gd name="connsiteX5" fmla="*/ 243819 w 256084"/>
                    <a:gd name="connsiteY5" fmla="*/ 152305 h 195976"/>
                    <a:gd name="connsiteX6" fmla="*/ 243414 w 256084"/>
                    <a:gd name="connsiteY6" fmla="*/ 151537 h 195976"/>
                    <a:gd name="connsiteX7" fmla="*/ 247340 w 256084"/>
                    <a:gd name="connsiteY7" fmla="*/ 148588 h 195976"/>
                    <a:gd name="connsiteX8" fmla="*/ 247138 w 256084"/>
                    <a:gd name="connsiteY8" fmla="*/ 148588 h 195976"/>
                    <a:gd name="connsiteX9" fmla="*/ 246733 w 256084"/>
                    <a:gd name="connsiteY9" fmla="*/ 147820 h 195976"/>
                    <a:gd name="connsiteX10" fmla="*/ 234953 w 256084"/>
                    <a:gd name="connsiteY10" fmla="*/ 153315 h 195976"/>
                    <a:gd name="connsiteX11" fmla="*/ 233172 w 256084"/>
                    <a:gd name="connsiteY11" fmla="*/ 152911 h 195976"/>
                    <a:gd name="connsiteX12" fmla="*/ 218032 w 256084"/>
                    <a:gd name="connsiteY12" fmla="*/ 161718 h 195976"/>
                    <a:gd name="connsiteX13" fmla="*/ 218032 w 256084"/>
                    <a:gd name="connsiteY13" fmla="*/ 160950 h 195976"/>
                    <a:gd name="connsiteX14" fmla="*/ 211353 w 256084"/>
                    <a:gd name="connsiteY14" fmla="*/ 163495 h 195976"/>
                    <a:gd name="connsiteX15" fmla="*/ 202123 w 256084"/>
                    <a:gd name="connsiteY15" fmla="*/ 163899 h 195976"/>
                    <a:gd name="connsiteX16" fmla="*/ 188562 w 256084"/>
                    <a:gd name="connsiteY16" fmla="*/ 166242 h 195976"/>
                    <a:gd name="connsiteX17" fmla="*/ 188157 w 256084"/>
                    <a:gd name="connsiteY17" fmla="*/ 166444 h 195976"/>
                    <a:gd name="connsiteX18" fmla="*/ 181275 w 256084"/>
                    <a:gd name="connsiteY18" fmla="*/ 169192 h 195976"/>
                    <a:gd name="connsiteX19" fmla="*/ 180506 w 256084"/>
                    <a:gd name="connsiteY19" fmla="*/ 169959 h 195976"/>
                    <a:gd name="connsiteX20" fmla="*/ 177956 w 256084"/>
                    <a:gd name="connsiteY20" fmla="*/ 172100 h 195976"/>
                    <a:gd name="connsiteX21" fmla="*/ 171883 w 256084"/>
                    <a:gd name="connsiteY21" fmla="*/ 176989 h 195976"/>
                    <a:gd name="connsiteX22" fmla="*/ 171276 w 256084"/>
                    <a:gd name="connsiteY22" fmla="*/ 177191 h 195976"/>
                    <a:gd name="connsiteX23" fmla="*/ 165366 w 256084"/>
                    <a:gd name="connsiteY23" fmla="*/ 182887 h 195976"/>
                    <a:gd name="connsiteX24" fmla="*/ 164192 w 256084"/>
                    <a:gd name="connsiteY24" fmla="*/ 183089 h 195976"/>
                    <a:gd name="connsiteX25" fmla="*/ 164394 w 256084"/>
                    <a:gd name="connsiteY25" fmla="*/ 182685 h 195976"/>
                    <a:gd name="connsiteX26" fmla="*/ 165366 w 256084"/>
                    <a:gd name="connsiteY26" fmla="*/ 181109 h 195976"/>
                    <a:gd name="connsiteX27" fmla="*/ 166540 w 256084"/>
                    <a:gd name="connsiteY27" fmla="*/ 179332 h 195976"/>
                    <a:gd name="connsiteX28" fmla="*/ 168119 w 256084"/>
                    <a:gd name="connsiteY28" fmla="*/ 177191 h 195976"/>
                    <a:gd name="connsiteX29" fmla="*/ 168119 w 256084"/>
                    <a:gd name="connsiteY29" fmla="*/ 176787 h 195976"/>
                    <a:gd name="connsiteX30" fmla="*/ 167511 w 256084"/>
                    <a:gd name="connsiteY30" fmla="*/ 176585 h 195976"/>
                    <a:gd name="connsiteX31" fmla="*/ 173786 w 256084"/>
                    <a:gd name="connsiteY31" fmla="*/ 171898 h 195976"/>
                    <a:gd name="connsiteX32" fmla="*/ 173381 w 256084"/>
                    <a:gd name="connsiteY32" fmla="*/ 171494 h 195976"/>
                    <a:gd name="connsiteX33" fmla="*/ 173988 w 256084"/>
                    <a:gd name="connsiteY33" fmla="*/ 170525 h 195976"/>
                    <a:gd name="connsiteX34" fmla="*/ 174191 w 256084"/>
                    <a:gd name="connsiteY34" fmla="*/ 170121 h 195976"/>
                    <a:gd name="connsiteX35" fmla="*/ 173988 w 256084"/>
                    <a:gd name="connsiteY35" fmla="*/ 169717 h 195976"/>
                    <a:gd name="connsiteX36" fmla="*/ 172207 w 256084"/>
                    <a:gd name="connsiteY36" fmla="*/ 170888 h 195976"/>
                    <a:gd name="connsiteX37" fmla="*/ 169252 w 256084"/>
                    <a:gd name="connsiteY37" fmla="*/ 173231 h 195976"/>
                    <a:gd name="connsiteX38" fmla="*/ 168645 w 256084"/>
                    <a:gd name="connsiteY38" fmla="*/ 173231 h 195976"/>
                    <a:gd name="connsiteX39" fmla="*/ 168240 w 256084"/>
                    <a:gd name="connsiteY39" fmla="*/ 173029 h 195976"/>
                    <a:gd name="connsiteX40" fmla="*/ 168240 w 256084"/>
                    <a:gd name="connsiteY40" fmla="*/ 172828 h 195976"/>
                    <a:gd name="connsiteX41" fmla="*/ 168443 w 256084"/>
                    <a:gd name="connsiteY41" fmla="*/ 172423 h 195976"/>
                    <a:gd name="connsiteX42" fmla="*/ 168645 w 256084"/>
                    <a:gd name="connsiteY42" fmla="*/ 172019 h 195976"/>
                    <a:gd name="connsiteX43" fmla="*/ 168847 w 256084"/>
                    <a:gd name="connsiteY43" fmla="*/ 171818 h 195976"/>
                    <a:gd name="connsiteX44" fmla="*/ 169050 w 256084"/>
                    <a:gd name="connsiteY44" fmla="*/ 171414 h 195976"/>
                    <a:gd name="connsiteX45" fmla="*/ 169252 w 256084"/>
                    <a:gd name="connsiteY45" fmla="*/ 171009 h 195976"/>
                    <a:gd name="connsiteX46" fmla="*/ 169657 w 256084"/>
                    <a:gd name="connsiteY46" fmla="*/ 170242 h 195976"/>
                    <a:gd name="connsiteX47" fmla="*/ 169859 w 256084"/>
                    <a:gd name="connsiteY47" fmla="*/ 169838 h 195976"/>
                    <a:gd name="connsiteX48" fmla="*/ 170264 w 256084"/>
                    <a:gd name="connsiteY48" fmla="*/ 169232 h 195976"/>
                    <a:gd name="connsiteX49" fmla="*/ 170062 w 256084"/>
                    <a:gd name="connsiteY49" fmla="*/ 168626 h 195976"/>
                    <a:gd name="connsiteX50" fmla="*/ 172612 w 256084"/>
                    <a:gd name="connsiteY50" fmla="*/ 166485 h 195976"/>
                    <a:gd name="connsiteX51" fmla="*/ 172410 w 256084"/>
                    <a:gd name="connsiteY51" fmla="*/ 166485 h 195976"/>
                    <a:gd name="connsiteX52" fmla="*/ 176741 w 256084"/>
                    <a:gd name="connsiteY52" fmla="*/ 164142 h 195976"/>
                    <a:gd name="connsiteX53" fmla="*/ 177348 w 256084"/>
                    <a:gd name="connsiteY53" fmla="*/ 163536 h 195976"/>
                    <a:gd name="connsiteX54" fmla="*/ 171438 w 256084"/>
                    <a:gd name="connsiteY54" fmla="*/ 166485 h 195976"/>
                    <a:gd name="connsiteX55" fmla="*/ 170831 w 256084"/>
                    <a:gd name="connsiteY55" fmla="*/ 166889 h 195976"/>
                    <a:gd name="connsiteX56" fmla="*/ 169859 w 256084"/>
                    <a:gd name="connsiteY56" fmla="*/ 166485 h 195976"/>
                    <a:gd name="connsiteX57" fmla="*/ 169859 w 256084"/>
                    <a:gd name="connsiteY57" fmla="*/ 166283 h 195976"/>
                    <a:gd name="connsiteX58" fmla="*/ 172005 w 256084"/>
                    <a:gd name="connsiteY58" fmla="*/ 164505 h 195976"/>
                    <a:gd name="connsiteX59" fmla="*/ 172774 w 256084"/>
                    <a:gd name="connsiteY59" fmla="*/ 164909 h 195976"/>
                    <a:gd name="connsiteX60" fmla="*/ 214794 w 256084"/>
                    <a:gd name="connsiteY60" fmla="*/ 153153 h 195976"/>
                    <a:gd name="connsiteX61" fmla="*/ 218113 w 256084"/>
                    <a:gd name="connsiteY61" fmla="*/ 151012 h 195976"/>
                    <a:gd name="connsiteX62" fmla="*/ 223618 w 256084"/>
                    <a:gd name="connsiteY62" fmla="*/ 147295 h 195976"/>
                    <a:gd name="connsiteX63" fmla="*/ 229893 w 256084"/>
                    <a:gd name="connsiteY63" fmla="*/ 138852 h 195976"/>
                    <a:gd name="connsiteX64" fmla="*/ 229488 w 256084"/>
                    <a:gd name="connsiteY64" fmla="*/ 138084 h 195976"/>
                    <a:gd name="connsiteX65" fmla="*/ 213174 w 256084"/>
                    <a:gd name="connsiteY65" fmla="*/ 150244 h 195976"/>
                    <a:gd name="connsiteX66" fmla="*/ 188643 w 256084"/>
                    <a:gd name="connsiteY66" fmla="*/ 154769 h 195976"/>
                    <a:gd name="connsiteX67" fmla="*/ 190424 w 256084"/>
                    <a:gd name="connsiteY67" fmla="*/ 154001 h 195976"/>
                    <a:gd name="connsiteX68" fmla="*/ 192003 w 256084"/>
                    <a:gd name="connsiteY68" fmla="*/ 151860 h 195976"/>
                    <a:gd name="connsiteX69" fmla="*/ 193177 w 256084"/>
                    <a:gd name="connsiteY69" fmla="*/ 151860 h 195976"/>
                    <a:gd name="connsiteX70" fmla="*/ 193946 w 256084"/>
                    <a:gd name="connsiteY70" fmla="*/ 151093 h 195976"/>
                    <a:gd name="connsiteX71" fmla="*/ 195524 w 256084"/>
                    <a:gd name="connsiteY71" fmla="*/ 150689 h 195976"/>
                    <a:gd name="connsiteX72" fmla="*/ 190424 w 256084"/>
                    <a:gd name="connsiteY72" fmla="*/ 150689 h 195976"/>
                    <a:gd name="connsiteX73" fmla="*/ 191598 w 256084"/>
                    <a:gd name="connsiteY73" fmla="*/ 148548 h 195976"/>
                    <a:gd name="connsiteX74" fmla="*/ 193177 w 256084"/>
                    <a:gd name="connsiteY74" fmla="*/ 148548 h 195976"/>
                    <a:gd name="connsiteX75" fmla="*/ 193946 w 256084"/>
                    <a:gd name="connsiteY75" fmla="*/ 146972 h 195976"/>
                    <a:gd name="connsiteX76" fmla="*/ 209855 w 256084"/>
                    <a:gd name="connsiteY76" fmla="*/ 138165 h 195976"/>
                    <a:gd name="connsiteX77" fmla="*/ 206900 w 256084"/>
                    <a:gd name="connsiteY77" fmla="*/ 138569 h 195976"/>
                    <a:gd name="connsiteX78" fmla="*/ 207669 w 256084"/>
                    <a:gd name="connsiteY78" fmla="*/ 137397 h 195976"/>
                    <a:gd name="connsiteX79" fmla="*/ 219246 w 256084"/>
                    <a:gd name="connsiteY79" fmla="*/ 132509 h 195976"/>
                    <a:gd name="connsiteX80" fmla="*/ 215117 w 256084"/>
                    <a:gd name="connsiteY80" fmla="*/ 132509 h 195976"/>
                    <a:gd name="connsiteX81" fmla="*/ 217263 w 256084"/>
                    <a:gd name="connsiteY81" fmla="*/ 131338 h 195976"/>
                    <a:gd name="connsiteX82" fmla="*/ 217263 w 256084"/>
                    <a:gd name="connsiteY82" fmla="*/ 130166 h 195976"/>
                    <a:gd name="connsiteX83" fmla="*/ 218032 w 256084"/>
                    <a:gd name="connsiteY83" fmla="*/ 129762 h 195976"/>
                    <a:gd name="connsiteX84" fmla="*/ 217263 w 256084"/>
                    <a:gd name="connsiteY84" fmla="*/ 129358 h 195976"/>
                    <a:gd name="connsiteX85" fmla="*/ 219408 w 256084"/>
                    <a:gd name="connsiteY85" fmla="*/ 128186 h 195976"/>
                    <a:gd name="connsiteX86" fmla="*/ 218234 w 256084"/>
                    <a:gd name="connsiteY86" fmla="*/ 127782 h 195976"/>
                    <a:gd name="connsiteX87" fmla="*/ 223133 w 256084"/>
                    <a:gd name="connsiteY87" fmla="*/ 125641 h 195976"/>
                    <a:gd name="connsiteX88" fmla="*/ 221554 w 256084"/>
                    <a:gd name="connsiteY88" fmla="*/ 124874 h 195976"/>
                    <a:gd name="connsiteX89" fmla="*/ 222323 w 256084"/>
                    <a:gd name="connsiteY89" fmla="*/ 124470 h 195976"/>
                    <a:gd name="connsiteX90" fmla="*/ 221554 w 256084"/>
                    <a:gd name="connsiteY90" fmla="*/ 124470 h 195976"/>
                    <a:gd name="connsiteX91" fmla="*/ 221149 w 256084"/>
                    <a:gd name="connsiteY91" fmla="*/ 122894 h 195976"/>
                    <a:gd name="connsiteX92" fmla="*/ 224469 w 256084"/>
                    <a:gd name="connsiteY92" fmla="*/ 114087 h 195976"/>
                    <a:gd name="connsiteX93" fmla="*/ 223699 w 256084"/>
                    <a:gd name="connsiteY93" fmla="*/ 113683 h 195976"/>
                    <a:gd name="connsiteX94" fmla="*/ 208559 w 256084"/>
                    <a:gd name="connsiteY94" fmla="*/ 120753 h 195976"/>
                    <a:gd name="connsiteX95" fmla="*/ 206009 w 256084"/>
                    <a:gd name="connsiteY95" fmla="*/ 120753 h 195976"/>
                    <a:gd name="connsiteX96" fmla="*/ 199735 w 256084"/>
                    <a:gd name="connsiteY96" fmla="*/ 120349 h 195976"/>
                    <a:gd name="connsiteX97" fmla="*/ 196010 w 256084"/>
                    <a:gd name="connsiteY97" fmla="*/ 117400 h 195976"/>
                    <a:gd name="connsiteX98" fmla="*/ 186781 w 256084"/>
                    <a:gd name="connsiteY98" fmla="*/ 112875 h 195976"/>
                    <a:gd name="connsiteX99" fmla="*/ 158322 w 256084"/>
                    <a:gd name="connsiteY99" fmla="*/ 108754 h 195976"/>
                    <a:gd name="connsiteX100" fmla="*/ 171276 w 256084"/>
                    <a:gd name="connsiteY100" fmla="*/ 105038 h 195976"/>
                    <a:gd name="connsiteX101" fmla="*/ 190140 w 256084"/>
                    <a:gd name="connsiteY101" fmla="*/ 101321 h 195976"/>
                    <a:gd name="connsiteX102" fmla="*/ 186416 w 256084"/>
                    <a:gd name="connsiteY102" fmla="*/ 101321 h 195976"/>
                    <a:gd name="connsiteX103" fmla="*/ 170507 w 256084"/>
                    <a:gd name="connsiteY103" fmla="*/ 103462 h 195976"/>
                    <a:gd name="connsiteX104" fmla="*/ 159699 w 256084"/>
                    <a:gd name="connsiteY104" fmla="*/ 106411 h 195976"/>
                    <a:gd name="connsiteX105" fmla="*/ 153788 w 256084"/>
                    <a:gd name="connsiteY105" fmla="*/ 108956 h 195976"/>
                    <a:gd name="connsiteX106" fmla="*/ 153788 w 256084"/>
                    <a:gd name="connsiteY106" fmla="*/ 107785 h 195976"/>
                    <a:gd name="connsiteX107" fmla="*/ 167916 w 256084"/>
                    <a:gd name="connsiteY107" fmla="*/ 98574 h 195976"/>
                    <a:gd name="connsiteX108" fmla="*/ 187550 w 256084"/>
                    <a:gd name="connsiteY108" fmla="*/ 99341 h 195976"/>
                    <a:gd name="connsiteX109" fmla="*/ 201678 w 256084"/>
                    <a:gd name="connsiteY109" fmla="*/ 101887 h 195976"/>
                    <a:gd name="connsiteX110" fmla="*/ 205402 w 256084"/>
                    <a:gd name="connsiteY110" fmla="*/ 105199 h 195976"/>
                    <a:gd name="connsiteX111" fmla="*/ 212081 w 256084"/>
                    <a:gd name="connsiteY111" fmla="*/ 106775 h 195976"/>
                    <a:gd name="connsiteX112" fmla="*/ 212081 w 256084"/>
                    <a:gd name="connsiteY112" fmla="*/ 104634 h 195976"/>
                    <a:gd name="connsiteX113" fmla="*/ 216980 w 256084"/>
                    <a:gd name="connsiteY113" fmla="*/ 104230 h 195976"/>
                    <a:gd name="connsiteX114" fmla="*/ 212850 w 256084"/>
                    <a:gd name="connsiteY114" fmla="*/ 96392 h 195976"/>
                    <a:gd name="connsiteX115" fmla="*/ 213255 w 256084"/>
                    <a:gd name="connsiteY115" fmla="*/ 95625 h 195976"/>
                    <a:gd name="connsiteX116" fmla="*/ 222080 w 256084"/>
                    <a:gd name="connsiteY116" fmla="*/ 103058 h 195976"/>
                    <a:gd name="connsiteX117" fmla="*/ 227586 w 256084"/>
                    <a:gd name="connsiteY117" fmla="*/ 102654 h 195976"/>
                    <a:gd name="connsiteX118" fmla="*/ 218963 w 256084"/>
                    <a:gd name="connsiteY118" fmla="*/ 91464 h 195976"/>
                    <a:gd name="connsiteX119" fmla="*/ 218963 w 256084"/>
                    <a:gd name="connsiteY119" fmla="*/ 89888 h 195976"/>
                    <a:gd name="connsiteX120" fmla="*/ 217789 w 256084"/>
                    <a:gd name="connsiteY120" fmla="*/ 89121 h 195976"/>
                    <a:gd name="connsiteX121" fmla="*/ 217789 w 256084"/>
                    <a:gd name="connsiteY121" fmla="*/ 87545 h 195976"/>
                    <a:gd name="connsiteX122" fmla="*/ 216008 w 256084"/>
                    <a:gd name="connsiteY122" fmla="*/ 84232 h 195976"/>
                    <a:gd name="connsiteX123" fmla="*/ 214834 w 256084"/>
                    <a:gd name="connsiteY123" fmla="*/ 77566 h 195976"/>
                    <a:gd name="connsiteX124" fmla="*/ 213255 w 256084"/>
                    <a:gd name="connsiteY124" fmla="*/ 71304 h 195976"/>
                    <a:gd name="connsiteX125" fmla="*/ 209936 w 256084"/>
                    <a:gd name="connsiteY125" fmla="*/ 53488 h 195976"/>
                    <a:gd name="connsiteX126" fmla="*/ 217384 w 256084"/>
                    <a:gd name="connsiteY126" fmla="*/ 34662 h 195976"/>
                    <a:gd name="connsiteX127" fmla="*/ 227788 w 256084"/>
                    <a:gd name="connsiteY127" fmla="*/ 22906 h 195976"/>
                    <a:gd name="connsiteX128" fmla="*/ 234872 w 256084"/>
                    <a:gd name="connsiteY128" fmla="*/ 11150 h 195976"/>
                    <a:gd name="connsiteX129" fmla="*/ 246247 w 256084"/>
                    <a:gd name="connsiteY129" fmla="*/ 3717 h 195976"/>
                    <a:gd name="connsiteX130" fmla="*/ 256084 w 256084"/>
                    <a:gd name="connsiteY130" fmla="*/ 0 h 195976"/>
                    <a:gd name="connsiteX131" fmla="*/ 0 w 256084"/>
                    <a:gd name="connsiteY131" fmla="*/ 0 h 195976"/>
                    <a:gd name="connsiteX132" fmla="*/ 0 w 256084"/>
                    <a:gd name="connsiteY132" fmla="*/ 195976 h 195976"/>
                    <a:gd name="connsiteX133" fmla="*/ 182044 w 256084"/>
                    <a:gd name="connsiteY133" fmla="*/ 195976 h 195976"/>
                    <a:gd name="connsiteX134" fmla="*/ 206009 w 256084"/>
                    <a:gd name="connsiteY134" fmla="*/ 183614 h 195976"/>
                    <a:gd name="connsiteX135" fmla="*/ 224873 w 256084"/>
                    <a:gd name="connsiteY135" fmla="*/ 173231 h 195976"/>
                    <a:gd name="connsiteX136" fmla="*/ 167916 w 256084"/>
                    <a:gd name="connsiteY136" fmla="*/ 146568 h 195976"/>
                    <a:gd name="connsiteX137" fmla="*/ 166135 w 256084"/>
                    <a:gd name="connsiteY137" fmla="*/ 146164 h 195976"/>
                    <a:gd name="connsiteX138" fmla="*/ 170669 w 256084"/>
                    <a:gd name="connsiteY138" fmla="*/ 143619 h 195976"/>
                    <a:gd name="connsiteX139" fmla="*/ 173219 w 256084"/>
                    <a:gd name="connsiteY139" fmla="*/ 142851 h 195976"/>
                    <a:gd name="connsiteX140" fmla="*/ 175770 w 256084"/>
                    <a:gd name="connsiteY140" fmla="*/ 144427 h 195976"/>
                    <a:gd name="connsiteX141" fmla="*/ 167916 w 256084"/>
                    <a:gd name="connsiteY141" fmla="*/ 146568 h 195976"/>
                    <a:gd name="connsiteX142" fmla="*/ 110959 w 256084"/>
                    <a:gd name="connsiteY142" fmla="*/ 138529 h 195976"/>
                    <a:gd name="connsiteX143" fmla="*/ 110554 w 256084"/>
                    <a:gd name="connsiteY143" fmla="*/ 137761 h 195976"/>
                    <a:gd name="connsiteX144" fmla="*/ 122537 w 256084"/>
                    <a:gd name="connsiteY144" fmla="*/ 118935 h 195976"/>
                    <a:gd name="connsiteX145" fmla="*/ 135086 w 256084"/>
                    <a:gd name="connsiteY145" fmla="*/ 108552 h 195976"/>
                    <a:gd name="connsiteX146" fmla="*/ 155893 w 256084"/>
                    <a:gd name="connsiteY146" fmla="*/ 92272 h 195976"/>
                    <a:gd name="connsiteX147" fmla="*/ 165528 w 256084"/>
                    <a:gd name="connsiteY147" fmla="*/ 92676 h 195976"/>
                    <a:gd name="connsiteX148" fmla="*/ 160994 w 256084"/>
                    <a:gd name="connsiteY148" fmla="*/ 94817 h 195976"/>
                    <a:gd name="connsiteX149" fmla="*/ 159820 w 256084"/>
                    <a:gd name="connsiteY149" fmla="*/ 94413 h 195976"/>
                    <a:gd name="connsiteX150" fmla="*/ 160225 w 256084"/>
                    <a:gd name="connsiteY150" fmla="*/ 93241 h 195976"/>
                    <a:gd name="connsiteX151" fmla="*/ 148445 w 256084"/>
                    <a:gd name="connsiteY151" fmla="*/ 104028 h 195976"/>
                    <a:gd name="connsiteX152" fmla="*/ 139984 w 256084"/>
                    <a:gd name="connsiteY152" fmla="*/ 113643 h 195976"/>
                    <a:gd name="connsiteX153" fmla="*/ 139579 w 256084"/>
                    <a:gd name="connsiteY153" fmla="*/ 112875 h 195976"/>
                    <a:gd name="connsiteX154" fmla="*/ 110919 w 256084"/>
                    <a:gd name="connsiteY154" fmla="*/ 138529 h 195976"/>
                    <a:gd name="connsiteX155" fmla="*/ 141765 w 256084"/>
                    <a:gd name="connsiteY155" fmla="*/ 114047 h 195976"/>
                    <a:gd name="connsiteX156" fmla="*/ 140591 w 256084"/>
                    <a:gd name="connsiteY156" fmla="*/ 115622 h 195976"/>
                    <a:gd name="connsiteX157" fmla="*/ 139013 w 256084"/>
                    <a:gd name="connsiteY157" fmla="*/ 117198 h 195976"/>
                    <a:gd name="connsiteX158" fmla="*/ 138243 w 256084"/>
                    <a:gd name="connsiteY158" fmla="*/ 116794 h 195976"/>
                    <a:gd name="connsiteX159" fmla="*/ 141199 w 256084"/>
                    <a:gd name="connsiteY159" fmla="*/ 113481 h 195976"/>
                    <a:gd name="connsiteX160" fmla="*/ 141806 w 256084"/>
                    <a:gd name="connsiteY160" fmla="*/ 114087 h 195976"/>
                    <a:gd name="connsiteX161" fmla="*/ 159091 w 256084"/>
                    <a:gd name="connsiteY161" fmla="*/ 169555 h 195976"/>
                    <a:gd name="connsiteX162" fmla="*/ 158120 w 256084"/>
                    <a:gd name="connsiteY162" fmla="*/ 170727 h 195976"/>
                    <a:gd name="connsiteX163" fmla="*/ 158525 w 256084"/>
                    <a:gd name="connsiteY163" fmla="*/ 171333 h 195976"/>
                    <a:gd name="connsiteX164" fmla="*/ 155772 w 256084"/>
                    <a:gd name="connsiteY164" fmla="*/ 173312 h 195976"/>
                    <a:gd name="connsiteX165" fmla="*/ 155165 w 256084"/>
                    <a:gd name="connsiteY165" fmla="*/ 173312 h 195976"/>
                    <a:gd name="connsiteX166" fmla="*/ 153788 w 256084"/>
                    <a:gd name="connsiteY166" fmla="*/ 174686 h 195976"/>
                    <a:gd name="connsiteX167" fmla="*/ 151805 w 256084"/>
                    <a:gd name="connsiteY167" fmla="*/ 174282 h 195976"/>
                    <a:gd name="connsiteX168" fmla="*/ 154557 w 256084"/>
                    <a:gd name="connsiteY168" fmla="*/ 171737 h 195976"/>
                    <a:gd name="connsiteX169" fmla="*/ 156136 w 256084"/>
                    <a:gd name="connsiteY169" fmla="*/ 170161 h 195976"/>
                    <a:gd name="connsiteX170" fmla="*/ 156905 w 256084"/>
                    <a:gd name="connsiteY170" fmla="*/ 169394 h 195976"/>
                    <a:gd name="connsiteX171" fmla="*/ 159051 w 256084"/>
                    <a:gd name="connsiteY171" fmla="*/ 169596 h 195976"/>
                    <a:gd name="connsiteX172" fmla="*/ 152371 w 256084"/>
                    <a:gd name="connsiteY172" fmla="*/ 166646 h 195976"/>
                    <a:gd name="connsiteX173" fmla="*/ 148040 w 256084"/>
                    <a:gd name="connsiteY173" fmla="*/ 169596 h 195976"/>
                    <a:gd name="connsiteX174" fmla="*/ 143142 w 256084"/>
                    <a:gd name="connsiteY174" fmla="*/ 171939 h 195976"/>
                    <a:gd name="connsiteX175" fmla="*/ 142534 w 256084"/>
                    <a:gd name="connsiteY175" fmla="*/ 171737 h 195976"/>
                    <a:gd name="connsiteX176" fmla="*/ 138810 w 256084"/>
                    <a:gd name="connsiteY176" fmla="*/ 174686 h 195976"/>
                    <a:gd name="connsiteX177" fmla="*/ 138203 w 256084"/>
                    <a:gd name="connsiteY177" fmla="*/ 175292 h 195976"/>
                    <a:gd name="connsiteX178" fmla="*/ 137596 w 256084"/>
                    <a:gd name="connsiteY178" fmla="*/ 175898 h 195976"/>
                    <a:gd name="connsiteX179" fmla="*/ 136827 w 256084"/>
                    <a:gd name="connsiteY179" fmla="*/ 176665 h 195976"/>
                    <a:gd name="connsiteX180" fmla="*/ 136219 w 256084"/>
                    <a:gd name="connsiteY180" fmla="*/ 177271 h 195976"/>
                    <a:gd name="connsiteX181" fmla="*/ 135450 w 256084"/>
                    <a:gd name="connsiteY181" fmla="*/ 177069 h 195976"/>
                    <a:gd name="connsiteX182" fmla="*/ 134843 w 256084"/>
                    <a:gd name="connsiteY182" fmla="*/ 177473 h 195976"/>
                    <a:gd name="connsiteX183" fmla="*/ 134236 w 256084"/>
                    <a:gd name="connsiteY183" fmla="*/ 177877 h 195976"/>
                    <a:gd name="connsiteX184" fmla="*/ 133831 w 256084"/>
                    <a:gd name="connsiteY184" fmla="*/ 177877 h 195976"/>
                    <a:gd name="connsiteX185" fmla="*/ 132455 w 256084"/>
                    <a:gd name="connsiteY185" fmla="*/ 179049 h 195976"/>
                    <a:gd name="connsiteX186" fmla="*/ 130309 w 256084"/>
                    <a:gd name="connsiteY186" fmla="*/ 181392 h 195976"/>
                    <a:gd name="connsiteX187" fmla="*/ 130309 w 256084"/>
                    <a:gd name="connsiteY187" fmla="*/ 181594 h 195976"/>
                    <a:gd name="connsiteX188" fmla="*/ 130107 w 256084"/>
                    <a:gd name="connsiteY188" fmla="*/ 181796 h 195976"/>
                    <a:gd name="connsiteX189" fmla="*/ 129904 w 256084"/>
                    <a:gd name="connsiteY189" fmla="*/ 181998 h 195976"/>
                    <a:gd name="connsiteX190" fmla="*/ 129702 w 256084"/>
                    <a:gd name="connsiteY190" fmla="*/ 182402 h 195976"/>
                    <a:gd name="connsiteX191" fmla="*/ 129297 w 256084"/>
                    <a:gd name="connsiteY191" fmla="*/ 182604 h 195976"/>
                    <a:gd name="connsiteX192" fmla="*/ 129095 w 256084"/>
                    <a:gd name="connsiteY192" fmla="*/ 182402 h 195976"/>
                    <a:gd name="connsiteX193" fmla="*/ 128892 w 256084"/>
                    <a:gd name="connsiteY193" fmla="*/ 182200 h 195976"/>
                    <a:gd name="connsiteX194" fmla="*/ 128487 w 256084"/>
                    <a:gd name="connsiteY194" fmla="*/ 181594 h 195976"/>
                    <a:gd name="connsiteX195" fmla="*/ 128487 w 256084"/>
                    <a:gd name="connsiteY195" fmla="*/ 181392 h 195976"/>
                    <a:gd name="connsiteX196" fmla="*/ 129661 w 256084"/>
                    <a:gd name="connsiteY196" fmla="*/ 180019 h 195976"/>
                    <a:gd name="connsiteX197" fmla="*/ 130066 w 256084"/>
                    <a:gd name="connsiteY197" fmla="*/ 179615 h 195976"/>
                    <a:gd name="connsiteX198" fmla="*/ 130674 w 256084"/>
                    <a:gd name="connsiteY198" fmla="*/ 178847 h 195976"/>
                    <a:gd name="connsiteX199" fmla="*/ 130876 w 256084"/>
                    <a:gd name="connsiteY199" fmla="*/ 178443 h 195976"/>
                    <a:gd name="connsiteX200" fmla="*/ 132050 w 256084"/>
                    <a:gd name="connsiteY200" fmla="*/ 176867 h 195976"/>
                    <a:gd name="connsiteX201" fmla="*/ 132252 w 256084"/>
                    <a:gd name="connsiteY201" fmla="*/ 176665 h 195976"/>
                    <a:gd name="connsiteX202" fmla="*/ 132859 w 256084"/>
                    <a:gd name="connsiteY202" fmla="*/ 175898 h 195976"/>
                    <a:gd name="connsiteX203" fmla="*/ 133264 w 256084"/>
                    <a:gd name="connsiteY203" fmla="*/ 175130 h 195976"/>
                    <a:gd name="connsiteX204" fmla="*/ 133264 w 256084"/>
                    <a:gd name="connsiteY204" fmla="*/ 174928 h 195976"/>
                    <a:gd name="connsiteX205" fmla="*/ 133669 w 256084"/>
                    <a:gd name="connsiteY205" fmla="*/ 174161 h 195976"/>
                    <a:gd name="connsiteX206" fmla="*/ 133669 w 256084"/>
                    <a:gd name="connsiteY206" fmla="*/ 173959 h 195976"/>
                    <a:gd name="connsiteX207" fmla="*/ 133872 w 256084"/>
                    <a:gd name="connsiteY207" fmla="*/ 173555 h 195976"/>
                    <a:gd name="connsiteX208" fmla="*/ 134074 w 256084"/>
                    <a:gd name="connsiteY208" fmla="*/ 172949 h 195976"/>
                    <a:gd name="connsiteX209" fmla="*/ 134074 w 256084"/>
                    <a:gd name="connsiteY209" fmla="*/ 172747 h 195976"/>
                    <a:gd name="connsiteX210" fmla="*/ 135653 w 256084"/>
                    <a:gd name="connsiteY210" fmla="*/ 170767 h 195976"/>
                    <a:gd name="connsiteX211" fmla="*/ 135450 w 256084"/>
                    <a:gd name="connsiteY211" fmla="*/ 170767 h 195976"/>
                    <a:gd name="connsiteX212" fmla="*/ 134074 w 256084"/>
                    <a:gd name="connsiteY212" fmla="*/ 171939 h 195976"/>
                    <a:gd name="connsiteX213" fmla="*/ 133467 w 256084"/>
                    <a:gd name="connsiteY213" fmla="*/ 171333 h 195976"/>
                    <a:gd name="connsiteX214" fmla="*/ 134236 w 256084"/>
                    <a:gd name="connsiteY214" fmla="*/ 170565 h 195976"/>
                    <a:gd name="connsiteX215" fmla="*/ 136219 w 256084"/>
                    <a:gd name="connsiteY215" fmla="*/ 168586 h 195976"/>
                    <a:gd name="connsiteX216" fmla="*/ 137393 w 256084"/>
                    <a:gd name="connsiteY216" fmla="*/ 167818 h 195976"/>
                    <a:gd name="connsiteX217" fmla="*/ 137596 w 256084"/>
                    <a:gd name="connsiteY217" fmla="*/ 167616 h 195976"/>
                    <a:gd name="connsiteX218" fmla="*/ 138365 w 256084"/>
                    <a:gd name="connsiteY218" fmla="*/ 166646 h 195976"/>
                    <a:gd name="connsiteX219" fmla="*/ 152493 w 256084"/>
                    <a:gd name="connsiteY219" fmla="*/ 161152 h 195976"/>
                    <a:gd name="connsiteX220" fmla="*/ 158403 w 256084"/>
                    <a:gd name="connsiteY220" fmla="*/ 161152 h 195976"/>
                    <a:gd name="connsiteX221" fmla="*/ 161723 w 256084"/>
                    <a:gd name="connsiteY221" fmla="*/ 161920 h 195976"/>
                    <a:gd name="connsiteX222" fmla="*/ 152290 w 256084"/>
                    <a:gd name="connsiteY222" fmla="*/ 166606 h 195976"/>
                    <a:gd name="connsiteX223" fmla="*/ 159941 w 256084"/>
                    <a:gd name="connsiteY223" fmla="*/ 140751 h 195976"/>
                    <a:gd name="connsiteX224" fmla="*/ 161520 w 256084"/>
                    <a:gd name="connsiteY224" fmla="*/ 139983 h 195976"/>
                    <a:gd name="connsiteX225" fmla="*/ 158565 w 256084"/>
                    <a:gd name="connsiteY225" fmla="*/ 139983 h 195976"/>
                    <a:gd name="connsiteX226" fmla="*/ 158160 w 256084"/>
                    <a:gd name="connsiteY226" fmla="*/ 139215 h 195976"/>
                    <a:gd name="connsiteX227" fmla="*/ 152250 w 256084"/>
                    <a:gd name="connsiteY227" fmla="*/ 140791 h 195976"/>
                    <a:gd name="connsiteX228" fmla="*/ 144397 w 256084"/>
                    <a:gd name="connsiteY228" fmla="*/ 144104 h 195976"/>
                    <a:gd name="connsiteX229" fmla="*/ 132617 w 256084"/>
                    <a:gd name="connsiteY229" fmla="*/ 150366 h 195976"/>
                    <a:gd name="connsiteX230" fmla="*/ 132212 w 256084"/>
                    <a:gd name="connsiteY230" fmla="*/ 149598 h 195976"/>
                    <a:gd name="connsiteX231" fmla="*/ 134762 w 256084"/>
                    <a:gd name="connsiteY231" fmla="*/ 147053 h 195976"/>
                    <a:gd name="connsiteX232" fmla="*/ 134357 w 256084"/>
                    <a:gd name="connsiteY232" fmla="*/ 146285 h 195976"/>
                    <a:gd name="connsiteX233" fmla="*/ 145166 w 256084"/>
                    <a:gd name="connsiteY233" fmla="*/ 136670 h 195976"/>
                    <a:gd name="connsiteX234" fmla="*/ 145166 w 256084"/>
                    <a:gd name="connsiteY234" fmla="*/ 135499 h 195976"/>
                    <a:gd name="connsiteX235" fmla="*/ 148890 w 256084"/>
                    <a:gd name="connsiteY235" fmla="*/ 131378 h 195976"/>
                    <a:gd name="connsiteX236" fmla="*/ 152614 w 256084"/>
                    <a:gd name="connsiteY236" fmla="*/ 128065 h 195976"/>
                    <a:gd name="connsiteX237" fmla="*/ 151440 w 256084"/>
                    <a:gd name="connsiteY237" fmla="*/ 126894 h 195976"/>
                    <a:gd name="connsiteX238" fmla="*/ 146906 w 256084"/>
                    <a:gd name="connsiteY238" fmla="*/ 126490 h 195976"/>
                    <a:gd name="connsiteX239" fmla="*/ 149254 w 256084"/>
                    <a:gd name="connsiteY239" fmla="*/ 125116 h 195976"/>
                    <a:gd name="connsiteX240" fmla="*/ 148485 w 256084"/>
                    <a:gd name="connsiteY240" fmla="*/ 124510 h 195976"/>
                    <a:gd name="connsiteX241" fmla="*/ 150266 w 256084"/>
                    <a:gd name="connsiteY241" fmla="*/ 122733 h 195976"/>
                    <a:gd name="connsiteX242" fmla="*/ 154800 w 256084"/>
                    <a:gd name="connsiteY242" fmla="*/ 121157 h 195976"/>
                    <a:gd name="connsiteX243" fmla="*/ 146542 w 256084"/>
                    <a:gd name="connsiteY243" fmla="*/ 120389 h 195976"/>
                    <a:gd name="connsiteX244" fmla="*/ 155772 w 256084"/>
                    <a:gd name="connsiteY244" fmla="*/ 109199 h 195976"/>
                    <a:gd name="connsiteX245" fmla="*/ 156946 w 256084"/>
                    <a:gd name="connsiteY245" fmla="*/ 109603 h 195976"/>
                    <a:gd name="connsiteX246" fmla="*/ 153991 w 256084"/>
                    <a:gd name="connsiteY246" fmla="*/ 113320 h 195976"/>
                    <a:gd name="connsiteX247" fmla="*/ 162816 w 256084"/>
                    <a:gd name="connsiteY247" fmla="*/ 115461 h 195976"/>
                    <a:gd name="connsiteX248" fmla="*/ 161237 w 256084"/>
                    <a:gd name="connsiteY248" fmla="*/ 115865 h 195976"/>
                    <a:gd name="connsiteX249" fmla="*/ 167147 w 256084"/>
                    <a:gd name="connsiteY249" fmla="*/ 117642 h 195976"/>
                    <a:gd name="connsiteX250" fmla="*/ 163828 w 256084"/>
                    <a:gd name="connsiteY250" fmla="*/ 117642 h 195976"/>
                    <a:gd name="connsiteX251" fmla="*/ 197225 w 256084"/>
                    <a:gd name="connsiteY251" fmla="*/ 130974 h 195976"/>
                    <a:gd name="connsiteX252" fmla="*/ 171681 w 256084"/>
                    <a:gd name="connsiteY252" fmla="*/ 138811 h 195976"/>
                    <a:gd name="connsiteX253" fmla="*/ 168726 w 256084"/>
                    <a:gd name="connsiteY253" fmla="*/ 138407 h 195976"/>
                    <a:gd name="connsiteX254" fmla="*/ 168321 w 256084"/>
                    <a:gd name="connsiteY254" fmla="*/ 139579 h 195976"/>
                    <a:gd name="connsiteX255" fmla="*/ 164597 w 256084"/>
                    <a:gd name="connsiteY255" fmla="*/ 140347 h 195976"/>
                    <a:gd name="connsiteX256" fmla="*/ 159901 w 256084"/>
                    <a:gd name="connsiteY256" fmla="*/ 140751 h 1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256084" h="195976">
                      <a:moveTo>
                        <a:pt x="225157" y="173272"/>
                      </a:moveTo>
                      <a:cubicBezTo>
                        <a:pt x="227302" y="171131"/>
                        <a:pt x="229488" y="168949"/>
                        <a:pt x="231431" y="166606"/>
                      </a:cubicBezTo>
                      <a:cubicBezTo>
                        <a:pt x="235358" y="162081"/>
                        <a:pt x="239285" y="158001"/>
                        <a:pt x="243819" y="154082"/>
                      </a:cubicBezTo>
                      <a:cubicBezTo>
                        <a:pt x="245195" y="152911"/>
                        <a:pt x="246571" y="151739"/>
                        <a:pt x="247948" y="150931"/>
                      </a:cubicBezTo>
                      <a:cubicBezTo>
                        <a:pt x="248352" y="150527"/>
                        <a:pt x="248352" y="149760"/>
                        <a:pt x="248717" y="149356"/>
                      </a:cubicBezTo>
                      <a:cubicBezTo>
                        <a:pt x="246936" y="150123"/>
                        <a:pt x="245762" y="151497"/>
                        <a:pt x="243819" y="152305"/>
                      </a:cubicBezTo>
                      <a:cubicBezTo>
                        <a:pt x="243414" y="152305"/>
                        <a:pt x="243049" y="151901"/>
                        <a:pt x="243414" y="151537"/>
                      </a:cubicBezTo>
                      <a:cubicBezTo>
                        <a:pt x="244790" y="150568"/>
                        <a:pt x="246167" y="149558"/>
                        <a:pt x="247340" y="148588"/>
                      </a:cubicBezTo>
                      <a:lnTo>
                        <a:pt x="247138" y="148588"/>
                      </a:lnTo>
                      <a:cubicBezTo>
                        <a:pt x="246733" y="148588"/>
                        <a:pt x="246733" y="148184"/>
                        <a:pt x="246733" y="147820"/>
                      </a:cubicBezTo>
                      <a:cubicBezTo>
                        <a:pt x="241835" y="147053"/>
                        <a:pt x="238273" y="150366"/>
                        <a:pt x="234953" y="153315"/>
                      </a:cubicBezTo>
                      <a:cubicBezTo>
                        <a:pt x="234184" y="153719"/>
                        <a:pt x="233374" y="152911"/>
                        <a:pt x="233172" y="152911"/>
                      </a:cubicBezTo>
                      <a:cubicBezTo>
                        <a:pt x="227667" y="154688"/>
                        <a:pt x="223538" y="159577"/>
                        <a:pt x="218032" y="161718"/>
                      </a:cubicBezTo>
                      <a:lnTo>
                        <a:pt x="218032" y="160950"/>
                      </a:lnTo>
                      <a:cubicBezTo>
                        <a:pt x="215887" y="161718"/>
                        <a:pt x="213701" y="163091"/>
                        <a:pt x="211353" y="163495"/>
                      </a:cubicBezTo>
                      <a:cubicBezTo>
                        <a:pt x="208033" y="164263"/>
                        <a:pt x="205078" y="163899"/>
                        <a:pt x="202123" y="163899"/>
                      </a:cubicBezTo>
                      <a:cubicBezTo>
                        <a:pt x="197589" y="164303"/>
                        <a:pt x="193096" y="165273"/>
                        <a:pt x="188562" y="166242"/>
                      </a:cubicBezTo>
                      <a:cubicBezTo>
                        <a:pt x="188562" y="166242"/>
                        <a:pt x="188427" y="166310"/>
                        <a:pt x="188157" y="166444"/>
                      </a:cubicBezTo>
                      <a:cubicBezTo>
                        <a:pt x="185809" y="167050"/>
                        <a:pt x="183461" y="168020"/>
                        <a:pt x="181275" y="169192"/>
                      </a:cubicBezTo>
                      <a:lnTo>
                        <a:pt x="180506" y="169959"/>
                      </a:lnTo>
                      <a:cubicBezTo>
                        <a:pt x="179737" y="170727"/>
                        <a:pt x="178927" y="171737"/>
                        <a:pt x="177956" y="172100"/>
                      </a:cubicBezTo>
                      <a:cubicBezTo>
                        <a:pt x="175608" y="173272"/>
                        <a:pt x="173827" y="175251"/>
                        <a:pt x="171883" y="176989"/>
                      </a:cubicBezTo>
                      <a:cubicBezTo>
                        <a:pt x="171681" y="177191"/>
                        <a:pt x="171479" y="177191"/>
                        <a:pt x="171276" y="177191"/>
                      </a:cubicBezTo>
                      <a:cubicBezTo>
                        <a:pt x="169293" y="179170"/>
                        <a:pt x="167350" y="181109"/>
                        <a:pt x="165366" y="182887"/>
                      </a:cubicBezTo>
                      <a:cubicBezTo>
                        <a:pt x="165163" y="183089"/>
                        <a:pt x="164597" y="183089"/>
                        <a:pt x="164192" y="183089"/>
                      </a:cubicBezTo>
                      <a:cubicBezTo>
                        <a:pt x="164192" y="182887"/>
                        <a:pt x="164394" y="182887"/>
                        <a:pt x="164394" y="182685"/>
                      </a:cubicBezTo>
                      <a:cubicBezTo>
                        <a:pt x="164799" y="182079"/>
                        <a:pt x="165002" y="181715"/>
                        <a:pt x="165366" y="181109"/>
                      </a:cubicBezTo>
                      <a:lnTo>
                        <a:pt x="166540" y="179332"/>
                      </a:lnTo>
                      <a:cubicBezTo>
                        <a:pt x="167147" y="178564"/>
                        <a:pt x="167511" y="177756"/>
                        <a:pt x="168119" y="177191"/>
                      </a:cubicBezTo>
                      <a:cubicBezTo>
                        <a:pt x="168321" y="176989"/>
                        <a:pt x="168321" y="176787"/>
                        <a:pt x="168119" y="176787"/>
                      </a:cubicBezTo>
                      <a:cubicBezTo>
                        <a:pt x="167916" y="176585"/>
                        <a:pt x="167714" y="176585"/>
                        <a:pt x="167511" y="176585"/>
                      </a:cubicBezTo>
                      <a:cubicBezTo>
                        <a:pt x="169293" y="174807"/>
                        <a:pt x="171641" y="173272"/>
                        <a:pt x="173786" y="171898"/>
                      </a:cubicBezTo>
                      <a:cubicBezTo>
                        <a:pt x="173584" y="171898"/>
                        <a:pt x="173179" y="171696"/>
                        <a:pt x="173381" y="171494"/>
                      </a:cubicBezTo>
                      <a:cubicBezTo>
                        <a:pt x="173584" y="171090"/>
                        <a:pt x="173786" y="170888"/>
                        <a:pt x="173988" y="170525"/>
                      </a:cubicBezTo>
                      <a:cubicBezTo>
                        <a:pt x="173988" y="170525"/>
                        <a:pt x="174056" y="170390"/>
                        <a:pt x="174191" y="170121"/>
                      </a:cubicBezTo>
                      <a:cubicBezTo>
                        <a:pt x="174191" y="170121"/>
                        <a:pt x="173988" y="169919"/>
                        <a:pt x="173988" y="169717"/>
                      </a:cubicBezTo>
                      <a:lnTo>
                        <a:pt x="172207" y="170888"/>
                      </a:lnTo>
                      <a:cubicBezTo>
                        <a:pt x="171236" y="171656"/>
                        <a:pt x="170628" y="173231"/>
                        <a:pt x="169252" y="173231"/>
                      </a:cubicBezTo>
                      <a:lnTo>
                        <a:pt x="168645" y="173231"/>
                      </a:lnTo>
                      <a:cubicBezTo>
                        <a:pt x="168645" y="173231"/>
                        <a:pt x="168240" y="173231"/>
                        <a:pt x="168240" y="173029"/>
                      </a:cubicBezTo>
                      <a:lnTo>
                        <a:pt x="168240" y="172828"/>
                      </a:lnTo>
                      <a:cubicBezTo>
                        <a:pt x="168240" y="172828"/>
                        <a:pt x="168443" y="172625"/>
                        <a:pt x="168443" y="172423"/>
                      </a:cubicBezTo>
                      <a:cubicBezTo>
                        <a:pt x="168443" y="172221"/>
                        <a:pt x="168645" y="172221"/>
                        <a:pt x="168645" y="172019"/>
                      </a:cubicBezTo>
                      <a:cubicBezTo>
                        <a:pt x="168645" y="172019"/>
                        <a:pt x="168645" y="171818"/>
                        <a:pt x="168847" y="171818"/>
                      </a:cubicBezTo>
                      <a:cubicBezTo>
                        <a:pt x="168847" y="171616"/>
                        <a:pt x="169050" y="171414"/>
                        <a:pt x="169050" y="171414"/>
                      </a:cubicBezTo>
                      <a:cubicBezTo>
                        <a:pt x="169050" y="171212"/>
                        <a:pt x="169252" y="171212"/>
                        <a:pt x="169252" y="171009"/>
                      </a:cubicBezTo>
                      <a:cubicBezTo>
                        <a:pt x="169455" y="170808"/>
                        <a:pt x="169657" y="170404"/>
                        <a:pt x="169657" y="170242"/>
                      </a:cubicBezTo>
                      <a:cubicBezTo>
                        <a:pt x="169657" y="170080"/>
                        <a:pt x="169859" y="170040"/>
                        <a:pt x="169859" y="169838"/>
                      </a:cubicBezTo>
                      <a:cubicBezTo>
                        <a:pt x="170062" y="169636"/>
                        <a:pt x="170062" y="169434"/>
                        <a:pt x="170264" y="169232"/>
                      </a:cubicBezTo>
                      <a:cubicBezTo>
                        <a:pt x="170467" y="168828"/>
                        <a:pt x="170264" y="168626"/>
                        <a:pt x="170062" y="168626"/>
                      </a:cubicBezTo>
                      <a:cubicBezTo>
                        <a:pt x="170669" y="167656"/>
                        <a:pt x="171641" y="167050"/>
                        <a:pt x="172612" y="166485"/>
                      </a:cubicBezTo>
                      <a:lnTo>
                        <a:pt x="172410" y="166485"/>
                      </a:lnTo>
                      <a:cubicBezTo>
                        <a:pt x="173786" y="165717"/>
                        <a:pt x="175365" y="164909"/>
                        <a:pt x="176741" y="164142"/>
                      </a:cubicBezTo>
                      <a:lnTo>
                        <a:pt x="177348" y="163536"/>
                      </a:lnTo>
                      <a:cubicBezTo>
                        <a:pt x="175203" y="164303"/>
                        <a:pt x="173422" y="165313"/>
                        <a:pt x="171438" y="166485"/>
                      </a:cubicBezTo>
                      <a:cubicBezTo>
                        <a:pt x="171438" y="166485"/>
                        <a:pt x="171033" y="166687"/>
                        <a:pt x="170831" y="166889"/>
                      </a:cubicBezTo>
                      <a:cubicBezTo>
                        <a:pt x="170831" y="166889"/>
                        <a:pt x="170426" y="167091"/>
                        <a:pt x="169859" y="166485"/>
                      </a:cubicBezTo>
                      <a:lnTo>
                        <a:pt x="169859" y="166283"/>
                      </a:lnTo>
                      <a:cubicBezTo>
                        <a:pt x="170264" y="165515"/>
                        <a:pt x="171438" y="165111"/>
                        <a:pt x="172005" y="164505"/>
                      </a:cubicBezTo>
                      <a:cubicBezTo>
                        <a:pt x="172410" y="164505"/>
                        <a:pt x="172774" y="164505"/>
                        <a:pt x="172774" y="164909"/>
                      </a:cubicBezTo>
                      <a:cubicBezTo>
                        <a:pt x="184756" y="155698"/>
                        <a:pt x="201070" y="157839"/>
                        <a:pt x="214794" y="153153"/>
                      </a:cubicBezTo>
                      <a:cubicBezTo>
                        <a:pt x="215967" y="152385"/>
                        <a:pt x="216939" y="151578"/>
                        <a:pt x="218113" y="151012"/>
                      </a:cubicBezTo>
                      <a:cubicBezTo>
                        <a:pt x="219894" y="150244"/>
                        <a:pt x="221432" y="148467"/>
                        <a:pt x="223618" y="147295"/>
                      </a:cubicBezTo>
                      <a:cubicBezTo>
                        <a:pt x="226574" y="145154"/>
                        <a:pt x="228719" y="142407"/>
                        <a:pt x="229893" y="138852"/>
                      </a:cubicBezTo>
                      <a:cubicBezTo>
                        <a:pt x="229893" y="138448"/>
                        <a:pt x="229488" y="138084"/>
                        <a:pt x="229488" y="138084"/>
                      </a:cubicBezTo>
                      <a:cubicBezTo>
                        <a:pt x="224590" y="143174"/>
                        <a:pt x="219085" y="147295"/>
                        <a:pt x="213174" y="150244"/>
                      </a:cubicBezTo>
                      <a:cubicBezTo>
                        <a:pt x="205321" y="154365"/>
                        <a:pt x="196860" y="153557"/>
                        <a:pt x="188643" y="154769"/>
                      </a:cubicBezTo>
                      <a:cubicBezTo>
                        <a:pt x="189047" y="154001"/>
                        <a:pt x="189817" y="154001"/>
                        <a:pt x="190424" y="154001"/>
                      </a:cubicBezTo>
                      <a:cubicBezTo>
                        <a:pt x="190424" y="152830"/>
                        <a:pt x="191193" y="152426"/>
                        <a:pt x="192003" y="151860"/>
                      </a:cubicBezTo>
                      <a:lnTo>
                        <a:pt x="193177" y="151860"/>
                      </a:lnTo>
                      <a:cubicBezTo>
                        <a:pt x="193581" y="151860"/>
                        <a:pt x="193581" y="151093"/>
                        <a:pt x="193946" y="151093"/>
                      </a:cubicBezTo>
                      <a:cubicBezTo>
                        <a:pt x="194715" y="151093"/>
                        <a:pt x="195929" y="150689"/>
                        <a:pt x="195524" y="150689"/>
                      </a:cubicBezTo>
                      <a:cubicBezTo>
                        <a:pt x="194350" y="149113"/>
                        <a:pt x="192205" y="151860"/>
                        <a:pt x="190424" y="150689"/>
                      </a:cubicBezTo>
                      <a:cubicBezTo>
                        <a:pt x="191193" y="149921"/>
                        <a:pt x="190829" y="148911"/>
                        <a:pt x="191598" y="148548"/>
                      </a:cubicBezTo>
                      <a:lnTo>
                        <a:pt x="193177" y="148548"/>
                      </a:lnTo>
                      <a:cubicBezTo>
                        <a:pt x="193177" y="147780"/>
                        <a:pt x="193946" y="146972"/>
                        <a:pt x="193946" y="146972"/>
                      </a:cubicBezTo>
                      <a:cubicBezTo>
                        <a:pt x="199451" y="143659"/>
                        <a:pt x="204754" y="141074"/>
                        <a:pt x="209855" y="138165"/>
                      </a:cubicBezTo>
                      <a:cubicBezTo>
                        <a:pt x="208681" y="138165"/>
                        <a:pt x="208074" y="139337"/>
                        <a:pt x="206900" y="138569"/>
                      </a:cubicBezTo>
                      <a:cubicBezTo>
                        <a:pt x="207669" y="138569"/>
                        <a:pt x="206900" y="137397"/>
                        <a:pt x="207669" y="137397"/>
                      </a:cubicBezTo>
                      <a:cubicBezTo>
                        <a:pt x="211798" y="136226"/>
                        <a:pt x="215117" y="134085"/>
                        <a:pt x="219246" y="132509"/>
                      </a:cubicBezTo>
                      <a:cubicBezTo>
                        <a:pt x="217668" y="132509"/>
                        <a:pt x="216696" y="133681"/>
                        <a:pt x="215117" y="132509"/>
                      </a:cubicBezTo>
                      <a:cubicBezTo>
                        <a:pt x="215887" y="132105"/>
                        <a:pt x="216291" y="131338"/>
                        <a:pt x="217263" y="131338"/>
                      </a:cubicBezTo>
                      <a:lnTo>
                        <a:pt x="217263" y="130166"/>
                      </a:lnTo>
                      <a:cubicBezTo>
                        <a:pt x="217263" y="129762"/>
                        <a:pt x="217668" y="129762"/>
                        <a:pt x="218032" y="129762"/>
                      </a:cubicBezTo>
                      <a:cubicBezTo>
                        <a:pt x="217627" y="129762"/>
                        <a:pt x="217263" y="129358"/>
                        <a:pt x="217263" y="129358"/>
                      </a:cubicBezTo>
                      <a:cubicBezTo>
                        <a:pt x="217668" y="128590"/>
                        <a:pt x="218842" y="128954"/>
                        <a:pt x="219408" y="128186"/>
                      </a:cubicBezTo>
                      <a:cubicBezTo>
                        <a:pt x="219004" y="128186"/>
                        <a:pt x="218234" y="128186"/>
                        <a:pt x="218234" y="127782"/>
                      </a:cubicBezTo>
                      <a:cubicBezTo>
                        <a:pt x="219408" y="126207"/>
                        <a:pt x="221190" y="126005"/>
                        <a:pt x="223133" y="125641"/>
                      </a:cubicBezTo>
                      <a:cubicBezTo>
                        <a:pt x="222728" y="124874"/>
                        <a:pt x="221554" y="125641"/>
                        <a:pt x="221554" y="124874"/>
                      </a:cubicBezTo>
                      <a:cubicBezTo>
                        <a:pt x="221554" y="124470"/>
                        <a:pt x="221959" y="124470"/>
                        <a:pt x="222323" y="124470"/>
                      </a:cubicBezTo>
                      <a:lnTo>
                        <a:pt x="221554" y="124470"/>
                      </a:lnTo>
                      <a:cubicBezTo>
                        <a:pt x="220785" y="124066"/>
                        <a:pt x="221149" y="123298"/>
                        <a:pt x="221149" y="122894"/>
                      </a:cubicBezTo>
                      <a:cubicBezTo>
                        <a:pt x="223295" y="120349"/>
                        <a:pt x="223295" y="116996"/>
                        <a:pt x="224469" y="114087"/>
                      </a:cubicBezTo>
                      <a:cubicBezTo>
                        <a:pt x="224064" y="114087"/>
                        <a:pt x="223699" y="114087"/>
                        <a:pt x="223699" y="113683"/>
                      </a:cubicBezTo>
                      <a:cubicBezTo>
                        <a:pt x="219975" y="117804"/>
                        <a:pt x="214065" y="119177"/>
                        <a:pt x="208559" y="120753"/>
                      </a:cubicBezTo>
                      <a:lnTo>
                        <a:pt x="206009" y="120753"/>
                      </a:lnTo>
                      <a:cubicBezTo>
                        <a:pt x="204228" y="121521"/>
                        <a:pt x="201475" y="121521"/>
                        <a:pt x="199735" y="120349"/>
                      </a:cubicBezTo>
                      <a:cubicBezTo>
                        <a:pt x="198156" y="119581"/>
                        <a:pt x="197589" y="118571"/>
                        <a:pt x="196010" y="117400"/>
                      </a:cubicBezTo>
                      <a:cubicBezTo>
                        <a:pt x="193055" y="115622"/>
                        <a:pt x="190100" y="114087"/>
                        <a:pt x="186781" y="112875"/>
                      </a:cubicBezTo>
                      <a:cubicBezTo>
                        <a:pt x="177551" y="109926"/>
                        <a:pt x="167916" y="108350"/>
                        <a:pt x="158322" y="108754"/>
                      </a:cubicBezTo>
                      <a:cubicBezTo>
                        <a:pt x="162451" y="106613"/>
                        <a:pt x="166945" y="106411"/>
                        <a:pt x="171276" y="105038"/>
                      </a:cubicBezTo>
                      <a:cubicBezTo>
                        <a:pt x="177551" y="103260"/>
                        <a:pt x="183461" y="100917"/>
                        <a:pt x="190140" y="101321"/>
                      </a:cubicBezTo>
                      <a:cubicBezTo>
                        <a:pt x="188966" y="100917"/>
                        <a:pt x="187590" y="101321"/>
                        <a:pt x="186416" y="101321"/>
                      </a:cubicBezTo>
                      <a:cubicBezTo>
                        <a:pt x="181316" y="100917"/>
                        <a:pt x="176012" y="102493"/>
                        <a:pt x="170507" y="103462"/>
                      </a:cubicBezTo>
                      <a:cubicBezTo>
                        <a:pt x="166783" y="104230"/>
                        <a:pt x="163423" y="105603"/>
                        <a:pt x="159699" y="106411"/>
                      </a:cubicBezTo>
                      <a:cubicBezTo>
                        <a:pt x="157553" y="107179"/>
                        <a:pt x="156379" y="109360"/>
                        <a:pt x="153788" y="108956"/>
                      </a:cubicBezTo>
                      <a:lnTo>
                        <a:pt x="153788" y="107785"/>
                      </a:lnTo>
                      <a:cubicBezTo>
                        <a:pt x="157513" y="103260"/>
                        <a:pt x="162046" y="98978"/>
                        <a:pt x="167916" y="98574"/>
                      </a:cubicBezTo>
                      <a:cubicBezTo>
                        <a:pt x="174596" y="97402"/>
                        <a:pt x="180870" y="98574"/>
                        <a:pt x="187550" y="99341"/>
                      </a:cubicBezTo>
                      <a:cubicBezTo>
                        <a:pt x="192448" y="99745"/>
                        <a:pt x="196779" y="100917"/>
                        <a:pt x="201678" y="101887"/>
                      </a:cubicBezTo>
                      <a:cubicBezTo>
                        <a:pt x="203459" y="101887"/>
                        <a:pt x="203823" y="104836"/>
                        <a:pt x="205402" y="105199"/>
                      </a:cubicBezTo>
                      <a:cubicBezTo>
                        <a:pt x="207547" y="105967"/>
                        <a:pt x="209936" y="105199"/>
                        <a:pt x="212081" y="106775"/>
                      </a:cubicBezTo>
                      <a:cubicBezTo>
                        <a:pt x="212081" y="106007"/>
                        <a:pt x="211676" y="105199"/>
                        <a:pt x="212081" y="104634"/>
                      </a:cubicBezTo>
                      <a:cubicBezTo>
                        <a:pt x="213660" y="103058"/>
                        <a:pt x="215401" y="105038"/>
                        <a:pt x="216980" y="104230"/>
                      </a:cubicBezTo>
                      <a:cubicBezTo>
                        <a:pt x="219935" y="102452"/>
                        <a:pt x="214429" y="99139"/>
                        <a:pt x="212850" y="96392"/>
                      </a:cubicBezTo>
                      <a:cubicBezTo>
                        <a:pt x="212850" y="95988"/>
                        <a:pt x="213255" y="95625"/>
                        <a:pt x="213255" y="95625"/>
                      </a:cubicBezTo>
                      <a:cubicBezTo>
                        <a:pt x="216210" y="98170"/>
                        <a:pt x="218356" y="101119"/>
                        <a:pt x="222080" y="103058"/>
                      </a:cubicBezTo>
                      <a:cubicBezTo>
                        <a:pt x="223861" y="103826"/>
                        <a:pt x="228355" y="104836"/>
                        <a:pt x="227586" y="102654"/>
                      </a:cubicBezTo>
                      <a:cubicBezTo>
                        <a:pt x="225804" y="98534"/>
                        <a:pt x="222080" y="95221"/>
                        <a:pt x="218963" y="91464"/>
                      </a:cubicBezTo>
                      <a:lnTo>
                        <a:pt x="218963" y="89888"/>
                      </a:lnTo>
                      <a:cubicBezTo>
                        <a:pt x="218194" y="89888"/>
                        <a:pt x="218194" y="89484"/>
                        <a:pt x="217789" y="89121"/>
                      </a:cubicBezTo>
                      <a:lnTo>
                        <a:pt x="217789" y="87545"/>
                      </a:lnTo>
                      <a:cubicBezTo>
                        <a:pt x="216210" y="86777"/>
                        <a:pt x="216615" y="85404"/>
                        <a:pt x="216008" y="84232"/>
                      </a:cubicBezTo>
                      <a:cubicBezTo>
                        <a:pt x="214834" y="82455"/>
                        <a:pt x="215603" y="79707"/>
                        <a:pt x="214834" y="77566"/>
                      </a:cubicBezTo>
                      <a:cubicBezTo>
                        <a:pt x="214065" y="75425"/>
                        <a:pt x="213660" y="73446"/>
                        <a:pt x="213255" y="71304"/>
                      </a:cubicBezTo>
                      <a:cubicBezTo>
                        <a:pt x="212081" y="65043"/>
                        <a:pt x="210705" y="59548"/>
                        <a:pt x="209936" y="53488"/>
                      </a:cubicBezTo>
                      <a:cubicBezTo>
                        <a:pt x="209167" y="46419"/>
                        <a:pt x="214065" y="40965"/>
                        <a:pt x="217384" y="34662"/>
                      </a:cubicBezTo>
                      <a:cubicBezTo>
                        <a:pt x="219935" y="30138"/>
                        <a:pt x="222890" y="25855"/>
                        <a:pt x="227788" y="22906"/>
                      </a:cubicBezTo>
                      <a:cubicBezTo>
                        <a:pt x="228962" y="18382"/>
                        <a:pt x="231917" y="14665"/>
                        <a:pt x="234872" y="11150"/>
                      </a:cubicBezTo>
                      <a:cubicBezTo>
                        <a:pt x="237827" y="7635"/>
                        <a:pt x="242726" y="5252"/>
                        <a:pt x="246247" y="3717"/>
                      </a:cubicBezTo>
                      <a:cubicBezTo>
                        <a:pt x="251348" y="1374"/>
                        <a:pt x="256084" y="0"/>
                        <a:pt x="256084" y="0"/>
                      </a:cubicBezTo>
                      <a:lnTo>
                        <a:pt x="0" y="0"/>
                      </a:lnTo>
                      <a:lnTo>
                        <a:pt x="0" y="195976"/>
                      </a:lnTo>
                      <a:lnTo>
                        <a:pt x="182044" y="195976"/>
                      </a:lnTo>
                      <a:cubicBezTo>
                        <a:pt x="189128" y="190886"/>
                        <a:pt x="196172" y="188543"/>
                        <a:pt x="206009" y="183614"/>
                      </a:cubicBezTo>
                      <a:cubicBezTo>
                        <a:pt x="210705" y="181634"/>
                        <a:pt x="221311" y="176746"/>
                        <a:pt x="224873" y="173231"/>
                      </a:cubicBezTo>
                      <a:moveTo>
                        <a:pt x="167916" y="146568"/>
                      </a:moveTo>
                      <a:cubicBezTo>
                        <a:pt x="167147" y="146568"/>
                        <a:pt x="165771" y="146972"/>
                        <a:pt x="166135" y="146164"/>
                      </a:cubicBezTo>
                      <a:cubicBezTo>
                        <a:pt x="166540" y="144386"/>
                        <a:pt x="169090" y="144386"/>
                        <a:pt x="170669" y="143619"/>
                      </a:cubicBezTo>
                      <a:cubicBezTo>
                        <a:pt x="171438" y="143215"/>
                        <a:pt x="172450" y="142447"/>
                        <a:pt x="173219" y="142851"/>
                      </a:cubicBezTo>
                      <a:cubicBezTo>
                        <a:pt x="173988" y="144023"/>
                        <a:pt x="175000" y="143619"/>
                        <a:pt x="175770" y="144427"/>
                      </a:cubicBezTo>
                      <a:cubicBezTo>
                        <a:pt x="173422" y="146568"/>
                        <a:pt x="170467" y="145598"/>
                        <a:pt x="167916" y="146568"/>
                      </a:cubicBezTo>
                      <a:moveTo>
                        <a:pt x="110959" y="138529"/>
                      </a:moveTo>
                      <a:cubicBezTo>
                        <a:pt x="110959" y="138529"/>
                        <a:pt x="110554" y="138125"/>
                        <a:pt x="110554" y="137761"/>
                      </a:cubicBezTo>
                      <a:cubicBezTo>
                        <a:pt x="115453" y="131499"/>
                        <a:pt x="119015" y="125601"/>
                        <a:pt x="122537" y="118935"/>
                      </a:cubicBezTo>
                      <a:cubicBezTo>
                        <a:pt x="127435" y="116390"/>
                        <a:pt x="131362" y="112673"/>
                        <a:pt x="135086" y="108552"/>
                      </a:cubicBezTo>
                      <a:cubicBezTo>
                        <a:pt x="141361" y="101887"/>
                        <a:pt x="148040" y="96029"/>
                        <a:pt x="155893" y="92272"/>
                      </a:cubicBezTo>
                      <a:cubicBezTo>
                        <a:pt x="158848" y="91100"/>
                        <a:pt x="162573" y="91504"/>
                        <a:pt x="165528" y="92676"/>
                      </a:cubicBezTo>
                      <a:cubicBezTo>
                        <a:pt x="164354" y="94251"/>
                        <a:pt x="162573" y="93847"/>
                        <a:pt x="160994" y="94817"/>
                      </a:cubicBezTo>
                      <a:cubicBezTo>
                        <a:pt x="160589" y="94817"/>
                        <a:pt x="160225" y="94817"/>
                        <a:pt x="159820" y="94413"/>
                      </a:cubicBezTo>
                      <a:cubicBezTo>
                        <a:pt x="160225" y="94009"/>
                        <a:pt x="160225" y="93645"/>
                        <a:pt x="160225" y="93241"/>
                      </a:cubicBezTo>
                      <a:cubicBezTo>
                        <a:pt x="156501" y="97362"/>
                        <a:pt x="151400" y="99139"/>
                        <a:pt x="148445" y="104028"/>
                      </a:cubicBezTo>
                      <a:cubicBezTo>
                        <a:pt x="146299" y="107745"/>
                        <a:pt x="144721" y="112471"/>
                        <a:pt x="139984" y="113643"/>
                      </a:cubicBezTo>
                      <a:cubicBezTo>
                        <a:pt x="138405" y="114047"/>
                        <a:pt x="140389" y="112471"/>
                        <a:pt x="139579" y="112875"/>
                      </a:cubicBezTo>
                      <a:cubicBezTo>
                        <a:pt x="128002" y="119945"/>
                        <a:pt x="119946" y="128550"/>
                        <a:pt x="110919" y="138529"/>
                      </a:cubicBezTo>
                      <a:moveTo>
                        <a:pt x="141765" y="114047"/>
                      </a:moveTo>
                      <a:cubicBezTo>
                        <a:pt x="141361" y="114814"/>
                        <a:pt x="140996" y="114814"/>
                        <a:pt x="140591" y="115622"/>
                      </a:cubicBezTo>
                      <a:cubicBezTo>
                        <a:pt x="140187" y="116390"/>
                        <a:pt x="139822" y="116794"/>
                        <a:pt x="139013" y="117198"/>
                      </a:cubicBezTo>
                      <a:cubicBezTo>
                        <a:pt x="138608" y="117198"/>
                        <a:pt x="138243" y="117198"/>
                        <a:pt x="138243" y="116794"/>
                      </a:cubicBezTo>
                      <a:cubicBezTo>
                        <a:pt x="138648" y="115218"/>
                        <a:pt x="139822" y="113845"/>
                        <a:pt x="141199" y="113481"/>
                      </a:cubicBezTo>
                      <a:cubicBezTo>
                        <a:pt x="141806" y="113279"/>
                        <a:pt x="141806" y="113683"/>
                        <a:pt x="141806" y="114087"/>
                      </a:cubicBezTo>
                      <a:moveTo>
                        <a:pt x="159091" y="169555"/>
                      </a:moveTo>
                      <a:cubicBezTo>
                        <a:pt x="158889" y="169959"/>
                        <a:pt x="158484" y="170323"/>
                        <a:pt x="158120" y="170727"/>
                      </a:cubicBezTo>
                      <a:cubicBezTo>
                        <a:pt x="158525" y="170727"/>
                        <a:pt x="158889" y="171131"/>
                        <a:pt x="158525" y="171333"/>
                      </a:cubicBezTo>
                      <a:cubicBezTo>
                        <a:pt x="157755" y="172100"/>
                        <a:pt x="156743" y="172908"/>
                        <a:pt x="155772" y="173312"/>
                      </a:cubicBezTo>
                      <a:lnTo>
                        <a:pt x="155165" y="173312"/>
                      </a:lnTo>
                      <a:cubicBezTo>
                        <a:pt x="154760" y="173716"/>
                        <a:pt x="154193" y="174080"/>
                        <a:pt x="153788" y="174686"/>
                      </a:cubicBezTo>
                      <a:cubicBezTo>
                        <a:pt x="153383" y="175090"/>
                        <a:pt x="151238" y="174888"/>
                        <a:pt x="151805" y="174282"/>
                      </a:cubicBezTo>
                      <a:cubicBezTo>
                        <a:pt x="152776" y="173514"/>
                        <a:pt x="153586" y="172504"/>
                        <a:pt x="154557" y="171737"/>
                      </a:cubicBezTo>
                      <a:cubicBezTo>
                        <a:pt x="155165" y="171333"/>
                        <a:pt x="155731" y="170767"/>
                        <a:pt x="156136" y="170161"/>
                      </a:cubicBezTo>
                      <a:cubicBezTo>
                        <a:pt x="156339" y="169757"/>
                        <a:pt x="156541" y="169555"/>
                        <a:pt x="156905" y="169394"/>
                      </a:cubicBezTo>
                      <a:cubicBezTo>
                        <a:pt x="157513" y="168990"/>
                        <a:pt x="159456" y="168788"/>
                        <a:pt x="159051" y="169596"/>
                      </a:cubicBezTo>
                      <a:moveTo>
                        <a:pt x="152371" y="166646"/>
                      </a:moveTo>
                      <a:cubicBezTo>
                        <a:pt x="150793" y="167616"/>
                        <a:pt x="149416" y="168626"/>
                        <a:pt x="148040" y="169596"/>
                      </a:cubicBezTo>
                      <a:cubicBezTo>
                        <a:pt x="146461" y="170565"/>
                        <a:pt x="144721" y="171171"/>
                        <a:pt x="143142" y="171939"/>
                      </a:cubicBezTo>
                      <a:cubicBezTo>
                        <a:pt x="142939" y="171737"/>
                        <a:pt x="142737" y="171737"/>
                        <a:pt x="142534" y="171737"/>
                      </a:cubicBezTo>
                      <a:cubicBezTo>
                        <a:pt x="141158" y="172504"/>
                        <a:pt x="139984" y="173514"/>
                        <a:pt x="138810" y="174686"/>
                      </a:cubicBezTo>
                      <a:lnTo>
                        <a:pt x="138203" y="175292"/>
                      </a:lnTo>
                      <a:lnTo>
                        <a:pt x="137596" y="175898"/>
                      </a:lnTo>
                      <a:lnTo>
                        <a:pt x="136827" y="176665"/>
                      </a:lnTo>
                      <a:cubicBezTo>
                        <a:pt x="136827" y="176665"/>
                        <a:pt x="136624" y="177069"/>
                        <a:pt x="136219" y="177271"/>
                      </a:cubicBezTo>
                      <a:cubicBezTo>
                        <a:pt x="136017" y="177473"/>
                        <a:pt x="135450" y="177473"/>
                        <a:pt x="135450" y="177069"/>
                      </a:cubicBezTo>
                      <a:cubicBezTo>
                        <a:pt x="135248" y="177271"/>
                        <a:pt x="135045" y="177271"/>
                        <a:pt x="134843" y="177473"/>
                      </a:cubicBezTo>
                      <a:cubicBezTo>
                        <a:pt x="134641" y="177675"/>
                        <a:pt x="134438" y="177675"/>
                        <a:pt x="134236" y="177877"/>
                      </a:cubicBezTo>
                      <a:lnTo>
                        <a:pt x="133831" y="177877"/>
                      </a:lnTo>
                      <a:cubicBezTo>
                        <a:pt x="133426" y="178281"/>
                        <a:pt x="132859" y="178645"/>
                        <a:pt x="132455" y="179049"/>
                      </a:cubicBezTo>
                      <a:cubicBezTo>
                        <a:pt x="131686" y="179817"/>
                        <a:pt x="130876" y="180422"/>
                        <a:pt x="130309" y="181392"/>
                      </a:cubicBezTo>
                      <a:lnTo>
                        <a:pt x="130309" y="181594"/>
                      </a:lnTo>
                      <a:lnTo>
                        <a:pt x="130107" y="181796"/>
                      </a:lnTo>
                      <a:cubicBezTo>
                        <a:pt x="130107" y="181796"/>
                        <a:pt x="130107" y="181998"/>
                        <a:pt x="129904" y="181998"/>
                      </a:cubicBezTo>
                      <a:cubicBezTo>
                        <a:pt x="129904" y="182200"/>
                        <a:pt x="129702" y="182200"/>
                        <a:pt x="129702" y="182402"/>
                      </a:cubicBezTo>
                      <a:cubicBezTo>
                        <a:pt x="129702" y="182402"/>
                        <a:pt x="129500" y="182604"/>
                        <a:pt x="129297" y="182604"/>
                      </a:cubicBezTo>
                      <a:lnTo>
                        <a:pt x="129095" y="182402"/>
                      </a:lnTo>
                      <a:cubicBezTo>
                        <a:pt x="129095" y="182402"/>
                        <a:pt x="129095" y="182200"/>
                        <a:pt x="128892" y="182200"/>
                      </a:cubicBezTo>
                      <a:cubicBezTo>
                        <a:pt x="128690" y="181998"/>
                        <a:pt x="128690" y="181796"/>
                        <a:pt x="128487" y="181594"/>
                      </a:cubicBezTo>
                      <a:lnTo>
                        <a:pt x="128487" y="181392"/>
                      </a:lnTo>
                      <a:cubicBezTo>
                        <a:pt x="128892" y="180988"/>
                        <a:pt x="129257" y="180625"/>
                        <a:pt x="129661" y="180019"/>
                      </a:cubicBezTo>
                      <a:cubicBezTo>
                        <a:pt x="129864" y="179817"/>
                        <a:pt x="129864" y="179615"/>
                        <a:pt x="130066" y="179615"/>
                      </a:cubicBezTo>
                      <a:cubicBezTo>
                        <a:pt x="130269" y="179413"/>
                        <a:pt x="130471" y="179009"/>
                        <a:pt x="130674" y="178847"/>
                      </a:cubicBezTo>
                      <a:cubicBezTo>
                        <a:pt x="130674" y="178645"/>
                        <a:pt x="130876" y="178645"/>
                        <a:pt x="130876" y="178443"/>
                      </a:cubicBezTo>
                      <a:cubicBezTo>
                        <a:pt x="131281" y="177837"/>
                        <a:pt x="131645" y="177473"/>
                        <a:pt x="132050" y="176867"/>
                      </a:cubicBezTo>
                      <a:lnTo>
                        <a:pt x="132252" y="176665"/>
                      </a:lnTo>
                      <a:cubicBezTo>
                        <a:pt x="132252" y="176665"/>
                        <a:pt x="132657" y="176059"/>
                        <a:pt x="132859" y="175898"/>
                      </a:cubicBezTo>
                      <a:cubicBezTo>
                        <a:pt x="133062" y="175736"/>
                        <a:pt x="133062" y="175494"/>
                        <a:pt x="133264" y="175130"/>
                      </a:cubicBezTo>
                      <a:lnTo>
                        <a:pt x="133264" y="174928"/>
                      </a:lnTo>
                      <a:cubicBezTo>
                        <a:pt x="133467" y="174524"/>
                        <a:pt x="133467" y="174322"/>
                        <a:pt x="133669" y="174161"/>
                      </a:cubicBezTo>
                      <a:lnTo>
                        <a:pt x="133669" y="173959"/>
                      </a:lnTo>
                      <a:cubicBezTo>
                        <a:pt x="133669" y="173959"/>
                        <a:pt x="133669" y="173757"/>
                        <a:pt x="133872" y="173555"/>
                      </a:cubicBezTo>
                      <a:cubicBezTo>
                        <a:pt x="133872" y="173353"/>
                        <a:pt x="133872" y="173151"/>
                        <a:pt x="134074" y="172949"/>
                      </a:cubicBezTo>
                      <a:lnTo>
                        <a:pt x="134074" y="172747"/>
                      </a:lnTo>
                      <a:cubicBezTo>
                        <a:pt x="134479" y="171979"/>
                        <a:pt x="135045" y="171373"/>
                        <a:pt x="135653" y="170767"/>
                      </a:cubicBezTo>
                      <a:lnTo>
                        <a:pt x="135450" y="170767"/>
                      </a:lnTo>
                      <a:cubicBezTo>
                        <a:pt x="134843" y="171171"/>
                        <a:pt x="134479" y="171535"/>
                        <a:pt x="134074" y="171939"/>
                      </a:cubicBezTo>
                      <a:cubicBezTo>
                        <a:pt x="133669" y="172343"/>
                        <a:pt x="132900" y="171737"/>
                        <a:pt x="133467" y="171333"/>
                      </a:cubicBezTo>
                      <a:cubicBezTo>
                        <a:pt x="133872" y="171131"/>
                        <a:pt x="134074" y="170727"/>
                        <a:pt x="134236" y="170565"/>
                      </a:cubicBezTo>
                      <a:cubicBezTo>
                        <a:pt x="134843" y="169959"/>
                        <a:pt x="135410" y="169192"/>
                        <a:pt x="136219" y="168586"/>
                      </a:cubicBezTo>
                      <a:cubicBezTo>
                        <a:pt x="136624" y="168182"/>
                        <a:pt x="136989" y="167980"/>
                        <a:pt x="137393" y="167818"/>
                      </a:cubicBezTo>
                      <a:lnTo>
                        <a:pt x="137596" y="167616"/>
                      </a:lnTo>
                      <a:cubicBezTo>
                        <a:pt x="137798" y="167212"/>
                        <a:pt x="138203" y="167010"/>
                        <a:pt x="138365" y="166646"/>
                      </a:cubicBezTo>
                      <a:cubicBezTo>
                        <a:pt x="141887" y="163334"/>
                        <a:pt x="147999" y="163334"/>
                        <a:pt x="152493" y="161152"/>
                      </a:cubicBezTo>
                      <a:cubicBezTo>
                        <a:pt x="154274" y="160385"/>
                        <a:pt x="156622" y="161556"/>
                        <a:pt x="158403" y="161152"/>
                      </a:cubicBezTo>
                      <a:cubicBezTo>
                        <a:pt x="159577" y="161152"/>
                        <a:pt x="160549" y="161152"/>
                        <a:pt x="161723" y="161920"/>
                      </a:cubicBezTo>
                      <a:cubicBezTo>
                        <a:pt x="158403" y="162526"/>
                        <a:pt x="155448" y="164667"/>
                        <a:pt x="152290" y="166606"/>
                      </a:cubicBezTo>
                      <a:moveTo>
                        <a:pt x="159941" y="140751"/>
                      </a:moveTo>
                      <a:cubicBezTo>
                        <a:pt x="159537" y="140347"/>
                        <a:pt x="161115" y="140751"/>
                        <a:pt x="161520" y="139983"/>
                      </a:cubicBezTo>
                      <a:lnTo>
                        <a:pt x="158565" y="139983"/>
                      </a:lnTo>
                      <a:cubicBezTo>
                        <a:pt x="158160" y="139983"/>
                        <a:pt x="158160" y="139579"/>
                        <a:pt x="158160" y="139215"/>
                      </a:cubicBezTo>
                      <a:cubicBezTo>
                        <a:pt x="156379" y="139619"/>
                        <a:pt x="154031" y="140387"/>
                        <a:pt x="152250" y="140791"/>
                      </a:cubicBezTo>
                      <a:cubicBezTo>
                        <a:pt x="149700" y="141559"/>
                        <a:pt x="147352" y="143336"/>
                        <a:pt x="144397" y="144104"/>
                      </a:cubicBezTo>
                      <a:cubicBezTo>
                        <a:pt x="140268" y="145679"/>
                        <a:pt x="136948" y="148992"/>
                        <a:pt x="132617" y="150366"/>
                      </a:cubicBezTo>
                      <a:cubicBezTo>
                        <a:pt x="132212" y="150366"/>
                        <a:pt x="132212" y="149962"/>
                        <a:pt x="132212" y="149598"/>
                      </a:cubicBezTo>
                      <a:cubicBezTo>
                        <a:pt x="132617" y="148426"/>
                        <a:pt x="133993" y="148022"/>
                        <a:pt x="134762" y="147053"/>
                      </a:cubicBezTo>
                      <a:cubicBezTo>
                        <a:pt x="134762" y="146649"/>
                        <a:pt x="134762" y="146285"/>
                        <a:pt x="134357" y="146285"/>
                      </a:cubicBezTo>
                      <a:cubicBezTo>
                        <a:pt x="137312" y="142165"/>
                        <a:pt x="141442" y="140023"/>
                        <a:pt x="145166" y="136670"/>
                      </a:cubicBezTo>
                      <a:lnTo>
                        <a:pt x="145166" y="135499"/>
                      </a:lnTo>
                      <a:cubicBezTo>
                        <a:pt x="146340" y="133923"/>
                        <a:pt x="148121" y="133358"/>
                        <a:pt x="148890" y="131378"/>
                      </a:cubicBezTo>
                      <a:cubicBezTo>
                        <a:pt x="149295" y="130206"/>
                        <a:pt x="150874" y="128833"/>
                        <a:pt x="152614" y="128065"/>
                      </a:cubicBezTo>
                      <a:cubicBezTo>
                        <a:pt x="152210" y="127661"/>
                        <a:pt x="151440" y="127661"/>
                        <a:pt x="151440" y="126894"/>
                      </a:cubicBezTo>
                      <a:cubicBezTo>
                        <a:pt x="149862" y="126894"/>
                        <a:pt x="148485" y="127661"/>
                        <a:pt x="146906" y="126490"/>
                      </a:cubicBezTo>
                      <a:cubicBezTo>
                        <a:pt x="147676" y="125884"/>
                        <a:pt x="148485" y="125520"/>
                        <a:pt x="149254" y="125116"/>
                      </a:cubicBezTo>
                      <a:cubicBezTo>
                        <a:pt x="148850" y="125116"/>
                        <a:pt x="148647" y="124914"/>
                        <a:pt x="148485" y="124510"/>
                      </a:cubicBezTo>
                      <a:cubicBezTo>
                        <a:pt x="148080" y="123743"/>
                        <a:pt x="149254" y="122935"/>
                        <a:pt x="150266" y="122733"/>
                      </a:cubicBezTo>
                      <a:cubicBezTo>
                        <a:pt x="151845" y="122329"/>
                        <a:pt x="153586" y="122329"/>
                        <a:pt x="154800" y="121157"/>
                      </a:cubicBezTo>
                      <a:cubicBezTo>
                        <a:pt x="152250" y="120753"/>
                        <a:pt x="149295" y="121925"/>
                        <a:pt x="146542" y="120389"/>
                      </a:cubicBezTo>
                      <a:cubicBezTo>
                        <a:pt x="148323" y="115501"/>
                        <a:pt x="151440" y="111582"/>
                        <a:pt x="155772" y="109199"/>
                      </a:cubicBezTo>
                      <a:cubicBezTo>
                        <a:pt x="156177" y="109199"/>
                        <a:pt x="156946" y="109199"/>
                        <a:pt x="156946" y="109603"/>
                      </a:cubicBezTo>
                      <a:cubicBezTo>
                        <a:pt x="156946" y="111380"/>
                        <a:pt x="155772" y="112916"/>
                        <a:pt x="153991" y="113320"/>
                      </a:cubicBezTo>
                      <a:cubicBezTo>
                        <a:pt x="156946" y="114087"/>
                        <a:pt x="159901" y="114087"/>
                        <a:pt x="162816" y="115461"/>
                      </a:cubicBezTo>
                      <a:cubicBezTo>
                        <a:pt x="162411" y="116228"/>
                        <a:pt x="161642" y="115865"/>
                        <a:pt x="161237" y="115865"/>
                      </a:cubicBezTo>
                      <a:cubicBezTo>
                        <a:pt x="163018" y="117036"/>
                        <a:pt x="165366" y="116269"/>
                        <a:pt x="167147" y="117642"/>
                      </a:cubicBezTo>
                      <a:cubicBezTo>
                        <a:pt x="165973" y="118814"/>
                        <a:pt x="165002" y="117642"/>
                        <a:pt x="163828" y="117642"/>
                      </a:cubicBezTo>
                      <a:cubicBezTo>
                        <a:pt x="175405" y="120955"/>
                        <a:pt x="187590" y="123541"/>
                        <a:pt x="197225" y="130974"/>
                      </a:cubicBezTo>
                      <a:cubicBezTo>
                        <a:pt x="188966" y="135095"/>
                        <a:pt x="180546" y="136872"/>
                        <a:pt x="171681" y="138811"/>
                      </a:cubicBezTo>
                      <a:cubicBezTo>
                        <a:pt x="170507" y="138811"/>
                        <a:pt x="169900" y="138811"/>
                        <a:pt x="168726" y="138407"/>
                      </a:cubicBezTo>
                      <a:cubicBezTo>
                        <a:pt x="168726" y="138811"/>
                        <a:pt x="168726" y="139579"/>
                        <a:pt x="168321" y="139579"/>
                      </a:cubicBezTo>
                      <a:cubicBezTo>
                        <a:pt x="166742" y="139579"/>
                        <a:pt x="165771" y="139579"/>
                        <a:pt x="164597" y="140347"/>
                      </a:cubicBezTo>
                      <a:cubicBezTo>
                        <a:pt x="163220" y="141518"/>
                        <a:pt x="161075" y="141922"/>
                        <a:pt x="159901" y="140751"/>
                      </a:cubicBezTo>
                    </a:path>
                  </a:pathLst>
                </a:custGeom>
                <a:solidFill>
                  <a:srgbClr val="000091"/>
                </a:solidFill>
                <a:ln w="0" cap="flat">
                  <a:noFill/>
                  <a:prstDash val="solid"/>
                  <a:miter/>
                </a:ln>
              </p:spPr>
              <p:txBody>
                <a:bodyPr rtlCol="0" anchor="ctr"/>
                <a:lstStyle/>
                <a:p>
                  <a:endParaRPr lang="fr-FR"/>
                </a:p>
              </p:txBody>
            </p:sp>
            <p:sp>
              <p:nvSpPr>
                <p:cNvPr id="18" name="Forme libre 17">
                  <a:extLst>
                    <a:ext uri="{FF2B5EF4-FFF2-40B4-BE49-F238E27FC236}">
                      <a16:creationId xmlns:a16="http://schemas.microsoft.com/office/drawing/2014/main" id="{4B11B6E2-050D-33DC-AAB4-C1F6B3D6E165}"/>
                    </a:ext>
                  </a:extLst>
                </p:cNvPr>
                <p:cNvSpPr/>
                <p:nvPr/>
              </p:nvSpPr>
              <p:spPr>
                <a:xfrm>
                  <a:off x="1196269" y="-1543570"/>
                  <a:ext cx="238329" cy="196137"/>
                </a:xfrm>
                <a:custGeom>
                  <a:avLst/>
                  <a:gdLst>
                    <a:gd name="connsiteX0" fmla="*/ 238168 w 238329"/>
                    <a:gd name="connsiteY0" fmla="*/ 0 h 196137"/>
                    <a:gd name="connsiteX1" fmla="*/ 27260 w 238329"/>
                    <a:gd name="connsiteY1" fmla="*/ 0 h 196137"/>
                    <a:gd name="connsiteX2" fmla="*/ 29244 w 238329"/>
                    <a:gd name="connsiteY2" fmla="*/ 970 h 196137"/>
                    <a:gd name="connsiteX3" fmla="*/ 34547 w 238329"/>
                    <a:gd name="connsiteY3" fmla="*/ 3717 h 196137"/>
                    <a:gd name="connsiteX4" fmla="*/ 41631 w 238329"/>
                    <a:gd name="connsiteY4" fmla="*/ 9615 h 196137"/>
                    <a:gd name="connsiteX5" fmla="*/ 42805 w 238329"/>
                    <a:gd name="connsiteY5" fmla="*/ 14503 h 196137"/>
                    <a:gd name="connsiteX6" fmla="*/ 39850 w 238329"/>
                    <a:gd name="connsiteY6" fmla="*/ 19998 h 196137"/>
                    <a:gd name="connsiteX7" fmla="*/ 31997 w 238329"/>
                    <a:gd name="connsiteY7" fmla="*/ 20765 h 196137"/>
                    <a:gd name="connsiteX8" fmla="*/ 27463 w 238329"/>
                    <a:gd name="connsiteY8" fmla="*/ 19998 h 196137"/>
                    <a:gd name="connsiteX9" fmla="*/ 41995 w 238329"/>
                    <a:gd name="connsiteY9" fmla="*/ 29976 h 196137"/>
                    <a:gd name="connsiteX10" fmla="*/ 45315 w 238329"/>
                    <a:gd name="connsiteY10" fmla="*/ 31148 h 196137"/>
                    <a:gd name="connsiteX11" fmla="*/ 45720 w 238329"/>
                    <a:gd name="connsiteY11" fmla="*/ 32319 h 196137"/>
                    <a:gd name="connsiteX12" fmla="*/ 44546 w 238329"/>
                    <a:gd name="connsiteY12" fmla="*/ 34460 h 196137"/>
                    <a:gd name="connsiteX13" fmla="*/ 45720 w 238329"/>
                    <a:gd name="connsiteY13" fmla="*/ 34460 h 196137"/>
                    <a:gd name="connsiteX14" fmla="*/ 49849 w 238329"/>
                    <a:gd name="connsiteY14" fmla="*/ 31148 h 196137"/>
                    <a:gd name="connsiteX15" fmla="*/ 51428 w 238329"/>
                    <a:gd name="connsiteY15" fmla="*/ 36642 h 196137"/>
                    <a:gd name="connsiteX16" fmla="*/ 46894 w 238329"/>
                    <a:gd name="connsiteY16" fmla="*/ 40359 h 196137"/>
                    <a:gd name="connsiteX17" fmla="*/ 46894 w 238329"/>
                    <a:gd name="connsiteY17" fmla="*/ 42904 h 196137"/>
                    <a:gd name="connsiteX18" fmla="*/ 48675 w 238329"/>
                    <a:gd name="connsiteY18" fmla="*/ 47429 h 196137"/>
                    <a:gd name="connsiteX19" fmla="*/ 51225 w 238329"/>
                    <a:gd name="connsiteY19" fmla="*/ 55670 h 196137"/>
                    <a:gd name="connsiteX20" fmla="*/ 53775 w 238329"/>
                    <a:gd name="connsiteY20" fmla="*/ 72314 h 196137"/>
                    <a:gd name="connsiteX21" fmla="*/ 53371 w 238329"/>
                    <a:gd name="connsiteY21" fmla="*/ 80758 h 196137"/>
                    <a:gd name="connsiteX22" fmla="*/ 57500 w 238329"/>
                    <a:gd name="connsiteY22" fmla="*/ 88595 h 196137"/>
                    <a:gd name="connsiteX23" fmla="*/ 61629 w 238329"/>
                    <a:gd name="connsiteY23" fmla="*/ 94494 h 196137"/>
                    <a:gd name="connsiteX24" fmla="*/ 66163 w 238329"/>
                    <a:gd name="connsiteY24" fmla="*/ 106250 h 196137"/>
                    <a:gd name="connsiteX25" fmla="*/ 58309 w 238329"/>
                    <a:gd name="connsiteY25" fmla="*/ 109966 h 196137"/>
                    <a:gd name="connsiteX26" fmla="*/ 59079 w 238329"/>
                    <a:gd name="connsiteY26" fmla="*/ 116632 h 196137"/>
                    <a:gd name="connsiteX27" fmla="*/ 54180 w 238329"/>
                    <a:gd name="connsiteY27" fmla="*/ 123096 h 196137"/>
                    <a:gd name="connsiteX28" fmla="*/ 56731 w 238329"/>
                    <a:gd name="connsiteY28" fmla="*/ 124672 h 196137"/>
                    <a:gd name="connsiteX29" fmla="*/ 57905 w 238329"/>
                    <a:gd name="connsiteY29" fmla="*/ 129560 h 196137"/>
                    <a:gd name="connsiteX30" fmla="*/ 54180 w 238329"/>
                    <a:gd name="connsiteY30" fmla="*/ 136226 h 196137"/>
                    <a:gd name="connsiteX31" fmla="*/ 53775 w 238329"/>
                    <a:gd name="connsiteY31" fmla="*/ 144467 h 196137"/>
                    <a:gd name="connsiteX32" fmla="*/ 47096 w 238329"/>
                    <a:gd name="connsiteY32" fmla="*/ 149962 h 196137"/>
                    <a:gd name="connsiteX33" fmla="*/ 40012 w 238329"/>
                    <a:gd name="connsiteY33" fmla="*/ 150366 h 196137"/>
                    <a:gd name="connsiteX34" fmla="*/ 37866 w 238329"/>
                    <a:gd name="connsiteY34" fmla="*/ 149598 h 196137"/>
                    <a:gd name="connsiteX35" fmla="*/ 19002 w 238329"/>
                    <a:gd name="connsiteY35" fmla="*/ 147053 h 196137"/>
                    <a:gd name="connsiteX36" fmla="*/ 13901 w 238329"/>
                    <a:gd name="connsiteY36" fmla="*/ 148426 h 196137"/>
                    <a:gd name="connsiteX37" fmla="*/ 9368 w 238329"/>
                    <a:gd name="connsiteY37" fmla="*/ 152345 h 196137"/>
                    <a:gd name="connsiteX38" fmla="*/ 8598 w 238329"/>
                    <a:gd name="connsiteY38" fmla="*/ 153315 h 196137"/>
                    <a:gd name="connsiteX39" fmla="*/ 8194 w 238329"/>
                    <a:gd name="connsiteY39" fmla="*/ 153921 h 196137"/>
                    <a:gd name="connsiteX40" fmla="*/ 7789 w 238329"/>
                    <a:gd name="connsiteY40" fmla="*/ 154325 h 196137"/>
                    <a:gd name="connsiteX41" fmla="*/ 4834 w 238329"/>
                    <a:gd name="connsiteY41" fmla="*/ 158647 h 196137"/>
                    <a:gd name="connsiteX42" fmla="*/ 4631 w 238329"/>
                    <a:gd name="connsiteY42" fmla="*/ 158849 h 196137"/>
                    <a:gd name="connsiteX43" fmla="*/ 4226 w 238329"/>
                    <a:gd name="connsiteY43" fmla="*/ 159455 h 196137"/>
                    <a:gd name="connsiteX44" fmla="*/ 1474 w 238329"/>
                    <a:gd name="connsiteY44" fmla="*/ 166323 h 196137"/>
                    <a:gd name="connsiteX45" fmla="*/ 1879 w 238329"/>
                    <a:gd name="connsiteY45" fmla="*/ 183776 h 196137"/>
                    <a:gd name="connsiteX46" fmla="*/ 22322 w 238329"/>
                    <a:gd name="connsiteY46" fmla="*/ 191613 h 196137"/>
                    <a:gd name="connsiteX47" fmla="*/ 31146 w 238329"/>
                    <a:gd name="connsiteY47" fmla="*/ 196138 h 196137"/>
                    <a:gd name="connsiteX48" fmla="*/ 238329 w 238329"/>
                    <a:gd name="connsiteY48" fmla="*/ 196138 h 196137"/>
                    <a:gd name="connsiteX49" fmla="*/ 238329 w 238329"/>
                    <a:gd name="connsiteY49" fmla="*/ 162 h 196137"/>
                    <a:gd name="connsiteX50" fmla="*/ 238127 w 238329"/>
                    <a:gd name="connsiteY50" fmla="*/ 162 h 1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8329" h="196137">
                      <a:moveTo>
                        <a:pt x="238168" y="0"/>
                      </a:moveTo>
                      <a:lnTo>
                        <a:pt x="27260" y="0"/>
                      </a:lnTo>
                      <a:cubicBezTo>
                        <a:pt x="27260" y="0"/>
                        <a:pt x="27665" y="0"/>
                        <a:pt x="29244" y="970"/>
                      </a:cubicBezTo>
                      <a:cubicBezTo>
                        <a:pt x="31025" y="1939"/>
                        <a:pt x="33171" y="3111"/>
                        <a:pt x="34547" y="3717"/>
                      </a:cubicBezTo>
                      <a:cubicBezTo>
                        <a:pt x="37300" y="5090"/>
                        <a:pt x="39850" y="6868"/>
                        <a:pt x="41631" y="9615"/>
                      </a:cubicBezTo>
                      <a:cubicBezTo>
                        <a:pt x="42400" y="10787"/>
                        <a:pt x="43412" y="12928"/>
                        <a:pt x="42805" y="14503"/>
                      </a:cubicBezTo>
                      <a:cubicBezTo>
                        <a:pt x="42036" y="16281"/>
                        <a:pt x="41631" y="19392"/>
                        <a:pt x="39850" y="19998"/>
                      </a:cubicBezTo>
                      <a:cubicBezTo>
                        <a:pt x="37704" y="21169"/>
                        <a:pt x="34749" y="21169"/>
                        <a:pt x="31997" y="20765"/>
                      </a:cubicBezTo>
                      <a:cubicBezTo>
                        <a:pt x="30418" y="20765"/>
                        <a:pt x="29041" y="20361"/>
                        <a:pt x="27463" y="19998"/>
                      </a:cubicBezTo>
                      <a:cubicBezTo>
                        <a:pt x="32968" y="22139"/>
                        <a:pt x="38271" y="24886"/>
                        <a:pt x="41995" y="29976"/>
                      </a:cubicBezTo>
                      <a:cubicBezTo>
                        <a:pt x="42400" y="30744"/>
                        <a:pt x="43777" y="31148"/>
                        <a:pt x="45315" y="31148"/>
                      </a:cubicBezTo>
                      <a:cubicBezTo>
                        <a:pt x="45720" y="31148"/>
                        <a:pt x="45720" y="31915"/>
                        <a:pt x="45720" y="32319"/>
                      </a:cubicBezTo>
                      <a:cubicBezTo>
                        <a:pt x="44951" y="33087"/>
                        <a:pt x="44141" y="33491"/>
                        <a:pt x="44546" y="34460"/>
                      </a:cubicBezTo>
                      <a:lnTo>
                        <a:pt x="45720" y="34460"/>
                      </a:lnTo>
                      <a:cubicBezTo>
                        <a:pt x="47501" y="33693"/>
                        <a:pt x="47299" y="29936"/>
                        <a:pt x="49849" y="31148"/>
                      </a:cubicBezTo>
                      <a:cubicBezTo>
                        <a:pt x="51630" y="32319"/>
                        <a:pt x="52399" y="34864"/>
                        <a:pt x="51428" y="36642"/>
                      </a:cubicBezTo>
                      <a:cubicBezTo>
                        <a:pt x="49849" y="38218"/>
                        <a:pt x="48472" y="39187"/>
                        <a:pt x="46894" y="40359"/>
                      </a:cubicBezTo>
                      <a:cubicBezTo>
                        <a:pt x="46489" y="41126"/>
                        <a:pt x="46489" y="42136"/>
                        <a:pt x="46894" y="42904"/>
                      </a:cubicBezTo>
                      <a:cubicBezTo>
                        <a:pt x="48068" y="44479"/>
                        <a:pt x="48472" y="45853"/>
                        <a:pt x="48675" y="47429"/>
                      </a:cubicBezTo>
                      <a:cubicBezTo>
                        <a:pt x="49849" y="49974"/>
                        <a:pt x="50254" y="52923"/>
                        <a:pt x="51225" y="55670"/>
                      </a:cubicBezTo>
                      <a:cubicBezTo>
                        <a:pt x="52804" y="61164"/>
                        <a:pt x="54180" y="66861"/>
                        <a:pt x="53775" y="72314"/>
                      </a:cubicBezTo>
                      <a:cubicBezTo>
                        <a:pt x="53775" y="75264"/>
                        <a:pt x="52197" y="77809"/>
                        <a:pt x="53371" y="80758"/>
                      </a:cubicBezTo>
                      <a:cubicBezTo>
                        <a:pt x="54140" y="83707"/>
                        <a:pt x="55921" y="85848"/>
                        <a:pt x="57500" y="88595"/>
                      </a:cubicBezTo>
                      <a:cubicBezTo>
                        <a:pt x="59079" y="90736"/>
                        <a:pt x="60455" y="92312"/>
                        <a:pt x="61629" y="94494"/>
                      </a:cubicBezTo>
                      <a:cubicBezTo>
                        <a:pt x="63774" y="98210"/>
                        <a:pt x="67903" y="101927"/>
                        <a:pt x="66163" y="106250"/>
                      </a:cubicBezTo>
                      <a:cubicBezTo>
                        <a:pt x="64989" y="108795"/>
                        <a:pt x="61062" y="108391"/>
                        <a:pt x="58309" y="109966"/>
                      </a:cubicBezTo>
                      <a:cubicBezTo>
                        <a:pt x="56164" y="111744"/>
                        <a:pt x="57905" y="114855"/>
                        <a:pt x="59079" y="116632"/>
                      </a:cubicBezTo>
                      <a:cubicBezTo>
                        <a:pt x="60860" y="119945"/>
                        <a:pt x="56933" y="122127"/>
                        <a:pt x="54180" y="123096"/>
                      </a:cubicBezTo>
                      <a:cubicBezTo>
                        <a:pt x="54949" y="124268"/>
                        <a:pt x="56326" y="123864"/>
                        <a:pt x="56731" y="124672"/>
                      </a:cubicBezTo>
                      <a:cubicBezTo>
                        <a:pt x="57135" y="126449"/>
                        <a:pt x="58876" y="127621"/>
                        <a:pt x="57905" y="129560"/>
                      </a:cubicBezTo>
                      <a:cubicBezTo>
                        <a:pt x="56326" y="131701"/>
                        <a:pt x="51994" y="132873"/>
                        <a:pt x="54180" y="136226"/>
                      </a:cubicBezTo>
                      <a:cubicBezTo>
                        <a:pt x="55759" y="138771"/>
                        <a:pt x="54788" y="141720"/>
                        <a:pt x="53775" y="144467"/>
                      </a:cubicBezTo>
                      <a:cubicBezTo>
                        <a:pt x="52602" y="147416"/>
                        <a:pt x="50051" y="149356"/>
                        <a:pt x="47096" y="149962"/>
                      </a:cubicBezTo>
                      <a:cubicBezTo>
                        <a:pt x="44951" y="150729"/>
                        <a:pt x="42198" y="150729"/>
                        <a:pt x="40012" y="150366"/>
                      </a:cubicBezTo>
                      <a:cubicBezTo>
                        <a:pt x="39243" y="149962"/>
                        <a:pt x="38433" y="149598"/>
                        <a:pt x="37866" y="149598"/>
                      </a:cubicBezTo>
                      <a:cubicBezTo>
                        <a:pt x="31592" y="148830"/>
                        <a:pt x="25317" y="147053"/>
                        <a:pt x="19002" y="147053"/>
                      </a:cubicBezTo>
                      <a:cubicBezTo>
                        <a:pt x="17221" y="147457"/>
                        <a:pt x="15278" y="147820"/>
                        <a:pt x="13901" y="148426"/>
                      </a:cubicBezTo>
                      <a:cubicBezTo>
                        <a:pt x="12323" y="149598"/>
                        <a:pt x="10744" y="150972"/>
                        <a:pt x="9368" y="152345"/>
                      </a:cubicBezTo>
                      <a:cubicBezTo>
                        <a:pt x="9165" y="152749"/>
                        <a:pt x="8760" y="152951"/>
                        <a:pt x="8598" y="153315"/>
                      </a:cubicBezTo>
                      <a:cubicBezTo>
                        <a:pt x="8396" y="153517"/>
                        <a:pt x="8194" y="153719"/>
                        <a:pt x="8194" y="153921"/>
                      </a:cubicBezTo>
                      <a:lnTo>
                        <a:pt x="7789" y="154325"/>
                      </a:lnTo>
                      <a:cubicBezTo>
                        <a:pt x="6615" y="155698"/>
                        <a:pt x="5805" y="157072"/>
                        <a:pt x="4834" y="158647"/>
                      </a:cubicBezTo>
                      <a:cubicBezTo>
                        <a:pt x="4834" y="158849"/>
                        <a:pt x="4631" y="158849"/>
                        <a:pt x="4631" y="158849"/>
                      </a:cubicBezTo>
                      <a:cubicBezTo>
                        <a:pt x="4631" y="159051"/>
                        <a:pt x="4429" y="159253"/>
                        <a:pt x="4226" y="159455"/>
                      </a:cubicBezTo>
                      <a:cubicBezTo>
                        <a:pt x="3052" y="161597"/>
                        <a:pt x="2081" y="163980"/>
                        <a:pt x="1474" y="166323"/>
                      </a:cubicBezTo>
                      <a:cubicBezTo>
                        <a:pt x="-1077" y="174767"/>
                        <a:pt x="97" y="181998"/>
                        <a:pt x="1879" y="183776"/>
                      </a:cubicBezTo>
                      <a:cubicBezTo>
                        <a:pt x="2283" y="184180"/>
                        <a:pt x="14063" y="187896"/>
                        <a:pt x="22322" y="191613"/>
                      </a:cubicBezTo>
                      <a:cubicBezTo>
                        <a:pt x="26248" y="193391"/>
                        <a:pt x="28799" y="194562"/>
                        <a:pt x="31146" y="196138"/>
                      </a:cubicBezTo>
                      <a:lnTo>
                        <a:pt x="238329" y="196138"/>
                      </a:lnTo>
                      <a:lnTo>
                        <a:pt x="238329" y="162"/>
                      </a:lnTo>
                      <a:lnTo>
                        <a:pt x="238127" y="162"/>
                      </a:lnTo>
                      <a:close/>
                    </a:path>
                  </a:pathLst>
                </a:custGeom>
                <a:solidFill>
                  <a:srgbClr val="E1000F"/>
                </a:solidFill>
                <a:ln w="0" cap="flat">
                  <a:noFill/>
                  <a:prstDash val="solid"/>
                  <a:miter/>
                </a:ln>
              </p:spPr>
              <p:txBody>
                <a:bodyPr rtlCol="0" anchor="ctr"/>
                <a:lstStyle/>
                <a:p>
                  <a:endParaRPr lang="fr-FR"/>
                </a:p>
              </p:txBody>
            </p:sp>
            <p:sp>
              <p:nvSpPr>
                <p:cNvPr id="19" name="Forme libre 18">
                  <a:extLst>
                    <a:ext uri="{FF2B5EF4-FFF2-40B4-BE49-F238E27FC236}">
                      <a16:creationId xmlns:a16="http://schemas.microsoft.com/office/drawing/2014/main" id="{BD3E55BF-BC59-0FC8-4A10-99B084FDDD4C}"/>
                    </a:ext>
                  </a:extLst>
                </p:cNvPr>
                <p:cNvSpPr/>
                <p:nvPr/>
              </p:nvSpPr>
              <p:spPr>
                <a:xfrm>
                  <a:off x="1221667" y="-1475300"/>
                  <a:ext cx="24149" cy="21305"/>
                </a:xfrm>
                <a:custGeom>
                  <a:avLst/>
                  <a:gdLst>
                    <a:gd name="connsiteX0" fmla="*/ 14411 w 24149"/>
                    <a:gd name="connsiteY0" fmla="*/ 3479 h 21305"/>
                    <a:gd name="connsiteX1" fmla="*/ 18136 w 24149"/>
                    <a:gd name="connsiteY1" fmla="*/ 4651 h 21305"/>
                    <a:gd name="connsiteX2" fmla="*/ 10687 w 24149"/>
                    <a:gd name="connsiteY2" fmla="*/ 11316 h 21305"/>
                    <a:gd name="connsiteX3" fmla="*/ 9513 w 24149"/>
                    <a:gd name="connsiteY3" fmla="*/ 11316 h 21305"/>
                    <a:gd name="connsiteX4" fmla="*/ 7732 w 24149"/>
                    <a:gd name="connsiteY4" fmla="*/ 13862 h 21305"/>
                    <a:gd name="connsiteX5" fmla="*/ 4412 w 24149"/>
                    <a:gd name="connsiteY5" fmla="*/ 14266 h 21305"/>
                    <a:gd name="connsiteX6" fmla="*/ 9918 w 24149"/>
                    <a:gd name="connsiteY6" fmla="*/ 16407 h 21305"/>
                    <a:gd name="connsiteX7" fmla="*/ 11092 w 24149"/>
                    <a:gd name="connsiteY7" fmla="*/ 17982 h 21305"/>
                    <a:gd name="connsiteX8" fmla="*/ 11861 w 24149"/>
                    <a:gd name="connsiteY8" fmla="*/ 17578 h 21305"/>
                    <a:gd name="connsiteX9" fmla="*/ 12630 w 24149"/>
                    <a:gd name="connsiteY9" fmla="*/ 17982 h 21305"/>
                    <a:gd name="connsiteX10" fmla="*/ 12630 w 24149"/>
                    <a:gd name="connsiteY10" fmla="*/ 19558 h 21305"/>
                    <a:gd name="connsiteX11" fmla="*/ 8096 w 24149"/>
                    <a:gd name="connsiteY11" fmla="*/ 20729 h 21305"/>
                    <a:gd name="connsiteX12" fmla="*/ 16719 w 24149"/>
                    <a:gd name="connsiteY12" fmla="*/ 20729 h 21305"/>
                    <a:gd name="connsiteX13" fmla="*/ 18298 w 24149"/>
                    <a:gd name="connsiteY13" fmla="*/ 14468 h 21305"/>
                    <a:gd name="connsiteX14" fmla="*/ 17528 w 24149"/>
                    <a:gd name="connsiteY14" fmla="*/ 13296 h 21305"/>
                    <a:gd name="connsiteX15" fmla="*/ 19674 w 24149"/>
                    <a:gd name="connsiteY15" fmla="*/ 11155 h 21305"/>
                    <a:gd name="connsiteX16" fmla="*/ 21819 w 24149"/>
                    <a:gd name="connsiteY16" fmla="*/ 9983 h 21305"/>
                    <a:gd name="connsiteX17" fmla="*/ 20645 w 24149"/>
                    <a:gd name="connsiteY17" fmla="*/ 8206 h 21305"/>
                    <a:gd name="connsiteX18" fmla="*/ 23965 w 24149"/>
                    <a:gd name="connsiteY18" fmla="*/ 2307 h 21305"/>
                    <a:gd name="connsiteX19" fmla="*/ 18864 w 24149"/>
                    <a:gd name="connsiteY19" fmla="*/ 328 h 21305"/>
                    <a:gd name="connsiteX20" fmla="*/ 12590 w 24149"/>
                    <a:gd name="connsiteY20" fmla="*/ 732 h 21305"/>
                    <a:gd name="connsiteX21" fmla="*/ 7084 w 24149"/>
                    <a:gd name="connsiteY21" fmla="*/ 2307 h 21305"/>
                    <a:gd name="connsiteX22" fmla="*/ 0 w 24149"/>
                    <a:gd name="connsiteY22" fmla="*/ 6024 h 21305"/>
                    <a:gd name="connsiteX23" fmla="*/ 8056 w 24149"/>
                    <a:gd name="connsiteY23" fmla="*/ 3883 h 21305"/>
                    <a:gd name="connsiteX24" fmla="*/ 14330 w 24149"/>
                    <a:gd name="connsiteY24" fmla="*/ 3479 h 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49" h="21305">
                      <a:moveTo>
                        <a:pt x="14411" y="3479"/>
                      </a:moveTo>
                      <a:cubicBezTo>
                        <a:pt x="15990" y="3883"/>
                        <a:pt x="18136" y="3883"/>
                        <a:pt x="18136" y="4651"/>
                      </a:cubicBezTo>
                      <a:cubicBezTo>
                        <a:pt x="17366" y="7600"/>
                        <a:pt x="13035" y="8367"/>
                        <a:pt x="10687" y="11316"/>
                      </a:cubicBezTo>
                      <a:lnTo>
                        <a:pt x="9513" y="11316"/>
                      </a:lnTo>
                      <a:cubicBezTo>
                        <a:pt x="8339" y="12084"/>
                        <a:pt x="8744" y="13862"/>
                        <a:pt x="7732" y="13862"/>
                      </a:cubicBezTo>
                      <a:cubicBezTo>
                        <a:pt x="6558" y="13458"/>
                        <a:pt x="5586" y="13862"/>
                        <a:pt x="4412" y="14266"/>
                      </a:cubicBezTo>
                      <a:cubicBezTo>
                        <a:pt x="5991" y="15841"/>
                        <a:pt x="7732" y="16811"/>
                        <a:pt x="9918" y="16407"/>
                      </a:cubicBezTo>
                      <a:cubicBezTo>
                        <a:pt x="10323" y="16407"/>
                        <a:pt x="11092" y="17174"/>
                        <a:pt x="11092" y="17982"/>
                      </a:cubicBezTo>
                      <a:cubicBezTo>
                        <a:pt x="11092" y="17982"/>
                        <a:pt x="11497" y="17982"/>
                        <a:pt x="11861" y="17578"/>
                      </a:cubicBezTo>
                      <a:cubicBezTo>
                        <a:pt x="12266" y="17578"/>
                        <a:pt x="12630" y="17578"/>
                        <a:pt x="12630" y="17982"/>
                      </a:cubicBezTo>
                      <a:lnTo>
                        <a:pt x="12630" y="19558"/>
                      </a:lnTo>
                      <a:cubicBezTo>
                        <a:pt x="11456" y="21133"/>
                        <a:pt x="9675" y="20325"/>
                        <a:pt x="8096" y="20729"/>
                      </a:cubicBezTo>
                      <a:cubicBezTo>
                        <a:pt x="11051" y="21497"/>
                        <a:pt x="14006" y="21497"/>
                        <a:pt x="16719" y="20729"/>
                      </a:cubicBezTo>
                      <a:cubicBezTo>
                        <a:pt x="18864" y="19962"/>
                        <a:pt x="16719" y="16205"/>
                        <a:pt x="18298" y="14468"/>
                      </a:cubicBezTo>
                      <a:cubicBezTo>
                        <a:pt x="17528" y="14468"/>
                        <a:pt x="18298" y="13296"/>
                        <a:pt x="17528" y="13296"/>
                      </a:cubicBezTo>
                      <a:cubicBezTo>
                        <a:pt x="18298" y="12528"/>
                        <a:pt x="19107" y="11518"/>
                        <a:pt x="19674" y="11155"/>
                      </a:cubicBezTo>
                      <a:cubicBezTo>
                        <a:pt x="20443" y="11155"/>
                        <a:pt x="21455" y="10751"/>
                        <a:pt x="21819" y="9983"/>
                      </a:cubicBezTo>
                      <a:cubicBezTo>
                        <a:pt x="21819" y="9216"/>
                        <a:pt x="20241" y="8812"/>
                        <a:pt x="20645" y="8206"/>
                      </a:cubicBezTo>
                      <a:cubicBezTo>
                        <a:pt x="22791" y="6630"/>
                        <a:pt x="24775" y="4489"/>
                        <a:pt x="23965" y="2307"/>
                      </a:cubicBezTo>
                      <a:cubicBezTo>
                        <a:pt x="23560" y="1136"/>
                        <a:pt x="20645" y="1136"/>
                        <a:pt x="18864" y="328"/>
                      </a:cubicBezTo>
                      <a:cubicBezTo>
                        <a:pt x="17083" y="-440"/>
                        <a:pt x="14735" y="328"/>
                        <a:pt x="12590" y="732"/>
                      </a:cubicBezTo>
                      <a:cubicBezTo>
                        <a:pt x="10808" y="732"/>
                        <a:pt x="8865" y="1903"/>
                        <a:pt x="7084" y="2307"/>
                      </a:cubicBezTo>
                      <a:cubicBezTo>
                        <a:pt x="4534" y="3075"/>
                        <a:pt x="2186" y="4449"/>
                        <a:pt x="0" y="6024"/>
                      </a:cubicBezTo>
                      <a:cubicBezTo>
                        <a:pt x="2550" y="4853"/>
                        <a:pt x="5101" y="4449"/>
                        <a:pt x="8056" y="3883"/>
                      </a:cubicBezTo>
                      <a:cubicBezTo>
                        <a:pt x="10201" y="3479"/>
                        <a:pt x="11982" y="3115"/>
                        <a:pt x="14330" y="3479"/>
                      </a:cubicBezTo>
                    </a:path>
                  </a:pathLst>
                </a:custGeom>
                <a:solidFill>
                  <a:srgbClr val="808081"/>
                </a:solidFill>
                <a:ln w="0" cap="flat">
                  <a:noFill/>
                  <a:prstDash val="solid"/>
                  <a:miter/>
                </a:ln>
              </p:spPr>
              <p:txBody>
                <a:bodyPr rtlCol="0" anchor="ctr"/>
                <a:lstStyle/>
                <a:p>
                  <a:endParaRPr lang="fr-FR"/>
                </a:p>
              </p:txBody>
            </p:sp>
          </p:grpSp>
          <p:sp>
            <p:nvSpPr>
              <p:cNvPr id="15" name="Forme libre 14">
                <a:extLst>
                  <a:ext uri="{FF2B5EF4-FFF2-40B4-BE49-F238E27FC236}">
                    <a16:creationId xmlns:a16="http://schemas.microsoft.com/office/drawing/2014/main" id="{ECB45AC6-E6B9-13DB-D917-D0054617CFE2}"/>
                  </a:ext>
                </a:extLst>
              </p:cNvPr>
              <p:cNvSpPr/>
              <p:nvPr/>
            </p:nvSpPr>
            <p:spPr>
              <a:xfrm>
                <a:off x="893364" y="-1290551"/>
                <a:ext cx="1276454" cy="434411"/>
              </a:xfrm>
              <a:custGeom>
                <a:avLst/>
                <a:gdLst>
                  <a:gd name="connsiteX0" fmla="*/ 40 w 1276454"/>
                  <a:gd name="connsiteY0" fmla="*/ 187937 h 434411"/>
                  <a:gd name="connsiteX1" fmla="*/ 40 w 1276454"/>
                  <a:gd name="connsiteY1" fmla="*/ 40965 h 434411"/>
                  <a:gd name="connsiteX2" fmla="*/ 44813 w 1276454"/>
                  <a:gd name="connsiteY2" fmla="*/ 40965 h 434411"/>
                  <a:gd name="connsiteX3" fmla="*/ 82906 w 1276454"/>
                  <a:gd name="connsiteY3" fmla="*/ 52721 h 434411"/>
                  <a:gd name="connsiteX4" fmla="*/ 97034 w 1276454"/>
                  <a:gd name="connsiteY4" fmla="*/ 84879 h 434411"/>
                  <a:gd name="connsiteX5" fmla="*/ 90961 w 1276454"/>
                  <a:gd name="connsiteY5" fmla="*/ 107623 h 434411"/>
                  <a:gd name="connsiteX6" fmla="*/ 73676 w 1276454"/>
                  <a:gd name="connsiteY6" fmla="*/ 122894 h 434411"/>
                  <a:gd name="connsiteX7" fmla="*/ 119622 w 1276454"/>
                  <a:gd name="connsiteY7" fmla="*/ 187977 h 434411"/>
                  <a:gd name="connsiteX8" fmla="*/ 84080 w 1276454"/>
                  <a:gd name="connsiteY8" fmla="*/ 187977 h 434411"/>
                  <a:gd name="connsiteX9" fmla="*/ 45015 w 1276454"/>
                  <a:gd name="connsiteY9" fmla="*/ 128590 h 434411"/>
                  <a:gd name="connsiteX10" fmla="*/ 29875 w 1276454"/>
                  <a:gd name="connsiteY10" fmla="*/ 128590 h 434411"/>
                  <a:gd name="connsiteX11" fmla="*/ 29875 w 1276454"/>
                  <a:gd name="connsiteY11" fmla="*/ 187977 h 434411"/>
                  <a:gd name="connsiteX12" fmla="*/ 40 w 1276454"/>
                  <a:gd name="connsiteY12" fmla="*/ 187977 h 434411"/>
                  <a:gd name="connsiteX13" fmla="*/ 29875 w 1276454"/>
                  <a:gd name="connsiteY13" fmla="*/ 103260 h 434411"/>
                  <a:gd name="connsiteX14" fmla="*/ 46553 w 1276454"/>
                  <a:gd name="connsiteY14" fmla="*/ 103260 h 434411"/>
                  <a:gd name="connsiteX15" fmla="*/ 61086 w 1276454"/>
                  <a:gd name="connsiteY15" fmla="*/ 98372 h 434411"/>
                  <a:gd name="connsiteX16" fmla="*/ 66389 w 1276454"/>
                  <a:gd name="connsiteY16" fmla="*/ 84475 h 434411"/>
                  <a:gd name="connsiteX17" fmla="*/ 61086 w 1276454"/>
                  <a:gd name="connsiteY17" fmla="*/ 71143 h 434411"/>
                  <a:gd name="connsiteX18" fmla="*/ 46553 w 1276454"/>
                  <a:gd name="connsiteY18" fmla="*/ 66457 h 434411"/>
                  <a:gd name="connsiteX19" fmla="*/ 29875 w 1276454"/>
                  <a:gd name="connsiteY19" fmla="*/ 66457 h 434411"/>
                  <a:gd name="connsiteX20" fmla="*/ 29875 w 1276454"/>
                  <a:gd name="connsiteY20" fmla="*/ 103301 h 434411"/>
                  <a:gd name="connsiteX21" fmla="*/ 140429 w 1276454"/>
                  <a:gd name="connsiteY21" fmla="*/ 187937 h 434411"/>
                  <a:gd name="connsiteX22" fmla="*/ 140429 w 1276454"/>
                  <a:gd name="connsiteY22" fmla="*/ 40965 h 434411"/>
                  <a:gd name="connsiteX23" fmla="*/ 225845 w 1276454"/>
                  <a:gd name="connsiteY23" fmla="*/ 40965 h 434411"/>
                  <a:gd name="connsiteX24" fmla="*/ 225845 w 1276454"/>
                  <a:gd name="connsiteY24" fmla="*/ 66457 h 434411"/>
                  <a:gd name="connsiteX25" fmla="*/ 170062 w 1276454"/>
                  <a:gd name="connsiteY25" fmla="*/ 66457 h 434411"/>
                  <a:gd name="connsiteX26" fmla="*/ 170062 w 1276454"/>
                  <a:gd name="connsiteY26" fmla="*/ 100351 h 434411"/>
                  <a:gd name="connsiteX27" fmla="*/ 217384 w 1276454"/>
                  <a:gd name="connsiteY27" fmla="*/ 100351 h 434411"/>
                  <a:gd name="connsiteX28" fmla="*/ 217384 w 1276454"/>
                  <a:gd name="connsiteY28" fmla="*/ 125843 h 434411"/>
                  <a:gd name="connsiteX29" fmla="*/ 170062 w 1276454"/>
                  <a:gd name="connsiteY29" fmla="*/ 125843 h 434411"/>
                  <a:gd name="connsiteX30" fmla="*/ 170062 w 1276454"/>
                  <a:gd name="connsiteY30" fmla="*/ 162485 h 434411"/>
                  <a:gd name="connsiteX31" fmla="*/ 225845 w 1276454"/>
                  <a:gd name="connsiteY31" fmla="*/ 162485 h 434411"/>
                  <a:gd name="connsiteX32" fmla="*/ 225845 w 1276454"/>
                  <a:gd name="connsiteY32" fmla="*/ 187977 h 434411"/>
                  <a:gd name="connsiteX33" fmla="*/ 140429 w 1276454"/>
                  <a:gd name="connsiteY33" fmla="*/ 187977 h 434411"/>
                  <a:gd name="connsiteX34" fmla="*/ 169293 w 1276454"/>
                  <a:gd name="connsiteY34" fmla="*/ 28401 h 434411"/>
                  <a:gd name="connsiteX35" fmla="*/ 192853 w 1276454"/>
                  <a:gd name="connsiteY35" fmla="*/ 0 h 434411"/>
                  <a:gd name="connsiteX36" fmla="*/ 223497 w 1276454"/>
                  <a:gd name="connsiteY36" fmla="*/ 0 h 434411"/>
                  <a:gd name="connsiteX37" fmla="*/ 196415 w 1276454"/>
                  <a:gd name="connsiteY37" fmla="*/ 28401 h 434411"/>
                  <a:gd name="connsiteX38" fmla="*/ 169333 w 1276454"/>
                  <a:gd name="connsiteY38" fmla="*/ 28401 h 434411"/>
                  <a:gd name="connsiteX39" fmla="*/ 262197 w 1276454"/>
                  <a:gd name="connsiteY39" fmla="*/ 187937 h 434411"/>
                  <a:gd name="connsiteX40" fmla="*/ 262197 w 1276454"/>
                  <a:gd name="connsiteY40" fmla="*/ 40965 h 434411"/>
                  <a:gd name="connsiteX41" fmla="*/ 310694 w 1276454"/>
                  <a:gd name="connsiteY41" fmla="*/ 40965 h 434411"/>
                  <a:gd name="connsiteX42" fmla="*/ 348584 w 1276454"/>
                  <a:gd name="connsiteY42" fmla="*/ 52721 h 434411"/>
                  <a:gd name="connsiteX43" fmla="*/ 362510 w 1276454"/>
                  <a:gd name="connsiteY43" fmla="*/ 84879 h 434411"/>
                  <a:gd name="connsiteX44" fmla="*/ 348584 w 1276454"/>
                  <a:gd name="connsiteY44" fmla="*/ 116834 h 434411"/>
                  <a:gd name="connsiteX45" fmla="*/ 310694 w 1276454"/>
                  <a:gd name="connsiteY45" fmla="*/ 128590 h 434411"/>
                  <a:gd name="connsiteX46" fmla="*/ 292032 w 1276454"/>
                  <a:gd name="connsiteY46" fmla="*/ 128590 h 434411"/>
                  <a:gd name="connsiteX47" fmla="*/ 292032 w 1276454"/>
                  <a:gd name="connsiteY47" fmla="*/ 187977 h 434411"/>
                  <a:gd name="connsiteX48" fmla="*/ 262197 w 1276454"/>
                  <a:gd name="connsiteY48" fmla="*/ 187977 h 434411"/>
                  <a:gd name="connsiteX49" fmla="*/ 292032 w 1276454"/>
                  <a:gd name="connsiteY49" fmla="*/ 103260 h 434411"/>
                  <a:gd name="connsiteX50" fmla="*/ 311868 w 1276454"/>
                  <a:gd name="connsiteY50" fmla="*/ 103260 h 434411"/>
                  <a:gd name="connsiteX51" fmla="*/ 326805 w 1276454"/>
                  <a:gd name="connsiteY51" fmla="*/ 98170 h 434411"/>
                  <a:gd name="connsiteX52" fmla="*/ 332108 w 1276454"/>
                  <a:gd name="connsiteY52" fmla="*/ 84434 h 434411"/>
                  <a:gd name="connsiteX53" fmla="*/ 326603 w 1276454"/>
                  <a:gd name="connsiteY53" fmla="*/ 71102 h 434411"/>
                  <a:gd name="connsiteX54" fmla="*/ 311868 w 1276454"/>
                  <a:gd name="connsiteY54" fmla="*/ 66416 h 434411"/>
                  <a:gd name="connsiteX55" fmla="*/ 292032 w 1276454"/>
                  <a:gd name="connsiteY55" fmla="*/ 66416 h 434411"/>
                  <a:gd name="connsiteX56" fmla="*/ 292032 w 1276454"/>
                  <a:gd name="connsiteY56" fmla="*/ 103260 h 434411"/>
                  <a:gd name="connsiteX57" fmla="*/ 386475 w 1276454"/>
                  <a:gd name="connsiteY57" fmla="*/ 130489 h 434411"/>
                  <a:gd name="connsiteX58" fmla="*/ 386475 w 1276454"/>
                  <a:gd name="connsiteY58" fmla="*/ 40924 h 434411"/>
                  <a:gd name="connsiteX59" fmla="*/ 416309 w 1276454"/>
                  <a:gd name="connsiteY59" fmla="*/ 40924 h 434411"/>
                  <a:gd name="connsiteX60" fmla="*/ 416309 w 1276454"/>
                  <a:gd name="connsiteY60" fmla="*/ 132832 h 434411"/>
                  <a:gd name="connsiteX61" fmla="*/ 424163 w 1276454"/>
                  <a:gd name="connsiteY61" fmla="*/ 155941 h 434411"/>
                  <a:gd name="connsiteX62" fmla="*/ 445941 w 1276454"/>
                  <a:gd name="connsiteY62" fmla="*/ 164182 h 434411"/>
                  <a:gd name="connsiteX63" fmla="*/ 467558 w 1276454"/>
                  <a:gd name="connsiteY63" fmla="*/ 155941 h 434411"/>
                  <a:gd name="connsiteX64" fmla="*/ 475412 w 1276454"/>
                  <a:gd name="connsiteY64" fmla="*/ 132832 h 434411"/>
                  <a:gd name="connsiteX65" fmla="*/ 475412 w 1276454"/>
                  <a:gd name="connsiteY65" fmla="*/ 40924 h 434411"/>
                  <a:gd name="connsiteX66" fmla="*/ 505246 w 1276454"/>
                  <a:gd name="connsiteY66" fmla="*/ 40924 h 434411"/>
                  <a:gd name="connsiteX67" fmla="*/ 505246 w 1276454"/>
                  <a:gd name="connsiteY67" fmla="*/ 130489 h 434411"/>
                  <a:gd name="connsiteX68" fmla="*/ 489337 w 1276454"/>
                  <a:gd name="connsiteY68" fmla="*/ 175777 h 434411"/>
                  <a:gd name="connsiteX69" fmla="*/ 445739 w 1276454"/>
                  <a:gd name="connsiteY69" fmla="*/ 192057 h 434411"/>
                  <a:gd name="connsiteX70" fmla="*/ 402343 w 1276454"/>
                  <a:gd name="connsiteY70" fmla="*/ 175777 h 434411"/>
                  <a:gd name="connsiteX71" fmla="*/ 386434 w 1276454"/>
                  <a:gd name="connsiteY71" fmla="*/ 130489 h 434411"/>
                  <a:gd name="connsiteX72" fmla="*/ 544149 w 1276454"/>
                  <a:gd name="connsiteY72" fmla="*/ 187896 h 434411"/>
                  <a:gd name="connsiteX73" fmla="*/ 544149 w 1276454"/>
                  <a:gd name="connsiteY73" fmla="*/ 40924 h 434411"/>
                  <a:gd name="connsiteX74" fmla="*/ 585764 w 1276454"/>
                  <a:gd name="connsiteY74" fmla="*/ 40924 h 434411"/>
                  <a:gd name="connsiteX75" fmla="*/ 621711 w 1276454"/>
                  <a:gd name="connsiteY75" fmla="*/ 51509 h 434411"/>
                  <a:gd name="connsiteX76" fmla="*/ 634867 w 1276454"/>
                  <a:gd name="connsiteY76" fmla="*/ 80919 h 434411"/>
                  <a:gd name="connsiteX77" fmla="*/ 619363 w 1276454"/>
                  <a:gd name="connsiteY77" fmla="*/ 109926 h 434411"/>
                  <a:gd name="connsiteX78" fmla="*/ 637215 w 1276454"/>
                  <a:gd name="connsiteY78" fmla="*/ 124025 h 434411"/>
                  <a:gd name="connsiteX79" fmla="*/ 643490 w 1276454"/>
                  <a:gd name="connsiteY79" fmla="*/ 144589 h 434411"/>
                  <a:gd name="connsiteX80" fmla="*/ 628755 w 1276454"/>
                  <a:gd name="connsiteY80" fmla="*/ 176342 h 434411"/>
                  <a:gd name="connsiteX81" fmla="*/ 588881 w 1276454"/>
                  <a:gd name="connsiteY81" fmla="*/ 187896 h 434411"/>
                  <a:gd name="connsiteX82" fmla="*/ 544109 w 1276454"/>
                  <a:gd name="connsiteY82" fmla="*/ 187896 h 434411"/>
                  <a:gd name="connsiteX83" fmla="*/ 573822 w 1276454"/>
                  <a:gd name="connsiteY83" fmla="*/ 162404 h 434411"/>
                  <a:gd name="connsiteX84" fmla="*/ 590702 w 1276454"/>
                  <a:gd name="connsiteY84" fmla="*/ 162404 h 434411"/>
                  <a:gd name="connsiteX85" fmla="*/ 607016 w 1276454"/>
                  <a:gd name="connsiteY85" fmla="*/ 157314 h 434411"/>
                  <a:gd name="connsiteX86" fmla="*/ 612927 w 1276454"/>
                  <a:gd name="connsiteY86" fmla="*/ 143013 h 434411"/>
                  <a:gd name="connsiteX87" fmla="*/ 607016 w 1276454"/>
                  <a:gd name="connsiteY87" fmla="*/ 128914 h 434411"/>
                  <a:gd name="connsiteX88" fmla="*/ 590702 w 1276454"/>
                  <a:gd name="connsiteY88" fmla="*/ 124025 h 434411"/>
                  <a:gd name="connsiteX89" fmla="*/ 573822 w 1276454"/>
                  <a:gd name="connsiteY89" fmla="*/ 124025 h 434411"/>
                  <a:gd name="connsiteX90" fmla="*/ 573822 w 1276454"/>
                  <a:gd name="connsiteY90" fmla="*/ 162445 h 434411"/>
                  <a:gd name="connsiteX91" fmla="*/ 573822 w 1276454"/>
                  <a:gd name="connsiteY91" fmla="*/ 98533 h 434411"/>
                  <a:gd name="connsiteX92" fmla="*/ 586371 w 1276454"/>
                  <a:gd name="connsiteY92" fmla="*/ 98533 h 434411"/>
                  <a:gd name="connsiteX93" fmla="*/ 599527 w 1276454"/>
                  <a:gd name="connsiteY93" fmla="*/ 94211 h 434411"/>
                  <a:gd name="connsiteX94" fmla="*/ 604223 w 1276454"/>
                  <a:gd name="connsiteY94" fmla="*/ 82253 h 434411"/>
                  <a:gd name="connsiteX95" fmla="*/ 599527 w 1276454"/>
                  <a:gd name="connsiteY95" fmla="*/ 70698 h 434411"/>
                  <a:gd name="connsiteX96" fmla="*/ 586371 w 1276454"/>
                  <a:gd name="connsiteY96" fmla="*/ 66376 h 434411"/>
                  <a:gd name="connsiteX97" fmla="*/ 573822 w 1276454"/>
                  <a:gd name="connsiteY97" fmla="*/ 66376 h 434411"/>
                  <a:gd name="connsiteX98" fmla="*/ 573822 w 1276454"/>
                  <a:gd name="connsiteY98" fmla="*/ 98533 h 434411"/>
                  <a:gd name="connsiteX99" fmla="*/ 675956 w 1276454"/>
                  <a:gd name="connsiteY99" fmla="*/ 187896 h 434411"/>
                  <a:gd name="connsiteX100" fmla="*/ 675956 w 1276454"/>
                  <a:gd name="connsiteY100" fmla="*/ 40924 h 434411"/>
                  <a:gd name="connsiteX101" fmla="*/ 705629 w 1276454"/>
                  <a:gd name="connsiteY101" fmla="*/ 40924 h 434411"/>
                  <a:gd name="connsiteX102" fmla="*/ 705629 w 1276454"/>
                  <a:gd name="connsiteY102" fmla="*/ 160869 h 434411"/>
                  <a:gd name="connsiteX103" fmla="*/ 761412 w 1276454"/>
                  <a:gd name="connsiteY103" fmla="*/ 160869 h 434411"/>
                  <a:gd name="connsiteX104" fmla="*/ 761412 w 1276454"/>
                  <a:gd name="connsiteY104" fmla="*/ 187896 h 434411"/>
                  <a:gd name="connsiteX105" fmla="*/ 675996 w 1276454"/>
                  <a:gd name="connsiteY105" fmla="*/ 187896 h 434411"/>
                  <a:gd name="connsiteX106" fmla="*/ 789668 w 1276454"/>
                  <a:gd name="connsiteY106" fmla="*/ 187896 h 434411"/>
                  <a:gd name="connsiteX107" fmla="*/ 789668 w 1276454"/>
                  <a:gd name="connsiteY107" fmla="*/ 40924 h 434411"/>
                  <a:gd name="connsiteX108" fmla="*/ 819341 w 1276454"/>
                  <a:gd name="connsiteY108" fmla="*/ 40924 h 434411"/>
                  <a:gd name="connsiteX109" fmla="*/ 819341 w 1276454"/>
                  <a:gd name="connsiteY109" fmla="*/ 187896 h 434411"/>
                  <a:gd name="connsiteX110" fmla="*/ 789668 w 1276454"/>
                  <a:gd name="connsiteY110" fmla="*/ 187896 h 434411"/>
                  <a:gd name="connsiteX111" fmla="*/ 855652 w 1276454"/>
                  <a:gd name="connsiteY111" fmla="*/ 144387 h 434411"/>
                  <a:gd name="connsiteX112" fmla="*/ 849944 w 1276454"/>
                  <a:gd name="connsiteY112" fmla="*/ 114410 h 434411"/>
                  <a:gd name="connsiteX113" fmla="*/ 855652 w 1276454"/>
                  <a:gd name="connsiteY113" fmla="*/ 84636 h 434411"/>
                  <a:gd name="connsiteX114" fmla="*/ 871359 w 1276454"/>
                  <a:gd name="connsiteY114" fmla="*/ 59750 h 434411"/>
                  <a:gd name="connsiteX115" fmla="*/ 896093 w 1276454"/>
                  <a:gd name="connsiteY115" fmla="*/ 42904 h 434411"/>
                  <a:gd name="connsiteX116" fmla="*/ 927709 w 1276454"/>
                  <a:gd name="connsiteY116" fmla="*/ 36642 h 434411"/>
                  <a:gd name="connsiteX117" fmla="*/ 959325 w 1276454"/>
                  <a:gd name="connsiteY117" fmla="*/ 42904 h 434411"/>
                  <a:gd name="connsiteX118" fmla="*/ 984059 w 1276454"/>
                  <a:gd name="connsiteY118" fmla="*/ 59750 h 434411"/>
                  <a:gd name="connsiteX119" fmla="*/ 999766 w 1276454"/>
                  <a:gd name="connsiteY119" fmla="*/ 84636 h 434411"/>
                  <a:gd name="connsiteX120" fmla="*/ 1005473 w 1276454"/>
                  <a:gd name="connsiteY120" fmla="*/ 114410 h 434411"/>
                  <a:gd name="connsiteX121" fmla="*/ 997822 w 1276454"/>
                  <a:gd name="connsiteY121" fmla="*/ 148911 h 434411"/>
                  <a:gd name="connsiteX122" fmla="*/ 976610 w 1276454"/>
                  <a:gd name="connsiteY122" fmla="*/ 175777 h 434411"/>
                  <a:gd name="connsiteX123" fmla="*/ 985435 w 1276454"/>
                  <a:gd name="connsiteY123" fmla="*/ 184220 h 434411"/>
                  <a:gd name="connsiteX124" fmla="*/ 1016079 w 1276454"/>
                  <a:gd name="connsiteY124" fmla="*/ 198117 h 434411"/>
                  <a:gd name="connsiteX125" fmla="*/ 1026686 w 1276454"/>
                  <a:gd name="connsiteY125" fmla="*/ 196542 h 434411"/>
                  <a:gd name="connsiteX126" fmla="*/ 1026686 w 1276454"/>
                  <a:gd name="connsiteY126" fmla="*/ 221832 h 434411"/>
                  <a:gd name="connsiteX127" fmla="*/ 1011181 w 1276454"/>
                  <a:gd name="connsiteY127" fmla="*/ 224377 h 434411"/>
                  <a:gd name="connsiteX128" fmla="*/ 965437 w 1276454"/>
                  <a:gd name="connsiteY128" fmla="*/ 205187 h 434411"/>
                  <a:gd name="connsiteX129" fmla="*/ 947949 w 1276454"/>
                  <a:gd name="connsiteY129" fmla="*/ 189512 h 434411"/>
                  <a:gd name="connsiteX130" fmla="*/ 927709 w 1276454"/>
                  <a:gd name="connsiteY130" fmla="*/ 192057 h 434411"/>
                  <a:gd name="connsiteX131" fmla="*/ 896093 w 1276454"/>
                  <a:gd name="connsiteY131" fmla="*/ 185796 h 434411"/>
                  <a:gd name="connsiteX132" fmla="*/ 871359 w 1276454"/>
                  <a:gd name="connsiteY132" fmla="*/ 169151 h 434411"/>
                  <a:gd name="connsiteX133" fmla="*/ 855652 w 1276454"/>
                  <a:gd name="connsiteY133" fmla="*/ 144467 h 434411"/>
                  <a:gd name="connsiteX134" fmla="*/ 893947 w 1276454"/>
                  <a:gd name="connsiteY134" fmla="*/ 78940 h 434411"/>
                  <a:gd name="connsiteX135" fmla="*/ 880386 w 1276454"/>
                  <a:gd name="connsiteY135" fmla="*/ 114410 h 434411"/>
                  <a:gd name="connsiteX136" fmla="*/ 893947 w 1276454"/>
                  <a:gd name="connsiteY136" fmla="*/ 149881 h 434411"/>
                  <a:gd name="connsiteX137" fmla="*/ 927911 w 1276454"/>
                  <a:gd name="connsiteY137" fmla="*/ 164182 h 434411"/>
                  <a:gd name="connsiteX138" fmla="*/ 952079 w 1276454"/>
                  <a:gd name="connsiteY138" fmla="*/ 157718 h 434411"/>
                  <a:gd name="connsiteX139" fmla="*/ 968959 w 1276454"/>
                  <a:gd name="connsiteY139" fmla="*/ 139700 h 434411"/>
                  <a:gd name="connsiteX140" fmla="*/ 975031 w 1276454"/>
                  <a:gd name="connsiteY140" fmla="*/ 114410 h 434411"/>
                  <a:gd name="connsiteX141" fmla="*/ 961470 w 1276454"/>
                  <a:gd name="connsiteY141" fmla="*/ 78940 h 434411"/>
                  <a:gd name="connsiteX142" fmla="*/ 927709 w 1276454"/>
                  <a:gd name="connsiteY142" fmla="*/ 64639 h 434411"/>
                  <a:gd name="connsiteX143" fmla="*/ 893745 w 1276454"/>
                  <a:gd name="connsiteY143" fmla="*/ 78940 h 434411"/>
                  <a:gd name="connsiteX144" fmla="*/ 893947 w 1276454"/>
                  <a:gd name="connsiteY144" fmla="*/ 78940 h 434411"/>
                  <a:gd name="connsiteX145" fmla="*/ 1033365 w 1276454"/>
                  <a:gd name="connsiteY145" fmla="*/ 130489 h 434411"/>
                  <a:gd name="connsiteX146" fmla="*/ 1033365 w 1276454"/>
                  <a:gd name="connsiteY146" fmla="*/ 40924 h 434411"/>
                  <a:gd name="connsiteX147" fmla="*/ 1063200 w 1276454"/>
                  <a:gd name="connsiteY147" fmla="*/ 40924 h 434411"/>
                  <a:gd name="connsiteX148" fmla="*/ 1063200 w 1276454"/>
                  <a:gd name="connsiteY148" fmla="*/ 132832 h 434411"/>
                  <a:gd name="connsiteX149" fmla="*/ 1071053 w 1276454"/>
                  <a:gd name="connsiteY149" fmla="*/ 155941 h 434411"/>
                  <a:gd name="connsiteX150" fmla="*/ 1092832 w 1276454"/>
                  <a:gd name="connsiteY150" fmla="*/ 164182 h 434411"/>
                  <a:gd name="connsiteX151" fmla="*/ 1114449 w 1276454"/>
                  <a:gd name="connsiteY151" fmla="*/ 155941 h 434411"/>
                  <a:gd name="connsiteX152" fmla="*/ 1122302 w 1276454"/>
                  <a:gd name="connsiteY152" fmla="*/ 132832 h 434411"/>
                  <a:gd name="connsiteX153" fmla="*/ 1122302 w 1276454"/>
                  <a:gd name="connsiteY153" fmla="*/ 40924 h 434411"/>
                  <a:gd name="connsiteX154" fmla="*/ 1152137 w 1276454"/>
                  <a:gd name="connsiteY154" fmla="*/ 40924 h 434411"/>
                  <a:gd name="connsiteX155" fmla="*/ 1152137 w 1276454"/>
                  <a:gd name="connsiteY155" fmla="*/ 130489 h 434411"/>
                  <a:gd name="connsiteX156" fmla="*/ 1136228 w 1276454"/>
                  <a:gd name="connsiteY156" fmla="*/ 175777 h 434411"/>
                  <a:gd name="connsiteX157" fmla="*/ 1092629 w 1276454"/>
                  <a:gd name="connsiteY157" fmla="*/ 192057 h 434411"/>
                  <a:gd name="connsiteX158" fmla="*/ 1049234 w 1276454"/>
                  <a:gd name="connsiteY158" fmla="*/ 175777 h 434411"/>
                  <a:gd name="connsiteX159" fmla="*/ 1033324 w 1276454"/>
                  <a:gd name="connsiteY159" fmla="*/ 130489 h 434411"/>
                  <a:gd name="connsiteX160" fmla="*/ 1191039 w 1276454"/>
                  <a:gd name="connsiteY160" fmla="*/ 187896 h 434411"/>
                  <a:gd name="connsiteX161" fmla="*/ 1191039 w 1276454"/>
                  <a:gd name="connsiteY161" fmla="*/ 40924 h 434411"/>
                  <a:gd name="connsiteX162" fmla="*/ 1276455 w 1276454"/>
                  <a:gd name="connsiteY162" fmla="*/ 40924 h 434411"/>
                  <a:gd name="connsiteX163" fmla="*/ 1276455 w 1276454"/>
                  <a:gd name="connsiteY163" fmla="*/ 66416 h 434411"/>
                  <a:gd name="connsiteX164" fmla="*/ 1220672 w 1276454"/>
                  <a:gd name="connsiteY164" fmla="*/ 66416 h 434411"/>
                  <a:gd name="connsiteX165" fmla="*/ 1220672 w 1276454"/>
                  <a:gd name="connsiteY165" fmla="*/ 100311 h 434411"/>
                  <a:gd name="connsiteX166" fmla="*/ 1267994 w 1276454"/>
                  <a:gd name="connsiteY166" fmla="*/ 100311 h 434411"/>
                  <a:gd name="connsiteX167" fmla="*/ 1267994 w 1276454"/>
                  <a:gd name="connsiteY167" fmla="*/ 125803 h 434411"/>
                  <a:gd name="connsiteX168" fmla="*/ 1220672 w 1276454"/>
                  <a:gd name="connsiteY168" fmla="*/ 125803 h 434411"/>
                  <a:gd name="connsiteX169" fmla="*/ 1220672 w 1276454"/>
                  <a:gd name="connsiteY169" fmla="*/ 162445 h 434411"/>
                  <a:gd name="connsiteX170" fmla="*/ 1276455 w 1276454"/>
                  <a:gd name="connsiteY170" fmla="*/ 162445 h 434411"/>
                  <a:gd name="connsiteX171" fmla="*/ 1276455 w 1276454"/>
                  <a:gd name="connsiteY171" fmla="*/ 187937 h 434411"/>
                  <a:gd name="connsiteX172" fmla="*/ 1191039 w 1276454"/>
                  <a:gd name="connsiteY172" fmla="*/ 187937 h 434411"/>
                  <a:gd name="connsiteX173" fmla="*/ 0 w 1276454"/>
                  <a:gd name="connsiteY173" fmla="*/ 400517 h 434411"/>
                  <a:gd name="connsiteX174" fmla="*/ 0 w 1276454"/>
                  <a:gd name="connsiteY174" fmla="*/ 253545 h 434411"/>
                  <a:gd name="connsiteX175" fmla="*/ 85415 w 1276454"/>
                  <a:gd name="connsiteY175" fmla="*/ 253545 h 434411"/>
                  <a:gd name="connsiteX176" fmla="*/ 85415 w 1276454"/>
                  <a:gd name="connsiteY176" fmla="*/ 279037 h 434411"/>
                  <a:gd name="connsiteX177" fmla="*/ 29835 w 1276454"/>
                  <a:gd name="connsiteY177" fmla="*/ 279037 h 434411"/>
                  <a:gd name="connsiteX178" fmla="*/ 29835 w 1276454"/>
                  <a:gd name="connsiteY178" fmla="*/ 312932 h 434411"/>
                  <a:gd name="connsiteX179" fmla="*/ 77157 w 1276454"/>
                  <a:gd name="connsiteY179" fmla="*/ 312932 h 434411"/>
                  <a:gd name="connsiteX180" fmla="*/ 77157 w 1276454"/>
                  <a:gd name="connsiteY180" fmla="*/ 338424 h 434411"/>
                  <a:gd name="connsiteX181" fmla="*/ 29835 w 1276454"/>
                  <a:gd name="connsiteY181" fmla="*/ 338424 h 434411"/>
                  <a:gd name="connsiteX182" fmla="*/ 29835 w 1276454"/>
                  <a:gd name="connsiteY182" fmla="*/ 400557 h 434411"/>
                  <a:gd name="connsiteX183" fmla="*/ 0 w 1276454"/>
                  <a:gd name="connsiteY183" fmla="*/ 400557 h 434411"/>
                  <a:gd name="connsiteX184" fmla="*/ 113712 w 1276454"/>
                  <a:gd name="connsiteY184" fmla="*/ 400517 h 434411"/>
                  <a:gd name="connsiteX185" fmla="*/ 113712 w 1276454"/>
                  <a:gd name="connsiteY185" fmla="*/ 253545 h 434411"/>
                  <a:gd name="connsiteX186" fmla="*/ 158484 w 1276454"/>
                  <a:gd name="connsiteY186" fmla="*/ 253545 h 434411"/>
                  <a:gd name="connsiteX187" fmla="*/ 196779 w 1276454"/>
                  <a:gd name="connsiteY187" fmla="*/ 265301 h 434411"/>
                  <a:gd name="connsiteX188" fmla="*/ 210705 w 1276454"/>
                  <a:gd name="connsiteY188" fmla="*/ 297459 h 434411"/>
                  <a:gd name="connsiteX189" fmla="*/ 204633 w 1276454"/>
                  <a:gd name="connsiteY189" fmla="*/ 320405 h 434411"/>
                  <a:gd name="connsiteX190" fmla="*/ 187347 w 1276454"/>
                  <a:gd name="connsiteY190" fmla="*/ 335515 h 434411"/>
                  <a:gd name="connsiteX191" fmla="*/ 233293 w 1276454"/>
                  <a:gd name="connsiteY191" fmla="*/ 400598 h 434411"/>
                  <a:gd name="connsiteX192" fmla="*/ 197751 w 1276454"/>
                  <a:gd name="connsiteY192" fmla="*/ 400598 h 434411"/>
                  <a:gd name="connsiteX193" fmla="*/ 158686 w 1276454"/>
                  <a:gd name="connsiteY193" fmla="*/ 341211 h 434411"/>
                  <a:gd name="connsiteX194" fmla="*/ 143547 w 1276454"/>
                  <a:gd name="connsiteY194" fmla="*/ 341211 h 434411"/>
                  <a:gd name="connsiteX195" fmla="*/ 143547 w 1276454"/>
                  <a:gd name="connsiteY195" fmla="*/ 400598 h 434411"/>
                  <a:gd name="connsiteX196" fmla="*/ 113712 w 1276454"/>
                  <a:gd name="connsiteY196" fmla="*/ 400598 h 434411"/>
                  <a:gd name="connsiteX197" fmla="*/ 143547 w 1276454"/>
                  <a:gd name="connsiteY197" fmla="*/ 315840 h 434411"/>
                  <a:gd name="connsiteX198" fmla="*/ 160225 w 1276454"/>
                  <a:gd name="connsiteY198" fmla="*/ 315840 h 434411"/>
                  <a:gd name="connsiteX199" fmla="*/ 174960 w 1276454"/>
                  <a:gd name="connsiteY199" fmla="*/ 310952 h 434411"/>
                  <a:gd name="connsiteX200" fmla="*/ 180061 w 1276454"/>
                  <a:gd name="connsiteY200" fmla="*/ 297055 h 434411"/>
                  <a:gd name="connsiteX201" fmla="*/ 174960 w 1276454"/>
                  <a:gd name="connsiteY201" fmla="*/ 283723 h 434411"/>
                  <a:gd name="connsiteX202" fmla="*/ 160225 w 1276454"/>
                  <a:gd name="connsiteY202" fmla="*/ 279037 h 434411"/>
                  <a:gd name="connsiteX203" fmla="*/ 143547 w 1276454"/>
                  <a:gd name="connsiteY203" fmla="*/ 279037 h 434411"/>
                  <a:gd name="connsiteX204" fmla="*/ 143547 w 1276454"/>
                  <a:gd name="connsiteY204" fmla="*/ 315881 h 434411"/>
                  <a:gd name="connsiteX205" fmla="*/ 241754 w 1276454"/>
                  <a:gd name="connsiteY205" fmla="*/ 400517 h 434411"/>
                  <a:gd name="connsiteX206" fmla="*/ 297335 w 1276454"/>
                  <a:gd name="connsiteY206" fmla="*/ 253545 h 434411"/>
                  <a:gd name="connsiteX207" fmla="*/ 336237 w 1276454"/>
                  <a:gd name="connsiteY207" fmla="*/ 253545 h 434411"/>
                  <a:gd name="connsiteX208" fmla="*/ 391818 w 1276454"/>
                  <a:gd name="connsiteY208" fmla="*/ 400517 h 434411"/>
                  <a:gd name="connsiteX209" fmla="*/ 360202 w 1276454"/>
                  <a:gd name="connsiteY209" fmla="*/ 400517 h 434411"/>
                  <a:gd name="connsiteX210" fmla="*/ 346074 w 1276454"/>
                  <a:gd name="connsiteY210" fmla="*/ 362299 h 434411"/>
                  <a:gd name="connsiteX211" fmla="*/ 287376 w 1276454"/>
                  <a:gd name="connsiteY211" fmla="*/ 362299 h 434411"/>
                  <a:gd name="connsiteX212" fmla="*/ 273451 w 1276454"/>
                  <a:gd name="connsiteY212" fmla="*/ 400517 h 434411"/>
                  <a:gd name="connsiteX213" fmla="*/ 241835 w 1276454"/>
                  <a:gd name="connsiteY213" fmla="*/ 400517 h 434411"/>
                  <a:gd name="connsiteX214" fmla="*/ 296525 w 1276454"/>
                  <a:gd name="connsiteY214" fmla="*/ 336808 h 434411"/>
                  <a:gd name="connsiteX215" fmla="*/ 336966 w 1276454"/>
                  <a:gd name="connsiteY215" fmla="*/ 336808 h 434411"/>
                  <a:gd name="connsiteX216" fmla="*/ 316725 w 1276454"/>
                  <a:gd name="connsiteY216" fmla="*/ 281744 h 434411"/>
                  <a:gd name="connsiteX217" fmla="*/ 296485 w 1276454"/>
                  <a:gd name="connsiteY217" fmla="*/ 336808 h 434411"/>
                  <a:gd name="connsiteX218" fmla="*/ 416512 w 1276454"/>
                  <a:gd name="connsiteY218" fmla="*/ 400517 h 434411"/>
                  <a:gd name="connsiteX219" fmla="*/ 416512 w 1276454"/>
                  <a:gd name="connsiteY219" fmla="*/ 253545 h 434411"/>
                  <a:gd name="connsiteX220" fmla="*/ 454604 w 1276454"/>
                  <a:gd name="connsiteY220" fmla="*/ 253545 h 434411"/>
                  <a:gd name="connsiteX221" fmla="*/ 520184 w 1276454"/>
                  <a:gd name="connsiteY221" fmla="*/ 358785 h 434411"/>
                  <a:gd name="connsiteX222" fmla="*/ 520184 w 1276454"/>
                  <a:gd name="connsiteY222" fmla="*/ 253545 h 434411"/>
                  <a:gd name="connsiteX223" fmla="*/ 549857 w 1276454"/>
                  <a:gd name="connsiteY223" fmla="*/ 253545 h 434411"/>
                  <a:gd name="connsiteX224" fmla="*/ 549857 w 1276454"/>
                  <a:gd name="connsiteY224" fmla="*/ 400517 h 434411"/>
                  <a:gd name="connsiteX225" fmla="*/ 511764 w 1276454"/>
                  <a:gd name="connsiteY225" fmla="*/ 400517 h 434411"/>
                  <a:gd name="connsiteX226" fmla="*/ 446184 w 1276454"/>
                  <a:gd name="connsiteY226" fmla="*/ 294873 h 434411"/>
                  <a:gd name="connsiteX227" fmla="*/ 446184 w 1276454"/>
                  <a:gd name="connsiteY227" fmla="*/ 400517 h 434411"/>
                  <a:gd name="connsiteX228" fmla="*/ 416512 w 1276454"/>
                  <a:gd name="connsiteY228" fmla="*/ 400517 h 434411"/>
                  <a:gd name="connsiteX229" fmla="*/ 580663 w 1276454"/>
                  <a:gd name="connsiteY229" fmla="*/ 327031 h 434411"/>
                  <a:gd name="connsiteX230" fmla="*/ 586371 w 1276454"/>
                  <a:gd name="connsiteY230" fmla="*/ 297257 h 434411"/>
                  <a:gd name="connsiteX231" fmla="*/ 602078 w 1276454"/>
                  <a:gd name="connsiteY231" fmla="*/ 272371 h 434411"/>
                  <a:gd name="connsiteX232" fmla="*/ 626812 w 1276454"/>
                  <a:gd name="connsiteY232" fmla="*/ 255726 h 434411"/>
                  <a:gd name="connsiteX233" fmla="*/ 658630 w 1276454"/>
                  <a:gd name="connsiteY233" fmla="*/ 249465 h 434411"/>
                  <a:gd name="connsiteX234" fmla="*/ 693970 w 1276454"/>
                  <a:gd name="connsiteY234" fmla="*/ 257302 h 434411"/>
                  <a:gd name="connsiteX235" fmla="*/ 720283 w 1276454"/>
                  <a:gd name="connsiteY235" fmla="*/ 279239 h 434411"/>
                  <a:gd name="connsiteX236" fmla="*/ 696925 w 1276454"/>
                  <a:gd name="connsiteY236" fmla="*/ 297459 h 434411"/>
                  <a:gd name="connsiteX237" fmla="*/ 680611 w 1276454"/>
                  <a:gd name="connsiteY237" fmla="*/ 282754 h 434411"/>
                  <a:gd name="connsiteX238" fmla="*/ 658630 w 1276454"/>
                  <a:gd name="connsiteY238" fmla="*/ 277259 h 434411"/>
                  <a:gd name="connsiteX239" fmla="*/ 624666 w 1276454"/>
                  <a:gd name="connsiteY239" fmla="*/ 291561 h 434411"/>
                  <a:gd name="connsiteX240" fmla="*/ 611105 w 1276454"/>
                  <a:gd name="connsiteY240" fmla="*/ 327031 h 434411"/>
                  <a:gd name="connsiteX241" fmla="*/ 624666 w 1276454"/>
                  <a:gd name="connsiteY241" fmla="*/ 362703 h 434411"/>
                  <a:gd name="connsiteX242" fmla="*/ 658630 w 1276454"/>
                  <a:gd name="connsiteY242" fmla="*/ 376803 h 434411"/>
                  <a:gd name="connsiteX243" fmla="*/ 680611 w 1276454"/>
                  <a:gd name="connsiteY243" fmla="*/ 371510 h 434411"/>
                  <a:gd name="connsiteX244" fmla="*/ 696925 w 1276454"/>
                  <a:gd name="connsiteY244" fmla="*/ 356603 h 434411"/>
                  <a:gd name="connsiteX245" fmla="*/ 720283 w 1276454"/>
                  <a:gd name="connsiteY245" fmla="*/ 374621 h 434411"/>
                  <a:gd name="connsiteX246" fmla="*/ 698666 w 1276454"/>
                  <a:gd name="connsiteY246" fmla="*/ 394215 h 434411"/>
                  <a:gd name="connsiteX247" fmla="*/ 670005 w 1276454"/>
                  <a:gd name="connsiteY247" fmla="*/ 403830 h 434411"/>
                  <a:gd name="connsiteX248" fmla="*/ 651748 w 1276454"/>
                  <a:gd name="connsiteY248" fmla="*/ 434412 h 434411"/>
                  <a:gd name="connsiteX249" fmla="*/ 625435 w 1276454"/>
                  <a:gd name="connsiteY249" fmla="*/ 434412 h 434411"/>
                  <a:gd name="connsiteX250" fmla="*/ 643895 w 1276454"/>
                  <a:gd name="connsiteY250" fmla="*/ 403466 h 434411"/>
                  <a:gd name="connsiteX251" fmla="*/ 610700 w 1276454"/>
                  <a:gd name="connsiteY251" fmla="*/ 389165 h 434411"/>
                  <a:gd name="connsiteX252" fmla="*/ 588314 w 1276454"/>
                  <a:gd name="connsiteY252" fmla="*/ 361936 h 434411"/>
                  <a:gd name="connsiteX253" fmla="*/ 580663 w 1276454"/>
                  <a:gd name="connsiteY253" fmla="*/ 327071 h 434411"/>
                  <a:gd name="connsiteX254" fmla="*/ 728946 w 1276454"/>
                  <a:gd name="connsiteY254" fmla="*/ 400517 h 434411"/>
                  <a:gd name="connsiteX255" fmla="*/ 784527 w 1276454"/>
                  <a:gd name="connsiteY255" fmla="*/ 253545 h 434411"/>
                  <a:gd name="connsiteX256" fmla="*/ 823429 w 1276454"/>
                  <a:gd name="connsiteY256" fmla="*/ 253545 h 434411"/>
                  <a:gd name="connsiteX257" fmla="*/ 879010 w 1276454"/>
                  <a:gd name="connsiteY257" fmla="*/ 400517 h 434411"/>
                  <a:gd name="connsiteX258" fmla="*/ 847394 w 1276454"/>
                  <a:gd name="connsiteY258" fmla="*/ 400517 h 434411"/>
                  <a:gd name="connsiteX259" fmla="*/ 833468 w 1276454"/>
                  <a:gd name="connsiteY259" fmla="*/ 362299 h 434411"/>
                  <a:gd name="connsiteX260" fmla="*/ 774771 w 1276454"/>
                  <a:gd name="connsiteY260" fmla="*/ 362299 h 434411"/>
                  <a:gd name="connsiteX261" fmla="*/ 760643 w 1276454"/>
                  <a:gd name="connsiteY261" fmla="*/ 400517 h 434411"/>
                  <a:gd name="connsiteX262" fmla="*/ 729027 w 1276454"/>
                  <a:gd name="connsiteY262" fmla="*/ 400517 h 434411"/>
                  <a:gd name="connsiteX263" fmla="*/ 783919 w 1276454"/>
                  <a:gd name="connsiteY263" fmla="*/ 336808 h 434411"/>
                  <a:gd name="connsiteX264" fmla="*/ 824158 w 1276454"/>
                  <a:gd name="connsiteY264" fmla="*/ 336808 h 434411"/>
                  <a:gd name="connsiteX265" fmla="*/ 803917 w 1276454"/>
                  <a:gd name="connsiteY265" fmla="*/ 281744 h 434411"/>
                  <a:gd name="connsiteX266" fmla="*/ 783879 w 1276454"/>
                  <a:gd name="connsiteY266" fmla="*/ 336808 h 434411"/>
                  <a:gd name="connsiteX267" fmla="*/ 903703 w 1276454"/>
                  <a:gd name="connsiteY267" fmla="*/ 400517 h 434411"/>
                  <a:gd name="connsiteX268" fmla="*/ 903703 w 1276454"/>
                  <a:gd name="connsiteY268" fmla="*/ 253545 h 434411"/>
                  <a:gd name="connsiteX269" fmla="*/ 933538 w 1276454"/>
                  <a:gd name="connsiteY269" fmla="*/ 253545 h 434411"/>
                  <a:gd name="connsiteX270" fmla="*/ 933538 w 1276454"/>
                  <a:gd name="connsiteY270" fmla="*/ 400517 h 434411"/>
                  <a:gd name="connsiteX271" fmla="*/ 903703 w 1276454"/>
                  <a:gd name="connsiteY271" fmla="*/ 400517 h 434411"/>
                  <a:gd name="connsiteX272" fmla="*/ 963413 w 1276454"/>
                  <a:gd name="connsiteY272" fmla="*/ 380115 h 434411"/>
                  <a:gd name="connsiteX273" fmla="*/ 985030 w 1276454"/>
                  <a:gd name="connsiteY273" fmla="*/ 360320 h 434411"/>
                  <a:gd name="connsiteX274" fmla="*/ 999968 w 1276454"/>
                  <a:gd name="connsiteY274" fmla="*/ 373652 h 434411"/>
                  <a:gd name="connsiteX275" fmla="*/ 1017456 w 1276454"/>
                  <a:gd name="connsiteY275" fmla="*/ 378338 h 434411"/>
                  <a:gd name="connsiteX276" fmla="*/ 1031219 w 1276454"/>
                  <a:gd name="connsiteY276" fmla="*/ 373813 h 434411"/>
                  <a:gd name="connsiteX277" fmla="*/ 1036320 w 1276454"/>
                  <a:gd name="connsiteY277" fmla="*/ 361289 h 434411"/>
                  <a:gd name="connsiteX278" fmla="*/ 1033567 w 1276454"/>
                  <a:gd name="connsiteY278" fmla="*/ 352684 h 434411"/>
                  <a:gd name="connsiteX279" fmla="*/ 1025916 w 1276454"/>
                  <a:gd name="connsiteY279" fmla="*/ 346221 h 434411"/>
                  <a:gd name="connsiteX280" fmla="*/ 1015108 w 1276454"/>
                  <a:gd name="connsiteY280" fmla="*/ 340726 h 434411"/>
                  <a:gd name="connsiteX281" fmla="*/ 1002721 w 1276454"/>
                  <a:gd name="connsiteY281" fmla="*/ 335030 h 434411"/>
                  <a:gd name="connsiteX282" fmla="*/ 990536 w 1276454"/>
                  <a:gd name="connsiteY282" fmla="*/ 328364 h 434411"/>
                  <a:gd name="connsiteX283" fmla="*/ 979727 w 1276454"/>
                  <a:gd name="connsiteY283" fmla="*/ 319759 h 434411"/>
                  <a:gd name="connsiteX284" fmla="*/ 972076 w 1276454"/>
                  <a:gd name="connsiteY284" fmla="*/ 307801 h 434411"/>
                  <a:gd name="connsiteX285" fmla="*/ 969121 w 1276454"/>
                  <a:gd name="connsiteY285" fmla="*/ 291924 h 434411"/>
                  <a:gd name="connsiteX286" fmla="*/ 982480 w 1276454"/>
                  <a:gd name="connsiteY286" fmla="*/ 261746 h 434411"/>
                  <a:gd name="connsiteX287" fmla="*/ 1016241 w 1276454"/>
                  <a:gd name="connsiteY287" fmla="*/ 249384 h 434411"/>
                  <a:gd name="connsiteX288" fmla="*/ 1067491 w 1276454"/>
                  <a:gd name="connsiteY288" fmla="*/ 274068 h 434411"/>
                  <a:gd name="connsiteX289" fmla="*/ 1045712 w 1276454"/>
                  <a:gd name="connsiteY289" fmla="*/ 293661 h 434411"/>
                  <a:gd name="connsiteX290" fmla="*/ 1016444 w 1276454"/>
                  <a:gd name="connsiteY290" fmla="*/ 275239 h 434411"/>
                  <a:gd name="connsiteX291" fmla="*/ 1004057 w 1276454"/>
                  <a:gd name="connsiteY291" fmla="*/ 279764 h 434411"/>
                  <a:gd name="connsiteX292" fmla="*/ 999361 w 1276454"/>
                  <a:gd name="connsiteY292" fmla="*/ 290753 h 434411"/>
                  <a:gd name="connsiteX293" fmla="*/ 1001709 w 1276454"/>
                  <a:gd name="connsiteY293" fmla="*/ 298388 h 434411"/>
                  <a:gd name="connsiteX294" fmla="*/ 1007781 w 1276454"/>
                  <a:gd name="connsiteY294" fmla="*/ 304448 h 434411"/>
                  <a:gd name="connsiteX295" fmla="*/ 1016808 w 1276454"/>
                  <a:gd name="connsiteY295" fmla="*/ 309538 h 434411"/>
                  <a:gd name="connsiteX296" fmla="*/ 1027212 w 1276454"/>
                  <a:gd name="connsiteY296" fmla="*/ 314426 h 434411"/>
                  <a:gd name="connsiteX297" fmla="*/ 1038425 w 1276454"/>
                  <a:gd name="connsiteY297" fmla="*/ 319517 h 434411"/>
                  <a:gd name="connsiteX298" fmla="*/ 1049031 w 1276454"/>
                  <a:gd name="connsiteY298" fmla="*/ 326183 h 434411"/>
                  <a:gd name="connsiteX299" fmla="*/ 1058059 w 1276454"/>
                  <a:gd name="connsiteY299" fmla="*/ 334788 h 434411"/>
                  <a:gd name="connsiteX300" fmla="*/ 1064131 w 1276454"/>
                  <a:gd name="connsiteY300" fmla="*/ 345978 h 434411"/>
                  <a:gd name="connsiteX301" fmla="*/ 1066479 w 1276454"/>
                  <a:gd name="connsiteY301" fmla="*/ 360683 h 434411"/>
                  <a:gd name="connsiteX302" fmla="*/ 1052148 w 1276454"/>
                  <a:gd name="connsiteY302" fmla="*/ 392639 h 434411"/>
                  <a:gd name="connsiteX303" fmla="*/ 1017780 w 1276454"/>
                  <a:gd name="connsiteY303" fmla="*/ 404597 h 434411"/>
                  <a:gd name="connsiteX304" fmla="*/ 986569 w 1276454"/>
                  <a:gd name="connsiteY304" fmla="*/ 398537 h 434411"/>
                  <a:gd name="connsiteX305" fmla="*/ 963413 w 1276454"/>
                  <a:gd name="connsiteY305" fmla="*/ 380115 h 434411"/>
                  <a:gd name="connsiteX306" fmla="*/ 1099714 w 1276454"/>
                  <a:gd name="connsiteY306" fmla="*/ 400517 h 434411"/>
                  <a:gd name="connsiteX307" fmla="*/ 1099714 w 1276454"/>
                  <a:gd name="connsiteY307" fmla="*/ 253545 h 434411"/>
                  <a:gd name="connsiteX308" fmla="*/ 1185129 w 1276454"/>
                  <a:gd name="connsiteY308" fmla="*/ 253545 h 434411"/>
                  <a:gd name="connsiteX309" fmla="*/ 1185129 w 1276454"/>
                  <a:gd name="connsiteY309" fmla="*/ 279037 h 434411"/>
                  <a:gd name="connsiteX310" fmla="*/ 1129548 w 1276454"/>
                  <a:gd name="connsiteY310" fmla="*/ 279037 h 434411"/>
                  <a:gd name="connsiteX311" fmla="*/ 1129548 w 1276454"/>
                  <a:gd name="connsiteY311" fmla="*/ 312932 h 434411"/>
                  <a:gd name="connsiteX312" fmla="*/ 1176871 w 1276454"/>
                  <a:gd name="connsiteY312" fmla="*/ 312932 h 434411"/>
                  <a:gd name="connsiteX313" fmla="*/ 1176871 w 1276454"/>
                  <a:gd name="connsiteY313" fmla="*/ 338424 h 434411"/>
                  <a:gd name="connsiteX314" fmla="*/ 1129548 w 1276454"/>
                  <a:gd name="connsiteY314" fmla="*/ 338424 h 434411"/>
                  <a:gd name="connsiteX315" fmla="*/ 1129548 w 1276454"/>
                  <a:gd name="connsiteY315" fmla="*/ 375066 h 434411"/>
                  <a:gd name="connsiteX316" fmla="*/ 1185129 w 1276454"/>
                  <a:gd name="connsiteY316" fmla="*/ 375066 h 434411"/>
                  <a:gd name="connsiteX317" fmla="*/ 1185129 w 1276454"/>
                  <a:gd name="connsiteY317" fmla="*/ 400557 h 434411"/>
                  <a:gd name="connsiteX318" fmla="*/ 1099714 w 1276454"/>
                  <a:gd name="connsiteY318" fmla="*/ 400557 h 43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Lst>
                <a:rect l="l" t="t" r="r" b="b"/>
                <a:pathLst>
                  <a:path w="1276454" h="434411">
                    <a:moveTo>
                      <a:pt x="40" y="187937"/>
                    </a:moveTo>
                    <a:lnTo>
                      <a:pt x="40" y="40965"/>
                    </a:lnTo>
                    <a:lnTo>
                      <a:pt x="44813" y="40965"/>
                    </a:lnTo>
                    <a:cubicBezTo>
                      <a:pt x="61046" y="40965"/>
                      <a:pt x="73757" y="44883"/>
                      <a:pt x="82906" y="52721"/>
                    </a:cubicBezTo>
                    <a:cubicBezTo>
                      <a:pt x="92216" y="60558"/>
                      <a:pt x="96912" y="71264"/>
                      <a:pt x="97034" y="84879"/>
                    </a:cubicBezTo>
                    <a:cubicBezTo>
                      <a:pt x="97034" y="93645"/>
                      <a:pt x="95010" y="101200"/>
                      <a:pt x="90961" y="107623"/>
                    </a:cubicBezTo>
                    <a:cubicBezTo>
                      <a:pt x="86913" y="114168"/>
                      <a:pt x="81124" y="119258"/>
                      <a:pt x="73676" y="122894"/>
                    </a:cubicBezTo>
                    <a:lnTo>
                      <a:pt x="119622" y="187977"/>
                    </a:lnTo>
                    <a:lnTo>
                      <a:pt x="84080" y="187977"/>
                    </a:lnTo>
                    <a:lnTo>
                      <a:pt x="45015" y="128590"/>
                    </a:lnTo>
                    <a:lnTo>
                      <a:pt x="29875" y="128590"/>
                    </a:lnTo>
                    <a:lnTo>
                      <a:pt x="29875" y="187977"/>
                    </a:lnTo>
                    <a:lnTo>
                      <a:pt x="40" y="187977"/>
                    </a:lnTo>
                    <a:close/>
                    <a:moveTo>
                      <a:pt x="29875" y="103260"/>
                    </a:moveTo>
                    <a:lnTo>
                      <a:pt x="46553" y="103260"/>
                    </a:lnTo>
                    <a:cubicBezTo>
                      <a:pt x="52828" y="103260"/>
                      <a:pt x="57686" y="101644"/>
                      <a:pt x="61086" y="98372"/>
                    </a:cubicBezTo>
                    <a:cubicBezTo>
                      <a:pt x="64608" y="95100"/>
                      <a:pt x="66389" y="90454"/>
                      <a:pt x="66389" y="84475"/>
                    </a:cubicBezTo>
                    <a:cubicBezTo>
                      <a:pt x="66389" y="78859"/>
                      <a:pt x="64608" y="74415"/>
                      <a:pt x="61086" y="71143"/>
                    </a:cubicBezTo>
                    <a:cubicBezTo>
                      <a:pt x="57564" y="67871"/>
                      <a:pt x="52707" y="66295"/>
                      <a:pt x="46553" y="66457"/>
                    </a:cubicBezTo>
                    <a:lnTo>
                      <a:pt x="29875" y="66457"/>
                    </a:lnTo>
                    <a:lnTo>
                      <a:pt x="29875" y="103301"/>
                    </a:lnTo>
                    <a:close/>
                    <a:moveTo>
                      <a:pt x="140429" y="187937"/>
                    </a:moveTo>
                    <a:lnTo>
                      <a:pt x="140429" y="40965"/>
                    </a:lnTo>
                    <a:lnTo>
                      <a:pt x="225845" y="40965"/>
                    </a:lnTo>
                    <a:lnTo>
                      <a:pt x="225845" y="66457"/>
                    </a:lnTo>
                    <a:lnTo>
                      <a:pt x="170062" y="66457"/>
                    </a:lnTo>
                    <a:lnTo>
                      <a:pt x="170062" y="100351"/>
                    </a:lnTo>
                    <a:lnTo>
                      <a:pt x="217384" y="100351"/>
                    </a:lnTo>
                    <a:lnTo>
                      <a:pt x="217384" y="125843"/>
                    </a:lnTo>
                    <a:lnTo>
                      <a:pt x="170062" y="125843"/>
                    </a:lnTo>
                    <a:lnTo>
                      <a:pt x="170062" y="162485"/>
                    </a:lnTo>
                    <a:lnTo>
                      <a:pt x="225845" y="162485"/>
                    </a:lnTo>
                    <a:lnTo>
                      <a:pt x="225845" y="187977"/>
                    </a:lnTo>
                    <a:lnTo>
                      <a:pt x="140429" y="187977"/>
                    </a:lnTo>
                    <a:close/>
                    <a:moveTo>
                      <a:pt x="169293" y="28401"/>
                    </a:moveTo>
                    <a:lnTo>
                      <a:pt x="192853" y="0"/>
                    </a:lnTo>
                    <a:lnTo>
                      <a:pt x="223497" y="0"/>
                    </a:lnTo>
                    <a:lnTo>
                      <a:pt x="196415" y="28401"/>
                    </a:lnTo>
                    <a:lnTo>
                      <a:pt x="169333" y="28401"/>
                    </a:lnTo>
                    <a:close/>
                    <a:moveTo>
                      <a:pt x="262197" y="187937"/>
                    </a:moveTo>
                    <a:lnTo>
                      <a:pt x="262197" y="40965"/>
                    </a:lnTo>
                    <a:lnTo>
                      <a:pt x="310694" y="40965"/>
                    </a:lnTo>
                    <a:cubicBezTo>
                      <a:pt x="326805" y="40965"/>
                      <a:pt x="339435" y="44883"/>
                      <a:pt x="348584" y="52721"/>
                    </a:cubicBezTo>
                    <a:cubicBezTo>
                      <a:pt x="357895" y="60558"/>
                      <a:pt x="362510" y="71264"/>
                      <a:pt x="362510" y="84879"/>
                    </a:cubicBezTo>
                    <a:cubicBezTo>
                      <a:pt x="362510" y="98493"/>
                      <a:pt x="357854" y="109118"/>
                      <a:pt x="348584" y="116834"/>
                    </a:cubicBezTo>
                    <a:cubicBezTo>
                      <a:pt x="339273" y="124672"/>
                      <a:pt x="326643" y="128590"/>
                      <a:pt x="310694" y="128590"/>
                    </a:cubicBezTo>
                    <a:lnTo>
                      <a:pt x="292032" y="128590"/>
                    </a:lnTo>
                    <a:lnTo>
                      <a:pt x="292032" y="187977"/>
                    </a:lnTo>
                    <a:lnTo>
                      <a:pt x="262197" y="187977"/>
                    </a:lnTo>
                    <a:close/>
                    <a:moveTo>
                      <a:pt x="292032" y="103260"/>
                    </a:moveTo>
                    <a:lnTo>
                      <a:pt x="311868" y="103260"/>
                    </a:lnTo>
                    <a:cubicBezTo>
                      <a:pt x="318264" y="103260"/>
                      <a:pt x="323243" y="101563"/>
                      <a:pt x="326805" y="98170"/>
                    </a:cubicBezTo>
                    <a:cubicBezTo>
                      <a:pt x="330327" y="94898"/>
                      <a:pt x="332108" y="90332"/>
                      <a:pt x="332108" y="84434"/>
                    </a:cubicBezTo>
                    <a:cubicBezTo>
                      <a:pt x="332108" y="78536"/>
                      <a:pt x="330287" y="74375"/>
                      <a:pt x="326603" y="71102"/>
                    </a:cubicBezTo>
                    <a:cubicBezTo>
                      <a:pt x="323081" y="67830"/>
                      <a:pt x="318142" y="66255"/>
                      <a:pt x="311868" y="66416"/>
                    </a:cubicBezTo>
                    <a:lnTo>
                      <a:pt x="292032" y="66416"/>
                    </a:lnTo>
                    <a:lnTo>
                      <a:pt x="292032" y="103260"/>
                    </a:lnTo>
                    <a:close/>
                    <a:moveTo>
                      <a:pt x="386475" y="130489"/>
                    </a:moveTo>
                    <a:lnTo>
                      <a:pt x="386475" y="40924"/>
                    </a:lnTo>
                    <a:lnTo>
                      <a:pt x="416309" y="40924"/>
                    </a:lnTo>
                    <a:lnTo>
                      <a:pt x="416309" y="132832"/>
                    </a:lnTo>
                    <a:cubicBezTo>
                      <a:pt x="416309" y="142649"/>
                      <a:pt x="418940" y="150325"/>
                      <a:pt x="424163" y="155941"/>
                    </a:cubicBezTo>
                    <a:cubicBezTo>
                      <a:pt x="429385" y="161435"/>
                      <a:pt x="436671" y="164182"/>
                      <a:pt x="445941" y="164182"/>
                    </a:cubicBezTo>
                    <a:cubicBezTo>
                      <a:pt x="455212" y="164182"/>
                      <a:pt x="462296" y="161435"/>
                      <a:pt x="467558" y="155941"/>
                    </a:cubicBezTo>
                    <a:cubicBezTo>
                      <a:pt x="472781" y="150446"/>
                      <a:pt x="475412" y="142730"/>
                      <a:pt x="475412" y="132832"/>
                    </a:cubicBezTo>
                    <a:lnTo>
                      <a:pt x="475412" y="40924"/>
                    </a:lnTo>
                    <a:lnTo>
                      <a:pt x="505246" y="40924"/>
                    </a:lnTo>
                    <a:lnTo>
                      <a:pt x="505246" y="130489"/>
                    </a:lnTo>
                    <a:cubicBezTo>
                      <a:pt x="505246" y="149840"/>
                      <a:pt x="499943" y="164909"/>
                      <a:pt x="489337" y="175777"/>
                    </a:cubicBezTo>
                    <a:cubicBezTo>
                      <a:pt x="478731" y="186604"/>
                      <a:pt x="464199" y="192057"/>
                      <a:pt x="445739" y="192057"/>
                    </a:cubicBezTo>
                    <a:cubicBezTo>
                      <a:pt x="427280" y="192057"/>
                      <a:pt x="412949" y="186644"/>
                      <a:pt x="402343" y="175777"/>
                    </a:cubicBezTo>
                    <a:cubicBezTo>
                      <a:pt x="391737" y="164788"/>
                      <a:pt x="386434" y="149719"/>
                      <a:pt x="386434" y="130489"/>
                    </a:cubicBezTo>
                    <a:close/>
                    <a:moveTo>
                      <a:pt x="544149" y="187896"/>
                    </a:moveTo>
                    <a:lnTo>
                      <a:pt x="544149" y="40924"/>
                    </a:lnTo>
                    <a:lnTo>
                      <a:pt x="585764" y="40924"/>
                    </a:lnTo>
                    <a:cubicBezTo>
                      <a:pt x="601066" y="40924"/>
                      <a:pt x="613048" y="44439"/>
                      <a:pt x="621711" y="51509"/>
                    </a:cubicBezTo>
                    <a:cubicBezTo>
                      <a:pt x="630496" y="58579"/>
                      <a:pt x="634867" y="68355"/>
                      <a:pt x="634867" y="80919"/>
                    </a:cubicBezTo>
                    <a:cubicBezTo>
                      <a:pt x="634867" y="93484"/>
                      <a:pt x="629686" y="102735"/>
                      <a:pt x="619363" y="109926"/>
                    </a:cubicBezTo>
                    <a:cubicBezTo>
                      <a:pt x="627095" y="113441"/>
                      <a:pt x="633046" y="118167"/>
                      <a:pt x="637215" y="124025"/>
                    </a:cubicBezTo>
                    <a:cubicBezTo>
                      <a:pt x="641385" y="130045"/>
                      <a:pt x="643490" y="136913"/>
                      <a:pt x="643490" y="144589"/>
                    </a:cubicBezTo>
                    <a:cubicBezTo>
                      <a:pt x="643490" y="158041"/>
                      <a:pt x="638592" y="168626"/>
                      <a:pt x="628755" y="176342"/>
                    </a:cubicBezTo>
                    <a:cubicBezTo>
                      <a:pt x="619080" y="184058"/>
                      <a:pt x="605761" y="187896"/>
                      <a:pt x="588881" y="187896"/>
                    </a:cubicBezTo>
                    <a:lnTo>
                      <a:pt x="544109" y="187896"/>
                    </a:lnTo>
                    <a:close/>
                    <a:moveTo>
                      <a:pt x="573822" y="162404"/>
                    </a:moveTo>
                    <a:lnTo>
                      <a:pt x="590702" y="162404"/>
                    </a:lnTo>
                    <a:cubicBezTo>
                      <a:pt x="597625" y="162404"/>
                      <a:pt x="603090" y="160708"/>
                      <a:pt x="607016" y="157314"/>
                    </a:cubicBezTo>
                    <a:cubicBezTo>
                      <a:pt x="610943" y="153800"/>
                      <a:pt x="612927" y="149032"/>
                      <a:pt x="612927" y="143013"/>
                    </a:cubicBezTo>
                    <a:cubicBezTo>
                      <a:pt x="612927" y="136993"/>
                      <a:pt x="610943" y="132307"/>
                      <a:pt x="607016" y="128914"/>
                    </a:cubicBezTo>
                    <a:cubicBezTo>
                      <a:pt x="603090" y="125641"/>
                      <a:pt x="597665" y="124025"/>
                      <a:pt x="590702" y="124025"/>
                    </a:cubicBezTo>
                    <a:lnTo>
                      <a:pt x="573822" y="124025"/>
                    </a:lnTo>
                    <a:lnTo>
                      <a:pt x="573822" y="162445"/>
                    </a:lnTo>
                    <a:close/>
                    <a:moveTo>
                      <a:pt x="573822" y="98533"/>
                    </a:moveTo>
                    <a:lnTo>
                      <a:pt x="586371" y="98533"/>
                    </a:lnTo>
                    <a:cubicBezTo>
                      <a:pt x="591998" y="98533"/>
                      <a:pt x="596370" y="97079"/>
                      <a:pt x="599527" y="94211"/>
                    </a:cubicBezTo>
                    <a:cubicBezTo>
                      <a:pt x="602685" y="91464"/>
                      <a:pt x="604223" y="87464"/>
                      <a:pt x="604223" y="82253"/>
                    </a:cubicBezTo>
                    <a:cubicBezTo>
                      <a:pt x="604223" y="77041"/>
                      <a:pt x="602644" y="73446"/>
                      <a:pt x="599527" y="70698"/>
                    </a:cubicBezTo>
                    <a:cubicBezTo>
                      <a:pt x="596532" y="67830"/>
                      <a:pt x="592119" y="66376"/>
                      <a:pt x="586371" y="66376"/>
                    </a:cubicBezTo>
                    <a:lnTo>
                      <a:pt x="573822" y="66376"/>
                    </a:lnTo>
                    <a:lnTo>
                      <a:pt x="573822" y="98533"/>
                    </a:lnTo>
                    <a:close/>
                    <a:moveTo>
                      <a:pt x="675956" y="187896"/>
                    </a:moveTo>
                    <a:lnTo>
                      <a:pt x="675956" y="40924"/>
                    </a:lnTo>
                    <a:lnTo>
                      <a:pt x="705629" y="40924"/>
                    </a:lnTo>
                    <a:lnTo>
                      <a:pt x="705629" y="160869"/>
                    </a:lnTo>
                    <a:lnTo>
                      <a:pt x="761412" y="160869"/>
                    </a:lnTo>
                    <a:lnTo>
                      <a:pt x="761412" y="187896"/>
                    </a:lnTo>
                    <a:lnTo>
                      <a:pt x="675996" y="187896"/>
                    </a:lnTo>
                    <a:close/>
                    <a:moveTo>
                      <a:pt x="789668" y="187896"/>
                    </a:moveTo>
                    <a:lnTo>
                      <a:pt x="789668" y="40924"/>
                    </a:lnTo>
                    <a:lnTo>
                      <a:pt x="819341" y="40924"/>
                    </a:lnTo>
                    <a:lnTo>
                      <a:pt x="819341" y="187896"/>
                    </a:lnTo>
                    <a:lnTo>
                      <a:pt x="789668" y="187896"/>
                    </a:lnTo>
                    <a:close/>
                    <a:moveTo>
                      <a:pt x="855652" y="144387"/>
                    </a:moveTo>
                    <a:cubicBezTo>
                      <a:pt x="851847" y="134852"/>
                      <a:pt x="849944" y="124874"/>
                      <a:pt x="849944" y="114410"/>
                    </a:cubicBezTo>
                    <a:cubicBezTo>
                      <a:pt x="849944" y="103947"/>
                      <a:pt x="851847" y="94009"/>
                      <a:pt x="855652" y="84636"/>
                    </a:cubicBezTo>
                    <a:cubicBezTo>
                      <a:pt x="859458" y="75102"/>
                      <a:pt x="864679" y="66820"/>
                      <a:pt x="871359" y="59750"/>
                    </a:cubicBezTo>
                    <a:cubicBezTo>
                      <a:pt x="878160" y="52680"/>
                      <a:pt x="886418" y="47065"/>
                      <a:pt x="896093" y="42904"/>
                    </a:cubicBezTo>
                    <a:cubicBezTo>
                      <a:pt x="905930" y="38743"/>
                      <a:pt x="916455" y="36642"/>
                      <a:pt x="927709" y="36642"/>
                    </a:cubicBezTo>
                    <a:cubicBezTo>
                      <a:pt x="938963" y="36642"/>
                      <a:pt x="949488" y="38743"/>
                      <a:pt x="959325" y="42904"/>
                    </a:cubicBezTo>
                    <a:cubicBezTo>
                      <a:pt x="969162" y="47065"/>
                      <a:pt x="977379" y="52721"/>
                      <a:pt x="984059" y="59750"/>
                    </a:cubicBezTo>
                    <a:cubicBezTo>
                      <a:pt x="990738" y="66820"/>
                      <a:pt x="995960" y="75102"/>
                      <a:pt x="999766" y="84636"/>
                    </a:cubicBezTo>
                    <a:cubicBezTo>
                      <a:pt x="1003571" y="94049"/>
                      <a:pt x="1005473" y="103987"/>
                      <a:pt x="1005473" y="114410"/>
                    </a:cubicBezTo>
                    <a:cubicBezTo>
                      <a:pt x="1005473" y="126692"/>
                      <a:pt x="1002923" y="138205"/>
                      <a:pt x="997822" y="148911"/>
                    </a:cubicBezTo>
                    <a:cubicBezTo>
                      <a:pt x="992722" y="159617"/>
                      <a:pt x="985637" y="168586"/>
                      <a:pt x="976610" y="175777"/>
                    </a:cubicBezTo>
                    <a:lnTo>
                      <a:pt x="985435" y="184220"/>
                    </a:lnTo>
                    <a:cubicBezTo>
                      <a:pt x="995758" y="193633"/>
                      <a:pt x="1006000" y="198279"/>
                      <a:pt x="1016079" y="198117"/>
                    </a:cubicBezTo>
                    <a:cubicBezTo>
                      <a:pt x="1020249" y="198117"/>
                      <a:pt x="1023811" y="197592"/>
                      <a:pt x="1026686" y="196542"/>
                    </a:cubicBezTo>
                    <a:lnTo>
                      <a:pt x="1026686" y="221832"/>
                    </a:lnTo>
                    <a:cubicBezTo>
                      <a:pt x="1022111" y="223650"/>
                      <a:pt x="1016930" y="224498"/>
                      <a:pt x="1011181" y="224377"/>
                    </a:cubicBezTo>
                    <a:cubicBezTo>
                      <a:pt x="995353" y="224377"/>
                      <a:pt x="980092" y="217994"/>
                      <a:pt x="965437" y="205187"/>
                    </a:cubicBezTo>
                    <a:lnTo>
                      <a:pt x="947949" y="189512"/>
                    </a:lnTo>
                    <a:cubicBezTo>
                      <a:pt x="941553" y="191209"/>
                      <a:pt x="934793" y="192057"/>
                      <a:pt x="927709" y="192057"/>
                    </a:cubicBezTo>
                    <a:cubicBezTo>
                      <a:pt x="916455" y="192057"/>
                      <a:pt x="905930" y="189957"/>
                      <a:pt x="896093" y="185796"/>
                    </a:cubicBezTo>
                    <a:cubicBezTo>
                      <a:pt x="886418" y="181635"/>
                      <a:pt x="878160" y="176059"/>
                      <a:pt x="871359" y="169151"/>
                    </a:cubicBezTo>
                    <a:cubicBezTo>
                      <a:pt x="864679" y="162081"/>
                      <a:pt x="859458" y="153880"/>
                      <a:pt x="855652" y="144467"/>
                    </a:cubicBezTo>
                    <a:close/>
                    <a:moveTo>
                      <a:pt x="893947" y="78940"/>
                    </a:moveTo>
                    <a:cubicBezTo>
                      <a:pt x="885042" y="88474"/>
                      <a:pt x="880548" y="100311"/>
                      <a:pt x="880386" y="114410"/>
                    </a:cubicBezTo>
                    <a:cubicBezTo>
                      <a:pt x="880386" y="128510"/>
                      <a:pt x="884920" y="140347"/>
                      <a:pt x="893947" y="149881"/>
                    </a:cubicBezTo>
                    <a:cubicBezTo>
                      <a:pt x="902853" y="159415"/>
                      <a:pt x="914188" y="164182"/>
                      <a:pt x="927911" y="164182"/>
                    </a:cubicBezTo>
                    <a:cubicBezTo>
                      <a:pt x="936939" y="164182"/>
                      <a:pt x="944994" y="162041"/>
                      <a:pt x="952079" y="157718"/>
                    </a:cubicBezTo>
                    <a:cubicBezTo>
                      <a:pt x="959284" y="153396"/>
                      <a:pt x="964911" y="147416"/>
                      <a:pt x="968959" y="139700"/>
                    </a:cubicBezTo>
                    <a:cubicBezTo>
                      <a:pt x="973007" y="132105"/>
                      <a:pt x="975031" y="123702"/>
                      <a:pt x="975031" y="114410"/>
                    </a:cubicBezTo>
                    <a:cubicBezTo>
                      <a:pt x="975031" y="100311"/>
                      <a:pt x="970498" y="88474"/>
                      <a:pt x="961470" y="78940"/>
                    </a:cubicBezTo>
                    <a:cubicBezTo>
                      <a:pt x="952564" y="69406"/>
                      <a:pt x="941311" y="64639"/>
                      <a:pt x="927709" y="64639"/>
                    </a:cubicBezTo>
                    <a:cubicBezTo>
                      <a:pt x="914107" y="64639"/>
                      <a:pt x="902651" y="69406"/>
                      <a:pt x="893745" y="78940"/>
                    </a:cubicBezTo>
                    <a:lnTo>
                      <a:pt x="893947" y="78940"/>
                    </a:lnTo>
                    <a:close/>
                    <a:moveTo>
                      <a:pt x="1033365" y="130489"/>
                    </a:moveTo>
                    <a:lnTo>
                      <a:pt x="1033365" y="40924"/>
                    </a:lnTo>
                    <a:lnTo>
                      <a:pt x="1063200" y="40924"/>
                    </a:lnTo>
                    <a:lnTo>
                      <a:pt x="1063200" y="132832"/>
                    </a:lnTo>
                    <a:cubicBezTo>
                      <a:pt x="1063200" y="142649"/>
                      <a:pt x="1065831" y="150325"/>
                      <a:pt x="1071053" y="155941"/>
                    </a:cubicBezTo>
                    <a:cubicBezTo>
                      <a:pt x="1076275" y="161435"/>
                      <a:pt x="1083562" y="164182"/>
                      <a:pt x="1092832" y="164182"/>
                    </a:cubicBezTo>
                    <a:cubicBezTo>
                      <a:pt x="1102102" y="164182"/>
                      <a:pt x="1109186" y="161435"/>
                      <a:pt x="1114449" y="155941"/>
                    </a:cubicBezTo>
                    <a:cubicBezTo>
                      <a:pt x="1119671" y="150446"/>
                      <a:pt x="1122302" y="142730"/>
                      <a:pt x="1122302" y="132832"/>
                    </a:cubicBezTo>
                    <a:lnTo>
                      <a:pt x="1122302" y="40924"/>
                    </a:lnTo>
                    <a:lnTo>
                      <a:pt x="1152137" y="40924"/>
                    </a:lnTo>
                    <a:lnTo>
                      <a:pt x="1152137" y="130489"/>
                    </a:lnTo>
                    <a:cubicBezTo>
                      <a:pt x="1152137" y="149840"/>
                      <a:pt x="1146834" y="164909"/>
                      <a:pt x="1136228" y="175777"/>
                    </a:cubicBezTo>
                    <a:cubicBezTo>
                      <a:pt x="1125622" y="186765"/>
                      <a:pt x="1111089" y="192179"/>
                      <a:pt x="1092629" y="192057"/>
                    </a:cubicBezTo>
                    <a:cubicBezTo>
                      <a:pt x="1074291" y="192057"/>
                      <a:pt x="1059840" y="186644"/>
                      <a:pt x="1049234" y="175777"/>
                    </a:cubicBezTo>
                    <a:cubicBezTo>
                      <a:pt x="1038627" y="164788"/>
                      <a:pt x="1033324" y="149719"/>
                      <a:pt x="1033324" y="130489"/>
                    </a:cubicBezTo>
                    <a:close/>
                    <a:moveTo>
                      <a:pt x="1191039" y="187896"/>
                    </a:moveTo>
                    <a:lnTo>
                      <a:pt x="1191039" y="40924"/>
                    </a:lnTo>
                    <a:lnTo>
                      <a:pt x="1276455" y="40924"/>
                    </a:lnTo>
                    <a:lnTo>
                      <a:pt x="1276455" y="66416"/>
                    </a:lnTo>
                    <a:lnTo>
                      <a:pt x="1220672" y="66416"/>
                    </a:lnTo>
                    <a:lnTo>
                      <a:pt x="1220672" y="100311"/>
                    </a:lnTo>
                    <a:lnTo>
                      <a:pt x="1267994" y="100311"/>
                    </a:lnTo>
                    <a:lnTo>
                      <a:pt x="1267994" y="125803"/>
                    </a:lnTo>
                    <a:lnTo>
                      <a:pt x="1220672" y="125803"/>
                    </a:lnTo>
                    <a:lnTo>
                      <a:pt x="1220672" y="162445"/>
                    </a:lnTo>
                    <a:lnTo>
                      <a:pt x="1276455" y="162445"/>
                    </a:lnTo>
                    <a:lnTo>
                      <a:pt x="1276455" y="187937"/>
                    </a:lnTo>
                    <a:lnTo>
                      <a:pt x="1191039" y="187937"/>
                    </a:lnTo>
                    <a:close/>
                    <a:moveTo>
                      <a:pt x="0" y="400517"/>
                    </a:moveTo>
                    <a:lnTo>
                      <a:pt x="0" y="253545"/>
                    </a:lnTo>
                    <a:lnTo>
                      <a:pt x="85415" y="253545"/>
                    </a:lnTo>
                    <a:lnTo>
                      <a:pt x="85415" y="279037"/>
                    </a:lnTo>
                    <a:lnTo>
                      <a:pt x="29835" y="279037"/>
                    </a:lnTo>
                    <a:lnTo>
                      <a:pt x="29835" y="312932"/>
                    </a:lnTo>
                    <a:lnTo>
                      <a:pt x="77157" y="312932"/>
                    </a:lnTo>
                    <a:lnTo>
                      <a:pt x="77157" y="338424"/>
                    </a:lnTo>
                    <a:lnTo>
                      <a:pt x="29835" y="338424"/>
                    </a:lnTo>
                    <a:lnTo>
                      <a:pt x="29835" y="400557"/>
                    </a:lnTo>
                    <a:lnTo>
                      <a:pt x="0" y="400557"/>
                    </a:lnTo>
                    <a:close/>
                    <a:moveTo>
                      <a:pt x="113712" y="400517"/>
                    </a:moveTo>
                    <a:lnTo>
                      <a:pt x="113712" y="253545"/>
                    </a:lnTo>
                    <a:lnTo>
                      <a:pt x="158484" y="253545"/>
                    </a:lnTo>
                    <a:cubicBezTo>
                      <a:pt x="174596" y="253545"/>
                      <a:pt x="187347" y="257464"/>
                      <a:pt x="196779" y="265301"/>
                    </a:cubicBezTo>
                    <a:cubicBezTo>
                      <a:pt x="206090" y="273139"/>
                      <a:pt x="210705" y="283844"/>
                      <a:pt x="210705" y="297459"/>
                    </a:cubicBezTo>
                    <a:cubicBezTo>
                      <a:pt x="210705" y="306225"/>
                      <a:pt x="208681" y="313861"/>
                      <a:pt x="204633" y="320405"/>
                    </a:cubicBezTo>
                    <a:cubicBezTo>
                      <a:pt x="200585" y="326950"/>
                      <a:pt x="194796" y="331960"/>
                      <a:pt x="187347" y="335515"/>
                    </a:cubicBezTo>
                    <a:lnTo>
                      <a:pt x="233293" y="400598"/>
                    </a:lnTo>
                    <a:lnTo>
                      <a:pt x="197751" y="400598"/>
                    </a:lnTo>
                    <a:lnTo>
                      <a:pt x="158686" y="341211"/>
                    </a:lnTo>
                    <a:lnTo>
                      <a:pt x="143547" y="341211"/>
                    </a:lnTo>
                    <a:lnTo>
                      <a:pt x="143547" y="400598"/>
                    </a:lnTo>
                    <a:lnTo>
                      <a:pt x="113712" y="400598"/>
                    </a:lnTo>
                    <a:close/>
                    <a:moveTo>
                      <a:pt x="143547" y="315840"/>
                    </a:moveTo>
                    <a:lnTo>
                      <a:pt x="160225" y="315840"/>
                    </a:lnTo>
                    <a:cubicBezTo>
                      <a:pt x="166499" y="315840"/>
                      <a:pt x="171438" y="314224"/>
                      <a:pt x="174960" y="310952"/>
                    </a:cubicBezTo>
                    <a:cubicBezTo>
                      <a:pt x="178482" y="307680"/>
                      <a:pt x="180182" y="303034"/>
                      <a:pt x="180061" y="297055"/>
                    </a:cubicBezTo>
                    <a:cubicBezTo>
                      <a:pt x="180061" y="291439"/>
                      <a:pt x="178360" y="286995"/>
                      <a:pt x="174960" y="283723"/>
                    </a:cubicBezTo>
                    <a:cubicBezTo>
                      <a:pt x="171560" y="280451"/>
                      <a:pt x="166661" y="278875"/>
                      <a:pt x="160225" y="279037"/>
                    </a:cubicBezTo>
                    <a:lnTo>
                      <a:pt x="143547" y="279037"/>
                    </a:lnTo>
                    <a:lnTo>
                      <a:pt x="143547" y="315881"/>
                    </a:lnTo>
                    <a:close/>
                    <a:moveTo>
                      <a:pt x="241754" y="400517"/>
                    </a:moveTo>
                    <a:lnTo>
                      <a:pt x="297335" y="253545"/>
                    </a:lnTo>
                    <a:lnTo>
                      <a:pt x="336237" y="253545"/>
                    </a:lnTo>
                    <a:lnTo>
                      <a:pt x="391818" y="400517"/>
                    </a:lnTo>
                    <a:lnTo>
                      <a:pt x="360202" y="400517"/>
                    </a:lnTo>
                    <a:lnTo>
                      <a:pt x="346074" y="362299"/>
                    </a:lnTo>
                    <a:lnTo>
                      <a:pt x="287376" y="362299"/>
                    </a:lnTo>
                    <a:lnTo>
                      <a:pt x="273451" y="400517"/>
                    </a:lnTo>
                    <a:lnTo>
                      <a:pt x="241835" y="400517"/>
                    </a:lnTo>
                    <a:close/>
                    <a:moveTo>
                      <a:pt x="296525" y="336808"/>
                    </a:moveTo>
                    <a:lnTo>
                      <a:pt x="336966" y="336808"/>
                    </a:lnTo>
                    <a:lnTo>
                      <a:pt x="316725" y="281744"/>
                    </a:lnTo>
                    <a:lnTo>
                      <a:pt x="296485" y="336808"/>
                    </a:lnTo>
                    <a:close/>
                    <a:moveTo>
                      <a:pt x="416512" y="400517"/>
                    </a:moveTo>
                    <a:lnTo>
                      <a:pt x="416512" y="253545"/>
                    </a:lnTo>
                    <a:lnTo>
                      <a:pt x="454604" y="253545"/>
                    </a:lnTo>
                    <a:lnTo>
                      <a:pt x="520184" y="358785"/>
                    </a:lnTo>
                    <a:lnTo>
                      <a:pt x="520184" y="253545"/>
                    </a:lnTo>
                    <a:lnTo>
                      <a:pt x="549857" y="253545"/>
                    </a:lnTo>
                    <a:lnTo>
                      <a:pt x="549857" y="400517"/>
                    </a:lnTo>
                    <a:lnTo>
                      <a:pt x="511764" y="400517"/>
                    </a:lnTo>
                    <a:lnTo>
                      <a:pt x="446184" y="294873"/>
                    </a:lnTo>
                    <a:lnTo>
                      <a:pt x="446184" y="400517"/>
                    </a:lnTo>
                    <a:lnTo>
                      <a:pt x="416512" y="400517"/>
                    </a:lnTo>
                    <a:close/>
                    <a:moveTo>
                      <a:pt x="580663" y="327031"/>
                    </a:moveTo>
                    <a:cubicBezTo>
                      <a:pt x="580663" y="316568"/>
                      <a:pt x="582566" y="306629"/>
                      <a:pt x="586371" y="297257"/>
                    </a:cubicBezTo>
                    <a:cubicBezTo>
                      <a:pt x="590176" y="287723"/>
                      <a:pt x="595398" y="279441"/>
                      <a:pt x="602078" y="272371"/>
                    </a:cubicBezTo>
                    <a:cubicBezTo>
                      <a:pt x="608878" y="265301"/>
                      <a:pt x="617137" y="259766"/>
                      <a:pt x="626812" y="255726"/>
                    </a:cubicBezTo>
                    <a:cubicBezTo>
                      <a:pt x="636649" y="251565"/>
                      <a:pt x="647255" y="249465"/>
                      <a:pt x="658630" y="249465"/>
                    </a:cubicBezTo>
                    <a:cubicBezTo>
                      <a:pt x="671584" y="249465"/>
                      <a:pt x="683364" y="252091"/>
                      <a:pt x="693970" y="257302"/>
                    </a:cubicBezTo>
                    <a:cubicBezTo>
                      <a:pt x="704698" y="262675"/>
                      <a:pt x="713482" y="269987"/>
                      <a:pt x="720283" y="279239"/>
                    </a:cubicBezTo>
                    <a:lnTo>
                      <a:pt x="696925" y="297459"/>
                    </a:lnTo>
                    <a:cubicBezTo>
                      <a:pt x="692594" y="291318"/>
                      <a:pt x="687169" y="286430"/>
                      <a:pt x="680611" y="282754"/>
                    </a:cubicBezTo>
                    <a:cubicBezTo>
                      <a:pt x="674053" y="279077"/>
                      <a:pt x="666726" y="277259"/>
                      <a:pt x="658630" y="277259"/>
                    </a:cubicBezTo>
                    <a:cubicBezTo>
                      <a:pt x="644866" y="277259"/>
                      <a:pt x="633572" y="282026"/>
                      <a:pt x="624666" y="291561"/>
                    </a:cubicBezTo>
                    <a:cubicBezTo>
                      <a:pt x="615760" y="301095"/>
                      <a:pt x="611267" y="312932"/>
                      <a:pt x="611105" y="327031"/>
                    </a:cubicBezTo>
                    <a:cubicBezTo>
                      <a:pt x="611105" y="341130"/>
                      <a:pt x="615639" y="353048"/>
                      <a:pt x="624666" y="362703"/>
                    </a:cubicBezTo>
                    <a:cubicBezTo>
                      <a:pt x="633572" y="372238"/>
                      <a:pt x="644907" y="376964"/>
                      <a:pt x="658630" y="376803"/>
                    </a:cubicBezTo>
                    <a:cubicBezTo>
                      <a:pt x="666767" y="376803"/>
                      <a:pt x="674094" y="375025"/>
                      <a:pt x="680611" y="371510"/>
                    </a:cubicBezTo>
                    <a:cubicBezTo>
                      <a:pt x="687169" y="367834"/>
                      <a:pt x="692594" y="362905"/>
                      <a:pt x="696925" y="356603"/>
                    </a:cubicBezTo>
                    <a:lnTo>
                      <a:pt x="720283" y="374621"/>
                    </a:lnTo>
                    <a:cubicBezTo>
                      <a:pt x="714535" y="382580"/>
                      <a:pt x="707329" y="389124"/>
                      <a:pt x="698666" y="394215"/>
                    </a:cubicBezTo>
                    <a:cubicBezTo>
                      <a:pt x="690043" y="399305"/>
                      <a:pt x="680449" y="402497"/>
                      <a:pt x="670005" y="403830"/>
                    </a:cubicBezTo>
                    <a:lnTo>
                      <a:pt x="651748" y="434412"/>
                    </a:lnTo>
                    <a:lnTo>
                      <a:pt x="625435" y="434412"/>
                    </a:lnTo>
                    <a:lnTo>
                      <a:pt x="643895" y="403466"/>
                    </a:lnTo>
                    <a:cubicBezTo>
                      <a:pt x="631467" y="401244"/>
                      <a:pt x="620375" y="396477"/>
                      <a:pt x="610700" y="389165"/>
                    </a:cubicBezTo>
                    <a:cubicBezTo>
                      <a:pt x="601025" y="381853"/>
                      <a:pt x="593536" y="372763"/>
                      <a:pt x="588314" y="361936"/>
                    </a:cubicBezTo>
                    <a:cubicBezTo>
                      <a:pt x="583092" y="351109"/>
                      <a:pt x="580542" y="339474"/>
                      <a:pt x="580663" y="327071"/>
                    </a:cubicBezTo>
                    <a:close/>
                    <a:moveTo>
                      <a:pt x="728946" y="400517"/>
                    </a:moveTo>
                    <a:lnTo>
                      <a:pt x="784527" y="253545"/>
                    </a:lnTo>
                    <a:lnTo>
                      <a:pt x="823429" y="253545"/>
                    </a:lnTo>
                    <a:lnTo>
                      <a:pt x="879010" y="400517"/>
                    </a:lnTo>
                    <a:lnTo>
                      <a:pt x="847394" y="400517"/>
                    </a:lnTo>
                    <a:lnTo>
                      <a:pt x="833468" y="362299"/>
                    </a:lnTo>
                    <a:lnTo>
                      <a:pt x="774771" y="362299"/>
                    </a:lnTo>
                    <a:lnTo>
                      <a:pt x="760643" y="400517"/>
                    </a:lnTo>
                    <a:lnTo>
                      <a:pt x="729027" y="400517"/>
                    </a:lnTo>
                    <a:close/>
                    <a:moveTo>
                      <a:pt x="783919" y="336808"/>
                    </a:moveTo>
                    <a:lnTo>
                      <a:pt x="824158" y="336808"/>
                    </a:lnTo>
                    <a:lnTo>
                      <a:pt x="803917" y="281744"/>
                    </a:lnTo>
                    <a:lnTo>
                      <a:pt x="783879" y="336808"/>
                    </a:lnTo>
                    <a:close/>
                    <a:moveTo>
                      <a:pt x="903703" y="400517"/>
                    </a:moveTo>
                    <a:lnTo>
                      <a:pt x="903703" y="253545"/>
                    </a:lnTo>
                    <a:lnTo>
                      <a:pt x="933538" y="253545"/>
                    </a:lnTo>
                    <a:lnTo>
                      <a:pt x="933538" y="400517"/>
                    </a:lnTo>
                    <a:lnTo>
                      <a:pt x="903703" y="400517"/>
                    </a:lnTo>
                    <a:close/>
                    <a:moveTo>
                      <a:pt x="963413" y="380115"/>
                    </a:moveTo>
                    <a:lnTo>
                      <a:pt x="985030" y="360320"/>
                    </a:lnTo>
                    <a:cubicBezTo>
                      <a:pt x="989483" y="366057"/>
                      <a:pt x="994462" y="370500"/>
                      <a:pt x="999968" y="373652"/>
                    </a:cubicBezTo>
                    <a:cubicBezTo>
                      <a:pt x="1005595" y="376803"/>
                      <a:pt x="1011424" y="378338"/>
                      <a:pt x="1017456" y="378338"/>
                    </a:cubicBezTo>
                    <a:cubicBezTo>
                      <a:pt x="1023487" y="378338"/>
                      <a:pt x="1027940" y="376843"/>
                      <a:pt x="1031219" y="373813"/>
                    </a:cubicBezTo>
                    <a:cubicBezTo>
                      <a:pt x="1034620" y="370824"/>
                      <a:pt x="1036320" y="366622"/>
                      <a:pt x="1036320" y="361289"/>
                    </a:cubicBezTo>
                    <a:cubicBezTo>
                      <a:pt x="1036320" y="358138"/>
                      <a:pt x="1035389" y="355270"/>
                      <a:pt x="1033567" y="352684"/>
                    </a:cubicBezTo>
                    <a:cubicBezTo>
                      <a:pt x="1031584" y="350058"/>
                      <a:pt x="1029033" y="347917"/>
                      <a:pt x="1025916" y="346221"/>
                    </a:cubicBezTo>
                    <a:cubicBezTo>
                      <a:pt x="1022759" y="344403"/>
                      <a:pt x="1019156" y="342544"/>
                      <a:pt x="1015108" y="340726"/>
                    </a:cubicBezTo>
                    <a:cubicBezTo>
                      <a:pt x="1011060" y="338747"/>
                      <a:pt x="1006931" y="336888"/>
                      <a:pt x="1002721" y="335030"/>
                    </a:cubicBezTo>
                    <a:cubicBezTo>
                      <a:pt x="998510" y="333172"/>
                      <a:pt x="994462" y="330990"/>
                      <a:pt x="990536" y="328364"/>
                    </a:cubicBezTo>
                    <a:cubicBezTo>
                      <a:pt x="986488" y="325738"/>
                      <a:pt x="982885" y="322870"/>
                      <a:pt x="979727" y="319759"/>
                    </a:cubicBezTo>
                    <a:cubicBezTo>
                      <a:pt x="976570" y="316608"/>
                      <a:pt x="974019" y="312649"/>
                      <a:pt x="972076" y="307801"/>
                    </a:cubicBezTo>
                    <a:cubicBezTo>
                      <a:pt x="970093" y="302953"/>
                      <a:pt x="969121" y="297661"/>
                      <a:pt x="969121" y="291924"/>
                    </a:cubicBezTo>
                    <a:cubicBezTo>
                      <a:pt x="969121" y="280047"/>
                      <a:pt x="973574" y="269987"/>
                      <a:pt x="982480" y="261746"/>
                    </a:cubicBezTo>
                    <a:cubicBezTo>
                      <a:pt x="991386" y="253505"/>
                      <a:pt x="1002640" y="249384"/>
                      <a:pt x="1016241" y="249384"/>
                    </a:cubicBezTo>
                    <a:cubicBezTo>
                      <a:pt x="1036684" y="249384"/>
                      <a:pt x="1053768" y="257625"/>
                      <a:pt x="1067491" y="274068"/>
                    </a:cubicBezTo>
                    <a:lnTo>
                      <a:pt x="1045712" y="293661"/>
                    </a:lnTo>
                    <a:cubicBezTo>
                      <a:pt x="1036280" y="281380"/>
                      <a:pt x="1026524" y="275239"/>
                      <a:pt x="1016444" y="275239"/>
                    </a:cubicBezTo>
                    <a:cubicBezTo>
                      <a:pt x="1011465" y="275239"/>
                      <a:pt x="1007336" y="276734"/>
                      <a:pt x="1004057" y="279764"/>
                    </a:cubicBezTo>
                    <a:cubicBezTo>
                      <a:pt x="1000778" y="282754"/>
                      <a:pt x="999199" y="286430"/>
                      <a:pt x="999361" y="290753"/>
                    </a:cubicBezTo>
                    <a:cubicBezTo>
                      <a:pt x="999361" y="293500"/>
                      <a:pt x="1000130" y="296045"/>
                      <a:pt x="1001709" y="298388"/>
                    </a:cubicBezTo>
                    <a:cubicBezTo>
                      <a:pt x="1003287" y="300610"/>
                      <a:pt x="1005311" y="302630"/>
                      <a:pt x="1007781" y="304448"/>
                    </a:cubicBezTo>
                    <a:cubicBezTo>
                      <a:pt x="1010412" y="306145"/>
                      <a:pt x="1013408" y="307841"/>
                      <a:pt x="1016808" y="309538"/>
                    </a:cubicBezTo>
                    <a:lnTo>
                      <a:pt x="1027212" y="314426"/>
                    </a:lnTo>
                    <a:cubicBezTo>
                      <a:pt x="1031017" y="316123"/>
                      <a:pt x="1034741" y="317820"/>
                      <a:pt x="1038425" y="319517"/>
                    </a:cubicBezTo>
                    <a:cubicBezTo>
                      <a:pt x="1042230" y="321335"/>
                      <a:pt x="1045752" y="323557"/>
                      <a:pt x="1049031" y="326183"/>
                    </a:cubicBezTo>
                    <a:cubicBezTo>
                      <a:pt x="1052432" y="328647"/>
                      <a:pt x="1055427" y="331556"/>
                      <a:pt x="1058059" y="334788"/>
                    </a:cubicBezTo>
                    <a:cubicBezTo>
                      <a:pt x="1060690" y="337939"/>
                      <a:pt x="1062714" y="341655"/>
                      <a:pt x="1064131" y="345978"/>
                    </a:cubicBezTo>
                    <a:cubicBezTo>
                      <a:pt x="1065709" y="350422"/>
                      <a:pt x="1066479" y="355310"/>
                      <a:pt x="1066479" y="360683"/>
                    </a:cubicBezTo>
                    <a:cubicBezTo>
                      <a:pt x="1066236" y="374015"/>
                      <a:pt x="1061418" y="384640"/>
                      <a:pt x="1052148" y="392639"/>
                    </a:cubicBezTo>
                    <a:cubicBezTo>
                      <a:pt x="1042999" y="400598"/>
                      <a:pt x="1031543" y="404597"/>
                      <a:pt x="1017780" y="404597"/>
                    </a:cubicBezTo>
                    <a:cubicBezTo>
                      <a:pt x="1005716" y="404597"/>
                      <a:pt x="995313" y="402577"/>
                      <a:pt x="986569" y="398537"/>
                    </a:cubicBezTo>
                    <a:cubicBezTo>
                      <a:pt x="977784" y="394376"/>
                      <a:pt x="970093" y="388236"/>
                      <a:pt x="963413" y="380115"/>
                    </a:cubicBezTo>
                    <a:close/>
                    <a:moveTo>
                      <a:pt x="1099714" y="400517"/>
                    </a:moveTo>
                    <a:lnTo>
                      <a:pt x="1099714" y="253545"/>
                    </a:lnTo>
                    <a:lnTo>
                      <a:pt x="1185129" y="253545"/>
                    </a:lnTo>
                    <a:lnTo>
                      <a:pt x="1185129" y="279037"/>
                    </a:lnTo>
                    <a:lnTo>
                      <a:pt x="1129548" y="279037"/>
                    </a:lnTo>
                    <a:lnTo>
                      <a:pt x="1129548" y="312932"/>
                    </a:lnTo>
                    <a:lnTo>
                      <a:pt x="1176871" y="312932"/>
                    </a:lnTo>
                    <a:lnTo>
                      <a:pt x="1176871" y="338424"/>
                    </a:lnTo>
                    <a:lnTo>
                      <a:pt x="1129548" y="338424"/>
                    </a:lnTo>
                    <a:lnTo>
                      <a:pt x="1129548" y="375066"/>
                    </a:lnTo>
                    <a:lnTo>
                      <a:pt x="1185129" y="375066"/>
                    </a:lnTo>
                    <a:lnTo>
                      <a:pt x="1185129" y="400557"/>
                    </a:lnTo>
                    <a:lnTo>
                      <a:pt x="1099714" y="400557"/>
                    </a:lnTo>
                    <a:close/>
                  </a:path>
                </a:pathLst>
              </a:custGeom>
              <a:solidFill>
                <a:srgbClr val="000000"/>
              </a:solidFill>
              <a:ln w="0" cap="flat">
                <a:noFill/>
                <a:prstDash val="solid"/>
                <a:miter/>
              </a:ln>
            </p:spPr>
            <p:txBody>
              <a:bodyPr rtlCol="0" anchor="ctr"/>
              <a:lstStyle/>
              <a:p>
                <a:endParaRPr lang="fr-FR"/>
              </a:p>
            </p:txBody>
          </p:sp>
          <p:sp>
            <p:nvSpPr>
              <p:cNvPr id="16" name="Forme libre 15">
                <a:extLst>
                  <a:ext uri="{FF2B5EF4-FFF2-40B4-BE49-F238E27FC236}">
                    <a16:creationId xmlns:a16="http://schemas.microsoft.com/office/drawing/2014/main" id="{92B5C092-3599-0750-4455-A83CE97907BE}"/>
                  </a:ext>
                </a:extLst>
              </p:cNvPr>
              <p:cNvSpPr/>
              <p:nvPr/>
            </p:nvSpPr>
            <p:spPr>
              <a:xfrm>
                <a:off x="893648" y="-792067"/>
                <a:ext cx="511763" cy="359794"/>
              </a:xfrm>
              <a:custGeom>
                <a:avLst/>
                <a:gdLst>
                  <a:gd name="connsiteX0" fmla="*/ 487556 w 511763"/>
                  <a:gd name="connsiteY0" fmla="*/ 305013 h 359794"/>
                  <a:gd name="connsiteX1" fmla="*/ 493628 w 511763"/>
                  <a:gd name="connsiteY1" fmla="*/ 316002 h 359794"/>
                  <a:gd name="connsiteX2" fmla="*/ 473793 w 511763"/>
                  <a:gd name="connsiteY2" fmla="*/ 321294 h 359794"/>
                  <a:gd name="connsiteX3" fmla="*/ 487556 w 511763"/>
                  <a:gd name="connsiteY3" fmla="*/ 305013 h 359794"/>
                  <a:gd name="connsiteX4" fmla="*/ 498567 w 511763"/>
                  <a:gd name="connsiteY4" fmla="*/ 337171 h 359794"/>
                  <a:gd name="connsiteX5" fmla="*/ 494640 w 511763"/>
                  <a:gd name="connsiteY5" fmla="*/ 337171 h 359794"/>
                  <a:gd name="connsiteX6" fmla="*/ 478934 w 511763"/>
                  <a:gd name="connsiteY6" fmla="*/ 347756 h 359794"/>
                  <a:gd name="connsiteX7" fmla="*/ 470675 w 511763"/>
                  <a:gd name="connsiteY7" fmla="*/ 337171 h 359794"/>
                  <a:gd name="connsiteX8" fmla="*/ 471647 w 511763"/>
                  <a:gd name="connsiteY8" fmla="*/ 328364 h 359794"/>
                  <a:gd name="connsiteX9" fmla="*/ 503870 w 511763"/>
                  <a:gd name="connsiteY9" fmla="*/ 317780 h 359794"/>
                  <a:gd name="connsiteX10" fmla="*/ 493669 w 511763"/>
                  <a:gd name="connsiteY10" fmla="*/ 296408 h 359794"/>
                  <a:gd name="connsiteX11" fmla="*/ 461081 w 511763"/>
                  <a:gd name="connsiteY11" fmla="*/ 344039 h 359794"/>
                  <a:gd name="connsiteX12" fmla="*/ 473266 w 511763"/>
                  <a:gd name="connsiteY12" fmla="*/ 359512 h 359794"/>
                  <a:gd name="connsiteX13" fmla="*/ 498608 w 511763"/>
                  <a:gd name="connsiteY13" fmla="*/ 337171 h 359794"/>
                  <a:gd name="connsiteX14" fmla="*/ 493507 w 511763"/>
                  <a:gd name="connsiteY14" fmla="*/ 289339 h 359794"/>
                  <a:gd name="connsiteX15" fmla="*/ 511764 w 511763"/>
                  <a:gd name="connsiteY15" fmla="*/ 272694 h 359794"/>
                  <a:gd name="connsiteX16" fmla="*/ 511764 w 511763"/>
                  <a:gd name="connsiteY16" fmla="*/ 270351 h 359794"/>
                  <a:gd name="connsiteX17" fmla="*/ 499579 w 511763"/>
                  <a:gd name="connsiteY17" fmla="*/ 270351 h 359794"/>
                  <a:gd name="connsiteX18" fmla="*/ 488771 w 511763"/>
                  <a:gd name="connsiteY18" fmla="*/ 289540 h 359794"/>
                  <a:gd name="connsiteX19" fmla="*/ 493466 w 511763"/>
                  <a:gd name="connsiteY19" fmla="*/ 289540 h 359794"/>
                  <a:gd name="connsiteX20" fmla="*/ 493466 w 511763"/>
                  <a:gd name="connsiteY20" fmla="*/ 289339 h 359794"/>
                  <a:gd name="connsiteX21" fmla="*/ 424972 w 511763"/>
                  <a:gd name="connsiteY21" fmla="*/ 305417 h 359794"/>
                  <a:gd name="connsiteX22" fmla="*/ 435578 w 511763"/>
                  <a:gd name="connsiteY22" fmla="*/ 305417 h 359794"/>
                  <a:gd name="connsiteX23" fmla="*/ 418698 w 511763"/>
                  <a:gd name="connsiteY23" fmla="*/ 351674 h 359794"/>
                  <a:gd name="connsiteX24" fmla="*/ 423393 w 511763"/>
                  <a:gd name="connsiteY24" fmla="*/ 359512 h 359794"/>
                  <a:gd name="connsiteX25" fmla="*/ 455212 w 511763"/>
                  <a:gd name="connsiteY25" fmla="*/ 334828 h 359794"/>
                  <a:gd name="connsiteX26" fmla="*/ 452257 w 511763"/>
                  <a:gd name="connsiteY26" fmla="*/ 334828 h 359794"/>
                  <a:gd name="connsiteX27" fmla="*/ 431449 w 511763"/>
                  <a:gd name="connsiteY27" fmla="*/ 348927 h 359794"/>
                  <a:gd name="connsiteX28" fmla="*/ 446953 w 511763"/>
                  <a:gd name="connsiteY28" fmla="*/ 305417 h 359794"/>
                  <a:gd name="connsiteX29" fmla="*/ 462863 w 511763"/>
                  <a:gd name="connsiteY29" fmla="*/ 305417 h 359794"/>
                  <a:gd name="connsiteX30" fmla="*/ 464846 w 511763"/>
                  <a:gd name="connsiteY30" fmla="*/ 298751 h 359794"/>
                  <a:gd name="connsiteX31" fmla="*/ 449342 w 511763"/>
                  <a:gd name="connsiteY31" fmla="*/ 298751 h 359794"/>
                  <a:gd name="connsiteX32" fmla="*/ 455252 w 511763"/>
                  <a:gd name="connsiteY32" fmla="*/ 282107 h 359794"/>
                  <a:gd name="connsiteX33" fmla="*/ 449180 w 511763"/>
                  <a:gd name="connsiteY33" fmla="*/ 282107 h 359794"/>
                  <a:gd name="connsiteX34" fmla="*/ 438169 w 511763"/>
                  <a:gd name="connsiteY34" fmla="*/ 298751 h 359794"/>
                  <a:gd name="connsiteX35" fmla="*/ 425013 w 511763"/>
                  <a:gd name="connsiteY35" fmla="*/ 300529 h 359794"/>
                  <a:gd name="connsiteX36" fmla="*/ 425013 w 511763"/>
                  <a:gd name="connsiteY36" fmla="*/ 305417 h 359794"/>
                  <a:gd name="connsiteX37" fmla="*/ 413961 w 511763"/>
                  <a:gd name="connsiteY37" fmla="*/ 303074 h 359794"/>
                  <a:gd name="connsiteX38" fmla="*/ 410237 w 511763"/>
                  <a:gd name="connsiteY38" fmla="*/ 296408 h 359794"/>
                  <a:gd name="connsiteX39" fmla="*/ 385503 w 511763"/>
                  <a:gd name="connsiteY39" fmla="*/ 316406 h 359794"/>
                  <a:gd name="connsiteX40" fmla="*/ 388458 w 511763"/>
                  <a:gd name="connsiteY40" fmla="*/ 316406 h 359794"/>
                  <a:gd name="connsiteX41" fmla="*/ 401412 w 511763"/>
                  <a:gd name="connsiteY41" fmla="*/ 306589 h 359794"/>
                  <a:gd name="connsiteX42" fmla="*/ 383560 w 511763"/>
                  <a:gd name="connsiteY42" fmla="*/ 352846 h 359794"/>
                  <a:gd name="connsiteX43" fmla="*/ 387487 w 511763"/>
                  <a:gd name="connsiteY43" fmla="*/ 359512 h 359794"/>
                  <a:gd name="connsiteX44" fmla="*/ 411047 w 511763"/>
                  <a:gd name="connsiteY44" fmla="*/ 339514 h 359794"/>
                  <a:gd name="connsiteX45" fmla="*/ 408092 w 511763"/>
                  <a:gd name="connsiteY45" fmla="*/ 339514 h 359794"/>
                  <a:gd name="connsiteX46" fmla="*/ 395138 w 511763"/>
                  <a:gd name="connsiteY46" fmla="*/ 349331 h 359794"/>
                  <a:gd name="connsiteX47" fmla="*/ 414002 w 511763"/>
                  <a:gd name="connsiteY47" fmla="*/ 303074 h 359794"/>
                  <a:gd name="connsiteX48" fmla="*/ 415742 w 511763"/>
                  <a:gd name="connsiteY48" fmla="*/ 284652 h 359794"/>
                  <a:gd name="connsiteX49" fmla="*/ 422989 w 511763"/>
                  <a:gd name="connsiteY49" fmla="*/ 277421 h 359794"/>
                  <a:gd name="connsiteX50" fmla="*/ 415742 w 511763"/>
                  <a:gd name="connsiteY50" fmla="*/ 270189 h 359794"/>
                  <a:gd name="connsiteX51" fmla="*/ 410642 w 511763"/>
                  <a:gd name="connsiteY51" fmla="*/ 272331 h 359794"/>
                  <a:gd name="connsiteX52" fmla="*/ 408496 w 511763"/>
                  <a:gd name="connsiteY52" fmla="*/ 277421 h 359794"/>
                  <a:gd name="connsiteX53" fmla="*/ 415742 w 511763"/>
                  <a:gd name="connsiteY53" fmla="*/ 284652 h 359794"/>
                  <a:gd name="connsiteX54" fmla="*/ 329517 w 511763"/>
                  <a:gd name="connsiteY54" fmla="*/ 309336 h 359794"/>
                  <a:gd name="connsiteX55" fmla="*/ 329517 w 511763"/>
                  <a:gd name="connsiteY55" fmla="*/ 323233 h 359794"/>
                  <a:gd name="connsiteX56" fmla="*/ 316968 w 511763"/>
                  <a:gd name="connsiteY56" fmla="*/ 351068 h 359794"/>
                  <a:gd name="connsiteX57" fmla="*/ 322271 w 511763"/>
                  <a:gd name="connsiteY57" fmla="*/ 359673 h 359794"/>
                  <a:gd name="connsiteX58" fmla="*/ 328182 w 511763"/>
                  <a:gd name="connsiteY58" fmla="*/ 355553 h 359794"/>
                  <a:gd name="connsiteX59" fmla="*/ 340569 w 511763"/>
                  <a:gd name="connsiteY59" fmla="*/ 323031 h 359794"/>
                  <a:gd name="connsiteX60" fmla="*/ 361579 w 511763"/>
                  <a:gd name="connsiteY60" fmla="*/ 308528 h 359794"/>
                  <a:gd name="connsiteX61" fmla="*/ 362348 w 511763"/>
                  <a:gd name="connsiteY61" fmla="*/ 315598 h 359794"/>
                  <a:gd name="connsiteX62" fmla="*/ 343281 w 511763"/>
                  <a:gd name="connsiteY62" fmla="*/ 351836 h 359794"/>
                  <a:gd name="connsiteX63" fmla="*/ 347977 w 511763"/>
                  <a:gd name="connsiteY63" fmla="*/ 359673 h 359794"/>
                  <a:gd name="connsiteX64" fmla="*/ 372711 w 511763"/>
                  <a:gd name="connsiteY64" fmla="*/ 339676 h 359794"/>
                  <a:gd name="connsiteX65" fmla="*/ 369391 w 511763"/>
                  <a:gd name="connsiteY65" fmla="*/ 339676 h 359794"/>
                  <a:gd name="connsiteX66" fmla="*/ 356437 w 511763"/>
                  <a:gd name="connsiteY66" fmla="*/ 349493 h 359794"/>
                  <a:gd name="connsiteX67" fmla="*/ 372751 w 511763"/>
                  <a:gd name="connsiteY67" fmla="*/ 316568 h 359794"/>
                  <a:gd name="connsiteX68" fmla="*/ 375909 w 511763"/>
                  <a:gd name="connsiteY68" fmla="*/ 305377 h 359794"/>
                  <a:gd name="connsiteX69" fmla="*/ 367286 w 511763"/>
                  <a:gd name="connsiteY69" fmla="*/ 296570 h 359794"/>
                  <a:gd name="connsiteX70" fmla="*/ 342552 w 511763"/>
                  <a:gd name="connsiteY70" fmla="*/ 316770 h 359794"/>
                  <a:gd name="connsiteX71" fmla="*/ 342552 w 511763"/>
                  <a:gd name="connsiteY71" fmla="*/ 308165 h 359794"/>
                  <a:gd name="connsiteX72" fmla="*/ 335104 w 511763"/>
                  <a:gd name="connsiteY72" fmla="*/ 296610 h 359794"/>
                  <a:gd name="connsiteX73" fmla="*/ 318021 w 511763"/>
                  <a:gd name="connsiteY73" fmla="*/ 316608 h 359794"/>
                  <a:gd name="connsiteX74" fmla="*/ 320976 w 511763"/>
                  <a:gd name="connsiteY74" fmla="*/ 316608 h 359794"/>
                  <a:gd name="connsiteX75" fmla="*/ 329598 w 511763"/>
                  <a:gd name="connsiteY75" fmla="*/ 309376 h 359794"/>
                  <a:gd name="connsiteX76" fmla="*/ 316847 w 511763"/>
                  <a:gd name="connsiteY76" fmla="*/ 310548 h 359794"/>
                  <a:gd name="connsiteX77" fmla="*/ 312151 w 511763"/>
                  <a:gd name="connsiteY77" fmla="*/ 296449 h 359794"/>
                  <a:gd name="connsiteX78" fmla="*/ 295473 w 511763"/>
                  <a:gd name="connsiteY78" fmla="*/ 316648 h 359794"/>
                  <a:gd name="connsiteX79" fmla="*/ 295473 w 511763"/>
                  <a:gd name="connsiteY79" fmla="*/ 308043 h 359794"/>
                  <a:gd name="connsiteX80" fmla="*/ 288024 w 511763"/>
                  <a:gd name="connsiteY80" fmla="*/ 296489 h 359794"/>
                  <a:gd name="connsiteX81" fmla="*/ 270941 w 511763"/>
                  <a:gd name="connsiteY81" fmla="*/ 316487 h 359794"/>
                  <a:gd name="connsiteX82" fmla="*/ 273896 w 511763"/>
                  <a:gd name="connsiteY82" fmla="*/ 316487 h 359794"/>
                  <a:gd name="connsiteX83" fmla="*/ 282357 w 511763"/>
                  <a:gd name="connsiteY83" fmla="*/ 309255 h 359794"/>
                  <a:gd name="connsiteX84" fmla="*/ 282357 w 511763"/>
                  <a:gd name="connsiteY84" fmla="*/ 323153 h 359794"/>
                  <a:gd name="connsiteX85" fmla="*/ 269808 w 511763"/>
                  <a:gd name="connsiteY85" fmla="*/ 350988 h 359794"/>
                  <a:gd name="connsiteX86" fmla="*/ 275111 w 511763"/>
                  <a:gd name="connsiteY86" fmla="*/ 359593 h 359794"/>
                  <a:gd name="connsiteX87" fmla="*/ 281021 w 511763"/>
                  <a:gd name="connsiteY87" fmla="*/ 355472 h 359794"/>
                  <a:gd name="connsiteX88" fmla="*/ 293003 w 511763"/>
                  <a:gd name="connsiteY88" fmla="*/ 322951 h 359794"/>
                  <a:gd name="connsiteX89" fmla="*/ 303609 w 511763"/>
                  <a:gd name="connsiteY89" fmla="*/ 310790 h 359794"/>
                  <a:gd name="connsiteX90" fmla="*/ 316968 w 511763"/>
                  <a:gd name="connsiteY90" fmla="*/ 310790 h 359794"/>
                  <a:gd name="connsiteX91" fmla="*/ 316968 w 511763"/>
                  <a:gd name="connsiteY91" fmla="*/ 310588 h 359794"/>
                  <a:gd name="connsiteX92" fmla="*/ 248312 w 511763"/>
                  <a:gd name="connsiteY92" fmla="*/ 305054 h 359794"/>
                  <a:gd name="connsiteX93" fmla="*/ 254384 w 511763"/>
                  <a:gd name="connsiteY93" fmla="*/ 316042 h 359794"/>
                  <a:gd name="connsiteX94" fmla="*/ 234548 w 511763"/>
                  <a:gd name="connsiteY94" fmla="*/ 321335 h 359794"/>
                  <a:gd name="connsiteX95" fmla="*/ 248312 w 511763"/>
                  <a:gd name="connsiteY95" fmla="*/ 305054 h 359794"/>
                  <a:gd name="connsiteX96" fmla="*/ 259323 w 511763"/>
                  <a:gd name="connsiteY96" fmla="*/ 337212 h 359794"/>
                  <a:gd name="connsiteX97" fmla="*/ 255396 w 511763"/>
                  <a:gd name="connsiteY97" fmla="*/ 337212 h 359794"/>
                  <a:gd name="connsiteX98" fmla="*/ 239689 w 511763"/>
                  <a:gd name="connsiteY98" fmla="*/ 347796 h 359794"/>
                  <a:gd name="connsiteX99" fmla="*/ 231431 w 511763"/>
                  <a:gd name="connsiteY99" fmla="*/ 337212 h 359794"/>
                  <a:gd name="connsiteX100" fmla="*/ 232403 w 511763"/>
                  <a:gd name="connsiteY100" fmla="*/ 328404 h 359794"/>
                  <a:gd name="connsiteX101" fmla="*/ 264626 w 511763"/>
                  <a:gd name="connsiteY101" fmla="*/ 317820 h 359794"/>
                  <a:gd name="connsiteX102" fmla="*/ 254425 w 511763"/>
                  <a:gd name="connsiteY102" fmla="*/ 296449 h 359794"/>
                  <a:gd name="connsiteX103" fmla="*/ 221837 w 511763"/>
                  <a:gd name="connsiteY103" fmla="*/ 344079 h 359794"/>
                  <a:gd name="connsiteX104" fmla="*/ 234022 w 511763"/>
                  <a:gd name="connsiteY104" fmla="*/ 359552 h 359794"/>
                  <a:gd name="connsiteX105" fmla="*/ 259363 w 511763"/>
                  <a:gd name="connsiteY105" fmla="*/ 337212 h 359794"/>
                  <a:gd name="connsiteX106" fmla="*/ 185728 w 511763"/>
                  <a:gd name="connsiteY106" fmla="*/ 305458 h 359794"/>
                  <a:gd name="connsiteX107" fmla="*/ 196334 w 511763"/>
                  <a:gd name="connsiteY107" fmla="*/ 305458 h 359794"/>
                  <a:gd name="connsiteX108" fmla="*/ 179453 w 511763"/>
                  <a:gd name="connsiteY108" fmla="*/ 351715 h 359794"/>
                  <a:gd name="connsiteX109" fmla="*/ 184149 w 511763"/>
                  <a:gd name="connsiteY109" fmla="*/ 359552 h 359794"/>
                  <a:gd name="connsiteX110" fmla="*/ 215967 w 511763"/>
                  <a:gd name="connsiteY110" fmla="*/ 334868 h 359794"/>
                  <a:gd name="connsiteX111" fmla="*/ 213012 w 511763"/>
                  <a:gd name="connsiteY111" fmla="*/ 334868 h 359794"/>
                  <a:gd name="connsiteX112" fmla="*/ 192205 w 511763"/>
                  <a:gd name="connsiteY112" fmla="*/ 348968 h 359794"/>
                  <a:gd name="connsiteX113" fmla="*/ 207709 w 511763"/>
                  <a:gd name="connsiteY113" fmla="*/ 305458 h 359794"/>
                  <a:gd name="connsiteX114" fmla="*/ 223618 w 511763"/>
                  <a:gd name="connsiteY114" fmla="*/ 305458 h 359794"/>
                  <a:gd name="connsiteX115" fmla="*/ 225602 w 511763"/>
                  <a:gd name="connsiteY115" fmla="*/ 298792 h 359794"/>
                  <a:gd name="connsiteX116" fmla="*/ 210098 w 511763"/>
                  <a:gd name="connsiteY116" fmla="*/ 298792 h 359794"/>
                  <a:gd name="connsiteX117" fmla="*/ 216008 w 511763"/>
                  <a:gd name="connsiteY117" fmla="*/ 282148 h 359794"/>
                  <a:gd name="connsiteX118" fmla="*/ 209936 w 511763"/>
                  <a:gd name="connsiteY118" fmla="*/ 282148 h 359794"/>
                  <a:gd name="connsiteX119" fmla="*/ 198925 w 511763"/>
                  <a:gd name="connsiteY119" fmla="*/ 298792 h 359794"/>
                  <a:gd name="connsiteX120" fmla="*/ 185768 w 511763"/>
                  <a:gd name="connsiteY120" fmla="*/ 300570 h 359794"/>
                  <a:gd name="connsiteX121" fmla="*/ 185768 w 511763"/>
                  <a:gd name="connsiteY121" fmla="*/ 305458 h 359794"/>
                  <a:gd name="connsiteX122" fmla="*/ 129378 w 511763"/>
                  <a:gd name="connsiteY122" fmla="*/ 341534 h 359794"/>
                  <a:gd name="connsiteX123" fmla="*/ 154315 w 511763"/>
                  <a:gd name="connsiteY123" fmla="*/ 307841 h 359794"/>
                  <a:gd name="connsiteX124" fmla="*/ 159820 w 511763"/>
                  <a:gd name="connsiteY124" fmla="*/ 308609 h 359794"/>
                  <a:gd name="connsiteX125" fmla="*/ 150590 w 511763"/>
                  <a:gd name="connsiteY125" fmla="*/ 333293 h 359794"/>
                  <a:gd name="connsiteX126" fmla="*/ 133102 w 511763"/>
                  <a:gd name="connsiteY126" fmla="*/ 347594 h 359794"/>
                  <a:gd name="connsiteX127" fmla="*/ 129378 w 511763"/>
                  <a:gd name="connsiteY127" fmla="*/ 341534 h 359794"/>
                  <a:gd name="connsiteX128" fmla="*/ 178279 w 511763"/>
                  <a:gd name="connsiteY128" fmla="*/ 293702 h 359794"/>
                  <a:gd name="connsiteX129" fmla="*/ 173381 w 511763"/>
                  <a:gd name="connsiteY129" fmla="*/ 293298 h 359794"/>
                  <a:gd name="connsiteX130" fmla="*/ 167876 w 511763"/>
                  <a:gd name="connsiteY130" fmla="*/ 298792 h 359794"/>
                  <a:gd name="connsiteX131" fmla="*/ 166904 w 511763"/>
                  <a:gd name="connsiteY131" fmla="*/ 298792 h 359794"/>
                  <a:gd name="connsiteX132" fmla="*/ 118408 w 511763"/>
                  <a:gd name="connsiteY132" fmla="*/ 350745 h 359794"/>
                  <a:gd name="connsiteX133" fmla="*/ 127030 w 511763"/>
                  <a:gd name="connsiteY133" fmla="*/ 359552 h 359794"/>
                  <a:gd name="connsiteX134" fmla="*/ 148242 w 511763"/>
                  <a:gd name="connsiteY134" fmla="*/ 339353 h 359794"/>
                  <a:gd name="connsiteX135" fmla="*/ 147838 w 511763"/>
                  <a:gd name="connsiteY135" fmla="*/ 343069 h 359794"/>
                  <a:gd name="connsiteX136" fmla="*/ 155691 w 511763"/>
                  <a:gd name="connsiteY136" fmla="*/ 359512 h 359794"/>
                  <a:gd name="connsiteX137" fmla="*/ 172572 w 511763"/>
                  <a:gd name="connsiteY137" fmla="*/ 339514 h 359794"/>
                  <a:gd name="connsiteX138" fmla="*/ 169616 w 511763"/>
                  <a:gd name="connsiteY138" fmla="*/ 339514 h 359794"/>
                  <a:gd name="connsiteX139" fmla="*/ 161156 w 511763"/>
                  <a:gd name="connsiteY139" fmla="*/ 346746 h 359794"/>
                  <a:gd name="connsiteX140" fmla="*/ 161156 w 511763"/>
                  <a:gd name="connsiteY140" fmla="*/ 332848 h 359794"/>
                  <a:gd name="connsiteX141" fmla="*/ 178239 w 511763"/>
                  <a:gd name="connsiteY141" fmla="*/ 293661 h 359794"/>
                  <a:gd name="connsiteX142" fmla="*/ 128204 w 511763"/>
                  <a:gd name="connsiteY142" fmla="*/ 310548 h 359794"/>
                  <a:gd name="connsiteX143" fmla="*/ 123508 w 511763"/>
                  <a:gd name="connsiteY143" fmla="*/ 296449 h 359794"/>
                  <a:gd name="connsiteX144" fmla="*/ 106830 w 511763"/>
                  <a:gd name="connsiteY144" fmla="*/ 316648 h 359794"/>
                  <a:gd name="connsiteX145" fmla="*/ 106830 w 511763"/>
                  <a:gd name="connsiteY145" fmla="*/ 308043 h 359794"/>
                  <a:gd name="connsiteX146" fmla="*/ 99179 w 511763"/>
                  <a:gd name="connsiteY146" fmla="*/ 296489 h 359794"/>
                  <a:gd name="connsiteX147" fmla="*/ 82298 w 511763"/>
                  <a:gd name="connsiteY147" fmla="*/ 316487 h 359794"/>
                  <a:gd name="connsiteX148" fmla="*/ 85254 w 511763"/>
                  <a:gd name="connsiteY148" fmla="*/ 316487 h 359794"/>
                  <a:gd name="connsiteX149" fmla="*/ 93714 w 511763"/>
                  <a:gd name="connsiteY149" fmla="*/ 309255 h 359794"/>
                  <a:gd name="connsiteX150" fmla="*/ 93714 w 511763"/>
                  <a:gd name="connsiteY150" fmla="*/ 323153 h 359794"/>
                  <a:gd name="connsiteX151" fmla="*/ 80963 w 511763"/>
                  <a:gd name="connsiteY151" fmla="*/ 351190 h 359794"/>
                  <a:gd name="connsiteX152" fmla="*/ 86266 w 511763"/>
                  <a:gd name="connsiteY152" fmla="*/ 359795 h 359794"/>
                  <a:gd name="connsiteX153" fmla="*/ 92176 w 511763"/>
                  <a:gd name="connsiteY153" fmla="*/ 355674 h 359794"/>
                  <a:gd name="connsiteX154" fmla="*/ 104563 w 511763"/>
                  <a:gd name="connsiteY154" fmla="*/ 322951 h 359794"/>
                  <a:gd name="connsiteX155" fmla="*/ 115169 w 511763"/>
                  <a:gd name="connsiteY155" fmla="*/ 310790 h 359794"/>
                  <a:gd name="connsiteX156" fmla="*/ 128326 w 511763"/>
                  <a:gd name="connsiteY156" fmla="*/ 310790 h 359794"/>
                  <a:gd name="connsiteX157" fmla="*/ 128326 w 511763"/>
                  <a:gd name="connsiteY157" fmla="*/ 310588 h 359794"/>
                  <a:gd name="connsiteX158" fmla="*/ 45906 w 511763"/>
                  <a:gd name="connsiteY158" fmla="*/ 357371 h 359794"/>
                  <a:gd name="connsiteX159" fmla="*/ 47080 w 511763"/>
                  <a:gd name="connsiteY159" fmla="*/ 353856 h 359794"/>
                  <a:gd name="connsiteX160" fmla="*/ 35866 w 511763"/>
                  <a:gd name="connsiteY160" fmla="*/ 334060 h 359794"/>
                  <a:gd name="connsiteX161" fmla="*/ 41777 w 511763"/>
                  <a:gd name="connsiteY161" fmla="*/ 318183 h 359794"/>
                  <a:gd name="connsiteX162" fmla="*/ 54164 w 511763"/>
                  <a:gd name="connsiteY162" fmla="*/ 318183 h 359794"/>
                  <a:gd name="connsiteX163" fmla="*/ 60843 w 511763"/>
                  <a:gd name="connsiteY163" fmla="*/ 329940 h 359794"/>
                  <a:gd name="connsiteX164" fmla="*/ 65377 w 511763"/>
                  <a:gd name="connsiteY164" fmla="*/ 329940 h 359794"/>
                  <a:gd name="connsiteX165" fmla="*/ 75579 w 511763"/>
                  <a:gd name="connsiteY165" fmla="*/ 301903 h 359794"/>
                  <a:gd name="connsiteX166" fmla="*/ 71045 w 511763"/>
                  <a:gd name="connsiteY166" fmla="*/ 301903 h 359794"/>
                  <a:gd name="connsiteX167" fmla="*/ 55743 w 511763"/>
                  <a:gd name="connsiteY167" fmla="*/ 313659 h 359794"/>
                  <a:gd name="connsiteX168" fmla="*/ 43355 w 511763"/>
                  <a:gd name="connsiteY168" fmla="*/ 313659 h 359794"/>
                  <a:gd name="connsiteX169" fmla="*/ 51816 w 511763"/>
                  <a:gd name="connsiteY169" fmla="*/ 290712 h 359794"/>
                  <a:gd name="connsiteX170" fmla="*/ 66754 w 511763"/>
                  <a:gd name="connsiteY170" fmla="*/ 280895 h 359794"/>
                  <a:gd name="connsiteX171" fmla="*/ 69506 w 511763"/>
                  <a:gd name="connsiteY171" fmla="*/ 280895 h 359794"/>
                  <a:gd name="connsiteX172" fmla="*/ 81691 w 511763"/>
                  <a:gd name="connsiteY172" fmla="*/ 295196 h 359794"/>
                  <a:gd name="connsiteX173" fmla="*/ 86023 w 511763"/>
                  <a:gd name="connsiteY173" fmla="*/ 295196 h 359794"/>
                  <a:gd name="connsiteX174" fmla="*/ 89545 w 511763"/>
                  <a:gd name="connsiteY174" fmla="*/ 276168 h 359794"/>
                  <a:gd name="connsiteX175" fmla="*/ 29632 w 511763"/>
                  <a:gd name="connsiteY175" fmla="*/ 276168 h 359794"/>
                  <a:gd name="connsiteX176" fmla="*/ 28458 w 511763"/>
                  <a:gd name="connsiteY176" fmla="*/ 279683 h 359794"/>
                  <a:gd name="connsiteX177" fmla="*/ 36312 w 511763"/>
                  <a:gd name="connsiteY177" fmla="*/ 299479 h 359794"/>
                  <a:gd name="connsiteX178" fmla="*/ 23560 w 511763"/>
                  <a:gd name="connsiteY178" fmla="*/ 334182 h 359794"/>
                  <a:gd name="connsiteX179" fmla="*/ 972 w 511763"/>
                  <a:gd name="connsiteY179" fmla="*/ 353977 h 359794"/>
                  <a:gd name="connsiteX180" fmla="*/ 0 w 511763"/>
                  <a:gd name="connsiteY180" fmla="*/ 357492 h 359794"/>
                  <a:gd name="connsiteX181" fmla="*/ 45946 w 511763"/>
                  <a:gd name="connsiteY181" fmla="*/ 357492 h 359794"/>
                  <a:gd name="connsiteX182" fmla="*/ 45946 w 511763"/>
                  <a:gd name="connsiteY182" fmla="*/ 357290 h 359794"/>
                  <a:gd name="connsiteX183" fmla="*/ 343038 w 511763"/>
                  <a:gd name="connsiteY183" fmla="*/ 169999 h 359794"/>
                  <a:gd name="connsiteX184" fmla="*/ 349110 w 511763"/>
                  <a:gd name="connsiteY184" fmla="*/ 180988 h 359794"/>
                  <a:gd name="connsiteX185" fmla="*/ 329275 w 511763"/>
                  <a:gd name="connsiteY185" fmla="*/ 186280 h 359794"/>
                  <a:gd name="connsiteX186" fmla="*/ 343038 w 511763"/>
                  <a:gd name="connsiteY186" fmla="*/ 169999 h 359794"/>
                  <a:gd name="connsiteX187" fmla="*/ 354049 w 511763"/>
                  <a:gd name="connsiteY187" fmla="*/ 202157 h 359794"/>
                  <a:gd name="connsiteX188" fmla="*/ 350122 w 511763"/>
                  <a:gd name="connsiteY188" fmla="*/ 202157 h 359794"/>
                  <a:gd name="connsiteX189" fmla="*/ 334416 w 511763"/>
                  <a:gd name="connsiteY189" fmla="*/ 212742 h 359794"/>
                  <a:gd name="connsiteX190" fmla="*/ 326157 w 511763"/>
                  <a:gd name="connsiteY190" fmla="*/ 202157 h 359794"/>
                  <a:gd name="connsiteX191" fmla="*/ 327129 w 511763"/>
                  <a:gd name="connsiteY191" fmla="*/ 193350 h 359794"/>
                  <a:gd name="connsiteX192" fmla="*/ 359352 w 511763"/>
                  <a:gd name="connsiteY192" fmla="*/ 182766 h 359794"/>
                  <a:gd name="connsiteX193" fmla="*/ 349151 w 511763"/>
                  <a:gd name="connsiteY193" fmla="*/ 161394 h 359794"/>
                  <a:gd name="connsiteX194" fmla="*/ 316563 w 511763"/>
                  <a:gd name="connsiteY194" fmla="*/ 209025 h 359794"/>
                  <a:gd name="connsiteX195" fmla="*/ 328748 w 511763"/>
                  <a:gd name="connsiteY195" fmla="*/ 224498 h 359794"/>
                  <a:gd name="connsiteX196" fmla="*/ 354090 w 511763"/>
                  <a:gd name="connsiteY196" fmla="*/ 202157 h 359794"/>
                  <a:gd name="connsiteX197" fmla="*/ 348989 w 511763"/>
                  <a:gd name="connsiteY197" fmla="*/ 154325 h 359794"/>
                  <a:gd name="connsiteX198" fmla="*/ 367246 w 511763"/>
                  <a:gd name="connsiteY198" fmla="*/ 137680 h 359794"/>
                  <a:gd name="connsiteX199" fmla="*/ 367246 w 511763"/>
                  <a:gd name="connsiteY199" fmla="*/ 135337 h 359794"/>
                  <a:gd name="connsiteX200" fmla="*/ 355061 w 511763"/>
                  <a:gd name="connsiteY200" fmla="*/ 135337 h 359794"/>
                  <a:gd name="connsiteX201" fmla="*/ 344253 w 511763"/>
                  <a:gd name="connsiteY201" fmla="*/ 154527 h 359794"/>
                  <a:gd name="connsiteX202" fmla="*/ 348948 w 511763"/>
                  <a:gd name="connsiteY202" fmla="*/ 154527 h 359794"/>
                  <a:gd name="connsiteX203" fmla="*/ 348948 w 511763"/>
                  <a:gd name="connsiteY203" fmla="*/ 154325 h 359794"/>
                  <a:gd name="connsiteX204" fmla="*/ 280454 w 511763"/>
                  <a:gd name="connsiteY204" fmla="*/ 170403 h 359794"/>
                  <a:gd name="connsiteX205" fmla="*/ 291060 w 511763"/>
                  <a:gd name="connsiteY205" fmla="*/ 170403 h 359794"/>
                  <a:gd name="connsiteX206" fmla="*/ 274180 w 511763"/>
                  <a:gd name="connsiteY206" fmla="*/ 216660 h 359794"/>
                  <a:gd name="connsiteX207" fmla="*/ 278875 w 511763"/>
                  <a:gd name="connsiteY207" fmla="*/ 224498 h 359794"/>
                  <a:gd name="connsiteX208" fmla="*/ 310694 w 511763"/>
                  <a:gd name="connsiteY208" fmla="*/ 199814 h 359794"/>
                  <a:gd name="connsiteX209" fmla="*/ 307738 w 511763"/>
                  <a:gd name="connsiteY209" fmla="*/ 199814 h 359794"/>
                  <a:gd name="connsiteX210" fmla="*/ 286931 w 511763"/>
                  <a:gd name="connsiteY210" fmla="*/ 213913 h 359794"/>
                  <a:gd name="connsiteX211" fmla="*/ 302435 w 511763"/>
                  <a:gd name="connsiteY211" fmla="*/ 170403 h 359794"/>
                  <a:gd name="connsiteX212" fmla="*/ 318345 w 511763"/>
                  <a:gd name="connsiteY212" fmla="*/ 170403 h 359794"/>
                  <a:gd name="connsiteX213" fmla="*/ 320328 w 511763"/>
                  <a:gd name="connsiteY213" fmla="*/ 163738 h 359794"/>
                  <a:gd name="connsiteX214" fmla="*/ 304824 w 511763"/>
                  <a:gd name="connsiteY214" fmla="*/ 163738 h 359794"/>
                  <a:gd name="connsiteX215" fmla="*/ 310734 w 511763"/>
                  <a:gd name="connsiteY215" fmla="*/ 147093 h 359794"/>
                  <a:gd name="connsiteX216" fmla="*/ 304662 w 511763"/>
                  <a:gd name="connsiteY216" fmla="*/ 147093 h 359794"/>
                  <a:gd name="connsiteX217" fmla="*/ 293651 w 511763"/>
                  <a:gd name="connsiteY217" fmla="*/ 163738 h 359794"/>
                  <a:gd name="connsiteX218" fmla="*/ 280495 w 511763"/>
                  <a:gd name="connsiteY218" fmla="*/ 165717 h 359794"/>
                  <a:gd name="connsiteX219" fmla="*/ 280495 w 511763"/>
                  <a:gd name="connsiteY219" fmla="*/ 170403 h 359794"/>
                  <a:gd name="connsiteX220" fmla="*/ 269443 w 511763"/>
                  <a:gd name="connsiteY220" fmla="*/ 168262 h 359794"/>
                  <a:gd name="connsiteX221" fmla="*/ 265517 w 511763"/>
                  <a:gd name="connsiteY221" fmla="*/ 161597 h 359794"/>
                  <a:gd name="connsiteX222" fmla="*/ 240782 w 511763"/>
                  <a:gd name="connsiteY222" fmla="*/ 181594 h 359794"/>
                  <a:gd name="connsiteX223" fmla="*/ 243738 w 511763"/>
                  <a:gd name="connsiteY223" fmla="*/ 181594 h 359794"/>
                  <a:gd name="connsiteX224" fmla="*/ 256692 w 511763"/>
                  <a:gd name="connsiteY224" fmla="*/ 171777 h 359794"/>
                  <a:gd name="connsiteX225" fmla="*/ 238839 w 511763"/>
                  <a:gd name="connsiteY225" fmla="*/ 218034 h 359794"/>
                  <a:gd name="connsiteX226" fmla="*/ 242766 w 511763"/>
                  <a:gd name="connsiteY226" fmla="*/ 224700 h 359794"/>
                  <a:gd name="connsiteX227" fmla="*/ 266326 w 511763"/>
                  <a:gd name="connsiteY227" fmla="*/ 204702 h 359794"/>
                  <a:gd name="connsiteX228" fmla="*/ 263371 w 511763"/>
                  <a:gd name="connsiteY228" fmla="*/ 204702 h 359794"/>
                  <a:gd name="connsiteX229" fmla="*/ 250417 w 511763"/>
                  <a:gd name="connsiteY229" fmla="*/ 214519 h 359794"/>
                  <a:gd name="connsiteX230" fmla="*/ 269484 w 511763"/>
                  <a:gd name="connsiteY230" fmla="*/ 168262 h 359794"/>
                  <a:gd name="connsiteX231" fmla="*/ 271224 w 511763"/>
                  <a:gd name="connsiteY231" fmla="*/ 149840 h 359794"/>
                  <a:gd name="connsiteX232" fmla="*/ 278471 w 511763"/>
                  <a:gd name="connsiteY232" fmla="*/ 142609 h 359794"/>
                  <a:gd name="connsiteX233" fmla="*/ 271224 w 511763"/>
                  <a:gd name="connsiteY233" fmla="*/ 135377 h 359794"/>
                  <a:gd name="connsiteX234" fmla="*/ 264950 w 511763"/>
                  <a:gd name="connsiteY234" fmla="*/ 138892 h 359794"/>
                  <a:gd name="connsiteX235" fmla="*/ 264950 w 511763"/>
                  <a:gd name="connsiteY235" fmla="*/ 146326 h 359794"/>
                  <a:gd name="connsiteX236" fmla="*/ 271224 w 511763"/>
                  <a:gd name="connsiteY236" fmla="*/ 149840 h 359794"/>
                  <a:gd name="connsiteX237" fmla="*/ 214267 w 511763"/>
                  <a:gd name="connsiteY237" fmla="*/ 214519 h 359794"/>
                  <a:gd name="connsiteX238" fmla="*/ 243738 w 511763"/>
                  <a:gd name="connsiteY238" fmla="*/ 136509 h 359794"/>
                  <a:gd name="connsiteX239" fmla="*/ 242766 w 511763"/>
                  <a:gd name="connsiteY239" fmla="*/ 135135 h 359794"/>
                  <a:gd name="connsiteX240" fmla="*/ 222323 w 511763"/>
                  <a:gd name="connsiteY240" fmla="*/ 137478 h 359794"/>
                  <a:gd name="connsiteX241" fmla="*/ 222323 w 511763"/>
                  <a:gd name="connsiteY241" fmla="*/ 139821 h 359794"/>
                  <a:gd name="connsiteX242" fmla="*/ 226250 w 511763"/>
                  <a:gd name="connsiteY242" fmla="*/ 142771 h 359794"/>
                  <a:gd name="connsiteX243" fmla="*/ 225481 w 511763"/>
                  <a:gd name="connsiteY243" fmla="*/ 156870 h 359794"/>
                  <a:gd name="connsiteX244" fmla="*/ 203094 w 511763"/>
                  <a:gd name="connsiteY244" fmla="*/ 216458 h 359794"/>
                  <a:gd name="connsiteX245" fmla="*/ 207790 w 511763"/>
                  <a:gd name="connsiteY245" fmla="*/ 224296 h 359794"/>
                  <a:gd name="connsiteX246" fmla="*/ 231350 w 511763"/>
                  <a:gd name="connsiteY246" fmla="*/ 204298 h 359794"/>
                  <a:gd name="connsiteX247" fmla="*/ 228395 w 511763"/>
                  <a:gd name="connsiteY247" fmla="*/ 204298 h 359794"/>
                  <a:gd name="connsiteX248" fmla="*/ 214267 w 511763"/>
                  <a:gd name="connsiteY248" fmla="*/ 214479 h 359794"/>
                  <a:gd name="connsiteX249" fmla="*/ 154193 w 511763"/>
                  <a:gd name="connsiteY249" fmla="*/ 206439 h 359794"/>
                  <a:gd name="connsiteX250" fmla="*/ 179130 w 511763"/>
                  <a:gd name="connsiteY250" fmla="*/ 172747 h 359794"/>
                  <a:gd name="connsiteX251" fmla="*/ 184635 w 511763"/>
                  <a:gd name="connsiteY251" fmla="*/ 173514 h 359794"/>
                  <a:gd name="connsiteX252" fmla="*/ 175203 w 511763"/>
                  <a:gd name="connsiteY252" fmla="*/ 198198 h 359794"/>
                  <a:gd name="connsiteX253" fmla="*/ 157715 w 511763"/>
                  <a:gd name="connsiteY253" fmla="*/ 212499 h 359794"/>
                  <a:gd name="connsiteX254" fmla="*/ 154193 w 511763"/>
                  <a:gd name="connsiteY254" fmla="*/ 206439 h 359794"/>
                  <a:gd name="connsiteX255" fmla="*/ 203094 w 511763"/>
                  <a:gd name="connsiteY255" fmla="*/ 158809 h 359794"/>
                  <a:gd name="connsiteX256" fmla="*/ 198196 w 511763"/>
                  <a:gd name="connsiteY256" fmla="*/ 158405 h 359794"/>
                  <a:gd name="connsiteX257" fmla="*/ 192691 w 511763"/>
                  <a:gd name="connsiteY257" fmla="*/ 163899 h 359794"/>
                  <a:gd name="connsiteX258" fmla="*/ 191719 w 511763"/>
                  <a:gd name="connsiteY258" fmla="*/ 163899 h 359794"/>
                  <a:gd name="connsiteX259" fmla="*/ 143223 w 511763"/>
                  <a:gd name="connsiteY259" fmla="*/ 215853 h 359794"/>
                  <a:gd name="connsiteX260" fmla="*/ 151845 w 511763"/>
                  <a:gd name="connsiteY260" fmla="*/ 224659 h 359794"/>
                  <a:gd name="connsiteX261" fmla="*/ 173057 w 511763"/>
                  <a:gd name="connsiteY261" fmla="*/ 204460 h 359794"/>
                  <a:gd name="connsiteX262" fmla="*/ 172653 w 511763"/>
                  <a:gd name="connsiteY262" fmla="*/ 208177 h 359794"/>
                  <a:gd name="connsiteX263" fmla="*/ 180506 w 511763"/>
                  <a:gd name="connsiteY263" fmla="*/ 224619 h 359794"/>
                  <a:gd name="connsiteX264" fmla="*/ 197387 w 511763"/>
                  <a:gd name="connsiteY264" fmla="*/ 204622 h 359794"/>
                  <a:gd name="connsiteX265" fmla="*/ 194431 w 511763"/>
                  <a:gd name="connsiteY265" fmla="*/ 204622 h 359794"/>
                  <a:gd name="connsiteX266" fmla="*/ 185971 w 511763"/>
                  <a:gd name="connsiteY266" fmla="*/ 211853 h 359794"/>
                  <a:gd name="connsiteX267" fmla="*/ 185971 w 511763"/>
                  <a:gd name="connsiteY267" fmla="*/ 198117 h 359794"/>
                  <a:gd name="connsiteX268" fmla="*/ 203054 w 511763"/>
                  <a:gd name="connsiteY268" fmla="*/ 158728 h 359794"/>
                  <a:gd name="connsiteX269" fmla="*/ 89383 w 511763"/>
                  <a:gd name="connsiteY269" fmla="*/ 235810 h 359794"/>
                  <a:gd name="connsiteX270" fmla="*/ 103713 w 511763"/>
                  <a:gd name="connsiteY270" fmla="*/ 222478 h 359794"/>
                  <a:gd name="connsiteX271" fmla="*/ 116262 w 511763"/>
                  <a:gd name="connsiteY271" fmla="*/ 227164 h 359794"/>
                  <a:gd name="connsiteX272" fmla="*/ 128447 w 511763"/>
                  <a:gd name="connsiteY272" fmla="*/ 233830 h 359794"/>
                  <a:gd name="connsiteX273" fmla="*/ 105656 w 511763"/>
                  <a:gd name="connsiteY273" fmla="*/ 243809 h 359794"/>
                  <a:gd name="connsiteX274" fmla="*/ 89342 w 511763"/>
                  <a:gd name="connsiteY274" fmla="*/ 235769 h 359794"/>
                  <a:gd name="connsiteX275" fmla="*/ 113509 w 511763"/>
                  <a:gd name="connsiteY275" fmla="*/ 198319 h 359794"/>
                  <a:gd name="connsiteX276" fmla="*/ 108206 w 511763"/>
                  <a:gd name="connsiteY276" fmla="*/ 191249 h 359794"/>
                  <a:gd name="connsiteX277" fmla="*/ 122537 w 511763"/>
                  <a:gd name="connsiteY277" fmla="*/ 165758 h 359794"/>
                  <a:gd name="connsiteX278" fmla="*/ 127840 w 511763"/>
                  <a:gd name="connsiteY278" fmla="*/ 172827 h 359794"/>
                  <a:gd name="connsiteX279" fmla="*/ 113509 w 511763"/>
                  <a:gd name="connsiteY279" fmla="*/ 198319 h 359794"/>
                  <a:gd name="connsiteX280" fmla="*/ 138648 w 511763"/>
                  <a:gd name="connsiteY280" fmla="*/ 230073 h 359794"/>
                  <a:gd name="connsiteX281" fmla="*/ 121160 w 511763"/>
                  <a:gd name="connsiteY281" fmla="*/ 216741 h 359794"/>
                  <a:gd name="connsiteX282" fmla="*/ 107599 w 511763"/>
                  <a:gd name="connsiteY282" fmla="*/ 210075 h 359794"/>
                  <a:gd name="connsiteX283" fmla="*/ 113509 w 511763"/>
                  <a:gd name="connsiteY283" fmla="*/ 202642 h 359794"/>
                  <a:gd name="connsiteX284" fmla="*/ 138446 w 511763"/>
                  <a:gd name="connsiteY284" fmla="*/ 175979 h 359794"/>
                  <a:gd name="connsiteX285" fmla="*/ 137474 w 511763"/>
                  <a:gd name="connsiteY285" fmla="*/ 170080 h 359794"/>
                  <a:gd name="connsiteX286" fmla="*/ 147878 w 511763"/>
                  <a:gd name="connsiteY286" fmla="*/ 170080 h 359794"/>
                  <a:gd name="connsiteX287" fmla="*/ 149862 w 511763"/>
                  <a:gd name="connsiteY287" fmla="*/ 163414 h 359794"/>
                  <a:gd name="connsiteX288" fmla="*/ 132171 w 511763"/>
                  <a:gd name="connsiteY288" fmla="*/ 163414 h 359794"/>
                  <a:gd name="connsiteX289" fmla="*/ 123549 w 511763"/>
                  <a:gd name="connsiteY289" fmla="*/ 161071 h 359794"/>
                  <a:gd name="connsiteX290" fmla="*/ 97034 w 511763"/>
                  <a:gd name="connsiteY290" fmla="*/ 187735 h 359794"/>
                  <a:gd name="connsiteX291" fmla="*/ 109218 w 511763"/>
                  <a:gd name="connsiteY291" fmla="*/ 202238 h 359794"/>
                  <a:gd name="connsiteX292" fmla="*/ 97438 w 511763"/>
                  <a:gd name="connsiteY292" fmla="*/ 214196 h 359794"/>
                  <a:gd name="connsiteX293" fmla="*/ 100758 w 511763"/>
                  <a:gd name="connsiteY293" fmla="*/ 220660 h 359794"/>
                  <a:gd name="connsiteX294" fmla="*/ 76388 w 511763"/>
                  <a:gd name="connsiteY294" fmla="*/ 239688 h 359794"/>
                  <a:gd name="connsiteX295" fmla="*/ 99543 w 511763"/>
                  <a:gd name="connsiteY295" fmla="*/ 251040 h 359794"/>
                  <a:gd name="connsiteX296" fmla="*/ 138608 w 511763"/>
                  <a:gd name="connsiteY296" fmla="*/ 230073 h 359794"/>
                  <a:gd name="connsiteX297" fmla="*/ 58495 w 511763"/>
                  <a:gd name="connsiteY297" fmla="*/ 183048 h 359794"/>
                  <a:gd name="connsiteX298" fmla="*/ 65175 w 511763"/>
                  <a:gd name="connsiteY298" fmla="*/ 194805 h 359794"/>
                  <a:gd name="connsiteX299" fmla="*/ 69709 w 511763"/>
                  <a:gd name="connsiteY299" fmla="*/ 194805 h 359794"/>
                  <a:gd name="connsiteX300" fmla="*/ 79910 w 511763"/>
                  <a:gd name="connsiteY300" fmla="*/ 166768 h 359794"/>
                  <a:gd name="connsiteX301" fmla="*/ 75376 w 511763"/>
                  <a:gd name="connsiteY301" fmla="*/ 166768 h 359794"/>
                  <a:gd name="connsiteX302" fmla="*/ 60074 w 511763"/>
                  <a:gd name="connsiteY302" fmla="*/ 178524 h 359794"/>
                  <a:gd name="connsiteX303" fmla="*/ 42991 w 511763"/>
                  <a:gd name="connsiteY303" fmla="*/ 178524 h 359794"/>
                  <a:gd name="connsiteX304" fmla="*/ 51452 w 511763"/>
                  <a:gd name="connsiteY304" fmla="*/ 155577 h 359794"/>
                  <a:gd name="connsiteX305" fmla="*/ 66389 w 511763"/>
                  <a:gd name="connsiteY305" fmla="*/ 145760 h 359794"/>
                  <a:gd name="connsiteX306" fmla="*/ 73838 w 511763"/>
                  <a:gd name="connsiteY306" fmla="*/ 145760 h 359794"/>
                  <a:gd name="connsiteX307" fmla="*/ 86023 w 511763"/>
                  <a:gd name="connsiteY307" fmla="*/ 160061 h 359794"/>
                  <a:gd name="connsiteX308" fmla="*/ 90354 w 511763"/>
                  <a:gd name="connsiteY308" fmla="*/ 160061 h 359794"/>
                  <a:gd name="connsiteX309" fmla="*/ 93876 w 511763"/>
                  <a:gd name="connsiteY309" fmla="*/ 141033 h 359794"/>
                  <a:gd name="connsiteX310" fmla="*/ 29673 w 511763"/>
                  <a:gd name="connsiteY310" fmla="*/ 141033 h 359794"/>
                  <a:gd name="connsiteX311" fmla="*/ 28499 w 511763"/>
                  <a:gd name="connsiteY311" fmla="*/ 144548 h 359794"/>
                  <a:gd name="connsiteX312" fmla="*/ 36352 w 511763"/>
                  <a:gd name="connsiteY312" fmla="*/ 164344 h 359794"/>
                  <a:gd name="connsiteX313" fmla="*/ 23601 w 511763"/>
                  <a:gd name="connsiteY313" fmla="*/ 199046 h 359794"/>
                  <a:gd name="connsiteX314" fmla="*/ 1012 w 511763"/>
                  <a:gd name="connsiteY314" fmla="*/ 218842 h 359794"/>
                  <a:gd name="connsiteX315" fmla="*/ 40 w 511763"/>
                  <a:gd name="connsiteY315" fmla="*/ 222357 h 359794"/>
                  <a:gd name="connsiteX316" fmla="*/ 71530 w 511763"/>
                  <a:gd name="connsiteY316" fmla="*/ 222357 h 359794"/>
                  <a:gd name="connsiteX317" fmla="*/ 84282 w 511763"/>
                  <a:gd name="connsiteY317" fmla="*/ 202157 h 359794"/>
                  <a:gd name="connsiteX318" fmla="*/ 79384 w 511763"/>
                  <a:gd name="connsiteY318" fmla="*/ 202157 h 359794"/>
                  <a:gd name="connsiteX319" fmla="*/ 46796 w 511763"/>
                  <a:gd name="connsiteY319" fmla="*/ 217630 h 359794"/>
                  <a:gd name="connsiteX320" fmla="*/ 35785 w 511763"/>
                  <a:gd name="connsiteY320" fmla="*/ 199006 h 359794"/>
                  <a:gd name="connsiteX321" fmla="*/ 41696 w 511763"/>
                  <a:gd name="connsiteY321" fmla="*/ 183129 h 359794"/>
                  <a:gd name="connsiteX322" fmla="*/ 58576 w 511763"/>
                  <a:gd name="connsiteY322" fmla="*/ 183129 h 359794"/>
                  <a:gd name="connsiteX323" fmla="*/ 58576 w 511763"/>
                  <a:gd name="connsiteY323" fmla="*/ 182927 h 359794"/>
                  <a:gd name="connsiteX324" fmla="*/ 67725 w 511763"/>
                  <a:gd name="connsiteY324" fmla="*/ 135216 h 359794"/>
                  <a:gd name="connsiteX325" fmla="*/ 85982 w 511763"/>
                  <a:gd name="connsiteY325" fmla="*/ 121884 h 359794"/>
                  <a:gd name="connsiteX326" fmla="*/ 85982 w 511763"/>
                  <a:gd name="connsiteY326" fmla="*/ 119541 h 359794"/>
                  <a:gd name="connsiteX327" fmla="*/ 73797 w 511763"/>
                  <a:gd name="connsiteY327" fmla="*/ 119541 h 359794"/>
                  <a:gd name="connsiteX328" fmla="*/ 62989 w 511763"/>
                  <a:gd name="connsiteY328" fmla="*/ 135216 h 359794"/>
                  <a:gd name="connsiteX329" fmla="*/ 67685 w 511763"/>
                  <a:gd name="connsiteY329" fmla="*/ 135216 h 359794"/>
                  <a:gd name="connsiteX330" fmla="*/ 340690 w 511763"/>
                  <a:gd name="connsiteY330" fmla="*/ 35066 h 359794"/>
                  <a:gd name="connsiteX331" fmla="*/ 346762 w 511763"/>
                  <a:gd name="connsiteY331" fmla="*/ 46055 h 359794"/>
                  <a:gd name="connsiteX332" fmla="*/ 326927 w 511763"/>
                  <a:gd name="connsiteY332" fmla="*/ 51347 h 359794"/>
                  <a:gd name="connsiteX333" fmla="*/ 340690 w 511763"/>
                  <a:gd name="connsiteY333" fmla="*/ 35066 h 359794"/>
                  <a:gd name="connsiteX334" fmla="*/ 351701 w 511763"/>
                  <a:gd name="connsiteY334" fmla="*/ 67224 h 359794"/>
                  <a:gd name="connsiteX335" fmla="*/ 347774 w 511763"/>
                  <a:gd name="connsiteY335" fmla="*/ 67224 h 359794"/>
                  <a:gd name="connsiteX336" fmla="*/ 332068 w 511763"/>
                  <a:gd name="connsiteY336" fmla="*/ 77809 h 359794"/>
                  <a:gd name="connsiteX337" fmla="*/ 323810 w 511763"/>
                  <a:gd name="connsiteY337" fmla="*/ 67224 h 359794"/>
                  <a:gd name="connsiteX338" fmla="*/ 324781 w 511763"/>
                  <a:gd name="connsiteY338" fmla="*/ 58417 h 359794"/>
                  <a:gd name="connsiteX339" fmla="*/ 357004 w 511763"/>
                  <a:gd name="connsiteY339" fmla="*/ 47833 h 359794"/>
                  <a:gd name="connsiteX340" fmla="*/ 346803 w 511763"/>
                  <a:gd name="connsiteY340" fmla="*/ 26461 h 359794"/>
                  <a:gd name="connsiteX341" fmla="*/ 314215 w 511763"/>
                  <a:gd name="connsiteY341" fmla="*/ 74092 h 359794"/>
                  <a:gd name="connsiteX342" fmla="*/ 326400 w 511763"/>
                  <a:gd name="connsiteY342" fmla="*/ 89565 h 359794"/>
                  <a:gd name="connsiteX343" fmla="*/ 351742 w 511763"/>
                  <a:gd name="connsiteY343" fmla="*/ 67224 h 359794"/>
                  <a:gd name="connsiteX344" fmla="*/ 346641 w 511763"/>
                  <a:gd name="connsiteY344" fmla="*/ 19392 h 359794"/>
                  <a:gd name="connsiteX345" fmla="*/ 364898 w 511763"/>
                  <a:gd name="connsiteY345" fmla="*/ 2747 h 359794"/>
                  <a:gd name="connsiteX346" fmla="*/ 364898 w 511763"/>
                  <a:gd name="connsiteY346" fmla="*/ 404 h 359794"/>
                  <a:gd name="connsiteX347" fmla="*/ 352713 w 511763"/>
                  <a:gd name="connsiteY347" fmla="*/ 404 h 359794"/>
                  <a:gd name="connsiteX348" fmla="*/ 341905 w 511763"/>
                  <a:gd name="connsiteY348" fmla="*/ 19593 h 359794"/>
                  <a:gd name="connsiteX349" fmla="*/ 346600 w 511763"/>
                  <a:gd name="connsiteY349" fmla="*/ 19593 h 359794"/>
                  <a:gd name="connsiteX350" fmla="*/ 346600 w 511763"/>
                  <a:gd name="connsiteY350" fmla="*/ 19392 h 359794"/>
                  <a:gd name="connsiteX351" fmla="*/ 278106 w 511763"/>
                  <a:gd name="connsiteY351" fmla="*/ 35268 h 359794"/>
                  <a:gd name="connsiteX352" fmla="*/ 288915 w 511763"/>
                  <a:gd name="connsiteY352" fmla="*/ 35268 h 359794"/>
                  <a:gd name="connsiteX353" fmla="*/ 272034 w 511763"/>
                  <a:gd name="connsiteY353" fmla="*/ 81525 h 359794"/>
                  <a:gd name="connsiteX354" fmla="*/ 276730 w 511763"/>
                  <a:gd name="connsiteY354" fmla="*/ 89363 h 359794"/>
                  <a:gd name="connsiteX355" fmla="*/ 308548 w 511763"/>
                  <a:gd name="connsiteY355" fmla="*/ 64679 h 359794"/>
                  <a:gd name="connsiteX356" fmla="*/ 305593 w 511763"/>
                  <a:gd name="connsiteY356" fmla="*/ 64679 h 359794"/>
                  <a:gd name="connsiteX357" fmla="*/ 284786 w 511763"/>
                  <a:gd name="connsiteY357" fmla="*/ 78778 h 359794"/>
                  <a:gd name="connsiteX358" fmla="*/ 300290 w 511763"/>
                  <a:gd name="connsiteY358" fmla="*/ 35268 h 359794"/>
                  <a:gd name="connsiteX359" fmla="*/ 316199 w 511763"/>
                  <a:gd name="connsiteY359" fmla="*/ 35268 h 359794"/>
                  <a:gd name="connsiteX360" fmla="*/ 318183 w 511763"/>
                  <a:gd name="connsiteY360" fmla="*/ 28603 h 359794"/>
                  <a:gd name="connsiteX361" fmla="*/ 302678 w 511763"/>
                  <a:gd name="connsiteY361" fmla="*/ 28603 h 359794"/>
                  <a:gd name="connsiteX362" fmla="*/ 308589 w 511763"/>
                  <a:gd name="connsiteY362" fmla="*/ 11958 h 359794"/>
                  <a:gd name="connsiteX363" fmla="*/ 302516 w 511763"/>
                  <a:gd name="connsiteY363" fmla="*/ 11958 h 359794"/>
                  <a:gd name="connsiteX364" fmla="*/ 291506 w 511763"/>
                  <a:gd name="connsiteY364" fmla="*/ 28603 h 359794"/>
                  <a:gd name="connsiteX365" fmla="*/ 278349 w 511763"/>
                  <a:gd name="connsiteY365" fmla="*/ 30380 h 359794"/>
                  <a:gd name="connsiteX366" fmla="*/ 278349 w 511763"/>
                  <a:gd name="connsiteY366" fmla="*/ 35268 h 359794"/>
                  <a:gd name="connsiteX367" fmla="*/ 278147 w 511763"/>
                  <a:gd name="connsiteY367" fmla="*/ 35268 h 359794"/>
                  <a:gd name="connsiteX368" fmla="*/ 272601 w 511763"/>
                  <a:gd name="connsiteY368" fmla="*/ 40561 h 359794"/>
                  <a:gd name="connsiteX369" fmla="*/ 267905 w 511763"/>
                  <a:gd name="connsiteY369" fmla="*/ 26461 h 359794"/>
                  <a:gd name="connsiteX370" fmla="*/ 251227 w 511763"/>
                  <a:gd name="connsiteY370" fmla="*/ 46661 h 359794"/>
                  <a:gd name="connsiteX371" fmla="*/ 251227 w 511763"/>
                  <a:gd name="connsiteY371" fmla="*/ 38056 h 359794"/>
                  <a:gd name="connsiteX372" fmla="*/ 243778 w 511763"/>
                  <a:gd name="connsiteY372" fmla="*/ 26502 h 359794"/>
                  <a:gd name="connsiteX373" fmla="*/ 226695 w 511763"/>
                  <a:gd name="connsiteY373" fmla="*/ 46499 h 359794"/>
                  <a:gd name="connsiteX374" fmla="*/ 229650 w 511763"/>
                  <a:gd name="connsiteY374" fmla="*/ 46499 h 359794"/>
                  <a:gd name="connsiteX375" fmla="*/ 238111 w 511763"/>
                  <a:gd name="connsiteY375" fmla="*/ 39268 h 359794"/>
                  <a:gd name="connsiteX376" fmla="*/ 238111 w 511763"/>
                  <a:gd name="connsiteY376" fmla="*/ 53165 h 359794"/>
                  <a:gd name="connsiteX377" fmla="*/ 225562 w 511763"/>
                  <a:gd name="connsiteY377" fmla="*/ 81000 h 359794"/>
                  <a:gd name="connsiteX378" fmla="*/ 230865 w 511763"/>
                  <a:gd name="connsiteY378" fmla="*/ 89605 h 359794"/>
                  <a:gd name="connsiteX379" fmla="*/ 236775 w 511763"/>
                  <a:gd name="connsiteY379" fmla="*/ 85485 h 359794"/>
                  <a:gd name="connsiteX380" fmla="*/ 249162 w 511763"/>
                  <a:gd name="connsiteY380" fmla="*/ 52963 h 359794"/>
                  <a:gd name="connsiteX381" fmla="*/ 259768 w 511763"/>
                  <a:gd name="connsiteY381" fmla="*/ 40803 h 359794"/>
                  <a:gd name="connsiteX382" fmla="*/ 272722 w 511763"/>
                  <a:gd name="connsiteY382" fmla="*/ 40803 h 359794"/>
                  <a:gd name="connsiteX383" fmla="*/ 272722 w 511763"/>
                  <a:gd name="connsiteY383" fmla="*/ 40601 h 359794"/>
                  <a:gd name="connsiteX384" fmla="*/ 204066 w 511763"/>
                  <a:gd name="connsiteY384" fmla="*/ 35066 h 359794"/>
                  <a:gd name="connsiteX385" fmla="*/ 210138 w 511763"/>
                  <a:gd name="connsiteY385" fmla="*/ 46055 h 359794"/>
                  <a:gd name="connsiteX386" fmla="*/ 190302 w 511763"/>
                  <a:gd name="connsiteY386" fmla="*/ 51347 h 359794"/>
                  <a:gd name="connsiteX387" fmla="*/ 204066 w 511763"/>
                  <a:gd name="connsiteY387" fmla="*/ 35066 h 359794"/>
                  <a:gd name="connsiteX388" fmla="*/ 215077 w 511763"/>
                  <a:gd name="connsiteY388" fmla="*/ 67224 h 359794"/>
                  <a:gd name="connsiteX389" fmla="*/ 211150 w 511763"/>
                  <a:gd name="connsiteY389" fmla="*/ 67224 h 359794"/>
                  <a:gd name="connsiteX390" fmla="*/ 195444 w 511763"/>
                  <a:gd name="connsiteY390" fmla="*/ 77809 h 359794"/>
                  <a:gd name="connsiteX391" fmla="*/ 187185 w 511763"/>
                  <a:gd name="connsiteY391" fmla="*/ 67224 h 359794"/>
                  <a:gd name="connsiteX392" fmla="*/ 188157 w 511763"/>
                  <a:gd name="connsiteY392" fmla="*/ 58417 h 359794"/>
                  <a:gd name="connsiteX393" fmla="*/ 220380 w 511763"/>
                  <a:gd name="connsiteY393" fmla="*/ 47833 h 359794"/>
                  <a:gd name="connsiteX394" fmla="*/ 210179 w 511763"/>
                  <a:gd name="connsiteY394" fmla="*/ 26461 h 359794"/>
                  <a:gd name="connsiteX395" fmla="*/ 177591 w 511763"/>
                  <a:gd name="connsiteY395" fmla="*/ 74092 h 359794"/>
                  <a:gd name="connsiteX396" fmla="*/ 189776 w 511763"/>
                  <a:gd name="connsiteY396" fmla="*/ 89565 h 359794"/>
                  <a:gd name="connsiteX397" fmla="*/ 215117 w 511763"/>
                  <a:gd name="connsiteY397" fmla="*/ 67224 h 359794"/>
                  <a:gd name="connsiteX398" fmla="*/ 140106 w 511763"/>
                  <a:gd name="connsiteY398" fmla="*/ 80152 h 359794"/>
                  <a:gd name="connsiteX399" fmla="*/ 132455 w 511763"/>
                  <a:gd name="connsiteY399" fmla="*/ 74658 h 359794"/>
                  <a:gd name="connsiteX400" fmla="*/ 135612 w 511763"/>
                  <a:gd name="connsiteY400" fmla="*/ 65649 h 359794"/>
                  <a:gd name="connsiteX401" fmla="*/ 140713 w 511763"/>
                  <a:gd name="connsiteY401" fmla="*/ 51913 h 359794"/>
                  <a:gd name="connsiteX402" fmla="*/ 159780 w 511763"/>
                  <a:gd name="connsiteY402" fmla="*/ 38016 h 359794"/>
                  <a:gd name="connsiteX403" fmla="*/ 164880 w 511763"/>
                  <a:gd name="connsiteY403" fmla="*/ 44075 h 359794"/>
                  <a:gd name="connsiteX404" fmla="*/ 140146 w 511763"/>
                  <a:gd name="connsiteY404" fmla="*/ 80152 h 359794"/>
                  <a:gd name="connsiteX405" fmla="*/ 175891 w 511763"/>
                  <a:gd name="connsiteY405" fmla="*/ 39187 h 359794"/>
                  <a:gd name="connsiteX406" fmla="*/ 166864 w 511763"/>
                  <a:gd name="connsiteY406" fmla="*/ 26259 h 359794"/>
                  <a:gd name="connsiteX407" fmla="*/ 143101 w 511763"/>
                  <a:gd name="connsiteY407" fmla="*/ 45651 h 359794"/>
                  <a:gd name="connsiteX408" fmla="*/ 159577 w 511763"/>
                  <a:gd name="connsiteY408" fmla="*/ 1374 h 359794"/>
                  <a:gd name="connsiteX409" fmla="*/ 158606 w 511763"/>
                  <a:gd name="connsiteY409" fmla="*/ 0 h 359794"/>
                  <a:gd name="connsiteX410" fmla="*/ 138163 w 511763"/>
                  <a:gd name="connsiteY410" fmla="*/ 2343 h 359794"/>
                  <a:gd name="connsiteX411" fmla="*/ 138163 w 511763"/>
                  <a:gd name="connsiteY411" fmla="*/ 4686 h 359794"/>
                  <a:gd name="connsiteX412" fmla="*/ 142089 w 511763"/>
                  <a:gd name="connsiteY412" fmla="*/ 7635 h 359794"/>
                  <a:gd name="connsiteX413" fmla="*/ 141320 w 511763"/>
                  <a:gd name="connsiteY413" fmla="*/ 21735 h 359794"/>
                  <a:gd name="connsiteX414" fmla="*/ 123468 w 511763"/>
                  <a:gd name="connsiteY414" fmla="*/ 68557 h 359794"/>
                  <a:gd name="connsiteX415" fmla="*/ 120148 w 511763"/>
                  <a:gd name="connsiteY415" fmla="*/ 78374 h 359794"/>
                  <a:gd name="connsiteX416" fmla="*/ 134479 w 511763"/>
                  <a:gd name="connsiteY416" fmla="*/ 89161 h 359794"/>
                  <a:gd name="connsiteX417" fmla="*/ 175932 w 511763"/>
                  <a:gd name="connsiteY417" fmla="*/ 39187 h 359794"/>
                  <a:gd name="connsiteX418" fmla="*/ 115655 w 511763"/>
                  <a:gd name="connsiteY418" fmla="*/ 33127 h 359794"/>
                  <a:gd name="connsiteX419" fmla="*/ 111728 w 511763"/>
                  <a:gd name="connsiteY419" fmla="*/ 26461 h 359794"/>
                  <a:gd name="connsiteX420" fmla="*/ 86994 w 511763"/>
                  <a:gd name="connsiteY420" fmla="*/ 46459 h 359794"/>
                  <a:gd name="connsiteX421" fmla="*/ 89949 w 511763"/>
                  <a:gd name="connsiteY421" fmla="*/ 46459 h 359794"/>
                  <a:gd name="connsiteX422" fmla="*/ 102903 w 511763"/>
                  <a:gd name="connsiteY422" fmla="*/ 36642 h 359794"/>
                  <a:gd name="connsiteX423" fmla="*/ 85051 w 511763"/>
                  <a:gd name="connsiteY423" fmla="*/ 82899 h 359794"/>
                  <a:gd name="connsiteX424" fmla="*/ 88978 w 511763"/>
                  <a:gd name="connsiteY424" fmla="*/ 89565 h 359794"/>
                  <a:gd name="connsiteX425" fmla="*/ 112538 w 511763"/>
                  <a:gd name="connsiteY425" fmla="*/ 69567 h 359794"/>
                  <a:gd name="connsiteX426" fmla="*/ 109583 w 511763"/>
                  <a:gd name="connsiteY426" fmla="*/ 69567 h 359794"/>
                  <a:gd name="connsiteX427" fmla="*/ 96629 w 511763"/>
                  <a:gd name="connsiteY427" fmla="*/ 79384 h 359794"/>
                  <a:gd name="connsiteX428" fmla="*/ 115695 w 511763"/>
                  <a:gd name="connsiteY428" fmla="*/ 33127 h 359794"/>
                  <a:gd name="connsiteX429" fmla="*/ 117639 w 511763"/>
                  <a:gd name="connsiteY429" fmla="*/ 14705 h 359794"/>
                  <a:gd name="connsiteX430" fmla="*/ 124885 w 511763"/>
                  <a:gd name="connsiteY430" fmla="*/ 7474 h 359794"/>
                  <a:gd name="connsiteX431" fmla="*/ 117639 w 511763"/>
                  <a:gd name="connsiteY431" fmla="*/ 242 h 359794"/>
                  <a:gd name="connsiteX432" fmla="*/ 111364 w 511763"/>
                  <a:gd name="connsiteY432" fmla="*/ 3757 h 359794"/>
                  <a:gd name="connsiteX433" fmla="*/ 111364 w 511763"/>
                  <a:gd name="connsiteY433" fmla="*/ 11191 h 359794"/>
                  <a:gd name="connsiteX434" fmla="*/ 117639 w 511763"/>
                  <a:gd name="connsiteY434" fmla="*/ 14705 h 359794"/>
                  <a:gd name="connsiteX435" fmla="*/ 72259 w 511763"/>
                  <a:gd name="connsiteY435" fmla="*/ 5898 h 359794"/>
                  <a:gd name="connsiteX436" fmla="*/ 29835 w 511763"/>
                  <a:gd name="connsiteY436" fmla="*/ 5898 h 359794"/>
                  <a:gd name="connsiteX437" fmla="*/ 28661 w 511763"/>
                  <a:gd name="connsiteY437" fmla="*/ 9413 h 359794"/>
                  <a:gd name="connsiteX438" fmla="*/ 36514 w 511763"/>
                  <a:gd name="connsiteY438" fmla="*/ 29208 h 359794"/>
                  <a:gd name="connsiteX439" fmla="*/ 23763 w 511763"/>
                  <a:gd name="connsiteY439" fmla="*/ 63911 h 359794"/>
                  <a:gd name="connsiteX440" fmla="*/ 1174 w 511763"/>
                  <a:gd name="connsiteY440" fmla="*/ 83707 h 359794"/>
                  <a:gd name="connsiteX441" fmla="*/ 202 w 511763"/>
                  <a:gd name="connsiteY441" fmla="*/ 87222 h 359794"/>
                  <a:gd name="connsiteX442" fmla="*/ 64608 w 511763"/>
                  <a:gd name="connsiteY442" fmla="*/ 87222 h 359794"/>
                  <a:gd name="connsiteX443" fmla="*/ 78534 w 511763"/>
                  <a:gd name="connsiteY443" fmla="*/ 62336 h 359794"/>
                  <a:gd name="connsiteX444" fmla="*/ 73635 w 511763"/>
                  <a:gd name="connsiteY444" fmla="*/ 62336 h 359794"/>
                  <a:gd name="connsiteX445" fmla="*/ 42020 w 511763"/>
                  <a:gd name="connsiteY445" fmla="*/ 82333 h 359794"/>
                  <a:gd name="connsiteX446" fmla="*/ 35745 w 511763"/>
                  <a:gd name="connsiteY446" fmla="*/ 63709 h 359794"/>
                  <a:gd name="connsiteX447" fmla="*/ 48497 w 511763"/>
                  <a:gd name="connsiteY447" fmla="*/ 29007 h 359794"/>
                  <a:gd name="connsiteX448" fmla="*/ 71085 w 511763"/>
                  <a:gd name="connsiteY448" fmla="*/ 9211 h 359794"/>
                  <a:gd name="connsiteX449" fmla="*/ 72259 w 511763"/>
                  <a:gd name="connsiteY449" fmla="*/ 5898 h 35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511763" h="359794">
                    <a:moveTo>
                      <a:pt x="487556" y="305013"/>
                    </a:moveTo>
                    <a:cubicBezTo>
                      <a:pt x="491888" y="305013"/>
                      <a:pt x="495612" y="308326"/>
                      <a:pt x="493628" y="316002"/>
                    </a:cubicBezTo>
                    <a:lnTo>
                      <a:pt x="473793" y="321294"/>
                    </a:lnTo>
                    <a:cubicBezTo>
                      <a:pt x="476950" y="311881"/>
                      <a:pt x="482820" y="305013"/>
                      <a:pt x="487556" y="305013"/>
                    </a:cubicBezTo>
                    <a:moveTo>
                      <a:pt x="498567" y="337171"/>
                    </a:moveTo>
                    <a:lnTo>
                      <a:pt x="494640" y="337171"/>
                    </a:lnTo>
                    <a:cubicBezTo>
                      <a:pt x="489742" y="343069"/>
                      <a:pt x="484237" y="347756"/>
                      <a:pt x="478934" y="347756"/>
                    </a:cubicBezTo>
                    <a:cubicBezTo>
                      <a:pt x="473631" y="347756"/>
                      <a:pt x="470675" y="344443"/>
                      <a:pt x="470675" y="337171"/>
                    </a:cubicBezTo>
                    <a:cubicBezTo>
                      <a:pt x="470675" y="334222"/>
                      <a:pt x="471080" y="331111"/>
                      <a:pt x="471647" y="328364"/>
                    </a:cubicBezTo>
                    <a:lnTo>
                      <a:pt x="503870" y="317780"/>
                    </a:lnTo>
                    <a:cubicBezTo>
                      <a:pt x="510145" y="302872"/>
                      <a:pt x="502494" y="296408"/>
                      <a:pt x="493669" y="296408"/>
                    </a:cubicBezTo>
                    <a:cubicBezTo>
                      <a:pt x="478367" y="296408"/>
                      <a:pt x="461081" y="323072"/>
                      <a:pt x="461081" y="344039"/>
                    </a:cubicBezTo>
                    <a:cubicBezTo>
                      <a:pt x="461081" y="354017"/>
                      <a:pt x="465777" y="359512"/>
                      <a:pt x="473266" y="359512"/>
                    </a:cubicBezTo>
                    <a:cubicBezTo>
                      <a:pt x="482091" y="359512"/>
                      <a:pt x="491119" y="351068"/>
                      <a:pt x="498608" y="337171"/>
                    </a:cubicBezTo>
                    <a:moveTo>
                      <a:pt x="493507" y="289339"/>
                    </a:moveTo>
                    <a:lnTo>
                      <a:pt x="511764" y="272694"/>
                    </a:lnTo>
                    <a:lnTo>
                      <a:pt x="511764" y="270351"/>
                    </a:lnTo>
                    <a:lnTo>
                      <a:pt x="499579" y="270351"/>
                    </a:lnTo>
                    <a:lnTo>
                      <a:pt x="488771" y="289540"/>
                    </a:lnTo>
                    <a:lnTo>
                      <a:pt x="493466" y="289540"/>
                    </a:lnTo>
                    <a:lnTo>
                      <a:pt x="493466" y="289339"/>
                    </a:lnTo>
                    <a:close/>
                    <a:moveTo>
                      <a:pt x="424972" y="305417"/>
                    </a:moveTo>
                    <a:lnTo>
                      <a:pt x="435578" y="305417"/>
                    </a:lnTo>
                    <a:lnTo>
                      <a:pt x="418698" y="351674"/>
                    </a:lnTo>
                    <a:cubicBezTo>
                      <a:pt x="417119" y="355593"/>
                      <a:pt x="419305" y="359512"/>
                      <a:pt x="423393" y="359512"/>
                    </a:cubicBezTo>
                    <a:cubicBezTo>
                      <a:pt x="435376" y="359512"/>
                      <a:pt x="449706" y="349331"/>
                      <a:pt x="455212" y="334828"/>
                    </a:cubicBezTo>
                    <a:lnTo>
                      <a:pt x="452257" y="334828"/>
                    </a:lnTo>
                    <a:cubicBezTo>
                      <a:pt x="447925" y="340888"/>
                      <a:pt x="438493" y="347554"/>
                      <a:pt x="431449" y="348927"/>
                    </a:cubicBezTo>
                    <a:lnTo>
                      <a:pt x="446953" y="305417"/>
                    </a:lnTo>
                    <a:lnTo>
                      <a:pt x="462863" y="305417"/>
                    </a:lnTo>
                    <a:lnTo>
                      <a:pt x="464846" y="298751"/>
                    </a:lnTo>
                    <a:lnTo>
                      <a:pt x="449342" y="298751"/>
                    </a:lnTo>
                    <a:lnTo>
                      <a:pt x="455252" y="282107"/>
                    </a:lnTo>
                    <a:lnTo>
                      <a:pt x="449180" y="282107"/>
                    </a:lnTo>
                    <a:lnTo>
                      <a:pt x="438169" y="298751"/>
                    </a:lnTo>
                    <a:lnTo>
                      <a:pt x="425013" y="300529"/>
                    </a:lnTo>
                    <a:lnTo>
                      <a:pt x="425013" y="305417"/>
                    </a:lnTo>
                    <a:close/>
                    <a:moveTo>
                      <a:pt x="413961" y="303074"/>
                    </a:moveTo>
                    <a:cubicBezTo>
                      <a:pt x="415338" y="298751"/>
                      <a:pt x="412383" y="296408"/>
                      <a:pt x="410237" y="296408"/>
                    </a:cubicBezTo>
                    <a:cubicBezTo>
                      <a:pt x="401007" y="296408"/>
                      <a:pt x="389794" y="304852"/>
                      <a:pt x="385503" y="316406"/>
                    </a:cubicBezTo>
                    <a:lnTo>
                      <a:pt x="388458" y="316406"/>
                    </a:lnTo>
                    <a:cubicBezTo>
                      <a:pt x="391413" y="312083"/>
                      <a:pt x="396514" y="307397"/>
                      <a:pt x="401412" y="306589"/>
                    </a:cubicBezTo>
                    <a:lnTo>
                      <a:pt x="383560" y="352846"/>
                    </a:lnTo>
                    <a:cubicBezTo>
                      <a:pt x="381981" y="357169"/>
                      <a:pt x="385139" y="359512"/>
                      <a:pt x="387487" y="359512"/>
                    </a:cubicBezTo>
                    <a:cubicBezTo>
                      <a:pt x="396311" y="359512"/>
                      <a:pt x="406715" y="351068"/>
                      <a:pt x="411047" y="339514"/>
                    </a:cubicBezTo>
                    <a:lnTo>
                      <a:pt x="408092" y="339514"/>
                    </a:lnTo>
                    <a:cubicBezTo>
                      <a:pt x="405136" y="343837"/>
                      <a:pt x="400036" y="348523"/>
                      <a:pt x="395138" y="349331"/>
                    </a:cubicBezTo>
                    <a:lnTo>
                      <a:pt x="414002" y="303074"/>
                    </a:lnTo>
                    <a:close/>
                    <a:moveTo>
                      <a:pt x="415742" y="284652"/>
                    </a:moveTo>
                    <a:cubicBezTo>
                      <a:pt x="419669" y="284652"/>
                      <a:pt x="422989" y="281339"/>
                      <a:pt x="422989" y="277421"/>
                    </a:cubicBezTo>
                    <a:cubicBezTo>
                      <a:pt x="422989" y="273502"/>
                      <a:pt x="419669" y="270189"/>
                      <a:pt x="415742" y="270189"/>
                    </a:cubicBezTo>
                    <a:cubicBezTo>
                      <a:pt x="413759" y="270189"/>
                      <a:pt x="412018" y="270957"/>
                      <a:pt x="410642" y="272331"/>
                    </a:cubicBezTo>
                    <a:cubicBezTo>
                      <a:pt x="409265" y="273704"/>
                      <a:pt x="408496" y="275482"/>
                      <a:pt x="408496" y="277421"/>
                    </a:cubicBezTo>
                    <a:cubicBezTo>
                      <a:pt x="408496" y="281542"/>
                      <a:pt x="411654" y="284652"/>
                      <a:pt x="415742" y="284652"/>
                    </a:cubicBezTo>
                    <a:moveTo>
                      <a:pt x="329517" y="309336"/>
                    </a:moveTo>
                    <a:cubicBezTo>
                      <a:pt x="332270" y="309336"/>
                      <a:pt x="333849" y="313659"/>
                      <a:pt x="329517" y="323233"/>
                    </a:cubicBezTo>
                    <a:lnTo>
                      <a:pt x="316968" y="351068"/>
                    </a:lnTo>
                    <a:cubicBezTo>
                      <a:pt x="314620" y="356361"/>
                      <a:pt x="317171" y="359673"/>
                      <a:pt x="322271" y="359673"/>
                    </a:cubicBezTo>
                    <a:cubicBezTo>
                      <a:pt x="325429" y="359673"/>
                      <a:pt x="326805" y="358906"/>
                      <a:pt x="328182" y="355553"/>
                    </a:cubicBezTo>
                    <a:lnTo>
                      <a:pt x="340569" y="323031"/>
                    </a:lnTo>
                    <a:cubicBezTo>
                      <a:pt x="346277" y="315962"/>
                      <a:pt x="356883" y="308528"/>
                      <a:pt x="361579" y="308528"/>
                    </a:cubicBezTo>
                    <a:cubicBezTo>
                      <a:pt x="364898" y="308528"/>
                      <a:pt x="364534" y="311275"/>
                      <a:pt x="362348" y="315598"/>
                    </a:cubicBezTo>
                    <a:lnTo>
                      <a:pt x="343281" y="351836"/>
                    </a:lnTo>
                    <a:cubicBezTo>
                      <a:pt x="341500" y="355351"/>
                      <a:pt x="343888" y="359673"/>
                      <a:pt x="347977" y="359673"/>
                    </a:cubicBezTo>
                    <a:cubicBezTo>
                      <a:pt x="357207" y="359673"/>
                      <a:pt x="368420" y="351230"/>
                      <a:pt x="372711" y="339676"/>
                    </a:cubicBezTo>
                    <a:lnTo>
                      <a:pt x="369391" y="339676"/>
                    </a:lnTo>
                    <a:cubicBezTo>
                      <a:pt x="366436" y="343999"/>
                      <a:pt x="361336" y="348685"/>
                      <a:pt x="356437" y="349493"/>
                    </a:cubicBezTo>
                    <a:lnTo>
                      <a:pt x="372751" y="316568"/>
                    </a:lnTo>
                    <a:cubicBezTo>
                      <a:pt x="374897" y="312447"/>
                      <a:pt x="375909" y="308528"/>
                      <a:pt x="375909" y="305377"/>
                    </a:cubicBezTo>
                    <a:cubicBezTo>
                      <a:pt x="375909" y="300085"/>
                      <a:pt x="372954" y="296570"/>
                      <a:pt x="367286" y="296570"/>
                    </a:cubicBezTo>
                    <a:cubicBezTo>
                      <a:pt x="359231" y="296570"/>
                      <a:pt x="352349" y="305579"/>
                      <a:pt x="342552" y="316770"/>
                    </a:cubicBezTo>
                    <a:lnTo>
                      <a:pt x="342552" y="308165"/>
                    </a:lnTo>
                    <a:cubicBezTo>
                      <a:pt x="342552" y="302105"/>
                      <a:pt x="340569" y="296610"/>
                      <a:pt x="335104" y="296610"/>
                    </a:cubicBezTo>
                    <a:cubicBezTo>
                      <a:pt x="328627" y="296610"/>
                      <a:pt x="322717" y="306791"/>
                      <a:pt x="318021" y="316608"/>
                    </a:cubicBezTo>
                    <a:lnTo>
                      <a:pt x="320976" y="316608"/>
                    </a:lnTo>
                    <a:cubicBezTo>
                      <a:pt x="324295" y="311922"/>
                      <a:pt x="327250" y="309376"/>
                      <a:pt x="329598" y="309376"/>
                    </a:cubicBezTo>
                    <a:moveTo>
                      <a:pt x="316847" y="310548"/>
                    </a:moveTo>
                    <a:cubicBezTo>
                      <a:pt x="318992" y="302913"/>
                      <a:pt x="317818" y="296449"/>
                      <a:pt x="312151" y="296449"/>
                    </a:cubicBezTo>
                    <a:cubicBezTo>
                      <a:pt x="304905" y="296449"/>
                      <a:pt x="302516" y="301337"/>
                      <a:pt x="295473" y="316648"/>
                    </a:cubicBezTo>
                    <a:lnTo>
                      <a:pt x="295473" y="308043"/>
                    </a:lnTo>
                    <a:cubicBezTo>
                      <a:pt x="295473" y="301983"/>
                      <a:pt x="293489" y="296489"/>
                      <a:pt x="288024" y="296489"/>
                    </a:cubicBezTo>
                    <a:cubicBezTo>
                      <a:pt x="281547" y="296489"/>
                      <a:pt x="275637" y="306670"/>
                      <a:pt x="270941" y="316487"/>
                    </a:cubicBezTo>
                    <a:lnTo>
                      <a:pt x="273896" y="316487"/>
                    </a:lnTo>
                    <a:cubicBezTo>
                      <a:pt x="277054" y="311962"/>
                      <a:pt x="279968" y="309255"/>
                      <a:pt x="282357" y="309255"/>
                    </a:cubicBezTo>
                    <a:cubicBezTo>
                      <a:pt x="285109" y="309255"/>
                      <a:pt x="286688" y="313578"/>
                      <a:pt x="282357" y="323153"/>
                    </a:cubicBezTo>
                    <a:lnTo>
                      <a:pt x="269808" y="350988"/>
                    </a:lnTo>
                    <a:cubicBezTo>
                      <a:pt x="267460" y="356280"/>
                      <a:pt x="270010" y="359593"/>
                      <a:pt x="275111" y="359593"/>
                    </a:cubicBezTo>
                    <a:cubicBezTo>
                      <a:pt x="278268" y="359593"/>
                      <a:pt x="279645" y="358825"/>
                      <a:pt x="281021" y="355472"/>
                    </a:cubicBezTo>
                    <a:lnTo>
                      <a:pt x="293003" y="322951"/>
                    </a:lnTo>
                    <a:cubicBezTo>
                      <a:pt x="296525" y="318628"/>
                      <a:pt x="299683" y="314911"/>
                      <a:pt x="303609" y="310790"/>
                    </a:cubicBezTo>
                    <a:lnTo>
                      <a:pt x="316968" y="310790"/>
                    </a:lnTo>
                    <a:lnTo>
                      <a:pt x="316968" y="310588"/>
                    </a:lnTo>
                    <a:close/>
                    <a:moveTo>
                      <a:pt x="248312" y="305054"/>
                    </a:moveTo>
                    <a:cubicBezTo>
                      <a:pt x="252643" y="305054"/>
                      <a:pt x="256368" y="308367"/>
                      <a:pt x="254384" y="316042"/>
                    </a:cubicBezTo>
                    <a:lnTo>
                      <a:pt x="234548" y="321335"/>
                    </a:lnTo>
                    <a:cubicBezTo>
                      <a:pt x="237868" y="311922"/>
                      <a:pt x="243576" y="305054"/>
                      <a:pt x="248312" y="305054"/>
                    </a:cubicBezTo>
                    <a:moveTo>
                      <a:pt x="259323" y="337212"/>
                    </a:moveTo>
                    <a:lnTo>
                      <a:pt x="255396" y="337212"/>
                    </a:lnTo>
                    <a:cubicBezTo>
                      <a:pt x="250498" y="343110"/>
                      <a:pt x="244993" y="347796"/>
                      <a:pt x="239689" y="347796"/>
                    </a:cubicBezTo>
                    <a:cubicBezTo>
                      <a:pt x="234386" y="347796"/>
                      <a:pt x="231431" y="344483"/>
                      <a:pt x="231431" y="337212"/>
                    </a:cubicBezTo>
                    <a:cubicBezTo>
                      <a:pt x="231431" y="334262"/>
                      <a:pt x="231836" y="331152"/>
                      <a:pt x="232403" y="328404"/>
                    </a:cubicBezTo>
                    <a:lnTo>
                      <a:pt x="264626" y="317820"/>
                    </a:lnTo>
                    <a:cubicBezTo>
                      <a:pt x="270901" y="302913"/>
                      <a:pt x="263452" y="296449"/>
                      <a:pt x="254425" y="296449"/>
                    </a:cubicBezTo>
                    <a:cubicBezTo>
                      <a:pt x="239123" y="296449"/>
                      <a:pt x="221837" y="323112"/>
                      <a:pt x="221837" y="344079"/>
                    </a:cubicBezTo>
                    <a:cubicBezTo>
                      <a:pt x="221837" y="354058"/>
                      <a:pt x="226533" y="359552"/>
                      <a:pt x="234022" y="359552"/>
                    </a:cubicBezTo>
                    <a:cubicBezTo>
                      <a:pt x="242847" y="359552"/>
                      <a:pt x="251874" y="351109"/>
                      <a:pt x="259363" y="337212"/>
                    </a:cubicBezTo>
                    <a:moveTo>
                      <a:pt x="185728" y="305458"/>
                    </a:moveTo>
                    <a:lnTo>
                      <a:pt x="196334" y="305458"/>
                    </a:lnTo>
                    <a:lnTo>
                      <a:pt x="179453" y="351715"/>
                    </a:lnTo>
                    <a:cubicBezTo>
                      <a:pt x="177875" y="355634"/>
                      <a:pt x="180061" y="359552"/>
                      <a:pt x="184149" y="359552"/>
                    </a:cubicBezTo>
                    <a:cubicBezTo>
                      <a:pt x="196132" y="359552"/>
                      <a:pt x="210664" y="349372"/>
                      <a:pt x="215967" y="334868"/>
                    </a:cubicBezTo>
                    <a:lnTo>
                      <a:pt x="213012" y="334868"/>
                    </a:lnTo>
                    <a:cubicBezTo>
                      <a:pt x="208681" y="340928"/>
                      <a:pt x="199249" y="347594"/>
                      <a:pt x="192205" y="348968"/>
                    </a:cubicBezTo>
                    <a:lnTo>
                      <a:pt x="207709" y="305458"/>
                    </a:lnTo>
                    <a:lnTo>
                      <a:pt x="223618" y="305458"/>
                    </a:lnTo>
                    <a:lnTo>
                      <a:pt x="225602" y="298792"/>
                    </a:lnTo>
                    <a:lnTo>
                      <a:pt x="210098" y="298792"/>
                    </a:lnTo>
                    <a:lnTo>
                      <a:pt x="216008" y="282148"/>
                    </a:lnTo>
                    <a:lnTo>
                      <a:pt x="209936" y="282148"/>
                    </a:lnTo>
                    <a:lnTo>
                      <a:pt x="198925" y="298792"/>
                    </a:lnTo>
                    <a:lnTo>
                      <a:pt x="185768" y="300570"/>
                    </a:lnTo>
                    <a:lnTo>
                      <a:pt x="185768" y="305458"/>
                    </a:lnTo>
                    <a:close/>
                    <a:moveTo>
                      <a:pt x="129378" y="341534"/>
                    </a:moveTo>
                    <a:cubicBezTo>
                      <a:pt x="129378" y="327233"/>
                      <a:pt x="145287" y="307841"/>
                      <a:pt x="154315" y="307841"/>
                    </a:cubicBezTo>
                    <a:cubicBezTo>
                      <a:pt x="156298" y="307841"/>
                      <a:pt x="158241" y="308043"/>
                      <a:pt x="159820" y="308609"/>
                    </a:cubicBezTo>
                    <a:lnTo>
                      <a:pt x="150590" y="333293"/>
                    </a:lnTo>
                    <a:cubicBezTo>
                      <a:pt x="145287" y="339757"/>
                      <a:pt x="137029" y="347594"/>
                      <a:pt x="133102" y="347594"/>
                    </a:cubicBezTo>
                    <a:cubicBezTo>
                      <a:pt x="130754" y="347594"/>
                      <a:pt x="129378" y="345816"/>
                      <a:pt x="129378" y="341534"/>
                    </a:cubicBezTo>
                    <a:moveTo>
                      <a:pt x="178279" y="293702"/>
                    </a:moveTo>
                    <a:lnTo>
                      <a:pt x="173381" y="293298"/>
                    </a:lnTo>
                    <a:lnTo>
                      <a:pt x="167876" y="298792"/>
                    </a:lnTo>
                    <a:lnTo>
                      <a:pt x="166904" y="298792"/>
                    </a:lnTo>
                    <a:cubicBezTo>
                      <a:pt x="143547" y="298792"/>
                      <a:pt x="118408" y="327798"/>
                      <a:pt x="118408" y="350745"/>
                    </a:cubicBezTo>
                    <a:cubicBezTo>
                      <a:pt x="118408" y="356037"/>
                      <a:pt x="121363" y="359552"/>
                      <a:pt x="127030" y="359552"/>
                    </a:cubicBezTo>
                    <a:cubicBezTo>
                      <a:pt x="133912" y="359552"/>
                      <a:pt x="140591" y="349735"/>
                      <a:pt x="148242" y="339353"/>
                    </a:cubicBezTo>
                    <a:lnTo>
                      <a:pt x="147838" y="343069"/>
                    </a:lnTo>
                    <a:cubicBezTo>
                      <a:pt x="146866" y="353654"/>
                      <a:pt x="150185" y="359512"/>
                      <a:pt x="155691" y="359512"/>
                    </a:cubicBezTo>
                    <a:cubicBezTo>
                      <a:pt x="162168" y="359512"/>
                      <a:pt x="168078" y="349331"/>
                      <a:pt x="172572" y="339514"/>
                    </a:cubicBezTo>
                    <a:lnTo>
                      <a:pt x="169616" y="339514"/>
                    </a:lnTo>
                    <a:cubicBezTo>
                      <a:pt x="166459" y="344039"/>
                      <a:pt x="163544" y="346746"/>
                      <a:pt x="161156" y="346746"/>
                    </a:cubicBezTo>
                    <a:cubicBezTo>
                      <a:pt x="158768" y="346746"/>
                      <a:pt x="157027" y="342221"/>
                      <a:pt x="161156" y="332848"/>
                    </a:cubicBezTo>
                    <a:lnTo>
                      <a:pt x="178239" y="293661"/>
                    </a:lnTo>
                    <a:close/>
                    <a:moveTo>
                      <a:pt x="128204" y="310548"/>
                    </a:moveTo>
                    <a:cubicBezTo>
                      <a:pt x="130350" y="302913"/>
                      <a:pt x="129176" y="296449"/>
                      <a:pt x="123508" y="296449"/>
                    </a:cubicBezTo>
                    <a:cubicBezTo>
                      <a:pt x="116262" y="296449"/>
                      <a:pt x="113874" y="301337"/>
                      <a:pt x="106830" y="316648"/>
                    </a:cubicBezTo>
                    <a:lnTo>
                      <a:pt x="106830" y="308043"/>
                    </a:lnTo>
                    <a:cubicBezTo>
                      <a:pt x="106830" y="301983"/>
                      <a:pt x="104846" y="296489"/>
                      <a:pt x="99179" y="296489"/>
                    </a:cubicBezTo>
                    <a:cubicBezTo>
                      <a:pt x="92702" y="296489"/>
                      <a:pt x="86792" y="306670"/>
                      <a:pt x="82298" y="316487"/>
                    </a:cubicBezTo>
                    <a:lnTo>
                      <a:pt x="85254" y="316487"/>
                    </a:lnTo>
                    <a:cubicBezTo>
                      <a:pt x="88411" y="311962"/>
                      <a:pt x="91326" y="309255"/>
                      <a:pt x="93714" y="309255"/>
                    </a:cubicBezTo>
                    <a:cubicBezTo>
                      <a:pt x="96467" y="309255"/>
                      <a:pt x="98046" y="313578"/>
                      <a:pt x="93714" y="323153"/>
                    </a:cubicBezTo>
                    <a:lnTo>
                      <a:pt x="80963" y="351190"/>
                    </a:lnTo>
                    <a:cubicBezTo>
                      <a:pt x="78615" y="356482"/>
                      <a:pt x="81165" y="359795"/>
                      <a:pt x="86266" y="359795"/>
                    </a:cubicBezTo>
                    <a:cubicBezTo>
                      <a:pt x="89423" y="359795"/>
                      <a:pt x="90799" y="359027"/>
                      <a:pt x="92176" y="355674"/>
                    </a:cubicBezTo>
                    <a:lnTo>
                      <a:pt x="104563" y="322951"/>
                    </a:lnTo>
                    <a:cubicBezTo>
                      <a:pt x="108085" y="318628"/>
                      <a:pt x="111242" y="314911"/>
                      <a:pt x="115169" y="310790"/>
                    </a:cubicBezTo>
                    <a:lnTo>
                      <a:pt x="128326" y="310790"/>
                    </a:lnTo>
                    <a:lnTo>
                      <a:pt x="128326" y="310588"/>
                    </a:lnTo>
                    <a:close/>
                    <a:moveTo>
                      <a:pt x="45906" y="357371"/>
                    </a:moveTo>
                    <a:lnTo>
                      <a:pt x="47080" y="353856"/>
                    </a:lnTo>
                    <a:cubicBezTo>
                      <a:pt x="31575" y="350907"/>
                      <a:pt x="29592" y="350907"/>
                      <a:pt x="35866" y="334060"/>
                    </a:cubicBezTo>
                    <a:lnTo>
                      <a:pt x="41777" y="318183"/>
                    </a:lnTo>
                    <a:lnTo>
                      <a:pt x="54164" y="318183"/>
                    </a:lnTo>
                    <a:cubicBezTo>
                      <a:pt x="61815" y="318183"/>
                      <a:pt x="62017" y="321496"/>
                      <a:pt x="60843" y="329940"/>
                    </a:cubicBezTo>
                    <a:lnTo>
                      <a:pt x="65377" y="329940"/>
                    </a:lnTo>
                    <a:lnTo>
                      <a:pt x="75579" y="301903"/>
                    </a:lnTo>
                    <a:lnTo>
                      <a:pt x="71045" y="301903"/>
                    </a:lnTo>
                    <a:cubicBezTo>
                      <a:pt x="67118" y="308568"/>
                      <a:pt x="64163" y="313659"/>
                      <a:pt x="55743" y="313659"/>
                    </a:cubicBezTo>
                    <a:lnTo>
                      <a:pt x="43355" y="313659"/>
                    </a:lnTo>
                    <a:lnTo>
                      <a:pt x="51816" y="290712"/>
                    </a:lnTo>
                    <a:cubicBezTo>
                      <a:pt x="54771" y="282471"/>
                      <a:pt x="56148" y="280895"/>
                      <a:pt x="66754" y="280895"/>
                    </a:cubicBezTo>
                    <a:lnTo>
                      <a:pt x="69506" y="280895"/>
                    </a:lnTo>
                    <a:cubicBezTo>
                      <a:pt x="80315" y="280895"/>
                      <a:pt x="81691" y="283844"/>
                      <a:pt x="81691" y="295196"/>
                    </a:cubicBezTo>
                    <a:lnTo>
                      <a:pt x="86023" y="295196"/>
                    </a:lnTo>
                    <a:lnTo>
                      <a:pt x="89545" y="276168"/>
                    </a:lnTo>
                    <a:lnTo>
                      <a:pt x="29632" y="276168"/>
                    </a:lnTo>
                    <a:lnTo>
                      <a:pt x="28458" y="279683"/>
                    </a:lnTo>
                    <a:cubicBezTo>
                      <a:pt x="40846" y="282228"/>
                      <a:pt x="42020" y="283400"/>
                      <a:pt x="36312" y="299479"/>
                    </a:cubicBezTo>
                    <a:lnTo>
                      <a:pt x="23560" y="334182"/>
                    </a:lnTo>
                    <a:cubicBezTo>
                      <a:pt x="17650" y="350058"/>
                      <a:pt x="15302" y="351432"/>
                      <a:pt x="972" y="353977"/>
                    </a:cubicBezTo>
                    <a:lnTo>
                      <a:pt x="0" y="357492"/>
                    </a:lnTo>
                    <a:lnTo>
                      <a:pt x="45946" y="357492"/>
                    </a:lnTo>
                    <a:lnTo>
                      <a:pt x="45946" y="357290"/>
                    </a:lnTo>
                    <a:close/>
                    <a:moveTo>
                      <a:pt x="343038" y="169999"/>
                    </a:moveTo>
                    <a:cubicBezTo>
                      <a:pt x="347370" y="169999"/>
                      <a:pt x="351094" y="173312"/>
                      <a:pt x="349110" y="180988"/>
                    </a:cubicBezTo>
                    <a:lnTo>
                      <a:pt x="329275" y="186280"/>
                    </a:lnTo>
                    <a:cubicBezTo>
                      <a:pt x="332432" y="176867"/>
                      <a:pt x="338302" y="169999"/>
                      <a:pt x="343038" y="169999"/>
                    </a:cubicBezTo>
                    <a:moveTo>
                      <a:pt x="354049" y="202157"/>
                    </a:moveTo>
                    <a:lnTo>
                      <a:pt x="350122" y="202157"/>
                    </a:lnTo>
                    <a:cubicBezTo>
                      <a:pt x="345224" y="208056"/>
                      <a:pt x="339719" y="212742"/>
                      <a:pt x="334416" y="212742"/>
                    </a:cubicBezTo>
                    <a:cubicBezTo>
                      <a:pt x="329113" y="212742"/>
                      <a:pt x="326157" y="209429"/>
                      <a:pt x="326157" y="202157"/>
                    </a:cubicBezTo>
                    <a:cubicBezTo>
                      <a:pt x="326157" y="199208"/>
                      <a:pt x="326562" y="196097"/>
                      <a:pt x="327129" y="193350"/>
                    </a:cubicBezTo>
                    <a:lnTo>
                      <a:pt x="359352" y="182766"/>
                    </a:lnTo>
                    <a:cubicBezTo>
                      <a:pt x="365627" y="167858"/>
                      <a:pt x="357976" y="161394"/>
                      <a:pt x="349151" y="161394"/>
                    </a:cubicBezTo>
                    <a:cubicBezTo>
                      <a:pt x="333849" y="161394"/>
                      <a:pt x="316563" y="188058"/>
                      <a:pt x="316563" y="209025"/>
                    </a:cubicBezTo>
                    <a:cubicBezTo>
                      <a:pt x="316563" y="219004"/>
                      <a:pt x="321259" y="224498"/>
                      <a:pt x="328748" y="224498"/>
                    </a:cubicBezTo>
                    <a:cubicBezTo>
                      <a:pt x="337573" y="224700"/>
                      <a:pt x="346600" y="216054"/>
                      <a:pt x="354090" y="202157"/>
                    </a:cubicBezTo>
                    <a:moveTo>
                      <a:pt x="348989" y="154325"/>
                    </a:moveTo>
                    <a:lnTo>
                      <a:pt x="367246" y="137680"/>
                    </a:lnTo>
                    <a:lnTo>
                      <a:pt x="367246" y="135337"/>
                    </a:lnTo>
                    <a:lnTo>
                      <a:pt x="355061" y="135337"/>
                    </a:lnTo>
                    <a:lnTo>
                      <a:pt x="344253" y="154527"/>
                    </a:lnTo>
                    <a:lnTo>
                      <a:pt x="348948" y="154527"/>
                    </a:lnTo>
                    <a:lnTo>
                      <a:pt x="348948" y="154325"/>
                    </a:lnTo>
                    <a:close/>
                    <a:moveTo>
                      <a:pt x="280454" y="170403"/>
                    </a:moveTo>
                    <a:lnTo>
                      <a:pt x="291060" y="170403"/>
                    </a:lnTo>
                    <a:lnTo>
                      <a:pt x="274180" y="216660"/>
                    </a:lnTo>
                    <a:cubicBezTo>
                      <a:pt x="272601" y="220579"/>
                      <a:pt x="274787" y="224498"/>
                      <a:pt x="278875" y="224498"/>
                    </a:cubicBezTo>
                    <a:cubicBezTo>
                      <a:pt x="290858" y="224498"/>
                      <a:pt x="305188" y="214317"/>
                      <a:pt x="310694" y="199814"/>
                    </a:cubicBezTo>
                    <a:lnTo>
                      <a:pt x="307738" y="199814"/>
                    </a:lnTo>
                    <a:cubicBezTo>
                      <a:pt x="303407" y="205874"/>
                      <a:pt x="293975" y="212540"/>
                      <a:pt x="286931" y="213913"/>
                    </a:cubicBezTo>
                    <a:lnTo>
                      <a:pt x="302435" y="170403"/>
                    </a:lnTo>
                    <a:lnTo>
                      <a:pt x="318345" y="170403"/>
                    </a:lnTo>
                    <a:lnTo>
                      <a:pt x="320328" y="163738"/>
                    </a:lnTo>
                    <a:lnTo>
                      <a:pt x="304824" y="163738"/>
                    </a:lnTo>
                    <a:lnTo>
                      <a:pt x="310734" y="147093"/>
                    </a:lnTo>
                    <a:lnTo>
                      <a:pt x="304662" y="147093"/>
                    </a:lnTo>
                    <a:lnTo>
                      <a:pt x="293651" y="163738"/>
                    </a:lnTo>
                    <a:lnTo>
                      <a:pt x="280495" y="165717"/>
                    </a:lnTo>
                    <a:lnTo>
                      <a:pt x="280495" y="170403"/>
                    </a:lnTo>
                    <a:close/>
                    <a:moveTo>
                      <a:pt x="269443" y="168262"/>
                    </a:moveTo>
                    <a:cubicBezTo>
                      <a:pt x="270820" y="163940"/>
                      <a:pt x="267864" y="161597"/>
                      <a:pt x="265517" y="161597"/>
                    </a:cubicBezTo>
                    <a:cubicBezTo>
                      <a:pt x="256287" y="161597"/>
                      <a:pt x="245073" y="170040"/>
                      <a:pt x="240782" y="181594"/>
                    </a:cubicBezTo>
                    <a:lnTo>
                      <a:pt x="243738" y="181594"/>
                    </a:lnTo>
                    <a:cubicBezTo>
                      <a:pt x="246693" y="177271"/>
                      <a:pt x="251793" y="172585"/>
                      <a:pt x="256692" y="171777"/>
                    </a:cubicBezTo>
                    <a:lnTo>
                      <a:pt x="238839" y="218034"/>
                    </a:lnTo>
                    <a:cubicBezTo>
                      <a:pt x="237261" y="222357"/>
                      <a:pt x="240418" y="224700"/>
                      <a:pt x="242766" y="224700"/>
                    </a:cubicBezTo>
                    <a:cubicBezTo>
                      <a:pt x="251591" y="224700"/>
                      <a:pt x="261995" y="216257"/>
                      <a:pt x="266326" y="204702"/>
                    </a:cubicBezTo>
                    <a:lnTo>
                      <a:pt x="263371" y="204702"/>
                    </a:lnTo>
                    <a:cubicBezTo>
                      <a:pt x="260416" y="209025"/>
                      <a:pt x="255315" y="213711"/>
                      <a:pt x="250417" y="214519"/>
                    </a:cubicBezTo>
                    <a:lnTo>
                      <a:pt x="269484" y="168262"/>
                    </a:lnTo>
                    <a:close/>
                    <a:moveTo>
                      <a:pt x="271224" y="149840"/>
                    </a:moveTo>
                    <a:cubicBezTo>
                      <a:pt x="275151" y="149840"/>
                      <a:pt x="278471" y="146528"/>
                      <a:pt x="278471" y="142609"/>
                    </a:cubicBezTo>
                    <a:cubicBezTo>
                      <a:pt x="278471" y="138690"/>
                      <a:pt x="275151" y="135377"/>
                      <a:pt x="271224" y="135377"/>
                    </a:cubicBezTo>
                    <a:cubicBezTo>
                      <a:pt x="268674" y="135377"/>
                      <a:pt x="266326" y="136751"/>
                      <a:pt x="264950" y="138892"/>
                    </a:cubicBezTo>
                    <a:cubicBezTo>
                      <a:pt x="263573" y="141033"/>
                      <a:pt x="263573" y="143982"/>
                      <a:pt x="264950" y="146326"/>
                    </a:cubicBezTo>
                    <a:cubicBezTo>
                      <a:pt x="266326" y="148467"/>
                      <a:pt x="268674" y="150042"/>
                      <a:pt x="271224" y="149840"/>
                    </a:cubicBezTo>
                    <a:moveTo>
                      <a:pt x="214267" y="214519"/>
                    </a:moveTo>
                    <a:lnTo>
                      <a:pt x="243738" y="136509"/>
                    </a:lnTo>
                    <a:lnTo>
                      <a:pt x="242766" y="135135"/>
                    </a:lnTo>
                    <a:lnTo>
                      <a:pt x="222323" y="137478"/>
                    </a:lnTo>
                    <a:lnTo>
                      <a:pt x="222323" y="139821"/>
                    </a:lnTo>
                    <a:lnTo>
                      <a:pt x="226250" y="142771"/>
                    </a:lnTo>
                    <a:cubicBezTo>
                      <a:pt x="229772" y="145518"/>
                      <a:pt x="228598" y="148063"/>
                      <a:pt x="225481" y="156870"/>
                    </a:cubicBezTo>
                    <a:lnTo>
                      <a:pt x="203094" y="216458"/>
                    </a:lnTo>
                    <a:cubicBezTo>
                      <a:pt x="201111" y="219973"/>
                      <a:pt x="203702" y="224296"/>
                      <a:pt x="207790" y="224296"/>
                    </a:cubicBezTo>
                    <a:cubicBezTo>
                      <a:pt x="217020" y="224296"/>
                      <a:pt x="227019" y="215853"/>
                      <a:pt x="231350" y="204298"/>
                    </a:cubicBezTo>
                    <a:lnTo>
                      <a:pt x="228395" y="204298"/>
                    </a:lnTo>
                    <a:cubicBezTo>
                      <a:pt x="225238" y="208823"/>
                      <a:pt x="218963" y="213509"/>
                      <a:pt x="214267" y="214479"/>
                    </a:cubicBezTo>
                    <a:moveTo>
                      <a:pt x="154193" y="206439"/>
                    </a:moveTo>
                    <a:cubicBezTo>
                      <a:pt x="154193" y="192138"/>
                      <a:pt x="170102" y="172747"/>
                      <a:pt x="179130" y="172747"/>
                    </a:cubicBezTo>
                    <a:cubicBezTo>
                      <a:pt x="181113" y="172747"/>
                      <a:pt x="182854" y="172949"/>
                      <a:pt x="184635" y="173514"/>
                    </a:cubicBezTo>
                    <a:lnTo>
                      <a:pt x="175203" y="198198"/>
                    </a:lnTo>
                    <a:cubicBezTo>
                      <a:pt x="169900" y="204662"/>
                      <a:pt x="161642" y="212499"/>
                      <a:pt x="157715" y="212499"/>
                    </a:cubicBezTo>
                    <a:cubicBezTo>
                      <a:pt x="155569" y="212701"/>
                      <a:pt x="154193" y="210722"/>
                      <a:pt x="154193" y="206439"/>
                    </a:cubicBezTo>
                    <a:moveTo>
                      <a:pt x="203094" y="158809"/>
                    </a:moveTo>
                    <a:lnTo>
                      <a:pt x="198196" y="158405"/>
                    </a:lnTo>
                    <a:lnTo>
                      <a:pt x="192691" y="163899"/>
                    </a:lnTo>
                    <a:lnTo>
                      <a:pt x="191719" y="163899"/>
                    </a:lnTo>
                    <a:cubicBezTo>
                      <a:pt x="168362" y="163899"/>
                      <a:pt x="143223" y="192906"/>
                      <a:pt x="143223" y="215853"/>
                    </a:cubicBezTo>
                    <a:cubicBezTo>
                      <a:pt x="143223" y="221145"/>
                      <a:pt x="146178" y="224659"/>
                      <a:pt x="151845" y="224659"/>
                    </a:cubicBezTo>
                    <a:cubicBezTo>
                      <a:pt x="158727" y="224659"/>
                      <a:pt x="165406" y="214843"/>
                      <a:pt x="173057" y="204460"/>
                    </a:cubicBezTo>
                    <a:lnTo>
                      <a:pt x="172653" y="208177"/>
                    </a:lnTo>
                    <a:cubicBezTo>
                      <a:pt x="171681" y="218761"/>
                      <a:pt x="175000" y="224619"/>
                      <a:pt x="180506" y="224619"/>
                    </a:cubicBezTo>
                    <a:cubicBezTo>
                      <a:pt x="186983" y="224619"/>
                      <a:pt x="192893" y="214439"/>
                      <a:pt x="197387" y="204622"/>
                    </a:cubicBezTo>
                    <a:lnTo>
                      <a:pt x="194431" y="204622"/>
                    </a:lnTo>
                    <a:cubicBezTo>
                      <a:pt x="191274" y="209146"/>
                      <a:pt x="188359" y="211853"/>
                      <a:pt x="185971" y="211853"/>
                    </a:cubicBezTo>
                    <a:cubicBezTo>
                      <a:pt x="183582" y="211853"/>
                      <a:pt x="181842" y="207328"/>
                      <a:pt x="185971" y="198117"/>
                    </a:cubicBezTo>
                    <a:lnTo>
                      <a:pt x="203054" y="158728"/>
                    </a:lnTo>
                    <a:close/>
                    <a:moveTo>
                      <a:pt x="89383" y="235810"/>
                    </a:moveTo>
                    <a:cubicBezTo>
                      <a:pt x="89383" y="229750"/>
                      <a:pt x="95293" y="225831"/>
                      <a:pt x="103713" y="222478"/>
                    </a:cubicBezTo>
                    <a:cubicBezTo>
                      <a:pt x="106466" y="223852"/>
                      <a:pt x="110797" y="225427"/>
                      <a:pt x="116262" y="227164"/>
                    </a:cubicBezTo>
                    <a:cubicBezTo>
                      <a:pt x="125087" y="230113"/>
                      <a:pt x="128447" y="231285"/>
                      <a:pt x="128447" y="233830"/>
                    </a:cubicBezTo>
                    <a:cubicBezTo>
                      <a:pt x="128447" y="239526"/>
                      <a:pt x="120391" y="243809"/>
                      <a:pt x="105656" y="243809"/>
                    </a:cubicBezTo>
                    <a:cubicBezTo>
                      <a:pt x="94645" y="244011"/>
                      <a:pt x="89342" y="241667"/>
                      <a:pt x="89342" y="235769"/>
                    </a:cubicBezTo>
                    <a:moveTo>
                      <a:pt x="113509" y="198319"/>
                    </a:moveTo>
                    <a:cubicBezTo>
                      <a:pt x="109583" y="198319"/>
                      <a:pt x="108206" y="195007"/>
                      <a:pt x="108206" y="191249"/>
                    </a:cubicBezTo>
                    <a:cubicBezTo>
                      <a:pt x="108206" y="179695"/>
                      <a:pt x="113712" y="165758"/>
                      <a:pt x="122537" y="165758"/>
                    </a:cubicBezTo>
                    <a:cubicBezTo>
                      <a:pt x="126463" y="165758"/>
                      <a:pt x="127840" y="169070"/>
                      <a:pt x="127840" y="172827"/>
                    </a:cubicBezTo>
                    <a:cubicBezTo>
                      <a:pt x="127840" y="184180"/>
                      <a:pt x="122132" y="198319"/>
                      <a:pt x="113509" y="198319"/>
                    </a:cubicBezTo>
                    <a:moveTo>
                      <a:pt x="138648" y="230073"/>
                    </a:moveTo>
                    <a:cubicBezTo>
                      <a:pt x="138648" y="222640"/>
                      <a:pt x="131969" y="219892"/>
                      <a:pt x="121160" y="216741"/>
                    </a:cubicBezTo>
                    <a:cubicBezTo>
                      <a:pt x="111931" y="213994"/>
                      <a:pt x="107599" y="213227"/>
                      <a:pt x="107599" y="210075"/>
                    </a:cubicBezTo>
                    <a:cubicBezTo>
                      <a:pt x="107599" y="207732"/>
                      <a:pt x="109583" y="204783"/>
                      <a:pt x="113509" y="202642"/>
                    </a:cubicBezTo>
                    <a:cubicBezTo>
                      <a:pt x="128811" y="201874"/>
                      <a:pt x="138446" y="188139"/>
                      <a:pt x="138446" y="175979"/>
                    </a:cubicBezTo>
                    <a:cubicBezTo>
                      <a:pt x="138446" y="173837"/>
                      <a:pt x="138041" y="171858"/>
                      <a:pt x="137474" y="170080"/>
                    </a:cubicBezTo>
                    <a:lnTo>
                      <a:pt x="147878" y="170080"/>
                    </a:lnTo>
                    <a:lnTo>
                      <a:pt x="149862" y="163414"/>
                    </a:lnTo>
                    <a:lnTo>
                      <a:pt x="132171" y="163414"/>
                    </a:lnTo>
                    <a:cubicBezTo>
                      <a:pt x="129823" y="161839"/>
                      <a:pt x="126868" y="161071"/>
                      <a:pt x="123549" y="161071"/>
                    </a:cubicBezTo>
                    <a:cubicBezTo>
                      <a:pt x="107437" y="161071"/>
                      <a:pt x="97034" y="175171"/>
                      <a:pt x="97034" y="187735"/>
                    </a:cubicBezTo>
                    <a:cubicBezTo>
                      <a:pt x="97034" y="195774"/>
                      <a:pt x="101729" y="201268"/>
                      <a:pt x="109218" y="202238"/>
                    </a:cubicBezTo>
                    <a:cubicBezTo>
                      <a:pt x="101770" y="205753"/>
                      <a:pt x="97438" y="209469"/>
                      <a:pt x="97438" y="214196"/>
                    </a:cubicBezTo>
                    <a:cubicBezTo>
                      <a:pt x="97438" y="216943"/>
                      <a:pt x="98410" y="218882"/>
                      <a:pt x="100758" y="220660"/>
                    </a:cubicBezTo>
                    <a:cubicBezTo>
                      <a:pt x="83472" y="225750"/>
                      <a:pt x="76388" y="232214"/>
                      <a:pt x="76388" y="239688"/>
                    </a:cubicBezTo>
                    <a:cubicBezTo>
                      <a:pt x="76388" y="247727"/>
                      <a:pt x="86994" y="251040"/>
                      <a:pt x="99543" y="251040"/>
                    </a:cubicBezTo>
                    <a:cubicBezTo>
                      <a:pt x="120756" y="251242"/>
                      <a:pt x="138608" y="239688"/>
                      <a:pt x="138608" y="230073"/>
                    </a:cubicBezTo>
                    <a:moveTo>
                      <a:pt x="58495" y="183048"/>
                    </a:moveTo>
                    <a:cubicBezTo>
                      <a:pt x="66146" y="183048"/>
                      <a:pt x="66349" y="186361"/>
                      <a:pt x="65175" y="194805"/>
                    </a:cubicBezTo>
                    <a:lnTo>
                      <a:pt x="69709" y="194805"/>
                    </a:lnTo>
                    <a:lnTo>
                      <a:pt x="79910" y="166768"/>
                    </a:lnTo>
                    <a:lnTo>
                      <a:pt x="75376" y="166768"/>
                    </a:lnTo>
                    <a:cubicBezTo>
                      <a:pt x="71449" y="173433"/>
                      <a:pt x="68494" y="178524"/>
                      <a:pt x="60074" y="178524"/>
                    </a:cubicBezTo>
                    <a:lnTo>
                      <a:pt x="42991" y="178524"/>
                    </a:lnTo>
                    <a:lnTo>
                      <a:pt x="51452" y="155577"/>
                    </a:lnTo>
                    <a:cubicBezTo>
                      <a:pt x="54407" y="147336"/>
                      <a:pt x="55986" y="145760"/>
                      <a:pt x="66389" y="145760"/>
                    </a:cubicBezTo>
                    <a:lnTo>
                      <a:pt x="73838" y="145760"/>
                    </a:lnTo>
                    <a:cubicBezTo>
                      <a:pt x="84646" y="145760"/>
                      <a:pt x="86023" y="148709"/>
                      <a:pt x="86023" y="160061"/>
                    </a:cubicBezTo>
                    <a:lnTo>
                      <a:pt x="90354" y="160061"/>
                    </a:lnTo>
                    <a:lnTo>
                      <a:pt x="93876" y="141033"/>
                    </a:lnTo>
                    <a:lnTo>
                      <a:pt x="29673" y="141033"/>
                    </a:lnTo>
                    <a:lnTo>
                      <a:pt x="28499" y="144548"/>
                    </a:lnTo>
                    <a:cubicBezTo>
                      <a:pt x="40886" y="147093"/>
                      <a:pt x="42060" y="148265"/>
                      <a:pt x="36352" y="164344"/>
                    </a:cubicBezTo>
                    <a:lnTo>
                      <a:pt x="23601" y="199046"/>
                    </a:lnTo>
                    <a:cubicBezTo>
                      <a:pt x="17690" y="214923"/>
                      <a:pt x="15342" y="216297"/>
                      <a:pt x="1012" y="218842"/>
                    </a:cubicBezTo>
                    <a:lnTo>
                      <a:pt x="40" y="222357"/>
                    </a:lnTo>
                    <a:lnTo>
                      <a:pt x="71530" y="222357"/>
                    </a:lnTo>
                    <a:lnTo>
                      <a:pt x="84282" y="202157"/>
                    </a:lnTo>
                    <a:lnTo>
                      <a:pt x="79384" y="202157"/>
                    </a:lnTo>
                    <a:cubicBezTo>
                      <a:pt x="71126" y="210399"/>
                      <a:pt x="62705" y="217630"/>
                      <a:pt x="46796" y="217630"/>
                    </a:cubicBezTo>
                    <a:cubicBezTo>
                      <a:pt x="27730" y="217630"/>
                      <a:pt x="29511" y="216660"/>
                      <a:pt x="35785" y="199006"/>
                    </a:cubicBezTo>
                    <a:lnTo>
                      <a:pt x="41696" y="183129"/>
                    </a:lnTo>
                    <a:lnTo>
                      <a:pt x="58576" y="183129"/>
                    </a:lnTo>
                    <a:lnTo>
                      <a:pt x="58576" y="182927"/>
                    </a:lnTo>
                    <a:close/>
                    <a:moveTo>
                      <a:pt x="67725" y="135216"/>
                    </a:moveTo>
                    <a:lnTo>
                      <a:pt x="85982" y="121884"/>
                    </a:lnTo>
                    <a:lnTo>
                      <a:pt x="85982" y="119541"/>
                    </a:lnTo>
                    <a:lnTo>
                      <a:pt x="73797" y="119541"/>
                    </a:lnTo>
                    <a:lnTo>
                      <a:pt x="62989" y="135216"/>
                    </a:lnTo>
                    <a:lnTo>
                      <a:pt x="67685" y="135216"/>
                    </a:lnTo>
                    <a:close/>
                    <a:moveTo>
                      <a:pt x="340690" y="35066"/>
                    </a:moveTo>
                    <a:cubicBezTo>
                      <a:pt x="345022" y="35066"/>
                      <a:pt x="348746" y="38379"/>
                      <a:pt x="346762" y="46055"/>
                    </a:cubicBezTo>
                    <a:lnTo>
                      <a:pt x="326927" y="51347"/>
                    </a:lnTo>
                    <a:cubicBezTo>
                      <a:pt x="330084" y="41732"/>
                      <a:pt x="335954" y="35066"/>
                      <a:pt x="340690" y="35066"/>
                    </a:cubicBezTo>
                    <a:moveTo>
                      <a:pt x="351701" y="67224"/>
                    </a:moveTo>
                    <a:lnTo>
                      <a:pt x="347774" y="67224"/>
                    </a:lnTo>
                    <a:cubicBezTo>
                      <a:pt x="342876" y="73122"/>
                      <a:pt x="337371" y="77809"/>
                      <a:pt x="332068" y="77809"/>
                    </a:cubicBezTo>
                    <a:cubicBezTo>
                      <a:pt x="326765" y="77809"/>
                      <a:pt x="323810" y="74496"/>
                      <a:pt x="323810" y="67224"/>
                    </a:cubicBezTo>
                    <a:cubicBezTo>
                      <a:pt x="323810" y="64275"/>
                      <a:pt x="324214" y="61164"/>
                      <a:pt x="324781" y="58417"/>
                    </a:cubicBezTo>
                    <a:lnTo>
                      <a:pt x="357004" y="47833"/>
                    </a:lnTo>
                    <a:cubicBezTo>
                      <a:pt x="363279" y="32925"/>
                      <a:pt x="355628" y="26461"/>
                      <a:pt x="346803" y="26461"/>
                    </a:cubicBezTo>
                    <a:cubicBezTo>
                      <a:pt x="331501" y="26461"/>
                      <a:pt x="314215" y="53125"/>
                      <a:pt x="314215" y="74092"/>
                    </a:cubicBezTo>
                    <a:cubicBezTo>
                      <a:pt x="314215" y="84071"/>
                      <a:pt x="318911" y="89565"/>
                      <a:pt x="326400" y="89565"/>
                    </a:cubicBezTo>
                    <a:cubicBezTo>
                      <a:pt x="335225" y="89565"/>
                      <a:pt x="344253" y="81121"/>
                      <a:pt x="351742" y="67224"/>
                    </a:cubicBezTo>
                    <a:moveTo>
                      <a:pt x="346641" y="19392"/>
                    </a:moveTo>
                    <a:lnTo>
                      <a:pt x="364898" y="2747"/>
                    </a:lnTo>
                    <a:lnTo>
                      <a:pt x="364898" y="404"/>
                    </a:lnTo>
                    <a:lnTo>
                      <a:pt x="352713" y="404"/>
                    </a:lnTo>
                    <a:lnTo>
                      <a:pt x="341905" y="19593"/>
                    </a:lnTo>
                    <a:lnTo>
                      <a:pt x="346600" y="19593"/>
                    </a:lnTo>
                    <a:lnTo>
                      <a:pt x="346600" y="19392"/>
                    </a:lnTo>
                    <a:close/>
                    <a:moveTo>
                      <a:pt x="278106" y="35268"/>
                    </a:moveTo>
                    <a:lnTo>
                      <a:pt x="288915" y="35268"/>
                    </a:lnTo>
                    <a:lnTo>
                      <a:pt x="272034" y="81525"/>
                    </a:lnTo>
                    <a:cubicBezTo>
                      <a:pt x="270455" y="85444"/>
                      <a:pt x="272641" y="89363"/>
                      <a:pt x="276730" y="89363"/>
                    </a:cubicBezTo>
                    <a:cubicBezTo>
                      <a:pt x="288712" y="89363"/>
                      <a:pt x="303245" y="79182"/>
                      <a:pt x="308548" y="64679"/>
                    </a:cubicBezTo>
                    <a:lnTo>
                      <a:pt x="305593" y="64679"/>
                    </a:lnTo>
                    <a:cubicBezTo>
                      <a:pt x="301262" y="70739"/>
                      <a:pt x="291829" y="77405"/>
                      <a:pt x="284786" y="78778"/>
                    </a:cubicBezTo>
                    <a:lnTo>
                      <a:pt x="300290" y="35268"/>
                    </a:lnTo>
                    <a:lnTo>
                      <a:pt x="316199" y="35268"/>
                    </a:lnTo>
                    <a:lnTo>
                      <a:pt x="318183" y="28603"/>
                    </a:lnTo>
                    <a:lnTo>
                      <a:pt x="302678" y="28603"/>
                    </a:lnTo>
                    <a:lnTo>
                      <a:pt x="308589" y="11958"/>
                    </a:lnTo>
                    <a:lnTo>
                      <a:pt x="302516" y="11958"/>
                    </a:lnTo>
                    <a:lnTo>
                      <a:pt x="291506" y="28603"/>
                    </a:lnTo>
                    <a:lnTo>
                      <a:pt x="278349" y="30380"/>
                    </a:lnTo>
                    <a:lnTo>
                      <a:pt x="278349" y="35268"/>
                    </a:lnTo>
                    <a:lnTo>
                      <a:pt x="278147" y="35268"/>
                    </a:lnTo>
                    <a:close/>
                    <a:moveTo>
                      <a:pt x="272601" y="40561"/>
                    </a:moveTo>
                    <a:cubicBezTo>
                      <a:pt x="274746" y="32925"/>
                      <a:pt x="273572" y="26461"/>
                      <a:pt x="267905" y="26461"/>
                    </a:cubicBezTo>
                    <a:cubicBezTo>
                      <a:pt x="260659" y="26461"/>
                      <a:pt x="258270" y="31350"/>
                      <a:pt x="251227" y="46661"/>
                    </a:cubicBezTo>
                    <a:lnTo>
                      <a:pt x="251227" y="38056"/>
                    </a:lnTo>
                    <a:cubicBezTo>
                      <a:pt x="251227" y="31996"/>
                      <a:pt x="249243" y="26502"/>
                      <a:pt x="243778" y="26502"/>
                    </a:cubicBezTo>
                    <a:cubicBezTo>
                      <a:pt x="237301" y="26502"/>
                      <a:pt x="231391" y="36682"/>
                      <a:pt x="226695" y="46499"/>
                    </a:cubicBezTo>
                    <a:lnTo>
                      <a:pt x="229650" y="46499"/>
                    </a:lnTo>
                    <a:cubicBezTo>
                      <a:pt x="232808" y="41975"/>
                      <a:pt x="235722" y="39268"/>
                      <a:pt x="238111" y="39268"/>
                    </a:cubicBezTo>
                    <a:cubicBezTo>
                      <a:pt x="240863" y="39268"/>
                      <a:pt x="242442" y="43591"/>
                      <a:pt x="238111" y="53165"/>
                    </a:cubicBezTo>
                    <a:lnTo>
                      <a:pt x="225562" y="81000"/>
                    </a:lnTo>
                    <a:cubicBezTo>
                      <a:pt x="223214" y="86292"/>
                      <a:pt x="225764" y="89605"/>
                      <a:pt x="230865" y="89605"/>
                    </a:cubicBezTo>
                    <a:cubicBezTo>
                      <a:pt x="234022" y="89605"/>
                      <a:pt x="235398" y="88838"/>
                      <a:pt x="236775" y="85485"/>
                    </a:cubicBezTo>
                    <a:lnTo>
                      <a:pt x="249162" y="52963"/>
                    </a:lnTo>
                    <a:cubicBezTo>
                      <a:pt x="252684" y="48640"/>
                      <a:pt x="255842" y="44924"/>
                      <a:pt x="259768" y="40803"/>
                    </a:cubicBezTo>
                    <a:lnTo>
                      <a:pt x="272722" y="40803"/>
                    </a:lnTo>
                    <a:lnTo>
                      <a:pt x="272722" y="40601"/>
                    </a:lnTo>
                    <a:close/>
                    <a:moveTo>
                      <a:pt x="204066" y="35066"/>
                    </a:moveTo>
                    <a:cubicBezTo>
                      <a:pt x="208397" y="35066"/>
                      <a:pt x="212122" y="38379"/>
                      <a:pt x="210138" y="46055"/>
                    </a:cubicBezTo>
                    <a:lnTo>
                      <a:pt x="190302" y="51347"/>
                    </a:lnTo>
                    <a:cubicBezTo>
                      <a:pt x="193460" y="41732"/>
                      <a:pt x="199330" y="35066"/>
                      <a:pt x="204066" y="35066"/>
                    </a:cubicBezTo>
                    <a:moveTo>
                      <a:pt x="215077" y="67224"/>
                    </a:moveTo>
                    <a:lnTo>
                      <a:pt x="211150" y="67224"/>
                    </a:lnTo>
                    <a:cubicBezTo>
                      <a:pt x="206252" y="73122"/>
                      <a:pt x="200747" y="77809"/>
                      <a:pt x="195444" y="77809"/>
                    </a:cubicBezTo>
                    <a:cubicBezTo>
                      <a:pt x="190140" y="77809"/>
                      <a:pt x="187185" y="74496"/>
                      <a:pt x="187185" y="67224"/>
                    </a:cubicBezTo>
                    <a:cubicBezTo>
                      <a:pt x="187185" y="64275"/>
                      <a:pt x="187590" y="61164"/>
                      <a:pt x="188157" y="58417"/>
                    </a:cubicBezTo>
                    <a:lnTo>
                      <a:pt x="220380" y="47833"/>
                    </a:lnTo>
                    <a:cubicBezTo>
                      <a:pt x="226655" y="32925"/>
                      <a:pt x="219206" y="26461"/>
                      <a:pt x="210179" y="26461"/>
                    </a:cubicBezTo>
                    <a:cubicBezTo>
                      <a:pt x="194877" y="26461"/>
                      <a:pt x="177591" y="53125"/>
                      <a:pt x="177591" y="74092"/>
                    </a:cubicBezTo>
                    <a:cubicBezTo>
                      <a:pt x="177591" y="84071"/>
                      <a:pt x="182287" y="89565"/>
                      <a:pt x="189776" y="89565"/>
                    </a:cubicBezTo>
                    <a:cubicBezTo>
                      <a:pt x="198601" y="89565"/>
                      <a:pt x="207628" y="81121"/>
                      <a:pt x="215117" y="67224"/>
                    </a:cubicBezTo>
                    <a:moveTo>
                      <a:pt x="140106" y="80152"/>
                    </a:moveTo>
                    <a:cubicBezTo>
                      <a:pt x="136948" y="80152"/>
                      <a:pt x="132455" y="77203"/>
                      <a:pt x="132455" y="74658"/>
                    </a:cubicBezTo>
                    <a:cubicBezTo>
                      <a:pt x="132455" y="73890"/>
                      <a:pt x="133831" y="70133"/>
                      <a:pt x="135612" y="65649"/>
                    </a:cubicBezTo>
                    <a:lnTo>
                      <a:pt x="140713" y="51913"/>
                    </a:lnTo>
                    <a:cubicBezTo>
                      <a:pt x="146218" y="45247"/>
                      <a:pt x="154841" y="38016"/>
                      <a:pt x="159780" y="38016"/>
                    </a:cubicBezTo>
                    <a:cubicBezTo>
                      <a:pt x="162735" y="38016"/>
                      <a:pt x="164880" y="39995"/>
                      <a:pt x="164880" y="44075"/>
                    </a:cubicBezTo>
                    <a:cubicBezTo>
                      <a:pt x="164678" y="57003"/>
                      <a:pt x="152898" y="80152"/>
                      <a:pt x="140146" y="80152"/>
                    </a:cubicBezTo>
                    <a:moveTo>
                      <a:pt x="175891" y="39187"/>
                    </a:moveTo>
                    <a:cubicBezTo>
                      <a:pt x="175891" y="29774"/>
                      <a:pt x="173543" y="26259"/>
                      <a:pt x="166864" y="26259"/>
                    </a:cubicBezTo>
                    <a:cubicBezTo>
                      <a:pt x="158606" y="26259"/>
                      <a:pt x="150955" y="35066"/>
                      <a:pt x="143101" y="45651"/>
                    </a:cubicBezTo>
                    <a:lnTo>
                      <a:pt x="159577" y="1374"/>
                    </a:lnTo>
                    <a:lnTo>
                      <a:pt x="158606" y="0"/>
                    </a:lnTo>
                    <a:lnTo>
                      <a:pt x="138163" y="2343"/>
                    </a:lnTo>
                    <a:lnTo>
                      <a:pt x="138163" y="4686"/>
                    </a:lnTo>
                    <a:lnTo>
                      <a:pt x="142089" y="7635"/>
                    </a:lnTo>
                    <a:cubicBezTo>
                      <a:pt x="145611" y="10382"/>
                      <a:pt x="144437" y="13130"/>
                      <a:pt x="141320" y="21735"/>
                    </a:cubicBezTo>
                    <a:lnTo>
                      <a:pt x="123468" y="68557"/>
                    </a:lnTo>
                    <a:cubicBezTo>
                      <a:pt x="121889" y="72476"/>
                      <a:pt x="120148" y="77162"/>
                      <a:pt x="120148" y="78374"/>
                    </a:cubicBezTo>
                    <a:cubicBezTo>
                      <a:pt x="120148" y="83869"/>
                      <a:pt x="127597" y="89161"/>
                      <a:pt x="134479" y="89161"/>
                    </a:cubicBezTo>
                    <a:cubicBezTo>
                      <a:pt x="149983" y="89565"/>
                      <a:pt x="175932" y="61124"/>
                      <a:pt x="175932" y="39187"/>
                    </a:cubicBezTo>
                    <a:moveTo>
                      <a:pt x="115655" y="33127"/>
                    </a:moveTo>
                    <a:cubicBezTo>
                      <a:pt x="116829" y="28804"/>
                      <a:pt x="114076" y="26461"/>
                      <a:pt x="111728" y="26461"/>
                    </a:cubicBezTo>
                    <a:cubicBezTo>
                      <a:pt x="102499" y="26461"/>
                      <a:pt x="91285" y="34905"/>
                      <a:pt x="86994" y="46459"/>
                    </a:cubicBezTo>
                    <a:lnTo>
                      <a:pt x="89949" y="46459"/>
                    </a:lnTo>
                    <a:cubicBezTo>
                      <a:pt x="92904" y="42136"/>
                      <a:pt x="98005" y="37450"/>
                      <a:pt x="102903" y="36642"/>
                    </a:cubicBezTo>
                    <a:lnTo>
                      <a:pt x="85051" y="82899"/>
                    </a:lnTo>
                    <a:cubicBezTo>
                      <a:pt x="83472" y="87222"/>
                      <a:pt x="86630" y="89565"/>
                      <a:pt x="88978" y="89565"/>
                    </a:cubicBezTo>
                    <a:cubicBezTo>
                      <a:pt x="97803" y="89565"/>
                      <a:pt x="108206" y="81121"/>
                      <a:pt x="112538" y="69567"/>
                    </a:cubicBezTo>
                    <a:lnTo>
                      <a:pt x="109583" y="69567"/>
                    </a:lnTo>
                    <a:cubicBezTo>
                      <a:pt x="106628" y="73890"/>
                      <a:pt x="101527" y="78576"/>
                      <a:pt x="96629" y="79384"/>
                    </a:cubicBezTo>
                    <a:lnTo>
                      <a:pt x="115695" y="33127"/>
                    </a:lnTo>
                    <a:close/>
                    <a:moveTo>
                      <a:pt x="117639" y="14705"/>
                    </a:moveTo>
                    <a:cubicBezTo>
                      <a:pt x="121565" y="14705"/>
                      <a:pt x="124885" y="11392"/>
                      <a:pt x="124885" y="7474"/>
                    </a:cubicBezTo>
                    <a:cubicBezTo>
                      <a:pt x="124885" y="3555"/>
                      <a:pt x="121565" y="242"/>
                      <a:pt x="117639" y="242"/>
                    </a:cubicBezTo>
                    <a:cubicBezTo>
                      <a:pt x="115088" y="242"/>
                      <a:pt x="112740" y="1616"/>
                      <a:pt x="111364" y="3757"/>
                    </a:cubicBezTo>
                    <a:cubicBezTo>
                      <a:pt x="109988" y="5898"/>
                      <a:pt x="109988" y="8847"/>
                      <a:pt x="111364" y="11191"/>
                    </a:cubicBezTo>
                    <a:cubicBezTo>
                      <a:pt x="112740" y="13332"/>
                      <a:pt x="115088" y="14907"/>
                      <a:pt x="117639" y="14705"/>
                    </a:cubicBezTo>
                    <a:moveTo>
                      <a:pt x="72259" y="5898"/>
                    </a:moveTo>
                    <a:lnTo>
                      <a:pt x="29835" y="5898"/>
                    </a:lnTo>
                    <a:lnTo>
                      <a:pt x="28661" y="9413"/>
                    </a:lnTo>
                    <a:cubicBezTo>
                      <a:pt x="41048" y="11958"/>
                      <a:pt x="42222" y="13130"/>
                      <a:pt x="36514" y="29208"/>
                    </a:cubicBezTo>
                    <a:lnTo>
                      <a:pt x="23763" y="63911"/>
                    </a:lnTo>
                    <a:cubicBezTo>
                      <a:pt x="17852" y="79788"/>
                      <a:pt x="15504" y="81162"/>
                      <a:pt x="1174" y="83707"/>
                    </a:cubicBezTo>
                    <a:lnTo>
                      <a:pt x="202" y="87222"/>
                    </a:lnTo>
                    <a:lnTo>
                      <a:pt x="64608" y="87222"/>
                    </a:lnTo>
                    <a:lnTo>
                      <a:pt x="78534" y="62336"/>
                    </a:lnTo>
                    <a:lnTo>
                      <a:pt x="73635" y="62336"/>
                    </a:lnTo>
                    <a:cubicBezTo>
                      <a:pt x="65580" y="71143"/>
                      <a:pt x="56350" y="82333"/>
                      <a:pt x="42020" y="82333"/>
                    </a:cubicBezTo>
                    <a:cubicBezTo>
                      <a:pt x="31211" y="82333"/>
                      <a:pt x="29632" y="80354"/>
                      <a:pt x="35745" y="63709"/>
                    </a:cubicBezTo>
                    <a:lnTo>
                      <a:pt x="48497" y="29007"/>
                    </a:lnTo>
                    <a:cubicBezTo>
                      <a:pt x="54407" y="13130"/>
                      <a:pt x="56755" y="11756"/>
                      <a:pt x="71085" y="9211"/>
                    </a:cubicBezTo>
                    <a:lnTo>
                      <a:pt x="72259" y="5898"/>
                    </a:lnTo>
                    <a:close/>
                  </a:path>
                </a:pathLst>
              </a:custGeom>
              <a:solidFill>
                <a:srgbClr val="000000"/>
              </a:solidFill>
              <a:ln w="0" cap="flat">
                <a:noFill/>
                <a:prstDash val="solid"/>
                <a:miter/>
              </a:ln>
            </p:spPr>
            <p:txBody>
              <a:bodyPr rtlCol="0" anchor="ctr"/>
              <a:lstStyle/>
              <a:p>
                <a:endParaRPr lang="fr-FR"/>
              </a:p>
            </p:txBody>
          </p:sp>
        </p:grpSp>
        <p:sp>
          <p:nvSpPr>
            <p:cNvPr id="12" name="Forme libre 11">
              <a:extLst>
                <a:ext uri="{FF2B5EF4-FFF2-40B4-BE49-F238E27FC236}">
                  <a16:creationId xmlns:a16="http://schemas.microsoft.com/office/drawing/2014/main" id="{D741DBD0-4E76-8CEB-D6F3-7847F9CE7667}"/>
                </a:ext>
              </a:extLst>
            </p:cNvPr>
            <p:cNvSpPr/>
            <p:nvPr/>
          </p:nvSpPr>
          <p:spPr>
            <a:xfrm>
              <a:off x="6094193" y="-1064437"/>
              <a:ext cx="1711709" cy="633215"/>
            </a:xfrm>
            <a:custGeom>
              <a:avLst/>
              <a:gdLst>
                <a:gd name="connsiteX0" fmla="*/ 39550 w 1711709"/>
                <a:gd name="connsiteY0" fmla="*/ 498120 h 633215"/>
                <a:gd name="connsiteX1" fmla="*/ 39550 w 1711709"/>
                <a:gd name="connsiteY1" fmla="*/ 599280 h 633215"/>
                <a:gd name="connsiteX2" fmla="*/ 72097 w 1711709"/>
                <a:gd name="connsiteY2" fmla="*/ 599280 h 633215"/>
                <a:gd name="connsiteX3" fmla="*/ 119743 w 1711709"/>
                <a:gd name="connsiteY3" fmla="*/ 548700 h 633215"/>
                <a:gd name="connsiteX4" fmla="*/ 72097 w 1711709"/>
                <a:gd name="connsiteY4" fmla="*/ 498120 h 633215"/>
                <a:gd name="connsiteX5" fmla="*/ 943537 w 1711709"/>
                <a:gd name="connsiteY5" fmla="*/ 497393 h 633215"/>
                <a:gd name="connsiteX6" fmla="*/ 943537 w 1711709"/>
                <a:gd name="connsiteY6" fmla="*/ 545428 h 633215"/>
                <a:gd name="connsiteX7" fmla="*/ 943537 w 1711709"/>
                <a:gd name="connsiteY7" fmla="*/ 545468 h 633215"/>
                <a:gd name="connsiteX8" fmla="*/ 976529 w 1711709"/>
                <a:gd name="connsiteY8" fmla="*/ 545468 h 633215"/>
                <a:gd name="connsiteX9" fmla="*/ 998632 w 1711709"/>
                <a:gd name="connsiteY9" fmla="*/ 521309 h 633215"/>
                <a:gd name="connsiteX10" fmla="*/ 976529 w 1711709"/>
                <a:gd name="connsiteY10" fmla="*/ 497393 h 633215"/>
                <a:gd name="connsiteX11" fmla="*/ 1234962 w 1711709"/>
                <a:gd name="connsiteY11" fmla="*/ 467538 h 633215"/>
                <a:gd name="connsiteX12" fmla="*/ 1267063 w 1711709"/>
                <a:gd name="connsiteY12" fmla="*/ 467538 h 633215"/>
                <a:gd name="connsiteX13" fmla="*/ 1267063 w 1711709"/>
                <a:gd name="connsiteY13" fmla="*/ 629942 h 633215"/>
                <a:gd name="connsiteX14" fmla="*/ 1234962 w 1711709"/>
                <a:gd name="connsiteY14" fmla="*/ 629942 h 633215"/>
                <a:gd name="connsiteX15" fmla="*/ 911435 w 1711709"/>
                <a:gd name="connsiteY15" fmla="*/ 467538 h 633215"/>
                <a:gd name="connsiteX16" fmla="*/ 976529 w 1711709"/>
                <a:gd name="connsiteY16" fmla="*/ 467538 h 633215"/>
                <a:gd name="connsiteX17" fmla="*/ 1030693 w 1711709"/>
                <a:gd name="connsiteY17" fmla="*/ 521350 h 633215"/>
                <a:gd name="connsiteX18" fmla="*/ 999320 w 1711709"/>
                <a:gd name="connsiteY18" fmla="*/ 568657 h 633215"/>
                <a:gd name="connsiteX19" fmla="*/ 1035348 w 1711709"/>
                <a:gd name="connsiteY19" fmla="*/ 629902 h 633215"/>
                <a:gd name="connsiteX20" fmla="*/ 1000696 w 1711709"/>
                <a:gd name="connsiteY20" fmla="*/ 629902 h 633215"/>
                <a:gd name="connsiteX21" fmla="*/ 967930 w 1711709"/>
                <a:gd name="connsiteY21" fmla="*/ 573545 h 633215"/>
                <a:gd name="connsiteX22" fmla="*/ 967947 w 1711709"/>
                <a:gd name="connsiteY22" fmla="*/ 573545 h 633215"/>
                <a:gd name="connsiteX23" fmla="*/ 967907 w 1711709"/>
                <a:gd name="connsiteY23" fmla="*/ 573505 h 633215"/>
                <a:gd name="connsiteX24" fmla="*/ 967930 w 1711709"/>
                <a:gd name="connsiteY24" fmla="*/ 573545 h 633215"/>
                <a:gd name="connsiteX25" fmla="*/ 943537 w 1711709"/>
                <a:gd name="connsiteY25" fmla="*/ 573545 h 633215"/>
                <a:gd name="connsiteX26" fmla="*/ 943537 w 1711709"/>
                <a:gd name="connsiteY26" fmla="*/ 629942 h 633215"/>
                <a:gd name="connsiteX27" fmla="*/ 911435 w 1711709"/>
                <a:gd name="connsiteY27" fmla="*/ 629942 h 633215"/>
                <a:gd name="connsiteX28" fmla="*/ 631629 w 1711709"/>
                <a:gd name="connsiteY28" fmla="*/ 467538 h 633215"/>
                <a:gd name="connsiteX29" fmla="*/ 656039 w 1711709"/>
                <a:gd name="connsiteY29" fmla="*/ 467538 h 633215"/>
                <a:gd name="connsiteX30" fmla="*/ 725788 w 1711709"/>
                <a:gd name="connsiteY30" fmla="*/ 566597 h 633215"/>
                <a:gd name="connsiteX31" fmla="*/ 725788 w 1711709"/>
                <a:gd name="connsiteY31" fmla="*/ 467538 h 633215"/>
                <a:gd name="connsiteX32" fmla="*/ 757890 w 1711709"/>
                <a:gd name="connsiteY32" fmla="*/ 467538 h 633215"/>
                <a:gd name="connsiteX33" fmla="*/ 757890 w 1711709"/>
                <a:gd name="connsiteY33" fmla="*/ 629942 h 633215"/>
                <a:gd name="connsiteX34" fmla="*/ 733480 w 1711709"/>
                <a:gd name="connsiteY34" fmla="*/ 629942 h 633215"/>
                <a:gd name="connsiteX35" fmla="*/ 663731 w 1711709"/>
                <a:gd name="connsiteY35" fmla="*/ 530641 h 633215"/>
                <a:gd name="connsiteX36" fmla="*/ 663731 w 1711709"/>
                <a:gd name="connsiteY36" fmla="*/ 629942 h 633215"/>
                <a:gd name="connsiteX37" fmla="*/ 631629 w 1711709"/>
                <a:gd name="connsiteY37" fmla="*/ 629942 h 633215"/>
                <a:gd name="connsiteX38" fmla="*/ 1297343 w 1711709"/>
                <a:gd name="connsiteY38" fmla="*/ 467498 h 633215"/>
                <a:gd name="connsiteX39" fmla="*/ 1396846 w 1711709"/>
                <a:gd name="connsiteY39" fmla="*/ 467498 h 633215"/>
                <a:gd name="connsiteX40" fmla="*/ 1396846 w 1711709"/>
                <a:gd name="connsiteY40" fmla="*/ 498120 h 633215"/>
                <a:gd name="connsiteX41" fmla="*/ 1329444 w 1711709"/>
                <a:gd name="connsiteY41" fmla="*/ 498120 h 633215"/>
                <a:gd name="connsiteX42" fmla="*/ 1329444 w 1711709"/>
                <a:gd name="connsiteY42" fmla="*/ 532702 h 633215"/>
                <a:gd name="connsiteX43" fmla="*/ 1391057 w 1711709"/>
                <a:gd name="connsiteY43" fmla="*/ 532702 h 633215"/>
                <a:gd name="connsiteX44" fmla="*/ 1391057 w 1711709"/>
                <a:gd name="connsiteY44" fmla="*/ 562840 h 633215"/>
                <a:gd name="connsiteX45" fmla="*/ 1329444 w 1711709"/>
                <a:gd name="connsiteY45" fmla="*/ 562840 h 633215"/>
                <a:gd name="connsiteX46" fmla="*/ 1329444 w 1711709"/>
                <a:gd name="connsiteY46" fmla="*/ 599280 h 633215"/>
                <a:gd name="connsiteX47" fmla="*/ 1397979 w 1711709"/>
                <a:gd name="connsiteY47" fmla="*/ 599280 h 633215"/>
                <a:gd name="connsiteX48" fmla="*/ 1397979 w 1711709"/>
                <a:gd name="connsiteY48" fmla="*/ 629903 h 633215"/>
                <a:gd name="connsiteX49" fmla="*/ 1297343 w 1711709"/>
                <a:gd name="connsiteY49" fmla="*/ 629903 h 633215"/>
                <a:gd name="connsiteX50" fmla="*/ 788211 w 1711709"/>
                <a:gd name="connsiteY50" fmla="*/ 467498 h 633215"/>
                <a:gd name="connsiteX51" fmla="*/ 887714 w 1711709"/>
                <a:gd name="connsiteY51" fmla="*/ 467498 h 633215"/>
                <a:gd name="connsiteX52" fmla="*/ 887714 w 1711709"/>
                <a:gd name="connsiteY52" fmla="*/ 498120 h 633215"/>
                <a:gd name="connsiteX53" fmla="*/ 820312 w 1711709"/>
                <a:gd name="connsiteY53" fmla="*/ 498120 h 633215"/>
                <a:gd name="connsiteX54" fmla="*/ 820312 w 1711709"/>
                <a:gd name="connsiteY54" fmla="*/ 532702 h 633215"/>
                <a:gd name="connsiteX55" fmla="*/ 881925 w 1711709"/>
                <a:gd name="connsiteY55" fmla="*/ 532702 h 633215"/>
                <a:gd name="connsiteX56" fmla="*/ 881925 w 1711709"/>
                <a:gd name="connsiteY56" fmla="*/ 562840 h 633215"/>
                <a:gd name="connsiteX57" fmla="*/ 820312 w 1711709"/>
                <a:gd name="connsiteY57" fmla="*/ 562840 h 633215"/>
                <a:gd name="connsiteX58" fmla="*/ 820312 w 1711709"/>
                <a:gd name="connsiteY58" fmla="*/ 599280 h 633215"/>
                <a:gd name="connsiteX59" fmla="*/ 888847 w 1711709"/>
                <a:gd name="connsiteY59" fmla="*/ 599280 h 633215"/>
                <a:gd name="connsiteX60" fmla="*/ 888847 w 1711709"/>
                <a:gd name="connsiteY60" fmla="*/ 629903 h 633215"/>
                <a:gd name="connsiteX61" fmla="*/ 788211 w 1711709"/>
                <a:gd name="connsiteY61" fmla="*/ 629903 h 633215"/>
                <a:gd name="connsiteX62" fmla="*/ 508445 w 1711709"/>
                <a:gd name="connsiteY62" fmla="*/ 467498 h 633215"/>
                <a:gd name="connsiteX63" fmla="*/ 607948 w 1711709"/>
                <a:gd name="connsiteY63" fmla="*/ 467498 h 633215"/>
                <a:gd name="connsiteX64" fmla="*/ 607948 w 1711709"/>
                <a:gd name="connsiteY64" fmla="*/ 498120 h 633215"/>
                <a:gd name="connsiteX65" fmla="*/ 540546 w 1711709"/>
                <a:gd name="connsiteY65" fmla="*/ 498120 h 633215"/>
                <a:gd name="connsiteX66" fmla="*/ 540546 w 1711709"/>
                <a:gd name="connsiteY66" fmla="*/ 532702 h 633215"/>
                <a:gd name="connsiteX67" fmla="*/ 602159 w 1711709"/>
                <a:gd name="connsiteY67" fmla="*/ 532702 h 633215"/>
                <a:gd name="connsiteX68" fmla="*/ 602159 w 1711709"/>
                <a:gd name="connsiteY68" fmla="*/ 562840 h 633215"/>
                <a:gd name="connsiteX69" fmla="*/ 540546 w 1711709"/>
                <a:gd name="connsiteY69" fmla="*/ 562840 h 633215"/>
                <a:gd name="connsiteX70" fmla="*/ 540546 w 1711709"/>
                <a:gd name="connsiteY70" fmla="*/ 599280 h 633215"/>
                <a:gd name="connsiteX71" fmla="*/ 609081 w 1711709"/>
                <a:gd name="connsiteY71" fmla="*/ 599280 h 633215"/>
                <a:gd name="connsiteX72" fmla="*/ 609081 w 1711709"/>
                <a:gd name="connsiteY72" fmla="*/ 629902 h 633215"/>
                <a:gd name="connsiteX73" fmla="*/ 508445 w 1711709"/>
                <a:gd name="connsiteY73" fmla="*/ 629902 h 633215"/>
                <a:gd name="connsiteX74" fmla="*/ 354656 w 1711709"/>
                <a:gd name="connsiteY74" fmla="*/ 467498 h 633215"/>
                <a:gd name="connsiteX75" fmla="*/ 386757 w 1711709"/>
                <a:gd name="connsiteY75" fmla="*/ 467498 h 633215"/>
                <a:gd name="connsiteX76" fmla="*/ 386757 w 1711709"/>
                <a:gd name="connsiteY76" fmla="*/ 599280 h 633215"/>
                <a:gd name="connsiteX77" fmla="*/ 448815 w 1711709"/>
                <a:gd name="connsiteY77" fmla="*/ 599280 h 633215"/>
                <a:gd name="connsiteX78" fmla="*/ 448815 w 1711709"/>
                <a:gd name="connsiteY78" fmla="*/ 629903 h 633215"/>
                <a:gd name="connsiteX79" fmla="*/ 354656 w 1711709"/>
                <a:gd name="connsiteY79" fmla="*/ 629903 h 633215"/>
                <a:gd name="connsiteX80" fmla="*/ 173300 w 1711709"/>
                <a:gd name="connsiteY80" fmla="*/ 467498 h 633215"/>
                <a:gd name="connsiteX81" fmla="*/ 272803 w 1711709"/>
                <a:gd name="connsiteY81" fmla="*/ 467498 h 633215"/>
                <a:gd name="connsiteX82" fmla="*/ 272803 w 1711709"/>
                <a:gd name="connsiteY82" fmla="*/ 498120 h 633215"/>
                <a:gd name="connsiteX83" fmla="*/ 205401 w 1711709"/>
                <a:gd name="connsiteY83" fmla="*/ 498120 h 633215"/>
                <a:gd name="connsiteX84" fmla="*/ 205401 w 1711709"/>
                <a:gd name="connsiteY84" fmla="*/ 532702 h 633215"/>
                <a:gd name="connsiteX85" fmla="*/ 267014 w 1711709"/>
                <a:gd name="connsiteY85" fmla="*/ 532702 h 633215"/>
                <a:gd name="connsiteX86" fmla="*/ 267014 w 1711709"/>
                <a:gd name="connsiteY86" fmla="*/ 562840 h 633215"/>
                <a:gd name="connsiteX87" fmla="*/ 205401 w 1711709"/>
                <a:gd name="connsiteY87" fmla="*/ 562840 h 633215"/>
                <a:gd name="connsiteX88" fmla="*/ 205401 w 1711709"/>
                <a:gd name="connsiteY88" fmla="*/ 599280 h 633215"/>
                <a:gd name="connsiteX89" fmla="*/ 273936 w 1711709"/>
                <a:gd name="connsiteY89" fmla="*/ 599280 h 633215"/>
                <a:gd name="connsiteX90" fmla="*/ 273936 w 1711709"/>
                <a:gd name="connsiteY90" fmla="*/ 629903 h 633215"/>
                <a:gd name="connsiteX91" fmla="*/ 173300 w 1711709"/>
                <a:gd name="connsiteY91" fmla="*/ 629903 h 633215"/>
                <a:gd name="connsiteX92" fmla="*/ 7408 w 1711709"/>
                <a:gd name="connsiteY92" fmla="*/ 467498 h 633215"/>
                <a:gd name="connsiteX93" fmla="*/ 72056 w 1711709"/>
                <a:gd name="connsiteY93" fmla="*/ 467498 h 633215"/>
                <a:gd name="connsiteX94" fmla="*/ 150428 w 1711709"/>
                <a:gd name="connsiteY94" fmla="*/ 548700 h 633215"/>
                <a:gd name="connsiteX95" fmla="*/ 72056 w 1711709"/>
                <a:gd name="connsiteY95" fmla="*/ 629903 h 633215"/>
                <a:gd name="connsiteX96" fmla="*/ 7408 w 1711709"/>
                <a:gd name="connsiteY96" fmla="*/ 629903 h 633215"/>
                <a:gd name="connsiteX97" fmla="*/ 449301 w 1711709"/>
                <a:gd name="connsiteY97" fmla="*/ 467256 h 633215"/>
                <a:gd name="connsiteX98" fmla="*/ 481848 w 1711709"/>
                <a:gd name="connsiteY98" fmla="*/ 467256 h 633215"/>
                <a:gd name="connsiteX99" fmla="*/ 464441 w 1711709"/>
                <a:gd name="connsiteY99" fmla="*/ 531773 h 633215"/>
                <a:gd name="connsiteX100" fmla="*/ 440031 w 1711709"/>
                <a:gd name="connsiteY100" fmla="*/ 531773 h 633215"/>
                <a:gd name="connsiteX101" fmla="*/ 1130318 w 1711709"/>
                <a:gd name="connsiteY101" fmla="*/ 464306 h 633215"/>
                <a:gd name="connsiteX102" fmla="*/ 1201241 w 1711709"/>
                <a:gd name="connsiteY102" fmla="*/ 502120 h 633215"/>
                <a:gd name="connsiteX103" fmla="*/ 1173795 w 1711709"/>
                <a:gd name="connsiteY103" fmla="*/ 517916 h 633215"/>
                <a:gd name="connsiteX104" fmla="*/ 1130075 w 1711709"/>
                <a:gd name="connsiteY104" fmla="*/ 495413 h 633215"/>
                <a:gd name="connsiteX105" fmla="*/ 1076842 w 1711709"/>
                <a:gd name="connsiteY105" fmla="*/ 549023 h 633215"/>
                <a:gd name="connsiteX106" fmla="*/ 1132382 w 1711709"/>
                <a:gd name="connsiteY106" fmla="*/ 601946 h 633215"/>
                <a:gd name="connsiteX107" fmla="*/ 1179786 w 1711709"/>
                <a:gd name="connsiteY107" fmla="*/ 571081 h 633215"/>
                <a:gd name="connsiteX108" fmla="*/ 1130520 w 1711709"/>
                <a:gd name="connsiteY108" fmla="*/ 571081 h 633215"/>
                <a:gd name="connsiteX109" fmla="*/ 1130520 w 1711709"/>
                <a:gd name="connsiteY109" fmla="*/ 542802 h 633215"/>
                <a:gd name="connsiteX110" fmla="*/ 1212130 w 1711709"/>
                <a:gd name="connsiteY110" fmla="*/ 542802 h 633215"/>
                <a:gd name="connsiteX111" fmla="*/ 1212130 w 1711709"/>
                <a:gd name="connsiteY111" fmla="*/ 555244 h 633215"/>
                <a:gd name="connsiteX112" fmla="*/ 1132139 w 1711709"/>
                <a:gd name="connsiteY112" fmla="*/ 633215 h 633215"/>
                <a:gd name="connsiteX113" fmla="*/ 1044983 w 1711709"/>
                <a:gd name="connsiteY113" fmla="*/ 548983 h 633215"/>
                <a:gd name="connsiteX114" fmla="*/ 1130318 w 1711709"/>
                <a:gd name="connsiteY114" fmla="*/ 464306 h 633215"/>
                <a:gd name="connsiteX115" fmla="*/ 558156 w 1711709"/>
                <a:gd name="connsiteY115" fmla="*/ 421079 h 633215"/>
                <a:gd name="connsiteX116" fmla="*/ 594184 w 1711709"/>
                <a:gd name="connsiteY116" fmla="*/ 421079 h 633215"/>
                <a:gd name="connsiteX117" fmla="*/ 568397 w 1711709"/>
                <a:gd name="connsiteY117" fmla="*/ 452873 h 633215"/>
                <a:gd name="connsiteX118" fmla="*/ 539575 w 1711709"/>
                <a:gd name="connsiteY118" fmla="*/ 452873 h 633215"/>
                <a:gd name="connsiteX119" fmla="*/ 1132382 w 1711709"/>
                <a:gd name="connsiteY119" fmla="*/ 272249 h 633215"/>
                <a:gd name="connsiteX120" fmla="*/ 1110077 w 1711709"/>
                <a:gd name="connsiteY120" fmla="*/ 338625 h 633215"/>
                <a:gd name="connsiteX121" fmla="*/ 1154687 w 1711709"/>
                <a:gd name="connsiteY121" fmla="*/ 338625 h 633215"/>
                <a:gd name="connsiteX122" fmla="*/ 39550 w 1711709"/>
                <a:gd name="connsiteY122" fmla="*/ 266028 h 633215"/>
                <a:gd name="connsiteX123" fmla="*/ 39550 w 1711709"/>
                <a:gd name="connsiteY123" fmla="*/ 367187 h 633215"/>
                <a:gd name="connsiteX124" fmla="*/ 72097 w 1711709"/>
                <a:gd name="connsiteY124" fmla="*/ 367187 h 633215"/>
                <a:gd name="connsiteX125" fmla="*/ 119743 w 1711709"/>
                <a:gd name="connsiteY125" fmla="*/ 316607 h 633215"/>
                <a:gd name="connsiteX126" fmla="*/ 72097 w 1711709"/>
                <a:gd name="connsiteY126" fmla="*/ 266028 h 633215"/>
                <a:gd name="connsiteX127" fmla="*/ 386757 w 1711709"/>
                <a:gd name="connsiteY127" fmla="*/ 265260 h 633215"/>
                <a:gd name="connsiteX128" fmla="*/ 386757 w 1711709"/>
                <a:gd name="connsiteY128" fmla="*/ 313295 h 633215"/>
                <a:gd name="connsiteX129" fmla="*/ 386757 w 1711709"/>
                <a:gd name="connsiteY129" fmla="*/ 313335 h 633215"/>
                <a:gd name="connsiteX130" fmla="*/ 419750 w 1711709"/>
                <a:gd name="connsiteY130" fmla="*/ 313335 h 633215"/>
                <a:gd name="connsiteX131" fmla="*/ 441812 w 1711709"/>
                <a:gd name="connsiteY131" fmla="*/ 289176 h 633215"/>
                <a:gd name="connsiteX132" fmla="*/ 419750 w 1711709"/>
                <a:gd name="connsiteY132" fmla="*/ 265260 h 633215"/>
                <a:gd name="connsiteX133" fmla="*/ 1478253 w 1711709"/>
                <a:gd name="connsiteY133" fmla="*/ 263240 h 633215"/>
                <a:gd name="connsiteX134" fmla="*/ 1425709 w 1711709"/>
                <a:gd name="connsiteY134" fmla="*/ 316607 h 633215"/>
                <a:gd name="connsiteX135" fmla="*/ 1478253 w 1711709"/>
                <a:gd name="connsiteY135" fmla="*/ 369772 h 633215"/>
                <a:gd name="connsiteX136" fmla="*/ 1530798 w 1711709"/>
                <a:gd name="connsiteY136" fmla="*/ 316607 h 633215"/>
                <a:gd name="connsiteX137" fmla="*/ 1478253 w 1711709"/>
                <a:gd name="connsiteY137" fmla="*/ 263240 h 633215"/>
                <a:gd name="connsiteX138" fmla="*/ 497514 w 1711709"/>
                <a:gd name="connsiteY138" fmla="*/ 235406 h 633215"/>
                <a:gd name="connsiteX139" fmla="*/ 597017 w 1711709"/>
                <a:gd name="connsiteY139" fmla="*/ 235406 h 633215"/>
                <a:gd name="connsiteX140" fmla="*/ 597017 w 1711709"/>
                <a:gd name="connsiteY140" fmla="*/ 266028 h 633215"/>
                <a:gd name="connsiteX141" fmla="*/ 529616 w 1711709"/>
                <a:gd name="connsiteY141" fmla="*/ 266028 h 633215"/>
                <a:gd name="connsiteX142" fmla="*/ 529616 w 1711709"/>
                <a:gd name="connsiteY142" fmla="*/ 300610 h 633215"/>
                <a:gd name="connsiteX143" fmla="*/ 591228 w 1711709"/>
                <a:gd name="connsiteY143" fmla="*/ 300610 h 633215"/>
                <a:gd name="connsiteX144" fmla="*/ 591228 w 1711709"/>
                <a:gd name="connsiteY144" fmla="*/ 330748 h 633215"/>
                <a:gd name="connsiteX145" fmla="*/ 529616 w 1711709"/>
                <a:gd name="connsiteY145" fmla="*/ 330748 h 633215"/>
                <a:gd name="connsiteX146" fmla="*/ 529616 w 1711709"/>
                <a:gd name="connsiteY146" fmla="*/ 367188 h 633215"/>
                <a:gd name="connsiteX147" fmla="*/ 598150 w 1711709"/>
                <a:gd name="connsiteY147" fmla="*/ 367188 h 633215"/>
                <a:gd name="connsiteX148" fmla="*/ 598150 w 1711709"/>
                <a:gd name="connsiteY148" fmla="*/ 397810 h 633215"/>
                <a:gd name="connsiteX149" fmla="*/ 497514 w 1711709"/>
                <a:gd name="connsiteY149" fmla="*/ 397810 h 633215"/>
                <a:gd name="connsiteX150" fmla="*/ 1585448 w 1711709"/>
                <a:gd name="connsiteY150" fmla="*/ 235405 h 633215"/>
                <a:gd name="connsiteX151" fmla="*/ 1609858 w 1711709"/>
                <a:gd name="connsiteY151" fmla="*/ 235405 h 633215"/>
                <a:gd name="connsiteX152" fmla="*/ 1679607 w 1711709"/>
                <a:gd name="connsiteY152" fmla="*/ 334464 h 633215"/>
                <a:gd name="connsiteX153" fmla="*/ 1679607 w 1711709"/>
                <a:gd name="connsiteY153" fmla="*/ 235405 h 633215"/>
                <a:gd name="connsiteX154" fmla="*/ 1711709 w 1711709"/>
                <a:gd name="connsiteY154" fmla="*/ 235405 h 633215"/>
                <a:gd name="connsiteX155" fmla="*/ 1711709 w 1711709"/>
                <a:gd name="connsiteY155" fmla="*/ 397810 h 633215"/>
                <a:gd name="connsiteX156" fmla="*/ 1687299 w 1711709"/>
                <a:gd name="connsiteY156" fmla="*/ 397810 h 633215"/>
                <a:gd name="connsiteX157" fmla="*/ 1617550 w 1711709"/>
                <a:gd name="connsiteY157" fmla="*/ 298509 h 633215"/>
                <a:gd name="connsiteX158" fmla="*/ 1617550 w 1711709"/>
                <a:gd name="connsiteY158" fmla="*/ 397810 h 633215"/>
                <a:gd name="connsiteX159" fmla="*/ 1585448 w 1711709"/>
                <a:gd name="connsiteY159" fmla="*/ 397810 h 633215"/>
                <a:gd name="connsiteX160" fmla="*/ 1338917 w 1711709"/>
                <a:gd name="connsiteY160" fmla="*/ 235405 h 633215"/>
                <a:gd name="connsiteX161" fmla="*/ 1371019 w 1711709"/>
                <a:gd name="connsiteY161" fmla="*/ 235405 h 633215"/>
                <a:gd name="connsiteX162" fmla="*/ 1371019 w 1711709"/>
                <a:gd name="connsiteY162" fmla="*/ 397810 h 633215"/>
                <a:gd name="connsiteX163" fmla="*/ 1338917 w 1711709"/>
                <a:gd name="connsiteY163" fmla="*/ 397810 h 633215"/>
                <a:gd name="connsiteX164" fmla="*/ 1201200 w 1711709"/>
                <a:gd name="connsiteY164" fmla="*/ 235405 h 633215"/>
                <a:gd name="connsiteX165" fmla="*/ 1320943 w 1711709"/>
                <a:gd name="connsiteY165" fmla="*/ 235405 h 633215"/>
                <a:gd name="connsiteX166" fmla="*/ 1320943 w 1711709"/>
                <a:gd name="connsiteY166" fmla="*/ 266028 h 633215"/>
                <a:gd name="connsiteX167" fmla="*/ 1277021 w 1711709"/>
                <a:gd name="connsiteY167" fmla="*/ 266028 h 633215"/>
                <a:gd name="connsiteX168" fmla="*/ 1277021 w 1711709"/>
                <a:gd name="connsiteY168" fmla="*/ 397810 h 633215"/>
                <a:gd name="connsiteX169" fmla="*/ 1244919 w 1711709"/>
                <a:gd name="connsiteY169" fmla="*/ 397810 h 633215"/>
                <a:gd name="connsiteX170" fmla="*/ 1244919 w 1711709"/>
                <a:gd name="connsiteY170" fmla="*/ 266028 h 633215"/>
                <a:gd name="connsiteX171" fmla="*/ 1201200 w 1711709"/>
                <a:gd name="connsiteY171" fmla="*/ 266028 h 633215"/>
                <a:gd name="connsiteX172" fmla="*/ 1112384 w 1711709"/>
                <a:gd name="connsiteY172" fmla="*/ 235405 h 633215"/>
                <a:gd name="connsiteX173" fmla="*/ 1152137 w 1711709"/>
                <a:gd name="connsiteY173" fmla="*/ 235405 h 633215"/>
                <a:gd name="connsiteX174" fmla="*/ 1209336 w 1711709"/>
                <a:gd name="connsiteY174" fmla="*/ 397810 h 633215"/>
                <a:gd name="connsiteX175" fmla="*/ 1174482 w 1711709"/>
                <a:gd name="connsiteY175" fmla="*/ 397810 h 633215"/>
                <a:gd name="connsiteX176" fmla="*/ 1164726 w 1711709"/>
                <a:gd name="connsiteY176" fmla="*/ 368561 h 633215"/>
                <a:gd name="connsiteX177" fmla="*/ 1164686 w 1711709"/>
                <a:gd name="connsiteY177" fmla="*/ 368561 h 633215"/>
                <a:gd name="connsiteX178" fmla="*/ 1099835 w 1711709"/>
                <a:gd name="connsiteY178" fmla="*/ 368561 h 633215"/>
                <a:gd name="connsiteX179" fmla="*/ 1090079 w 1711709"/>
                <a:gd name="connsiteY179" fmla="*/ 397810 h 633215"/>
                <a:gd name="connsiteX180" fmla="*/ 1055427 w 1711709"/>
                <a:gd name="connsiteY180" fmla="*/ 397810 h 633215"/>
                <a:gd name="connsiteX181" fmla="*/ 952847 w 1711709"/>
                <a:gd name="connsiteY181" fmla="*/ 235405 h 633215"/>
                <a:gd name="connsiteX182" fmla="*/ 984949 w 1711709"/>
                <a:gd name="connsiteY182" fmla="*/ 235405 h 633215"/>
                <a:gd name="connsiteX183" fmla="*/ 984949 w 1711709"/>
                <a:gd name="connsiteY183" fmla="*/ 367187 h 633215"/>
                <a:gd name="connsiteX184" fmla="*/ 1047006 w 1711709"/>
                <a:gd name="connsiteY184" fmla="*/ 367187 h 633215"/>
                <a:gd name="connsiteX185" fmla="*/ 1047006 w 1711709"/>
                <a:gd name="connsiteY185" fmla="*/ 397810 h 633215"/>
                <a:gd name="connsiteX186" fmla="*/ 952847 w 1711709"/>
                <a:gd name="connsiteY186" fmla="*/ 397810 h 633215"/>
                <a:gd name="connsiteX187" fmla="*/ 799626 w 1711709"/>
                <a:gd name="connsiteY187" fmla="*/ 235405 h 633215"/>
                <a:gd name="connsiteX188" fmla="*/ 831485 w 1711709"/>
                <a:gd name="connsiteY188" fmla="*/ 235405 h 633215"/>
                <a:gd name="connsiteX189" fmla="*/ 831485 w 1711709"/>
                <a:gd name="connsiteY189" fmla="*/ 342140 h 633215"/>
                <a:gd name="connsiteX190" fmla="*/ 861684 w 1711709"/>
                <a:gd name="connsiteY190" fmla="*/ 369773 h 633215"/>
                <a:gd name="connsiteX191" fmla="*/ 891883 w 1711709"/>
                <a:gd name="connsiteY191" fmla="*/ 342140 h 633215"/>
                <a:gd name="connsiteX192" fmla="*/ 891883 w 1711709"/>
                <a:gd name="connsiteY192" fmla="*/ 235405 h 633215"/>
                <a:gd name="connsiteX193" fmla="*/ 923984 w 1711709"/>
                <a:gd name="connsiteY193" fmla="*/ 235405 h 633215"/>
                <a:gd name="connsiteX194" fmla="*/ 923984 w 1711709"/>
                <a:gd name="connsiteY194" fmla="*/ 344685 h 633215"/>
                <a:gd name="connsiteX195" fmla="*/ 861684 w 1711709"/>
                <a:gd name="connsiteY195" fmla="*/ 401082 h 633215"/>
                <a:gd name="connsiteX196" fmla="*/ 799626 w 1711709"/>
                <a:gd name="connsiteY196" fmla="*/ 344685 h 633215"/>
                <a:gd name="connsiteX197" fmla="*/ 354656 w 1711709"/>
                <a:gd name="connsiteY197" fmla="*/ 235405 h 633215"/>
                <a:gd name="connsiteX198" fmla="*/ 419750 w 1711709"/>
                <a:gd name="connsiteY198" fmla="*/ 235405 h 633215"/>
                <a:gd name="connsiteX199" fmla="*/ 473914 w 1711709"/>
                <a:gd name="connsiteY199" fmla="*/ 289217 h 633215"/>
                <a:gd name="connsiteX200" fmla="*/ 442541 w 1711709"/>
                <a:gd name="connsiteY200" fmla="*/ 336524 h 633215"/>
                <a:gd name="connsiteX201" fmla="*/ 478569 w 1711709"/>
                <a:gd name="connsiteY201" fmla="*/ 397769 h 633215"/>
                <a:gd name="connsiteX202" fmla="*/ 443917 w 1711709"/>
                <a:gd name="connsiteY202" fmla="*/ 397769 h 633215"/>
                <a:gd name="connsiteX203" fmla="*/ 411150 w 1711709"/>
                <a:gd name="connsiteY203" fmla="*/ 341412 h 633215"/>
                <a:gd name="connsiteX204" fmla="*/ 411168 w 1711709"/>
                <a:gd name="connsiteY204" fmla="*/ 341412 h 633215"/>
                <a:gd name="connsiteX205" fmla="*/ 411127 w 1711709"/>
                <a:gd name="connsiteY205" fmla="*/ 341372 h 633215"/>
                <a:gd name="connsiteX206" fmla="*/ 411150 w 1711709"/>
                <a:gd name="connsiteY206" fmla="*/ 341412 h 633215"/>
                <a:gd name="connsiteX207" fmla="*/ 386757 w 1711709"/>
                <a:gd name="connsiteY207" fmla="*/ 341412 h 633215"/>
                <a:gd name="connsiteX208" fmla="*/ 386757 w 1711709"/>
                <a:gd name="connsiteY208" fmla="*/ 397810 h 633215"/>
                <a:gd name="connsiteX209" fmla="*/ 354656 w 1711709"/>
                <a:gd name="connsiteY209" fmla="*/ 397810 h 633215"/>
                <a:gd name="connsiteX210" fmla="*/ 173300 w 1711709"/>
                <a:gd name="connsiteY210" fmla="*/ 235405 h 633215"/>
                <a:gd name="connsiteX211" fmla="*/ 272803 w 1711709"/>
                <a:gd name="connsiteY211" fmla="*/ 235405 h 633215"/>
                <a:gd name="connsiteX212" fmla="*/ 272803 w 1711709"/>
                <a:gd name="connsiteY212" fmla="*/ 266028 h 633215"/>
                <a:gd name="connsiteX213" fmla="*/ 205401 w 1711709"/>
                <a:gd name="connsiteY213" fmla="*/ 266028 h 633215"/>
                <a:gd name="connsiteX214" fmla="*/ 205401 w 1711709"/>
                <a:gd name="connsiteY214" fmla="*/ 300609 h 633215"/>
                <a:gd name="connsiteX215" fmla="*/ 267014 w 1711709"/>
                <a:gd name="connsiteY215" fmla="*/ 300609 h 633215"/>
                <a:gd name="connsiteX216" fmla="*/ 267014 w 1711709"/>
                <a:gd name="connsiteY216" fmla="*/ 330747 h 633215"/>
                <a:gd name="connsiteX217" fmla="*/ 205401 w 1711709"/>
                <a:gd name="connsiteY217" fmla="*/ 330747 h 633215"/>
                <a:gd name="connsiteX218" fmla="*/ 205401 w 1711709"/>
                <a:gd name="connsiteY218" fmla="*/ 367187 h 633215"/>
                <a:gd name="connsiteX219" fmla="*/ 273936 w 1711709"/>
                <a:gd name="connsiteY219" fmla="*/ 367187 h 633215"/>
                <a:gd name="connsiteX220" fmla="*/ 273936 w 1711709"/>
                <a:gd name="connsiteY220" fmla="*/ 397810 h 633215"/>
                <a:gd name="connsiteX221" fmla="*/ 173300 w 1711709"/>
                <a:gd name="connsiteY221" fmla="*/ 397810 h 633215"/>
                <a:gd name="connsiteX222" fmla="*/ 7408 w 1711709"/>
                <a:gd name="connsiteY222" fmla="*/ 235405 h 633215"/>
                <a:gd name="connsiteX223" fmla="*/ 72056 w 1711709"/>
                <a:gd name="connsiteY223" fmla="*/ 235405 h 633215"/>
                <a:gd name="connsiteX224" fmla="*/ 150428 w 1711709"/>
                <a:gd name="connsiteY224" fmla="*/ 316607 h 633215"/>
                <a:gd name="connsiteX225" fmla="*/ 72056 w 1711709"/>
                <a:gd name="connsiteY225" fmla="*/ 397810 h 633215"/>
                <a:gd name="connsiteX226" fmla="*/ 7408 w 1711709"/>
                <a:gd name="connsiteY226" fmla="*/ 397810 h 633215"/>
                <a:gd name="connsiteX227" fmla="*/ 1478213 w 1711709"/>
                <a:gd name="connsiteY227" fmla="*/ 232173 h 633215"/>
                <a:gd name="connsiteX228" fmla="*/ 1562859 w 1711709"/>
                <a:gd name="connsiteY228" fmla="*/ 316607 h 633215"/>
                <a:gd name="connsiteX229" fmla="*/ 1478213 w 1711709"/>
                <a:gd name="connsiteY229" fmla="*/ 401082 h 633215"/>
                <a:gd name="connsiteX230" fmla="*/ 1393850 w 1711709"/>
                <a:gd name="connsiteY230" fmla="*/ 316607 h 633215"/>
                <a:gd name="connsiteX231" fmla="*/ 1478213 w 1711709"/>
                <a:gd name="connsiteY231" fmla="*/ 232173 h 633215"/>
                <a:gd name="connsiteX232" fmla="*/ 697492 w 1711709"/>
                <a:gd name="connsiteY232" fmla="*/ 232173 h 633215"/>
                <a:gd name="connsiteX233" fmla="*/ 768416 w 1711709"/>
                <a:gd name="connsiteY233" fmla="*/ 269987 h 633215"/>
                <a:gd name="connsiteX234" fmla="*/ 740969 w 1711709"/>
                <a:gd name="connsiteY234" fmla="*/ 285783 h 633215"/>
                <a:gd name="connsiteX235" fmla="*/ 697249 w 1711709"/>
                <a:gd name="connsiteY235" fmla="*/ 263280 h 633215"/>
                <a:gd name="connsiteX236" fmla="*/ 644017 w 1711709"/>
                <a:gd name="connsiteY236" fmla="*/ 316890 h 633215"/>
                <a:gd name="connsiteX237" fmla="*/ 699557 w 1711709"/>
                <a:gd name="connsiteY237" fmla="*/ 369813 h 633215"/>
                <a:gd name="connsiteX238" fmla="*/ 746960 w 1711709"/>
                <a:gd name="connsiteY238" fmla="*/ 338948 h 633215"/>
                <a:gd name="connsiteX239" fmla="*/ 697695 w 1711709"/>
                <a:gd name="connsiteY239" fmla="*/ 338948 h 633215"/>
                <a:gd name="connsiteX240" fmla="*/ 697695 w 1711709"/>
                <a:gd name="connsiteY240" fmla="*/ 310668 h 633215"/>
                <a:gd name="connsiteX241" fmla="*/ 779305 w 1711709"/>
                <a:gd name="connsiteY241" fmla="*/ 310668 h 633215"/>
                <a:gd name="connsiteX242" fmla="*/ 779305 w 1711709"/>
                <a:gd name="connsiteY242" fmla="*/ 323111 h 633215"/>
                <a:gd name="connsiteX243" fmla="*/ 699314 w 1711709"/>
                <a:gd name="connsiteY243" fmla="*/ 401082 h 633215"/>
                <a:gd name="connsiteX244" fmla="*/ 612158 w 1711709"/>
                <a:gd name="connsiteY244" fmla="*/ 316850 h 633215"/>
                <a:gd name="connsiteX245" fmla="*/ 697492 w 1711709"/>
                <a:gd name="connsiteY245" fmla="*/ 232173 h 633215"/>
                <a:gd name="connsiteX246" fmla="*/ 547225 w 1711709"/>
                <a:gd name="connsiteY246" fmla="*/ 188987 h 633215"/>
                <a:gd name="connsiteX247" fmla="*/ 583254 w 1711709"/>
                <a:gd name="connsiteY247" fmla="*/ 188987 h 633215"/>
                <a:gd name="connsiteX248" fmla="*/ 557467 w 1711709"/>
                <a:gd name="connsiteY248" fmla="*/ 220781 h 633215"/>
                <a:gd name="connsiteX249" fmla="*/ 528644 w 1711709"/>
                <a:gd name="connsiteY249" fmla="*/ 220781 h 633215"/>
                <a:gd name="connsiteX250" fmla="*/ 0 w 1711709"/>
                <a:gd name="connsiteY250" fmla="*/ 84475 h 633215"/>
                <a:gd name="connsiteX251" fmla="*/ 4 w 1711709"/>
                <a:gd name="connsiteY251" fmla="*/ 84495 h 633215"/>
                <a:gd name="connsiteX252" fmla="*/ 0 w 1711709"/>
                <a:gd name="connsiteY252" fmla="*/ 84516 h 633215"/>
                <a:gd name="connsiteX253" fmla="*/ 1200309 w 1711709"/>
                <a:gd name="connsiteY253" fmla="*/ 31148 h 633215"/>
                <a:gd name="connsiteX254" fmla="*/ 1147765 w 1711709"/>
                <a:gd name="connsiteY254" fmla="*/ 84516 h 633215"/>
                <a:gd name="connsiteX255" fmla="*/ 1200309 w 1711709"/>
                <a:gd name="connsiteY255" fmla="*/ 137640 h 633215"/>
                <a:gd name="connsiteX256" fmla="*/ 1252854 w 1711709"/>
                <a:gd name="connsiteY256" fmla="*/ 84516 h 633215"/>
                <a:gd name="connsiteX257" fmla="*/ 1200309 w 1711709"/>
                <a:gd name="connsiteY257" fmla="*/ 31148 h 633215"/>
                <a:gd name="connsiteX258" fmla="*/ 249769 w 1711709"/>
                <a:gd name="connsiteY258" fmla="*/ 31148 h 633215"/>
                <a:gd name="connsiteX259" fmla="*/ 197225 w 1711709"/>
                <a:gd name="connsiteY259" fmla="*/ 84516 h 633215"/>
                <a:gd name="connsiteX260" fmla="*/ 249769 w 1711709"/>
                <a:gd name="connsiteY260" fmla="*/ 137640 h 633215"/>
                <a:gd name="connsiteX261" fmla="*/ 302314 w 1711709"/>
                <a:gd name="connsiteY261" fmla="*/ 84516 h 633215"/>
                <a:gd name="connsiteX262" fmla="*/ 249769 w 1711709"/>
                <a:gd name="connsiteY262" fmla="*/ 31148 h 633215"/>
                <a:gd name="connsiteX263" fmla="*/ 1307504 w 1711709"/>
                <a:gd name="connsiteY263" fmla="*/ 3313 h 633215"/>
                <a:gd name="connsiteX264" fmla="*/ 1331914 w 1711709"/>
                <a:gd name="connsiteY264" fmla="*/ 3313 h 633215"/>
                <a:gd name="connsiteX265" fmla="*/ 1401663 w 1711709"/>
                <a:gd name="connsiteY265" fmla="*/ 102372 h 633215"/>
                <a:gd name="connsiteX266" fmla="*/ 1401663 w 1711709"/>
                <a:gd name="connsiteY266" fmla="*/ 3313 h 633215"/>
                <a:gd name="connsiteX267" fmla="*/ 1433765 w 1711709"/>
                <a:gd name="connsiteY267" fmla="*/ 3313 h 633215"/>
                <a:gd name="connsiteX268" fmla="*/ 1433765 w 1711709"/>
                <a:gd name="connsiteY268" fmla="*/ 165717 h 633215"/>
                <a:gd name="connsiteX269" fmla="*/ 1409355 w 1711709"/>
                <a:gd name="connsiteY269" fmla="*/ 165717 h 633215"/>
                <a:gd name="connsiteX270" fmla="*/ 1339606 w 1711709"/>
                <a:gd name="connsiteY270" fmla="*/ 66416 h 633215"/>
                <a:gd name="connsiteX271" fmla="*/ 1339606 w 1711709"/>
                <a:gd name="connsiteY271" fmla="*/ 165717 h 633215"/>
                <a:gd name="connsiteX272" fmla="*/ 1307504 w 1711709"/>
                <a:gd name="connsiteY272" fmla="*/ 165717 h 633215"/>
                <a:gd name="connsiteX273" fmla="*/ 1060973 w 1711709"/>
                <a:gd name="connsiteY273" fmla="*/ 3313 h 633215"/>
                <a:gd name="connsiteX274" fmla="*/ 1093074 w 1711709"/>
                <a:gd name="connsiteY274" fmla="*/ 3313 h 633215"/>
                <a:gd name="connsiteX275" fmla="*/ 1093074 w 1711709"/>
                <a:gd name="connsiteY275" fmla="*/ 165717 h 633215"/>
                <a:gd name="connsiteX276" fmla="*/ 1060973 w 1711709"/>
                <a:gd name="connsiteY276" fmla="*/ 165717 h 633215"/>
                <a:gd name="connsiteX277" fmla="*/ 736071 w 1711709"/>
                <a:gd name="connsiteY277" fmla="*/ 3313 h 633215"/>
                <a:gd name="connsiteX278" fmla="*/ 768172 w 1711709"/>
                <a:gd name="connsiteY278" fmla="*/ 3313 h 633215"/>
                <a:gd name="connsiteX279" fmla="*/ 768172 w 1711709"/>
                <a:gd name="connsiteY279" fmla="*/ 165717 h 633215"/>
                <a:gd name="connsiteX280" fmla="*/ 736071 w 1711709"/>
                <a:gd name="connsiteY280" fmla="*/ 165717 h 633215"/>
                <a:gd name="connsiteX281" fmla="*/ 546537 w 1711709"/>
                <a:gd name="connsiteY281" fmla="*/ 3313 h 633215"/>
                <a:gd name="connsiteX282" fmla="*/ 579529 w 1711709"/>
                <a:gd name="connsiteY282" fmla="*/ 3313 h 633215"/>
                <a:gd name="connsiteX283" fmla="*/ 626245 w 1711709"/>
                <a:gd name="connsiteY283" fmla="*/ 80112 h 633215"/>
                <a:gd name="connsiteX284" fmla="*/ 672758 w 1711709"/>
                <a:gd name="connsiteY284" fmla="*/ 3313 h 633215"/>
                <a:gd name="connsiteX285" fmla="*/ 705791 w 1711709"/>
                <a:gd name="connsiteY285" fmla="*/ 3313 h 633215"/>
                <a:gd name="connsiteX286" fmla="*/ 705791 w 1711709"/>
                <a:gd name="connsiteY286" fmla="*/ 165717 h 633215"/>
                <a:gd name="connsiteX287" fmla="*/ 673932 w 1711709"/>
                <a:gd name="connsiteY287" fmla="*/ 165717 h 633215"/>
                <a:gd name="connsiteX288" fmla="*/ 673932 w 1711709"/>
                <a:gd name="connsiteY288" fmla="*/ 60397 h 633215"/>
                <a:gd name="connsiteX289" fmla="*/ 628147 w 1711709"/>
                <a:gd name="connsiteY289" fmla="*/ 135782 h 633215"/>
                <a:gd name="connsiteX290" fmla="*/ 624423 w 1711709"/>
                <a:gd name="connsiteY290" fmla="*/ 135782 h 633215"/>
                <a:gd name="connsiteX291" fmla="*/ 578639 w 1711709"/>
                <a:gd name="connsiteY291" fmla="*/ 60599 h 633215"/>
                <a:gd name="connsiteX292" fmla="*/ 578639 w 1711709"/>
                <a:gd name="connsiteY292" fmla="*/ 165717 h 633215"/>
                <a:gd name="connsiteX293" fmla="*/ 546537 w 1711709"/>
                <a:gd name="connsiteY293" fmla="*/ 165717 h 633215"/>
                <a:gd name="connsiteX294" fmla="*/ 357004 w 1711709"/>
                <a:gd name="connsiteY294" fmla="*/ 3313 h 633215"/>
                <a:gd name="connsiteX295" fmla="*/ 389996 w 1711709"/>
                <a:gd name="connsiteY295" fmla="*/ 3313 h 633215"/>
                <a:gd name="connsiteX296" fmla="*/ 436752 w 1711709"/>
                <a:gd name="connsiteY296" fmla="*/ 80112 h 633215"/>
                <a:gd name="connsiteX297" fmla="*/ 483224 w 1711709"/>
                <a:gd name="connsiteY297" fmla="*/ 3313 h 633215"/>
                <a:gd name="connsiteX298" fmla="*/ 516257 w 1711709"/>
                <a:gd name="connsiteY298" fmla="*/ 3313 h 633215"/>
                <a:gd name="connsiteX299" fmla="*/ 516257 w 1711709"/>
                <a:gd name="connsiteY299" fmla="*/ 165717 h 633215"/>
                <a:gd name="connsiteX300" fmla="*/ 484398 w 1711709"/>
                <a:gd name="connsiteY300" fmla="*/ 165717 h 633215"/>
                <a:gd name="connsiteX301" fmla="*/ 484398 w 1711709"/>
                <a:gd name="connsiteY301" fmla="*/ 60397 h 633215"/>
                <a:gd name="connsiteX302" fmla="*/ 438614 w 1711709"/>
                <a:gd name="connsiteY302" fmla="*/ 135782 h 633215"/>
                <a:gd name="connsiteX303" fmla="*/ 434890 w 1711709"/>
                <a:gd name="connsiteY303" fmla="*/ 135782 h 633215"/>
                <a:gd name="connsiteX304" fmla="*/ 389105 w 1711709"/>
                <a:gd name="connsiteY304" fmla="*/ 60599 h 633215"/>
                <a:gd name="connsiteX305" fmla="*/ 389105 w 1711709"/>
                <a:gd name="connsiteY305" fmla="*/ 165717 h 633215"/>
                <a:gd name="connsiteX306" fmla="*/ 357004 w 1711709"/>
                <a:gd name="connsiteY306" fmla="*/ 165717 h 633215"/>
                <a:gd name="connsiteX307" fmla="*/ 1200269 w 1711709"/>
                <a:gd name="connsiteY307" fmla="*/ 41 h 633215"/>
                <a:gd name="connsiteX308" fmla="*/ 1284875 w 1711709"/>
                <a:gd name="connsiteY308" fmla="*/ 84516 h 633215"/>
                <a:gd name="connsiteX309" fmla="*/ 1200269 w 1711709"/>
                <a:gd name="connsiteY309" fmla="*/ 168990 h 633215"/>
                <a:gd name="connsiteX310" fmla="*/ 1115906 w 1711709"/>
                <a:gd name="connsiteY310" fmla="*/ 84516 h 633215"/>
                <a:gd name="connsiteX311" fmla="*/ 1200269 w 1711709"/>
                <a:gd name="connsiteY311" fmla="*/ 41 h 633215"/>
                <a:gd name="connsiteX312" fmla="*/ 249729 w 1711709"/>
                <a:gd name="connsiteY312" fmla="*/ 41 h 633215"/>
                <a:gd name="connsiteX313" fmla="*/ 334335 w 1711709"/>
                <a:gd name="connsiteY313" fmla="*/ 84516 h 633215"/>
                <a:gd name="connsiteX314" fmla="*/ 249729 w 1711709"/>
                <a:gd name="connsiteY314" fmla="*/ 168990 h 633215"/>
                <a:gd name="connsiteX315" fmla="*/ 165366 w 1711709"/>
                <a:gd name="connsiteY315" fmla="*/ 84516 h 633215"/>
                <a:gd name="connsiteX316" fmla="*/ 249729 w 1711709"/>
                <a:gd name="connsiteY316" fmla="*/ 41 h 633215"/>
                <a:gd name="connsiteX317" fmla="*/ 84606 w 1711709"/>
                <a:gd name="connsiteY317" fmla="*/ 41 h 633215"/>
                <a:gd name="connsiteX318" fmla="*/ 154598 w 1711709"/>
                <a:gd name="connsiteY318" fmla="*/ 38339 h 633215"/>
                <a:gd name="connsiteX319" fmla="*/ 126909 w 1711709"/>
                <a:gd name="connsiteY319" fmla="*/ 54337 h 633215"/>
                <a:gd name="connsiteX320" fmla="*/ 84606 w 1711709"/>
                <a:gd name="connsiteY320" fmla="*/ 31148 h 633215"/>
                <a:gd name="connsiteX321" fmla="*/ 31819 w 1711709"/>
                <a:gd name="connsiteY321" fmla="*/ 84516 h 633215"/>
                <a:gd name="connsiteX322" fmla="*/ 84606 w 1711709"/>
                <a:gd name="connsiteY322" fmla="*/ 137640 h 633215"/>
                <a:gd name="connsiteX323" fmla="*/ 126909 w 1711709"/>
                <a:gd name="connsiteY323" fmla="*/ 114653 h 633215"/>
                <a:gd name="connsiteX324" fmla="*/ 154598 w 1711709"/>
                <a:gd name="connsiteY324" fmla="*/ 130651 h 633215"/>
                <a:gd name="connsiteX325" fmla="*/ 84606 w 1711709"/>
                <a:gd name="connsiteY325" fmla="*/ 168950 h 633215"/>
                <a:gd name="connsiteX326" fmla="*/ 6286 w 1711709"/>
                <a:gd name="connsiteY326" fmla="*/ 117649 h 633215"/>
                <a:gd name="connsiteX327" fmla="*/ 4 w 1711709"/>
                <a:gd name="connsiteY327" fmla="*/ 84495 h 633215"/>
                <a:gd name="connsiteX328" fmla="*/ 6292 w 1711709"/>
                <a:gd name="connsiteY328" fmla="*/ 51257 h 633215"/>
                <a:gd name="connsiteX329" fmla="*/ 84606 w 1711709"/>
                <a:gd name="connsiteY329" fmla="*/ 41 h 633215"/>
                <a:gd name="connsiteX330" fmla="*/ 978432 w 1711709"/>
                <a:gd name="connsiteY330" fmla="*/ 0 h 633215"/>
                <a:gd name="connsiteX331" fmla="*/ 1036563 w 1711709"/>
                <a:gd name="connsiteY331" fmla="*/ 36440 h 633215"/>
                <a:gd name="connsiteX332" fmla="*/ 1009602 w 1711709"/>
                <a:gd name="connsiteY332" fmla="*/ 51994 h 633215"/>
                <a:gd name="connsiteX333" fmla="*/ 978432 w 1711709"/>
                <a:gd name="connsiteY333" fmla="*/ 31107 h 633215"/>
                <a:gd name="connsiteX334" fmla="*/ 957058 w 1711709"/>
                <a:gd name="connsiteY334" fmla="*/ 47348 h 633215"/>
                <a:gd name="connsiteX335" fmla="*/ 987986 w 1711709"/>
                <a:gd name="connsiteY335" fmla="*/ 70093 h 633215"/>
                <a:gd name="connsiteX336" fmla="*/ 1041259 w 1711709"/>
                <a:gd name="connsiteY336" fmla="*/ 119985 h 633215"/>
                <a:gd name="connsiteX337" fmla="*/ 982197 w 1711709"/>
                <a:gd name="connsiteY337" fmla="*/ 168949 h 633215"/>
                <a:gd name="connsiteX338" fmla="*/ 918277 w 1711709"/>
                <a:gd name="connsiteY338" fmla="*/ 128792 h 633215"/>
                <a:gd name="connsiteX339" fmla="*/ 918196 w 1711709"/>
                <a:gd name="connsiteY339" fmla="*/ 128833 h 633215"/>
                <a:gd name="connsiteX340" fmla="*/ 945642 w 1711709"/>
                <a:gd name="connsiteY340" fmla="*/ 112794 h 633215"/>
                <a:gd name="connsiteX341" fmla="*/ 983088 w 1711709"/>
                <a:gd name="connsiteY341" fmla="*/ 137640 h 633215"/>
                <a:gd name="connsiteX342" fmla="*/ 1009117 w 1711709"/>
                <a:gd name="connsiteY342" fmla="*/ 120470 h 633215"/>
                <a:gd name="connsiteX343" fmla="*/ 974020 w 1711709"/>
                <a:gd name="connsiteY343" fmla="*/ 96796 h 633215"/>
                <a:gd name="connsiteX344" fmla="*/ 924956 w 1711709"/>
                <a:gd name="connsiteY344" fmla="*/ 48277 h 633215"/>
                <a:gd name="connsiteX345" fmla="*/ 978432 w 1711709"/>
                <a:gd name="connsiteY345" fmla="*/ 0 h 633215"/>
                <a:gd name="connsiteX346" fmla="*/ 847718 w 1711709"/>
                <a:gd name="connsiteY346" fmla="*/ 0 h 633215"/>
                <a:gd name="connsiteX347" fmla="*/ 905849 w 1711709"/>
                <a:gd name="connsiteY347" fmla="*/ 36440 h 633215"/>
                <a:gd name="connsiteX348" fmla="*/ 878889 w 1711709"/>
                <a:gd name="connsiteY348" fmla="*/ 51994 h 633215"/>
                <a:gd name="connsiteX349" fmla="*/ 847718 w 1711709"/>
                <a:gd name="connsiteY349" fmla="*/ 31107 h 633215"/>
                <a:gd name="connsiteX350" fmla="*/ 826344 w 1711709"/>
                <a:gd name="connsiteY350" fmla="*/ 47348 h 633215"/>
                <a:gd name="connsiteX351" fmla="*/ 857272 w 1711709"/>
                <a:gd name="connsiteY351" fmla="*/ 70093 h 633215"/>
                <a:gd name="connsiteX352" fmla="*/ 910545 w 1711709"/>
                <a:gd name="connsiteY352" fmla="*/ 119985 h 633215"/>
                <a:gd name="connsiteX353" fmla="*/ 851483 w 1711709"/>
                <a:gd name="connsiteY353" fmla="*/ 168949 h 633215"/>
                <a:gd name="connsiteX354" fmla="*/ 787563 w 1711709"/>
                <a:gd name="connsiteY354" fmla="*/ 128792 h 633215"/>
                <a:gd name="connsiteX355" fmla="*/ 787482 w 1711709"/>
                <a:gd name="connsiteY355" fmla="*/ 128833 h 633215"/>
                <a:gd name="connsiteX356" fmla="*/ 814928 w 1711709"/>
                <a:gd name="connsiteY356" fmla="*/ 112794 h 633215"/>
                <a:gd name="connsiteX357" fmla="*/ 852374 w 1711709"/>
                <a:gd name="connsiteY357" fmla="*/ 137640 h 633215"/>
                <a:gd name="connsiteX358" fmla="*/ 878403 w 1711709"/>
                <a:gd name="connsiteY358" fmla="*/ 120470 h 633215"/>
                <a:gd name="connsiteX359" fmla="*/ 843306 w 1711709"/>
                <a:gd name="connsiteY359" fmla="*/ 96796 h 633215"/>
                <a:gd name="connsiteX360" fmla="*/ 794243 w 1711709"/>
                <a:gd name="connsiteY360" fmla="*/ 48277 h 633215"/>
                <a:gd name="connsiteX361" fmla="*/ 847718 w 1711709"/>
                <a:gd name="connsiteY361" fmla="*/ 0 h 63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1711709" h="633215">
                  <a:moveTo>
                    <a:pt x="39550" y="498120"/>
                  </a:moveTo>
                  <a:lnTo>
                    <a:pt x="39550" y="599280"/>
                  </a:lnTo>
                  <a:lnTo>
                    <a:pt x="72097" y="599280"/>
                  </a:lnTo>
                  <a:cubicBezTo>
                    <a:pt x="100231" y="599280"/>
                    <a:pt x="119743" y="578636"/>
                    <a:pt x="119743" y="548700"/>
                  </a:cubicBezTo>
                  <a:cubicBezTo>
                    <a:pt x="119743" y="518765"/>
                    <a:pt x="100191" y="498120"/>
                    <a:pt x="72097" y="498120"/>
                  </a:cubicBezTo>
                  <a:close/>
                  <a:moveTo>
                    <a:pt x="943537" y="497393"/>
                  </a:moveTo>
                  <a:lnTo>
                    <a:pt x="943537" y="545428"/>
                  </a:lnTo>
                  <a:lnTo>
                    <a:pt x="943537" y="545468"/>
                  </a:lnTo>
                  <a:lnTo>
                    <a:pt x="976529" y="545468"/>
                  </a:lnTo>
                  <a:cubicBezTo>
                    <a:pt x="988633" y="545468"/>
                    <a:pt x="998632" y="534803"/>
                    <a:pt x="998632" y="521309"/>
                  </a:cubicBezTo>
                  <a:cubicBezTo>
                    <a:pt x="998632" y="507816"/>
                    <a:pt x="988633" y="497393"/>
                    <a:pt x="976529" y="497393"/>
                  </a:cubicBezTo>
                  <a:close/>
                  <a:moveTo>
                    <a:pt x="1234962" y="467538"/>
                  </a:moveTo>
                  <a:lnTo>
                    <a:pt x="1267063" y="467538"/>
                  </a:lnTo>
                  <a:lnTo>
                    <a:pt x="1267063" y="629942"/>
                  </a:lnTo>
                  <a:lnTo>
                    <a:pt x="1234962" y="629942"/>
                  </a:lnTo>
                  <a:close/>
                  <a:moveTo>
                    <a:pt x="911435" y="467538"/>
                  </a:moveTo>
                  <a:lnTo>
                    <a:pt x="976529" y="467538"/>
                  </a:lnTo>
                  <a:cubicBezTo>
                    <a:pt x="1006525" y="467538"/>
                    <a:pt x="1030693" y="491656"/>
                    <a:pt x="1030693" y="521350"/>
                  </a:cubicBezTo>
                  <a:cubicBezTo>
                    <a:pt x="1030693" y="541792"/>
                    <a:pt x="1017941" y="560092"/>
                    <a:pt x="999320" y="568657"/>
                  </a:cubicBezTo>
                  <a:lnTo>
                    <a:pt x="1035348" y="629902"/>
                  </a:lnTo>
                  <a:lnTo>
                    <a:pt x="1000696" y="629902"/>
                  </a:lnTo>
                  <a:lnTo>
                    <a:pt x="967930" y="573545"/>
                  </a:lnTo>
                  <a:lnTo>
                    <a:pt x="967947" y="573545"/>
                  </a:lnTo>
                  <a:lnTo>
                    <a:pt x="967907" y="573505"/>
                  </a:lnTo>
                  <a:lnTo>
                    <a:pt x="967930" y="573545"/>
                  </a:lnTo>
                  <a:lnTo>
                    <a:pt x="943537" y="573545"/>
                  </a:lnTo>
                  <a:lnTo>
                    <a:pt x="943537" y="629942"/>
                  </a:lnTo>
                  <a:lnTo>
                    <a:pt x="911435" y="629942"/>
                  </a:lnTo>
                  <a:close/>
                  <a:moveTo>
                    <a:pt x="631629" y="467538"/>
                  </a:moveTo>
                  <a:lnTo>
                    <a:pt x="656039" y="467538"/>
                  </a:lnTo>
                  <a:lnTo>
                    <a:pt x="725788" y="566597"/>
                  </a:lnTo>
                  <a:lnTo>
                    <a:pt x="725788" y="467538"/>
                  </a:lnTo>
                  <a:lnTo>
                    <a:pt x="757890" y="467538"/>
                  </a:lnTo>
                  <a:lnTo>
                    <a:pt x="757890" y="629942"/>
                  </a:lnTo>
                  <a:lnTo>
                    <a:pt x="733480" y="629942"/>
                  </a:lnTo>
                  <a:lnTo>
                    <a:pt x="663731" y="530641"/>
                  </a:lnTo>
                  <a:lnTo>
                    <a:pt x="663731" y="629942"/>
                  </a:lnTo>
                  <a:lnTo>
                    <a:pt x="631629" y="629942"/>
                  </a:lnTo>
                  <a:close/>
                  <a:moveTo>
                    <a:pt x="1297343" y="467498"/>
                  </a:moveTo>
                  <a:lnTo>
                    <a:pt x="1396846" y="467498"/>
                  </a:lnTo>
                  <a:lnTo>
                    <a:pt x="1396846" y="498120"/>
                  </a:lnTo>
                  <a:lnTo>
                    <a:pt x="1329444" y="498120"/>
                  </a:lnTo>
                  <a:lnTo>
                    <a:pt x="1329444" y="532702"/>
                  </a:lnTo>
                  <a:lnTo>
                    <a:pt x="1391057" y="532702"/>
                  </a:lnTo>
                  <a:lnTo>
                    <a:pt x="1391057" y="562840"/>
                  </a:lnTo>
                  <a:lnTo>
                    <a:pt x="1329444" y="562840"/>
                  </a:lnTo>
                  <a:lnTo>
                    <a:pt x="1329444" y="599280"/>
                  </a:lnTo>
                  <a:lnTo>
                    <a:pt x="1397979" y="599280"/>
                  </a:lnTo>
                  <a:lnTo>
                    <a:pt x="1397979" y="629903"/>
                  </a:lnTo>
                  <a:lnTo>
                    <a:pt x="1297343" y="629903"/>
                  </a:lnTo>
                  <a:close/>
                  <a:moveTo>
                    <a:pt x="788211" y="467498"/>
                  </a:moveTo>
                  <a:lnTo>
                    <a:pt x="887714" y="467498"/>
                  </a:lnTo>
                  <a:lnTo>
                    <a:pt x="887714" y="498120"/>
                  </a:lnTo>
                  <a:lnTo>
                    <a:pt x="820312" y="498120"/>
                  </a:lnTo>
                  <a:lnTo>
                    <a:pt x="820312" y="532702"/>
                  </a:lnTo>
                  <a:lnTo>
                    <a:pt x="881925" y="532702"/>
                  </a:lnTo>
                  <a:lnTo>
                    <a:pt x="881925" y="562840"/>
                  </a:lnTo>
                  <a:lnTo>
                    <a:pt x="820312" y="562840"/>
                  </a:lnTo>
                  <a:lnTo>
                    <a:pt x="820312" y="599280"/>
                  </a:lnTo>
                  <a:lnTo>
                    <a:pt x="888847" y="599280"/>
                  </a:lnTo>
                  <a:lnTo>
                    <a:pt x="888847" y="629903"/>
                  </a:lnTo>
                  <a:lnTo>
                    <a:pt x="788211" y="629903"/>
                  </a:lnTo>
                  <a:close/>
                  <a:moveTo>
                    <a:pt x="508445" y="467498"/>
                  </a:moveTo>
                  <a:lnTo>
                    <a:pt x="607948" y="467498"/>
                  </a:lnTo>
                  <a:lnTo>
                    <a:pt x="607948" y="498120"/>
                  </a:lnTo>
                  <a:lnTo>
                    <a:pt x="540546" y="498120"/>
                  </a:lnTo>
                  <a:lnTo>
                    <a:pt x="540546" y="532702"/>
                  </a:lnTo>
                  <a:lnTo>
                    <a:pt x="602159" y="532702"/>
                  </a:lnTo>
                  <a:lnTo>
                    <a:pt x="602159" y="562840"/>
                  </a:lnTo>
                  <a:lnTo>
                    <a:pt x="540546" y="562840"/>
                  </a:lnTo>
                  <a:lnTo>
                    <a:pt x="540546" y="599280"/>
                  </a:lnTo>
                  <a:lnTo>
                    <a:pt x="609081" y="599280"/>
                  </a:lnTo>
                  <a:lnTo>
                    <a:pt x="609081" y="629902"/>
                  </a:lnTo>
                  <a:lnTo>
                    <a:pt x="508445" y="629902"/>
                  </a:lnTo>
                  <a:close/>
                  <a:moveTo>
                    <a:pt x="354656" y="467498"/>
                  </a:moveTo>
                  <a:lnTo>
                    <a:pt x="386757" y="467498"/>
                  </a:lnTo>
                  <a:lnTo>
                    <a:pt x="386757" y="599280"/>
                  </a:lnTo>
                  <a:lnTo>
                    <a:pt x="448815" y="599280"/>
                  </a:lnTo>
                  <a:lnTo>
                    <a:pt x="448815" y="629903"/>
                  </a:lnTo>
                  <a:lnTo>
                    <a:pt x="354656" y="629903"/>
                  </a:lnTo>
                  <a:close/>
                  <a:moveTo>
                    <a:pt x="173300" y="467498"/>
                  </a:moveTo>
                  <a:lnTo>
                    <a:pt x="272803" y="467498"/>
                  </a:lnTo>
                  <a:lnTo>
                    <a:pt x="272803" y="498120"/>
                  </a:lnTo>
                  <a:lnTo>
                    <a:pt x="205401" y="498120"/>
                  </a:lnTo>
                  <a:lnTo>
                    <a:pt x="205401" y="532702"/>
                  </a:lnTo>
                  <a:lnTo>
                    <a:pt x="267014" y="532702"/>
                  </a:lnTo>
                  <a:lnTo>
                    <a:pt x="267014" y="562840"/>
                  </a:lnTo>
                  <a:lnTo>
                    <a:pt x="205401" y="562840"/>
                  </a:lnTo>
                  <a:lnTo>
                    <a:pt x="205401" y="599280"/>
                  </a:lnTo>
                  <a:lnTo>
                    <a:pt x="273936" y="599280"/>
                  </a:lnTo>
                  <a:lnTo>
                    <a:pt x="273936" y="629903"/>
                  </a:lnTo>
                  <a:lnTo>
                    <a:pt x="173300" y="629903"/>
                  </a:lnTo>
                  <a:close/>
                  <a:moveTo>
                    <a:pt x="7408" y="467498"/>
                  </a:moveTo>
                  <a:lnTo>
                    <a:pt x="72056" y="467498"/>
                  </a:lnTo>
                  <a:cubicBezTo>
                    <a:pt x="116909" y="467498"/>
                    <a:pt x="150428" y="503009"/>
                    <a:pt x="150428" y="548700"/>
                  </a:cubicBezTo>
                  <a:cubicBezTo>
                    <a:pt x="150428" y="594432"/>
                    <a:pt x="116909" y="629903"/>
                    <a:pt x="72056" y="629903"/>
                  </a:cubicBezTo>
                  <a:lnTo>
                    <a:pt x="7408" y="629903"/>
                  </a:lnTo>
                  <a:close/>
                  <a:moveTo>
                    <a:pt x="449301" y="467256"/>
                  </a:moveTo>
                  <a:lnTo>
                    <a:pt x="481848" y="467256"/>
                  </a:lnTo>
                  <a:lnTo>
                    <a:pt x="464441" y="531773"/>
                  </a:lnTo>
                  <a:lnTo>
                    <a:pt x="440031" y="531773"/>
                  </a:lnTo>
                  <a:close/>
                  <a:moveTo>
                    <a:pt x="1130318" y="464306"/>
                  </a:moveTo>
                  <a:cubicBezTo>
                    <a:pt x="1161246" y="464306"/>
                    <a:pt x="1187518" y="479860"/>
                    <a:pt x="1201241" y="502120"/>
                  </a:cubicBezTo>
                  <a:lnTo>
                    <a:pt x="1173795" y="517916"/>
                  </a:lnTo>
                  <a:cubicBezTo>
                    <a:pt x="1166346" y="504907"/>
                    <a:pt x="1149830" y="495413"/>
                    <a:pt x="1130075" y="495413"/>
                  </a:cubicBezTo>
                  <a:cubicBezTo>
                    <a:pt x="1099147" y="495413"/>
                    <a:pt x="1076842" y="518158"/>
                    <a:pt x="1076842" y="549023"/>
                  </a:cubicBezTo>
                  <a:cubicBezTo>
                    <a:pt x="1076842" y="579888"/>
                    <a:pt x="1098459" y="601946"/>
                    <a:pt x="1132382" y="601946"/>
                  </a:cubicBezTo>
                  <a:cubicBezTo>
                    <a:pt x="1157966" y="601946"/>
                    <a:pt x="1174240" y="589624"/>
                    <a:pt x="1179786" y="571081"/>
                  </a:cubicBezTo>
                  <a:lnTo>
                    <a:pt x="1130520" y="571081"/>
                  </a:lnTo>
                  <a:lnTo>
                    <a:pt x="1130520" y="542802"/>
                  </a:lnTo>
                  <a:lnTo>
                    <a:pt x="1212130" y="542802"/>
                  </a:lnTo>
                  <a:lnTo>
                    <a:pt x="1212130" y="555244"/>
                  </a:lnTo>
                  <a:cubicBezTo>
                    <a:pt x="1212130" y="602107"/>
                    <a:pt x="1178895" y="633215"/>
                    <a:pt x="1132139" y="633215"/>
                  </a:cubicBezTo>
                  <a:cubicBezTo>
                    <a:pt x="1081255" y="633215"/>
                    <a:pt x="1044983" y="595401"/>
                    <a:pt x="1044983" y="548983"/>
                  </a:cubicBezTo>
                  <a:cubicBezTo>
                    <a:pt x="1044983" y="502564"/>
                    <a:pt x="1081700" y="464306"/>
                    <a:pt x="1130318" y="464306"/>
                  </a:cubicBezTo>
                  <a:close/>
                  <a:moveTo>
                    <a:pt x="558156" y="421079"/>
                  </a:moveTo>
                  <a:lnTo>
                    <a:pt x="594184" y="421079"/>
                  </a:lnTo>
                  <a:lnTo>
                    <a:pt x="568397" y="452873"/>
                  </a:lnTo>
                  <a:lnTo>
                    <a:pt x="539575" y="452873"/>
                  </a:lnTo>
                  <a:close/>
                  <a:moveTo>
                    <a:pt x="1132382" y="272249"/>
                  </a:moveTo>
                  <a:lnTo>
                    <a:pt x="1110077" y="338625"/>
                  </a:lnTo>
                  <a:lnTo>
                    <a:pt x="1154687" y="338625"/>
                  </a:lnTo>
                  <a:close/>
                  <a:moveTo>
                    <a:pt x="39550" y="266028"/>
                  </a:moveTo>
                  <a:lnTo>
                    <a:pt x="39550" y="367187"/>
                  </a:lnTo>
                  <a:lnTo>
                    <a:pt x="72097" y="367187"/>
                  </a:lnTo>
                  <a:cubicBezTo>
                    <a:pt x="100231" y="367187"/>
                    <a:pt x="119743" y="346543"/>
                    <a:pt x="119743" y="316607"/>
                  </a:cubicBezTo>
                  <a:cubicBezTo>
                    <a:pt x="119743" y="286672"/>
                    <a:pt x="100191" y="266028"/>
                    <a:pt x="72097" y="266028"/>
                  </a:cubicBezTo>
                  <a:close/>
                  <a:moveTo>
                    <a:pt x="386757" y="265260"/>
                  </a:moveTo>
                  <a:lnTo>
                    <a:pt x="386757" y="313295"/>
                  </a:lnTo>
                  <a:lnTo>
                    <a:pt x="386757" y="313335"/>
                  </a:lnTo>
                  <a:lnTo>
                    <a:pt x="419750" y="313335"/>
                  </a:lnTo>
                  <a:cubicBezTo>
                    <a:pt x="431854" y="313335"/>
                    <a:pt x="441812" y="302670"/>
                    <a:pt x="441812" y="289176"/>
                  </a:cubicBezTo>
                  <a:cubicBezTo>
                    <a:pt x="441812" y="275683"/>
                    <a:pt x="431813" y="265260"/>
                    <a:pt x="419750" y="265260"/>
                  </a:cubicBezTo>
                  <a:close/>
                  <a:moveTo>
                    <a:pt x="1478253" y="263240"/>
                  </a:moveTo>
                  <a:cubicBezTo>
                    <a:pt x="1448742" y="263240"/>
                    <a:pt x="1425709" y="285298"/>
                    <a:pt x="1425709" y="316607"/>
                  </a:cubicBezTo>
                  <a:cubicBezTo>
                    <a:pt x="1425709" y="347916"/>
                    <a:pt x="1448742" y="369772"/>
                    <a:pt x="1478253" y="369772"/>
                  </a:cubicBezTo>
                  <a:cubicBezTo>
                    <a:pt x="1507764" y="369772"/>
                    <a:pt x="1530798" y="347755"/>
                    <a:pt x="1530798" y="316607"/>
                  </a:cubicBezTo>
                  <a:cubicBezTo>
                    <a:pt x="1530798" y="285298"/>
                    <a:pt x="1507764" y="263240"/>
                    <a:pt x="1478253" y="263240"/>
                  </a:cubicBezTo>
                  <a:close/>
                  <a:moveTo>
                    <a:pt x="497514" y="235406"/>
                  </a:moveTo>
                  <a:lnTo>
                    <a:pt x="597017" y="235406"/>
                  </a:lnTo>
                  <a:lnTo>
                    <a:pt x="597017" y="266028"/>
                  </a:lnTo>
                  <a:lnTo>
                    <a:pt x="529616" y="266028"/>
                  </a:lnTo>
                  <a:lnTo>
                    <a:pt x="529616" y="300610"/>
                  </a:lnTo>
                  <a:lnTo>
                    <a:pt x="591228" y="300610"/>
                  </a:lnTo>
                  <a:lnTo>
                    <a:pt x="591228" y="330748"/>
                  </a:lnTo>
                  <a:lnTo>
                    <a:pt x="529616" y="330748"/>
                  </a:lnTo>
                  <a:lnTo>
                    <a:pt x="529616" y="367188"/>
                  </a:lnTo>
                  <a:lnTo>
                    <a:pt x="598150" y="367188"/>
                  </a:lnTo>
                  <a:lnTo>
                    <a:pt x="598150" y="397810"/>
                  </a:lnTo>
                  <a:lnTo>
                    <a:pt x="497514" y="397810"/>
                  </a:lnTo>
                  <a:close/>
                  <a:moveTo>
                    <a:pt x="1585448" y="235405"/>
                  </a:moveTo>
                  <a:lnTo>
                    <a:pt x="1609858" y="235405"/>
                  </a:lnTo>
                  <a:lnTo>
                    <a:pt x="1679607" y="334464"/>
                  </a:lnTo>
                  <a:lnTo>
                    <a:pt x="1679607" y="235405"/>
                  </a:lnTo>
                  <a:lnTo>
                    <a:pt x="1711709" y="235405"/>
                  </a:lnTo>
                  <a:lnTo>
                    <a:pt x="1711709" y="397810"/>
                  </a:lnTo>
                  <a:lnTo>
                    <a:pt x="1687299" y="397810"/>
                  </a:lnTo>
                  <a:lnTo>
                    <a:pt x="1617550" y="298509"/>
                  </a:lnTo>
                  <a:lnTo>
                    <a:pt x="1617550" y="397810"/>
                  </a:lnTo>
                  <a:lnTo>
                    <a:pt x="1585448" y="397810"/>
                  </a:lnTo>
                  <a:close/>
                  <a:moveTo>
                    <a:pt x="1338917" y="235405"/>
                  </a:moveTo>
                  <a:lnTo>
                    <a:pt x="1371019" y="235405"/>
                  </a:lnTo>
                  <a:lnTo>
                    <a:pt x="1371019" y="397810"/>
                  </a:lnTo>
                  <a:lnTo>
                    <a:pt x="1338917" y="397810"/>
                  </a:lnTo>
                  <a:close/>
                  <a:moveTo>
                    <a:pt x="1201200" y="235405"/>
                  </a:moveTo>
                  <a:lnTo>
                    <a:pt x="1320943" y="235405"/>
                  </a:lnTo>
                  <a:lnTo>
                    <a:pt x="1320943" y="266028"/>
                  </a:lnTo>
                  <a:lnTo>
                    <a:pt x="1277021" y="266028"/>
                  </a:lnTo>
                  <a:lnTo>
                    <a:pt x="1277021" y="397810"/>
                  </a:lnTo>
                  <a:lnTo>
                    <a:pt x="1244919" y="397810"/>
                  </a:lnTo>
                  <a:lnTo>
                    <a:pt x="1244919" y="266028"/>
                  </a:lnTo>
                  <a:lnTo>
                    <a:pt x="1201200" y="266028"/>
                  </a:lnTo>
                  <a:close/>
                  <a:moveTo>
                    <a:pt x="1112384" y="235405"/>
                  </a:moveTo>
                  <a:lnTo>
                    <a:pt x="1152137" y="235405"/>
                  </a:lnTo>
                  <a:lnTo>
                    <a:pt x="1209336" y="397810"/>
                  </a:lnTo>
                  <a:lnTo>
                    <a:pt x="1174482" y="397810"/>
                  </a:lnTo>
                  <a:lnTo>
                    <a:pt x="1164726" y="368561"/>
                  </a:lnTo>
                  <a:lnTo>
                    <a:pt x="1164686" y="368561"/>
                  </a:lnTo>
                  <a:lnTo>
                    <a:pt x="1099835" y="368561"/>
                  </a:lnTo>
                  <a:lnTo>
                    <a:pt x="1090079" y="397810"/>
                  </a:lnTo>
                  <a:lnTo>
                    <a:pt x="1055427" y="397810"/>
                  </a:lnTo>
                  <a:close/>
                  <a:moveTo>
                    <a:pt x="952847" y="235405"/>
                  </a:moveTo>
                  <a:lnTo>
                    <a:pt x="984949" y="235405"/>
                  </a:lnTo>
                  <a:lnTo>
                    <a:pt x="984949" y="367187"/>
                  </a:lnTo>
                  <a:lnTo>
                    <a:pt x="1047006" y="367187"/>
                  </a:lnTo>
                  <a:lnTo>
                    <a:pt x="1047006" y="397810"/>
                  </a:lnTo>
                  <a:lnTo>
                    <a:pt x="952847" y="397810"/>
                  </a:lnTo>
                  <a:close/>
                  <a:moveTo>
                    <a:pt x="799626" y="235405"/>
                  </a:moveTo>
                  <a:lnTo>
                    <a:pt x="831485" y="235405"/>
                  </a:lnTo>
                  <a:lnTo>
                    <a:pt x="831485" y="342140"/>
                  </a:lnTo>
                  <a:cubicBezTo>
                    <a:pt x="831485" y="357936"/>
                    <a:pt x="839824" y="369773"/>
                    <a:pt x="861684" y="369773"/>
                  </a:cubicBezTo>
                  <a:cubicBezTo>
                    <a:pt x="883544" y="369773"/>
                    <a:pt x="891883" y="357936"/>
                    <a:pt x="891883" y="342140"/>
                  </a:cubicBezTo>
                  <a:lnTo>
                    <a:pt x="891883" y="235405"/>
                  </a:lnTo>
                  <a:lnTo>
                    <a:pt x="923984" y="235405"/>
                  </a:lnTo>
                  <a:lnTo>
                    <a:pt x="923984" y="344685"/>
                  </a:lnTo>
                  <a:cubicBezTo>
                    <a:pt x="923984" y="379711"/>
                    <a:pt x="897469" y="401082"/>
                    <a:pt x="861684" y="401082"/>
                  </a:cubicBezTo>
                  <a:cubicBezTo>
                    <a:pt x="825898" y="401082"/>
                    <a:pt x="799626" y="379711"/>
                    <a:pt x="799626" y="344685"/>
                  </a:cubicBezTo>
                  <a:close/>
                  <a:moveTo>
                    <a:pt x="354656" y="235405"/>
                  </a:moveTo>
                  <a:lnTo>
                    <a:pt x="419750" y="235405"/>
                  </a:lnTo>
                  <a:cubicBezTo>
                    <a:pt x="449746" y="235405"/>
                    <a:pt x="473914" y="259523"/>
                    <a:pt x="473914" y="289217"/>
                  </a:cubicBezTo>
                  <a:cubicBezTo>
                    <a:pt x="473914" y="309659"/>
                    <a:pt x="461162" y="327959"/>
                    <a:pt x="442541" y="336524"/>
                  </a:cubicBezTo>
                  <a:lnTo>
                    <a:pt x="478569" y="397769"/>
                  </a:lnTo>
                  <a:lnTo>
                    <a:pt x="443917" y="397769"/>
                  </a:lnTo>
                  <a:lnTo>
                    <a:pt x="411150" y="341412"/>
                  </a:lnTo>
                  <a:lnTo>
                    <a:pt x="411168" y="341412"/>
                  </a:lnTo>
                  <a:lnTo>
                    <a:pt x="411127" y="341372"/>
                  </a:lnTo>
                  <a:lnTo>
                    <a:pt x="411150" y="341412"/>
                  </a:lnTo>
                  <a:lnTo>
                    <a:pt x="386757" y="341412"/>
                  </a:lnTo>
                  <a:lnTo>
                    <a:pt x="386757" y="397810"/>
                  </a:lnTo>
                  <a:lnTo>
                    <a:pt x="354656" y="397810"/>
                  </a:lnTo>
                  <a:close/>
                  <a:moveTo>
                    <a:pt x="173300" y="235405"/>
                  </a:moveTo>
                  <a:lnTo>
                    <a:pt x="272803" y="235405"/>
                  </a:lnTo>
                  <a:lnTo>
                    <a:pt x="272803" y="266028"/>
                  </a:lnTo>
                  <a:lnTo>
                    <a:pt x="205401" y="266028"/>
                  </a:lnTo>
                  <a:lnTo>
                    <a:pt x="205401" y="300609"/>
                  </a:lnTo>
                  <a:lnTo>
                    <a:pt x="267014" y="300609"/>
                  </a:lnTo>
                  <a:lnTo>
                    <a:pt x="267014" y="330747"/>
                  </a:lnTo>
                  <a:lnTo>
                    <a:pt x="205401" y="330747"/>
                  </a:lnTo>
                  <a:lnTo>
                    <a:pt x="205401" y="367187"/>
                  </a:lnTo>
                  <a:lnTo>
                    <a:pt x="273936" y="367187"/>
                  </a:lnTo>
                  <a:lnTo>
                    <a:pt x="273936" y="397810"/>
                  </a:lnTo>
                  <a:lnTo>
                    <a:pt x="173300" y="397810"/>
                  </a:lnTo>
                  <a:close/>
                  <a:moveTo>
                    <a:pt x="7408" y="235405"/>
                  </a:moveTo>
                  <a:lnTo>
                    <a:pt x="72056" y="235405"/>
                  </a:lnTo>
                  <a:cubicBezTo>
                    <a:pt x="116909" y="235405"/>
                    <a:pt x="150428" y="270916"/>
                    <a:pt x="150428" y="316607"/>
                  </a:cubicBezTo>
                  <a:cubicBezTo>
                    <a:pt x="150428" y="362339"/>
                    <a:pt x="116909" y="397810"/>
                    <a:pt x="72056" y="397810"/>
                  </a:cubicBezTo>
                  <a:lnTo>
                    <a:pt x="7408" y="397810"/>
                  </a:lnTo>
                  <a:close/>
                  <a:moveTo>
                    <a:pt x="1478213" y="232173"/>
                  </a:moveTo>
                  <a:cubicBezTo>
                    <a:pt x="1525171" y="232173"/>
                    <a:pt x="1562859" y="269057"/>
                    <a:pt x="1562859" y="316607"/>
                  </a:cubicBezTo>
                  <a:cubicBezTo>
                    <a:pt x="1562859" y="364157"/>
                    <a:pt x="1525171" y="401082"/>
                    <a:pt x="1478213" y="401082"/>
                  </a:cubicBezTo>
                  <a:cubicBezTo>
                    <a:pt x="1431255" y="401082"/>
                    <a:pt x="1393850" y="363955"/>
                    <a:pt x="1393850" y="316607"/>
                  </a:cubicBezTo>
                  <a:cubicBezTo>
                    <a:pt x="1393850" y="269057"/>
                    <a:pt x="1431255" y="232173"/>
                    <a:pt x="1478213" y="232173"/>
                  </a:cubicBezTo>
                  <a:close/>
                  <a:moveTo>
                    <a:pt x="697492" y="232173"/>
                  </a:moveTo>
                  <a:cubicBezTo>
                    <a:pt x="728420" y="232173"/>
                    <a:pt x="754692" y="247727"/>
                    <a:pt x="768416" y="269987"/>
                  </a:cubicBezTo>
                  <a:lnTo>
                    <a:pt x="740969" y="285783"/>
                  </a:lnTo>
                  <a:cubicBezTo>
                    <a:pt x="733521" y="272774"/>
                    <a:pt x="717004" y="263280"/>
                    <a:pt x="697249" y="263280"/>
                  </a:cubicBezTo>
                  <a:cubicBezTo>
                    <a:pt x="666322" y="263280"/>
                    <a:pt x="644017" y="286025"/>
                    <a:pt x="644017" y="316890"/>
                  </a:cubicBezTo>
                  <a:cubicBezTo>
                    <a:pt x="644017" y="347755"/>
                    <a:pt x="665634" y="369813"/>
                    <a:pt x="699557" y="369813"/>
                  </a:cubicBezTo>
                  <a:cubicBezTo>
                    <a:pt x="725141" y="369813"/>
                    <a:pt x="741414" y="357491"/>
                    <a:pt x="746960" y="338948"/>
                  </a:cubicBezTo>
                  <a:lnTo>
                    <a:pt x="697695" y="338948"/>
                  </a:lnTo>
                  <a:lnTo>
                    <a:pt x="697695" y="310668"/>
                  </a:lnTo>
                  <a:lnTo>
                    <a:pt x="779305" y="310668"/>
                  </a:lnTo>
                  <a:lnTo>
                    <a:pt x="779305" y="323111"/>
                  </a:lnTo>
                  <a:cubicBezTo>
                    <a:pt x="779305" y="369974"/>
                    <a:pt x="746070" y="401082"/>
                    <a:pt x="699314" y="401082"/>
                  </a:cubicBezTo>
                  <a:cubicBezTo>
                    <a:pt x="648429" y="401082"/>
                    <a:pt x="612158" y="363268"/>
                    <a:pt x="612158" y="316850"/>
                  </a:cubicBezTo>
                  <a:cubicBezTo>
                    <a:pt x="612158" y="270431"/>
                    <a:pt x="648874" y="232173"/>
                    <a:pt x="697492" y="232173"/>
                  </a:cubicBezTo>
                  <a:close/>
                  <a:moveTo>
                    <a:pt x="547225" y="188987"/>
                  </a:moveTo>
                  <a:lnTo>
                    <a:pt x="583254" y="188987"/>
                  </a:lnTo>
                  <a:lnTo>
                    <a:pt x="557467" y="220781"/>
                  </a:lnTo>
                  <a:lnTo>
                    <a:pt x="528644" y="220781"/>
                  </a:lnTo>
                  <a:close/>
                  <a:moveTo>
                    <a:pt x="0" y="84475"/>
                  </a:moveTo>
                  <a:lnTo>
                    <a:pt x="4" y="84495"/>
                  </a:lnTo>
                  <a:lnTo>
                    <a:pt x="0" y="84516"/>
                  </a:lnTo>
                  <a:close/>
                  <a:moveTo>
                    <a:pt x="1200309" y="31148"/>
                  </a:moveTo>
                  <a:cubicBezTo>
                    <a:pt x="1170799" y="31148"/>
                    <a:pt x="1147765" y="53206"/>
                    <a:pt x="1147765" y="84516"/>
                  </a:cubicBezTo>
                  <a:cubicBezTo>
                    <a:pt x="1147765" y="115825"/>
                    <a:pt x="1170799" y="137640"/>
                    <a:pt x="1200309" y="137640"/>
                  </a:cubicBezTo>
                  <a:cubicBezTo>
                    <a:pt x="1229820" y="137640"/>
                    <a:pt x="1252854" y="115582"/>
                    <a:pt x="1252854" y="84516"/>
                  </a:cubicBezTo>
                  <a:cubicBezTo>
                    <a:pt x="1252854" y="53206"/>
                    <a:pt x="1229820" y="31148"/>
                    <a:pt x="1200309" y="31148"/>
                  </a:cubicBezTo>
                  <a:close/>
                  <a:moveTo>
                    <a:pt x="249769" y="31148"/>
                  </a:moveTo>
                  <a:cubicBezTo>
                    <a:pt x="220258" y="31148"/>
                    <a:pt x="197225" y="53206"/>
                    <a:pt x="197225" y="84516"/>
                  </a:cubicBezTo>
                  <a:cubicBezTo>
                    <a:pt x="197225" y="115825"/>
                    <a:pt x="220258" y="137640"/>
                    <a:pt x="249769" y="137640"/>
                  </a:cubicBezTo>
                  <a:cubicBezTo>
                    <a:pt x="279280" y="137640"/>
                    <a:pt x="302314" y="115582"/>
                    <a:pt x="302314" y="84516"/>
                  </a:cubicBezTo>
                  <a:cubicBezTo>
                    <a:pt x="302314" y="53206"/>
                    <a:pt x="279280" y="31148"/>
                    <a:pt x="249769" y="31148"/>
                  </a:cubicBezTo>
                  <a:close/>
                  <a:moveTo>
                    <a:pt x="1307504" y="3313"/>
                  </a:moveTo>
                  <a:lnTo>
                    <a:pt x="1331914" y="3313"/>
                  </a:lnTo>
                  <a:lnTo>
                    <a:pt x="1401663" y="102372"/>
                  </a:lnTo>
                  <a:lnTo>
                    <a:pt x="1401663" y="3313"/>
                  </a:lnTo>
                  <a:lnTo>
                    <a:pt x="1433765" y="3313"/>
                  </a:lnTo>
                  <a:lnTo>
                    <a:pt x="1433765" y="165717"/>
                  </a:lnTo>
                  <a:lnTo>
                    <a:pt x="1409355" y="165717"/>
                  </a:lnTo>
                  <a:lnTo>
                    <a:pt x="1339606" y="66416"/>
                  </a:lnTo>
                  <a:lnTo>
                    <a:pt x="1339606" y="165717"/>
                  </a:lnTo>
                  <a:lnTo>
                    <a:pt x="1307504" y="165717"/>
                  </a:lnTo>
                  <a:close/>
                  <a:moveTo>
                    <a:pt x="1060973" y="3313"/>
                  </a:moveTo>
                  <a:lnTo>
                    <a:pt x="1093074" y="3313"/>
                  </a:lnTo>
                  <a:lnTo>
                    <a:pt x="1093074" y="165717"/>
                  </a:lnTo>
                  <a:lnTo>
                    <a:pt x="1060973" y="165717"/>
                  </a:lnTo>
                  <a:close/>
                  <a:moveTo>
                    <a:pt x="736071" y="3313"/>
                  </a:moveTo>
                  <a:lnTo>
                    <a:pt x="768172" y="3313"/>
                  </a:lnTo>
                  <a:lnTo>
                    <a:pt x="768172" y="165717"/>
                  </a:lnTo>
                  <a:lnTo>
                    <a:pt x="736071" y="165717"/>
                  </a:lnTo>
                  <a:close/>
                  <a:moveTo>
                    <a:pt x="546537" y="3313"/>
                  </a:moveTo>
                  <a:lnTo>
                    <a:pt x="579529" y="3313"/>
                  </a:lnTo>
                  <a:lnTo>
                    <a:pt x="626245" y="80112"/>
                  </a:lnTo>
                  <a:lnTo>
                    <a:pt x="672758" y="3313"/>
                  </a:lnTo>
                  <a:lnTo>
                    <a:pt x="705791" y="3313"/>
                  </a:lnTo>
                  <a:lnTo>
                    <a:pt x="705791" y="165717"/>
                  </a:lnTo>
                  <a:lnTo>
                    <a:pt x="673932" y="165717"/>
                  </a:lnTo>
                  <a:lnTo>
                    <a:pt x="673932" y="60397"/>
                  </a:lnTo>
                  <a:lnTo>
                    <a:pt x="628147" y="135782"/>
                  </a:lnTo>
                  <a:lnTo>
                    <a:pt x="624423" y="135782"/>
                  </a:lnTo>
                  <a:lnTo>
                    <a:pt x="578639" y="60599"/>
                  </a:lnTo>
                  <a:lnTo>
                    <a:pt x="578639" y="165717"/>
                  </a:lnTo>
                  <a:lnTo>
                    <a:pt x="546537" y="165717"/>
                  </a:lnTo>
                  <a:close/>
                  <a:moveTo>
                    <a:pt x="357004" y="3313"/>
                  </a:moveTo>
                  <a:lnTo>
                    <a:pt x="389996" y="3313"/>
                  </a:lnTo>
                  <a:lnTo>
                    <a:pt x="436752" y="80112"/>
                  </a:lnTo>
                  <a:lnTo>
                    <a:pt x="483224" y="3313"/>
                  </a:lnTo>
                  <a:lnTo>
                    <a:pt x="516257" y="3313"/>
                  </a:lnTo>
                  <a:lnTo>
                    <a:pt x="516257" y="165717"/>
                  </a:lnTo>
                  <a:lnTo>
                    <a:pt x="484398" y="165717"/>
                  </a:lnTo>
                  <a:lnTo>
                    <a:pt x="484398" y="60397"/>
                  </a:lnTo>
                  <a:lnTo>
                    <a:pt x="438614" y="135782"/>
                  </a:lnTo>
                  <a:lnTo>
                    <a:pt x="434890" y="135782"/>
                  </a:lnTo>
                  <a:lnTo>
                    <a:pt x="389105" y="60599"/>
                  </a:lnTo>
                  <a:lnTo>
                    <a:pt x="389105" y="165717"/>
                  </a:lnTo>
                  <a:lnTo>
                    <a:pt x="357004" y="165717"/>
                  </a:lnTo>
                  <a:close/>
                  <a:moveTo>
                    <a:pt x="1200269" y="41"/>
                  </a:moveTo>
                  <a:cubicBezTo>
                    <a:pt x="1247227" y="41"/>
                    <a:pt x="1284875" y="36925"/>
                    <a:pt x="1284875" y="84516"/>
                  </a:cubicBezTo>
                  <a:cubicBezTo>
                    <a:pt x="1284875" y="132106"/>
                    <a:pt x="1247227" y="168990"/>
                    <a:pt x="1200269" y="168990"/>
                  </a:cubicBezTo>
                  <a:cubicBezTo>
                    <a:pt x="1153311" y="168990"/>
                    <a:pt x="1115906" y="131863"/>
                    <a:pt x="1115906" y="84516"/>
                  </a:cubicBezTo>
                  <a:cubicBezTo>
                    <a:pt x="1115906" y="36966"/>
                    <a:pt x="1153311" y="41"/>
                    <a:pt x="1200269" y="41"/>
                  </a:cubicBezTo>
                  <a:close/>
                  <a:moveTo>
                    <a:pt x="249729" y="41"/>
                  </a:moveTo>
                  <a:cubicBezTo>
                    <a:pt x="296687" y="41"/>
                    <a:pt x="334335" y="36925"/>
                    <a:pt x="334335" y="84516"/>
                  </a:cubicBezTo>
                  <a:cubicBezTo>
                    <a:pt x="334335" y="132106"/>
                    <a:pt x="296687" y="168990"/>
                    <a:pt x="249729" y="168990"/>
                  </a:cubicBezTo>
                  <a:cubicBezTo>
                    <a:pt x="202771" y="168990"/>
                    <a:pt x="165366" y="131863"/>
                    <a:pt x="165366" y="84516"/>
                  </a:cubicBezTo>
                  <a:cubicBezTo>
                    <a:pt x="165366" y="36966"/>
                    <a:pt x="202771" y="41"/>
                    <a:pt x="249729" y="41"/>
                  </a:cubicBezTo>
                  <a:close/>
                  <a:moveTo>
                    <a:pt x="84606" y="41"/>
                  </a:moveTo>
                  <a:cubicBezTo>
                    <a:pt x="114360" y="41"/>
                    <a:pt x="140632" y="15110"/>
                    <a:pt x="154598" y="38339"/>
                  </a:cubicBezTo>
                  <a:lnTo>
                    <a:pt x="126909" y="54337"/>
                  </a:lnTo>
                  <a:cubicBezTo>
                    <a:pt x="119015" y="39955"/>
                    <a:pt x="103187" y="31148"/>
                    <a:pt x="84606" y="31148"/>
                  </a:cubicBezTo>
                  <a:cubicBezTo>
                    <a:pt x="52747" y="31148"/>
                    <a:pt x="31819" y="53206"/>
                    <a:pt x="31819" y="84516"/>
                  </a:cubicBezTo>
                  <a:cubicBezTo>
                    <a:pt x="31819" y="115825"/>
                    <a:pt x="52747" y="137640"/>
                    <a:pt x="84606" y="137640"/>
                  </a:cubicBezTo>
                  <a:cubicBezTo>
                    <a:pt x="103187" y="137640"/>
                    <a:pt x="119258" y="128833"/>
                    <a:pt x="126909" y="114653"/>
                  </a:cubicBezTo>
                  <a:lnTo>
                    <a:pt x="154598" y="130651"/>
                  </a:lnTo>
                  <a:cubicBezTo>
                    <a:pt x="140875" y="153841"/>
                    <a:pt x="114603" y="168950"/>
                    <a:pt x="84606" y="168950"/>
                  </a:cubicBezTo>
                  <a:cubicBezTo>
                    <a:pt x="47626" y="168950"/>
                    <a:pt x="18525" y="148066"/>
                    <a:pt x="6286" y="117649"/>
                  </a:cubicBezTo>
                  <a:lnTo>
                    <a:pt x="4" y="84495"/>
                  </a:lnTo>
                  <a:lnTo>
                    <a:pt x="6292" y="51257"/>
                  </a:lnTo>
                  <a:cubicBezTo>
                    <a:pt x="18541" y="20811"/>
                    <a:pt x="47657" y="41"/>
                    <a:pt x="84606" y="41"/>
                  </a:cubicBezTo>
                  <a:close/>
                  <a:moveTo>
                    <a:pt x="978432" y="0"/>
                  </a:moveTo>
                  <a:cubicBezTo>
                    <a:pt x="1006324" y="0"/>
                    <a:pt x="1025633" y="13695"/>
                    <a:pt x="1036563" y="36440"/>
                  </a:cubicBezTo>
                  <a:lnTo>
                    <a:pt x="1009602" y="51994"/>
                  </a:lnTo>
                  <a:cubicBezTo>
                    <a:pt x="1003814" y="39712"/>
                    <a:pt x="994948" y="31107"/>
                    <a:pt x="978432" y="31107"/>
                  </a:cubicBezTo>
                  <a:cubicBezTo>
                    <a:pt x="964952" y="31107"/>
                    <a:pt x="957058" y="38056"/>
                    <a:pt x="957058" y="47348"/>
                  </a:cubicBezTo>
                  <a:cubicBezTo>
                    <a:pt x="957058" y="57326"/>
                    <a:pt x="963333" y="62659"/>
                    <a:pt x="987986" y="70093"/>
                  </a:cubicBezTo>
                  <a:cubicBezTo>
                    <a:pt x="1013772" y="78213"/>
                    <a:pt x="1041259" y="86777"/>
                    <a:pt x="1041259" y="119985"/>
                  </a:cubicBezTo>
                  <a:cubicBezTo>
                    <a:pt x="1041259" y="150366"/>
                    <a:pt x="1016849" y="168949"/>
                    <a:pt x="982197" y="168949"/>
                  </a:cubicBezTo>
                  <a:cubicBezTo>
                    <a:pt x="947545" y="168949"/>
                    <a:pt x="927102" y="152911"/>
                    <a:pt x="918277" y="128792"/>
                  </a:cubicBezTo>
                  <a:lnTo>
                    <a:pt x="918196" y="128833"/>
                  </a:lnTo>
                  <a:lnTo>
                    <a:pt x="945642" y="112794"/>
                  </a:lnTo>
                  <a:cubicBezTo>
                    <a:pt x="951431" y="127863"/>
                    <a:pt x="962847" y="137640"/>
                    <a:pt x="983088" y="137640"/>
                  </a:cubicBezTo>
                  <a:cubicBezTo>
                    <a:pt x="1003328" y="137640"/>
                    <a:pt x="1009117" y="129520"/>
                    <a:pt x="1009117" y="120470"/>
                  </a:cubicBezTo>
                  <a:cubicBezTo>
                    <a:pt x="1009117" y="108391"/>
                    <a:pt x="998187" y="103745"/>
                    <a:pt x="974020" y="96796"/>
                  </a:cubicBezTo>
                  <a:cubicBezTo>
                    <a:pt x="949124" y="89605"/>
                    <a:pt x="924956" y="79142"/>
                    <a:pt x="924956" y="48277"/>
                  </a:cubicBezTo>
                  <a:cubicBezTo>
                    <a:pt x="924956" y="17412"/>
                    <a:pt x="950540" y="0"/>
                    <a:pt x="978432" y="0"/>
                  </a:cubicBezTo>
                  <a:close/>
                  <a:moveTo>
                    <a:pt x="847718" y="0"/>
                  </a:moveTo>
                  <a:cubicBezTo>
                    <a:pt x="875650" y="0"/>
                    <a:pt x="894919" y="13695"/>
                    <a:pt x="905849" y="36440"/>
                  </a:cubicBezTo>
                  <a:lnTo>
                    <a:pt x="878889" y="51994"/>
                  </a:lnTo>
                  <a:cubicBezTo>
                    <a:pt x="873100" y="39712"/>
                    <a:pt x="864234" y="31107"/>
                    <a:pt x="847718" y="31107"/>
                  </a:cubicBezTo>
                  <a:cubicBezTo>
                    <a:pt x="834238" y="31107"/>
                    <a:pt x="826344" y="38056"/>
                    <a:pt x="826344" y="47348"/>
                  </a:cubicBezTo>
                  <a:cubicBezTo>
                    <a:pt x="826344" y="57326"/>
                    <a:pt x="832619" y="62659"/>
                    <a:pt x="857272" y="70093"/>
                  </a:cubicBezTo>
                  <a:cubicBezTo>
                    <a:pt x="883099" y="78213"/>
                    <a:pt x="910545" y="86777"/>
                    <a:pt x="910545" y="119985"/>
                  </a:cubicBezTo>
                  <a:cubicBezTo>
                    <a:pt x="910545" y="150366"/>
                    <a:pt x="886135" y="168949"/>
                    <a:pt x="851483" y="168949"/>
                  </a:cubicBezTo>
                  <a:cubicBezTo>
                    <a:pt x="816831" y="168949"/>
                    <a:pt x="796388" y="152911"/>
                    <a:pt x="787563" y="128792"/>
                  </a:cubicBezTo>
                  <a:lnTo>
                    <a:pt x="787482" y="128833"/>
                  </a:lnTo>
                  <a:lnTo>
                    <a:pt x="814928" y="112794"/>
                  </a:lnTo>
                  <a:cubicBezTo>
                    <a:pt x="820717" y="127863"/>
                    <a:pt x="832133" y="137640"/>
                    <a:pt x="852374" y="137640"/>
                  </a:cubicBezTo>
                  <a:cubicBezTo>
                    <a:pt x="872614" y="137640"/>
                    <a:pt x="878403" y="129520"/>
                    <a:pt x="878403" y="120470"/>
                  </a:cubicBezTo>
                  <a:cubicBezTo>
                    <a:pt x="878403" y="108391"/>
                    <a:pt x="867473" y="103745"/>
                    <a:pt x="843306" y="96796"/>
                  </a:cubicBezTo>
                  <a:cubicBezTo>
                    <a:pt x="818410" y="89605"/>
                    <a:pt x="794243" y="79142"/>
                    <a:pt x="794243" y="48277"/>
                  </a:cubicBezTo>
                  <a:cubicBezTo>
                    <a:pt x="794243" y="17412"/>
                    <a:pt x="819786" y="0"/>
                    <a:pt x="847718" y="0"/>
                  </a:cubicBezTo>
                  <a:close/>
                </a:path>
              </a:pathLst>
            </a:custGeom>
            <a:solidFill>
              <a:srgbClr val="000000"/>
            </a:solidFill>
            <a:ln w="0" cap="flat">
              <a:noFill/>
              <a:prstDash val="solid"/>
              <a:miter/>
            </a:ln>
          </p:spPr>
          <p:txBody>
            <a:bodyPr rtlCol="0" anchor="ctr"/>
            <a:lstStyle/>
            <a:p>
              <a:endParaRPr lang="fr-FR"/>
            </a:p>
          </p:txBody>
        </p:sp>
        <p:sp>
          <p:nvSpPr>
            <p:cNvPr id="13" name="Forme libre 12">
              <a:extLst>
                <a:ext uri="{FF2B5EF4-FFF2-40B4-BE49-F238E27FC236}">
                  <a16:creationId xmlns:a16="http://schemas.microsoft.com/office/drawing/2014/main" id="{35C8A395-527C-74F2-F0A8-20A750DF66C8}"/>
                </a:ext>
              </a:extLst>
            </p:cNvPr>
            <p:cNvSpPr/>
            <p:nvPr/>
          </p:nvSpPr>
          <p:spPr>
            <a:xfrm>
              <a:off x="2564673" y="-1568456"/>
              <a:ext cx="3334562" cy="1157273"/>
            </a:xfrm>
            <a:custGeom>
              <a:avLst/>
              <a:gdLst>
                <a:gd name="connsiteX0" fmla="*/ 2864494 w 3334562"/>
                <a:gd name="connsiteY0" fmla="*/ 930271 h 1157273"/>
                <a:gd name="connsiteX1" fmla="*/ 2474943 w 3334562"/>
                <a:gd name="connsiteY1" fmla="*/ 735426 h 1157273"/>
                <a:gd name="connsiteX2" fmla="*/ 3334562 w 3334562"/>
                <a:gd name="connsiteY2" fmla="*/ 587363 h 1157273"/>
                <a:gd name="connsiteX3" fmla="*/ 3326426 w 3334562"/>
                <a:gd name="connsiteY3" fmla="*/ 488870 h 1157273"/>
                <a:gd name="connsiteX4" fmla="*/ 2685891 w 3334562"/>
                <a:gd name="connsiteY4" fmla="*/ 13211 h 1157273"/>
                <a:gd name="connsiteX5" fmla="*/ 2204528 w 3334562"/>
                <a:gd name="connsiteY5" fmla="*/ 586676 h 1157273"/>
                <a:gd name="connsiteX6" fmla="*/ 2070414 w 3334562"/>
                <a:gd name="connsiteY6" fmla="*/ 609784 h 1157273"/>
                <a:gd name="connsiteX7" fmla="*/ 2101746 w 3334562"/>
                <a:gd name="connsiteY7" fmla="*/ 790975 h 1157273"/>
                <a:gd name="connsiteX8" fmla="*/ 2235739 w 3334562"/>
                <a:gd name="connsiteY8" fmla="*/ 767907 h 1157273"/>
                <a:gd name="connsiteX9" fmla="*/ 2899227 w 3334562"/>
                <a:gd name="connsiteY9" fmla="*/ 1144023 h 1157273"/>
                <a:gd name="connsiteX10" fmla="*/ 3331607 w 3334562"/>
                <a:gd name="connsiteY10" fmla="*/ 827617 h 1157273"/>
                <a:gd name="connsiteX11" fmla="*/ 3120012 w 3334562"/>
                <a:gd name="connsiteY11" fmla="*/ 748636 h 1157273"/>
                <a:gd name="connsiteX12" fmla="*/ 2864494 w 3334562"/>
                <a:gd name="connsiteY12" fmla="*/ 930271 h 1157273"/>
                <a:gd name="connsiteX13" fmla="*/ 2720259 w 3334562"/>
                <a:gd name="connsiteY13" fmla="*/ 224862 h 1157273"/>
                <a:gd name="connsiteX14" fmla="*/ 3074956 w 3334562"/>
                <a:gd name="connsiteY14" fmla="*/ 436795 h 1157273"/>
                <a:gd name="connsiteX15" fmla="*/ 2439967 w 3334562"/>
                <a:gd name="connsiteY15" fmla="*/ 546156 h 1157273"/>
                <a:gd name="connsiteX16" fmla="*/ 2720259 w 3334562"/>
                <a:gd name="connsiteY16" fmla="*/ 224862 h 1157273"/>
                <a:gd name="connsiteX17" fmla="*/ 218194 w 3334562"/>
                <a:gd name="connsiteY17" fmla="*/ 578637 h 1157273"/>
                <a:gd name="connsiteX18" fmla="*/ 579773 w 3334562"/>
                <a:gd name="connsiteY18" fmla="*/ 942673 h 1157273"/>
                <a:gd name="connsiteX19" fmla="*/ 869699 w 3334562"/>
                <a:gd name="connsiteY19" fmla="*/ 785278 h 1157273"/>
                <a:gd name="connsiteX20" fmla="*/ 1059273 w 3334562"/>
                <a:gd name="connsiteY20" fmla="*/ 894962 h 1157273"/>
                <a:gd name="connsiteX21" fmla="*/ 579813 w 3334562"/>
                <a:gd name="connsiteY21" fmla="*/ 1157274 h 1157273"/>
                <a:gd name="connsiteX22" fmla="*/ 0 w 3334562"/>
                <a:gd name="connsiteY22" fmla="*/ 578637 h 1157273"/>
                <a:gd name="connsiteX23" fmla="*/ 579813 w 3334562"/>
                <a:gd name="connsiteY23" fmla="*/ 0 h 1157273"/>
                <a:gd name="connsiteX24" fmla="*/ 1059273 w 3334562"/>
                <a:gd name="connsiteY24" fmla="*/ 262312 h 1157273"/>
                <a:gd name="connsiteX25" fmla="*/ 869699 w 3334562"/>
                <a:gd name="connsiteY25" fmla="*/ 371995 h 1157273"/>
                <a:gd name="connsiteX26" fmla="*/ 579773 w 3334562"/>
                <a:gd name="connsiteY26" fmla="*/ 213025 h 1157273"/>
                <a:gd name="connsiteX27" fmla="*/ 218194 w 3334562"/>
                <a:gd name="connsiteY27" fmla="*/ 578637 h 1157273"/>
                <a:gd name="connsiteX28" fmla="*/ 2011797 w 3334562"/>
                <a:gd name="connsiteY28" fmla="*/ 391064 h 1157273"/>
                <a:gd name="connsiteX29" fmla="*/ 1640665 w 3334562"/>
                <a:gd name="connsiteY29" fmla="*/ 22260 h 1157273"/>
                <a:gd name="connsiteX30" fmla="*/ 1194642 w 3334562"/>
                <a:gd name="connsiteY30" fmla="*/ 22260 h 1157273"/>
                <a:gd name="connsiteX31" fmla="*/ 1194642 w 3334562"/>
                <a:gd name="connsiteY31" fmla="*/ 1135014 h 1157273"/>
                <a:gd name="connsiteX32" fmla="*/ 1414455 w 3334562"/>
                <a:gd name="connsiteY32" fmla="*/ 1135014 h 1157273"/>
                <a:gd name="connsiteX33" fmla="*/ 1414455 w 3334562"/>
                <a:gd name="connsiteY33" fmla="*/ 748717 h 1157273"/>
                <a:gd name="connsiteX34" fmla="*/ 1581724 w 3334562"/>
                <a:gd name="connsiteY34" fmla="*/ 748717 h 1157273"/>
                <a:gd name="connsiteX35" fmla="*/ 1806314 w 3334562"/>
                <a:gd name="connsiteY35" fmla="*/ 1135014 h 1157273"/>
                <a:gd name="connsiteX36" fmla="*/ 2043656 w 3334562"/>
                <a:gd name="connsiteY36" fmla="*/ 1135014 h 1157273"/>
                <a:gd name="connsiteX37" fmla="*/ 1796760 w 3334562"/>
                <a:gd name="connsiteY37" fmla="*/ 715347 h 1157273"/>
                <a:gd name="connsiteX38" fmla="*/ 2011797 w 3334562"/>
                <a:gd name="connsiteY38" fmla="*/ 391064 h 1157273"/>
                <a:gd name="connsiteX39" fmla="*/ 1640665 w 3334562"/>
                <a:gd name="connsiteY39" fmla="*/ 556377 h 1157273"/>
                <a:gd name="connsiteX40" fmla="*/ 1414455 w 3334562"/>
                <a:gd name="connsiteY40" fmla="*/ 556377 h 1157273"/>
                <a:gd name="connsiteX41" fmla="*/ 1414455 w 3334562"/>
                <a:gd name="connsiteY41" fmla="*/ 227326 h 1157273"/>
                <a:gd name="connsiteX42" fmla="*/ 1640665 w 3334562"/>
                <a:gd name="connsiteY42" fmla="*/ 227326 h 1157273"/>
                <a:gd name="connsiteX43" fmla="*/ 1791983 w 3334562"/>
                <a:gd name="connsiteY43" fmla="*/ 391064 h 1157273"/>
                <a:gd name="connsiteX44" fmla="*/ 1640665 w 3334562"/>
                <a:gd name="connsiteY44" fmla="*/ 556377 h 11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34562" h="1157273">
                  <a:moveTo>
                    <a:pt x="2864494" y="930271"/>
                  </a:moveTo>
                  <a:cubicBezTo>
                    <a:pt x="2691720" y="960045"/>
                    <a:pt x="2540725" y="897265"/>
                    <a:pt x="2474943" y="735426"/>
                  </a:cubicBezTo>
                  <a:lnTo>
                    <a:pt x="3334562" y="587363"/>
                  </a:lnTo>
                  <a:cubicBezTo>
                    <a:pt x="3333671" y="556458"/>
                    <a:pt x="3332012" y="521189"/>
                    <a:pt x="3326426" y="488870"/>
                  </a:cubicBezTo>
                  <a:cubicBezTo>
                    <a:pt x="3272747" y="178483"/>
                    <a:pt x="3007717" y="-42217"/>
                    <a:pt x="2685891" y="13211"/>
                  </a:cubicBezTo>
                  <a:cubicBezTo>
                    <a:pt x="2379650" y="65972"/>
                    <a:pt x="2196513" y="305700"/>
                    <a:pt x="2204528" y="586676"/>
                  </a:cubicBezTo>
                  <a:lnTo>
                    <a:pt x="2070414" y="609784"/>
                  </a:lnTo>
                  <a:lnTo>
                    <a:pt x="2101746" y="790975"/>
                  </a:lnTo>
                  <a:lnTo>
                    <a:pt x="2235739" y="767907"/>
                  </a:lnTo>
                  <a:cubicBezTo>
                    <a:pt x="2322855" y="1038258"/>
                    <a:pt x="2577037" y="1199531"/>
                    <a:pt x="2899227" y="1144023"/>
                  </a:cubicBezTo>
                  <a:cubicBezTo>
                    <a:pt x="3110903" y="1107583"/>
                    <a:pt x="3257607" y="991314"/>
                    <a:pt x="3331607" y="827617"/>
                  </a:cubicBezTo>
                  <a:lnTo>
                    <a:pt x="3120012" y="748636"/>
                  </a:lnTo>
                  <a:cubicBezTo>
                    <a:pt x="3081230" y="832990"/>
                    <a:pt x="2994075" y="907930"/>
                    <a:pt x="2864494" y="930271"/>
                  </a:cubicBezTo>
                  <a:close/>
                  <a:moveTo>
                    <a:pt x="2720259" y="224862"/>
                  </a:moveTo>
                  <a:cubicBezTo>
                    <a:pt x="2860648" y="200703"/>
                    <a:pt x="3010510" y="257019"/>
                    <a:pt x="3074956" y="436795"/>
                  </a:cubicBezTo>
                  <a:lnTo>
                    <a:pt x="2439967" y="546156"/>
                  </a:lnTo>
                  <a:cubicBezTo>
                    <a:pt x="2444420" y="378903"/>
                    <a:pt x="2545299" y="254999"/>
                    <a:pt x="2720259" y="224862"/>
                  </a:cubicBezTo>
                  <a:close/>
                  <a:moveTo>
                    <a:pt x="218194" y="578637"/>
                  </a:moveTo>
                  <a:cubicBezTo>
                    <a:pt x="218194" y="791661"/>
                    <a:pt x="361538" y="942673"/>
                    <a:pt x="579773" y="942673"/>
                  </a:cubicBezTo>
                  <a:cubicBezTo>
                    <a:pt x="707208" y="942673"/>
                    <a:pt x="817114" y="882277"/>
                    <a:pt x="869699" y="785278"/>
                  </a:cubicBezTo>
                  <a:lnTo>
                    <a:pt x="1059273" y="894962"/>
                  </a:lnTo>
                  <a:cubicBezTo>
                    <a:pt x="965275" y="1053932"/>
                    <a:pt x="785296" y="1157274"/>
                    <a:pt x="579813" y="1157274"/>
                  </a:cubicBezTo>
                  <a:cubicBezTo>
                    <a:pt x="242118" y="1157274"/>
                    <a:pt x="0" y="902920"/>
                    <a:pt x="0" y="578637"/>
                  </a:cubicBezTo>
                  <a:cubicBezTo>
                    <a:pt x="0" y="254353"/>
                    <a:pt x="242118" y="0"/>
                    <a:pt x="579813" y="0"/>
                  </a:cubicBezTo>
                  <a:cubicBezTo>
                    <a:pt x="783717" y="0"/>
                    <a:pt x="963697" y="103341"/>
                    <a:pt x="1059273" y="262312"/>
                  </a:cubicBezTo>
                  <a:lnTo>
                    <a:pt x="869699" y="371995"/>
                  </a:lnTo>
                  <a:cubicBezTo>
                    <a:pt x="815535" y="273421"/>
                    <a:pt x="707208" y="213025"/>
                    <a:pt x="579773" y="213025"/>
                  </a:cubicBezTo>
                  <a:cubicBezTo>
                    <a:pt x="361538" y="213025"/>
                    <a:pt x="218194" y="364037"/>
                    <a:pt x="218194" y="578637"/>
                  </a:cubicBezTo>
                  <a:close/>
                  <a:moveTo>
                    <a:pt x="2011797" y="391064"/>
                  </a:moveTo>
                  <a:cubicBezTo>
                    <a:pt x="2011797" y="187573"/>
                    <a:pt x="1846147" y="22260"/>
                    <a:pt x="1640665" y="22260"/>
                  </a:cubicBezTo>
                  <a:lnTo>
                    <a:pt x="1194642" y="22260"/>
                  </a:lnTo>
                  <a:lnTo>
                    <a:pt x="1194642" y="1135014"/>
                  </a:lnTo>
                  <a:lnTo>
                    <a:pt x="1414455" y="1135014"/>
                  </a:lnTo>
                  <a:lnTo>
                    <a:pt x="1414455" y="748717"/>
                  </a:lnTo>
                  <a:lnTo>
                    <a:pt x="1581724" y="748717"/>
                  </a:lnTo>
                  <a:lnTo>
                    <a:pt x="1806314" y="1135014"/>
                  </a:lnTo>
                  <a:lnTo>
                    <a:pt x="2043656" y="1135014"/>
                  </a:lnTo>
                  <a:lnTo>
                    <a:pt x="1796760" y="715347"/>
                  </a:lnTo>
                  <a:cubicBezTo>
                    <a:pt x="1924195" y="656526"/>
                    <a:pt x="2011797" y="530966"/>
                    <a:pt x="2011797" y="391064"/>
                  </a:cubicBezTo>
                  <a:close/>
                  <a:moveTo>
                    <a:pt x="1640665" y="556377"/>
                  </a:moveTo>
                  <a:lnTo>
                    <a:pt x="1414455" y="556377"/>
                  </a:lnTo>
                  <a:lnTo>
                    <a:pt x="1414455" y="227326"/>
                  </a:lnTo>
                  <a:lnTo>
                    <a:pt x="1640665" y="227326"/>
                  </a:lnTo>
                  <a:cubicBezTo>
                    <a:pt x="1723489" y="227326"/>
                    <a:pt x="1791983" y="298873"/>
                    <a:pt x="1791983" y="391064"/>
                  </a:cubicBezTo>
                  <a:cubicBezTo>
                    <a:pt x="1791983" y="483254"/>
                    <a:pt x="1723489" y="556377"/>
                    <a:pt x="1640665" y="556377"/>
                  </a:cubicBezTo>
                  <a:close/>
                </a:path>
              </a:pathLst>
            </a:custGeom>
            <a:solidFill>
              <a:srgbClr val="285F84"/>
            </a:solidFill>
            <a:ln w="0" cap="flat">
              <a:noFill/>
              <a:prstDash val="solid"/>
              <a:miter/>
            </a:ln>
          </p:spPr>
          <p:txBody>
            <a:bodyPr rtlCol="0" anchor="ctr"/>
            <a:lstStyle/>
            <a:p>
              <a:endParaRPr lang="fr-FR"/>
            </a:p>
          </p:txBody>
        </p:sp>
      </p:grpSp>
      <p:sp>
        <p:nvSpPr>
          <p:cNvPr id="21" name="Espace réservé du texte 21">
            <a:extLst>
              <a:ext uri="{FF2B5EF4-FFF2-40B4-BE49-F238E27FC236}">
                <a16:creationId xmlns:a16="http://schemas.microsoft.com/office/drawing/2014/main" id="{380DD042-D5BE-54AF-8C1C-17B9D221CB3F}"/>
              </a:ext>
            </a:extLst>
          </p:cNvPr>
          <p:cNvSpPr>
            <a:spLocks noGrp="1"/>
          </p:cNvSpPr>
          <p:nvPr>
            <p:ph type="body" sz="quarter" idx="21" hasCustomPrompt="1"/>
          </p:nvPr>
        </p:nvSpPr>
        <p:spPr>
          <a:xfrm>
            <a:off x="1605954" y="6324754"/>
            <a:ext cx="2605828" cy="395288"/>
          </a:xfrm>
        </p:spPr>
        <p:txBody>
          <a:bodyPr lIns="0" tIns="0" rIns="0" bIns="0" anchor="ctr">
            <a:noAutofit/>
          </a:bodyPr>
          <a:lstStyle>
            <a:lvl1pPr marL="0" indent="0">
              <a:buNone/>
              <a:defRPr lang="fr-FR" sz="2000" kern="1200" dirty="0">
                <a:solidFill>
                  <a:schemeClr val="accent1"/>
                </a:solidFill>
                <a:latin typeface="Marianne" panose="02000000000000000000" pitchFamily="2" charset="0"/>
                <a:ea typeface="+mn-ea"/>
                <a:cs typeface="+mn-cs"/>
              </a:defRPr>
            </a:lvl1pPr>
          </a:lstStyle>
          <a:p>
            <a:pPr lvl="0"/>
            <a:r>
              <a:rPr lang="fr-FR" dirty="0"/>
              <a:t>Date</a:t>
            </a:r>
          </a:p>
        </p:txBody>
      </p:sp>
      <p:cxnSp>
        <p:nvCxnSpPr>
          <p:cNvPr id="2" name="Connecteur droit 1">
            <a:extLst>
              <a:ext uri="{FF2B5EF4-FFF2-40B4-BE49-F238E27FC236}">
                <a16:creationId xmlns:a16="http://schemas.microsoft.com/office/drawing/2014/main" id="{AF047C09-F410-34E0-269B-478022BFF208}"/>
              </a:ext>
            </a:extLst>
          </p:cNvPr>
          <p:cNvCxnSpPr/>
          <p:nvPr userDrawn="1"/>
        </p:nvCxnSpPr>
        <p:spPr>
          <a:xfrm>
            <a:off x="1593254" y="6157377"/>
            <a:ext cx="50224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69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PRES.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9D303B-E6B6-2BF9-3DAB-5C65A1763D06}"/>
              </a:ext>
            </a:extLst>
          </p:cNvPr>
          <p:cNvSpPr/>
          <p:nvPr userDrawn="1"/>
        </p:nvSpPr>
        <p:spPr>
          <a:xfrm>
            <a:off x="463456" y="1733639"/>
            <a:ext cx="10228358" cy="5343318"/>
          </a:xfrm>
          <a:prstGeom prst="rect">
            <a:avLst/>
          </a:prstGeom>
          <a:solidFill>
            <a:schemeClr val="accent5">
              <a:alpha val="1012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itre 1">
            <a:extLst>
              <a:ext uri="{FF2B5EF4-FFF2-40B4-BE49-F238E27FC236}">
                <a16:creationId xmlns:a16="http://schemas.microsoft.com/office/drawing/2014/main" id="{BD6818C2-FB17-0743-346A-2C222592ABF8}"/>
              </a:ext>
            </a:extLst>
          </p:cNvPr>
          <p:cNvSpPr>
            <a:spLocks noGrp="1"/>
          </p:cNvSpPr>
          <p:nvPr>
            <p:ph type="title" hasCustomPrompt="1"/>
          </p:nvPr>
        </p:nvSpPr>
        <p:spPr>
          <a:xfrm>
            <a:off x="1605954" y="2669040"/>
            <a:ext cx="8054749" cy="2503035"/>
          </a:xfrm>
          <a:prstGeom prst="rect">
            <a:avLst/>
          </a:prstGeom>
        </p:spPr>
        <p:txBody>
          <a:bodyPr vert="horz" lIns="0" tIns="0" rIns="0" bIns="0" rtlCol="0" anchor="t">
            <a:noAutofit/>
          </a:bodyPr>
          <a:lstStyle>
            <a:lvl1pPr>
              <a:lnSpc>
                <a:spcPct val="80000"/>
              </a:lnSpc>
              <a:defRPr sz="5400" b="1" i="0">
                <a:solidFill>
                  <a:schemeClr val="accent5"/>
                </a:solidFill>
                <a:latin typeface="Marianne" panose="02000000000000000000" pitchFamily="2" charset="0"/>
              </a:defRPr>
            </a:lvl1pPr>
          </a:lstStyle>
          <a:p>
            <a:r>
              <a:rPr lang="fr-FR" dirty="0"/>
              <a:t>Titre de la présentation sur plusieurs lignes</a:t>
            </a:r>
          </a:p>
        </p:txBody>
      </p:sp>
      <p:grpSp>
        <p:nvGrpSpPr>
          <p:cNvPr id="10" name="Groupe 9">
            <a:extLst>
              <a:ext uri="{FF2B5EF4-FFF2-40B4-BE49-F238E27FC236}">
                <a16:creationId xmlns:a16="http://schemas.microsoft.com/office/drawing/2014/main" id="{9073D6FA-D36B-B155-4EBA-86358B28CE44}"/>
              </a:ext>
            </a:extLst>
          </p:cNvPr>
          <p:cNvGrpSpPr/>
          <p:nvPr userDrawn="1"/>
        </p:nvGrpSpPr>
        <p:grpSpPr>
          <a:xfrm>
            <a:off x="463455" y="482718"/>
            <a:ext cx="4724772" cy="790973"/>
            <a:chOff x="893081" y="-1568456"/>
            <a:chExt cx="6912821" cy="1157273"/>
          </a:xfrm>
        </p:grpSpPr>
        <p:grpSp>
          <p:nvGrpSpPr>
            <p:cNvPr id="11" name="Groupe 10">
              <a:extLst>
                <a:ext uri="{FF2B5EF4-FFF2-40B4-BE49-F238E27FC236}">
                  <a16:creationId xmlns:a16="http://schemas.microsoft.com/office/drawing/2014/main" id="{A4928931-2C57-24EB-4F25-5A80DD9A4FE6}"/>
                </a:ext>
              </a:extLst>
            </p:cNvPr>
            <p:cNvGrpSpPr/>
            <p:nvPr userDrawn="1"/>
          </p:nvGrpSpPr>
          <p:grpSpPr>
            <a:xfrm>
              <a:off x="893081" y="-1543570"/>
              <a:ext cx="1276737" cy="1111297"/>
              <a:chOff x="893081" y="-1543570"/>
              <a:chExt cx="1276737" cy="1111297"/>
            </a:xfrm>
          </p:grpSpPr>
          <p:grpSp>
            <p:nvGrpSpPr>
              <p:cNvPr id="14" name="Groupe 13">
                <a:extLst>
                  <a:ext uri="{FF2B5EF4-FFF2-40B4-BE49-F238E27FC236}">
                    <a16:creationId xmlns:a16="http://schemas.microsoft.com/office/drawing/2014/main" id="{923493BD-473C-33E4-7A4A-1AF54303C84F}"/>
                  </a:ext>
                </a:extLst>
              </p:cNvPr>
              <p:cNvGrpSpPr/>
              <p:nvPr userDrawn="1"/>
            </p:nvGrpSpPr>
            <p:grpSpPr>
              <a:xfrm>
                <a:off x="893081" y="-1543570"/>
                <a:ext cx="541517" cy="196137"/>
                <a:chOff x="893081" y="-1543570"/>
                <a:chExt cx="541517" cy="196137"/>
              </a:xfrm>
            </p:grpSpPr>
            <p:sp>
              <p:nvSpPr>
                <p:cNvPr id="17" name="Forme libre 16">
                  <a:extLst>
                    <a:ext uri="{FF2B5EF4-FFF2-40B4-BE49-F238E27FC236}">
                      <a16:creationId xmlns:a16="http://schemas.microsoft.com/office/drawing/2014/main" id="{263EC6AD-B660-3C3B-1FF4-81DB942EA0AB}"/>
                    </a:ext>
                  </a:extLst>
                </p:cNvPr>
                <p:cNvSpPr/>
                <p:nvPr/>
              </p:nvSpPr>
              <p:spPr>
                <a:xfrm>
                  <a:off x="893081" y="-1543570"/>
                  <a:ext cx="256084" cy="195976"/>
                </a:xfrm>
                <a:custGeom>
                  <a:avLst/>
                  <a:gdLst>
                    <a:gd name="connsiteX0" fmla="*/ 225157 w 256084"/>
                    <a:gd name="connsiteY0" fmla="*/ 173272 h 195976"/>
                    <a:gd name="connsiteX1" fmla="*/ 231431 w 256084"/>
                    <a:gd name="connsiteY1" fmla="*/ 166606 h 195976"/>
                    <a:gd name="connsiteX2" fmla="*/ 243819 w 256084"/>
                    <a:gd name="connsiteY2" fmla="*/ 154082 h 195976"/>
                    <a:gd name="connsiteX3" fmla="*/ 247948 w 256084"/>
                    <a:gd name="connsiteY3" fmla="*/ 150931 h 195976"/>
                    <a:gd name="connsiteX4" fmla="*/ 248717 w 256084"/>
                    <a:gd name="connsiteY4" fmla="*/ 149356 h 195976"/>
                    <a:gd name="connsiteX5" fmla="*/ 243819 w 256084"/>
                    <a:gd name="connsiteY5" fmla="*/ 152305 h 195976"/>
                    <a:gd name="connsiteX6" fmla="*/ 243414 w 256084"/>
                    <a:gd name="connsiteY6" fmla="*/ 151537 h 195976"/>
                    <a:gd name="connsiteX7" fmla="*/ 247340 w 256084"/>
                    <a:gd name="connsiteY7" fmla="*/ 148588 h 195976"/>
                    <a:gd name="connsiteX8" fmla="*/ 247138 w 256084"/>
                    <a:gd name="connsiteY8" fmla="*/ 148588 h 195976"/>
                    <a:gd name="connsiteX9" fmla="*/ 246733 w 256084"/>
                    <a:gd name="connsiteY9" fmla="*/ 147820 h 195976"/>
                    <a:gd name="connsiteX10" fmla="*/ 234953 w 256084"/>
                    <a:gd name="connsiteY10" fmla="*/ 153315 h 195976"/>
                    <a:gd name="connsiteX11" fmla="*/ 233172 w 256084"/>
                    <a:gd name="connsiteY11" fmla="*/ 152911 h 195976"/>
                    <a:gd name="connsiteX12" fmla="*/ 218032 w 256084"/>
                    <a:gd name="connsiteY12" fmla="*/ 161718 h 195976"/>
                    <a:gd name="connsiteX13" fmla="*/ 218032 w 256084"/>
                    <a:gd name="connsiteY13" fmla="*/ 160950 h 195976"/>
                    <a:gd name="connsiteX14" fmla="*/ 211353 w 256084"/>
                    <a:gd name="connsiteY14" fmla="*/ 163495 h 195976"/>
                    <a:gd name="connsiteX15" fmla="*/ 202123 w 256084"/>
                    <a:gd name="connsiteY15" fmla="*/ 163899 h 195976"/>
                    <a:gd name="connsiteX16" fmla="*/ 188562 w 256084"/>
                    <a:gd name="connsiteY16" fmla="*/ 166242 h 195976"/>
                    <a:gd name="connsiteX17" fmla="*/ 188157 w 256084"/>
                    <a:gd name="connsiteY17" fmla="*/ 166444 h 195976"/>
                    <a:gd name="connsiteX18" fmla="*/ 181275 w 256084"/>
                    <a:gd name="connsiteY18" fmla="*/ 169192 h 195976"/>
                    <a:gd name="connsiteX19" fmla="*/ 180506 w 256084"/>
                    <a:gd name="connsiteY19" fmla="*/ 169959 h 195976"/>
                    <a:gd name="connsiteX20" fmla="*/ 177956 w 256084"/>
                    <a:gd name="connsiteY20" fmla="*/ 172100 h 195976"/>
                    <a:gd name="connsiteX21" fmla="*/ 171883 w 256084"/>
                    <a:gd name="connsiteY21" fmla="*/ 176989 h 195976"/>
                    <a:gd name="connsiteX22" fmla="*/ 171276 w 256084"/>
                    <a:gd name="connsiteY22" fmla="*/ 177191 h 195976"/>
                    <a:gd name="connsiteX23" fmla="*/ 165366 w 256084"/>
                    <a:gd name="connsiteY23" fmla="*/ 182887 h 195976"/>
                    <a:gd name="connsiteX24" fmla="*/ 164192 w 256084"/>
                    <a:gd name="connsiteY24" fmla="*/ 183089 h 195976"/>
                    <a:gd name="connsiteX25" fmla="*/ 164394 w 256084"/>
                    <a:gd name="connsiteY25" fmla="*/ 182685 h 195976"/>
                    <a:gd name="connsiteX26" fmla="*/ 165366 w 256084"/>
                    <a:gd name="connsiteY26" fmla="*/ 181109 h 195976"/>
                    <a:gd name="connsiteX27" fmla="*/ 166540 w 256084"/>
                    <a:gd name="connsiteY27" fmla="*/ 179332 h 195976"/>
                    <a:gd name="connsiteX28" fmla="*/ 168119 w 256084"/>
                    <a:gd name="connsiteY28" fmla="*/ 177191 h 195976"/>
                    <a:gd name="connsiteX29" fmla="*/ 168119 w 256084"/>
                    <a:gd name="connsiteY29" fmla="*/ 176787 h 195976"/>
                    <a:gd name="connsiteX30" fmla="*/ 167511 w 256084"/>
                    <a:gd name="connsiteY30" fmla="*/ 176585 h 195976"/>
                    <a:gd name="connsiteX31" fmla="*/ 173786 w 256084"/>
                    <a:gd name="connsiteY31" fmla="*/ 171898 h 195976"/>
                    <a:gd name="connsiteX32" fmla="*/ 173381 w 256084"/>
                    <a:gd name="connsiteY32" fmla="*/ 171494 h 195976"/>
                    <a:gd name="connsiteX33" fmla="*/ 173988 w 256084"/>
                    <a:gd name="connsiteY33" fmla="*/ 170525 h 195976"/>
                    <a:gd name="connsiteX34" fmla="*/ 174191 w 256084"/>
                    <a:gd name="connsiteY34" fmla="*/ 170121 h 195976"/>
                    <a:gd name="connsiteX35" fmla="*/ 173988 w 256084"/>
                    <a:gd name="connsiteY35" fmla="*/ 169717 h 195976"/>
                    <a:gd name="connsiteX36" fmla="*/ 172207 w 256084"/>
                    <a:gd name="connsiteY36" fmla="*/ 170888 h 195976"/>
                    <a:gd name="connsiteX37" fmla="*/ 169252 w 256084"/>
                    <a:gd name="connsiteY37" fmla="*/ 173231 h 195976"/>
                    <a:gd name="connsiteX38" fmla="*/ 168645 w 256084"/>
                    <a:gd name="connsiteY38" fmla="*/ 173231 h 195976"/>
                    <a:gd name="connsiteX39" fmla="*/ 168240 w 256084"/>
                    <a:gd name="connsiteY39" fmla="*/ 173029 h 195976"/>
                    <a:gd name="connsiteX40" fmla="*/ 168240 w 256084"/>
                    <a:gd name="connsiteY40" fmla="*/ 172828 h 195976"/>
                    <a:gd name="connsiteX41" fmla="*/ 168443 w 256084"/>
                    <a:gd name="connsiteY41" fmla="*/ 172423 h 195976"/>
                    <a:gd name="connsiteX42" fmla="*/ 168645 w 256084"/>
                    <a:gd name="connsiteY42" fmla="*/ 172019 h 195976"/>
                    <a:gd name="connsiteX43" fmla="*/ 168847 w 256084"/>
                    <a:gd name="connsiteY43" fmla="*/ 171818 h 195976"/>
                    <a:gd name="connsiteX44" fmla="*/ 169050 w 256084"/>
                    <a:gd name="connsiteY44" fmla="*/ 171414 h 195976"/>
                    <a:gd name="connsiteX45" fmla="*/ 169252 w 256084"/>
                    <a:gd name="connsiteY45" fmla="*/ 171009 h 195976"/>
                    <a:gd name="connsiteX46" fmla="*/ 169657 w 256084"/>
                    <a:gd name="connsiteY46" fmla="*/ 170242 h 195976"/>
                    <a:gd name="connsiteX47" fmla="*/ 169859 w 256084"/>
                    <a:gd name="connsiteY47" fmla="*/ 169838 h 195976"/>
                    <a:gd name="connsiteX48" fmla="*/ 170264 w 256084"/>
                    <a:gd name="connsiteY48" fmla="*/ 169232 h 195976"/>
                    <a:gd name="connsiteX49" fmla="*/ 170062 w 256084"/>
                    <a:gd name="connsiteY49" fmla="*/ 168626 h 195976"/>
                    <a:gd name="connsiteX50" fmla="*/ 172612 w 256084"/>
                    <a:gd name="connsiteY50" fmla="*/ 166485 h 195976"/>
                    <a:gd name="connsiteX51" fmla="*/ 172410 w 256084"/>
                    <a:gd name="connsiteY51" fmla="*/ 166485 h 195976"/>
                    <a:gd name="connsiteX52" fmla="*/ 176741 w 256084"/>
                    <a:gd name="connsiteY52" fmla="*/ 164142 h 195976"/>
                    <a:gd name="connsiteX53" fmla="*/ 177348 w 256084"/>
                    <a:gd name="connsiteY53" fmla="*/ 163536 h 195976"/>
                    <a:gd name="connsiteX54" fmla="*/ 171438 w 256084"/>
                    <a:gd name="connsiteY54" fmla="*/ 166485 h 195976"/>
                    <a:gd name="connsiteX55" fmla="*/ 170831 w 256084"/>
                    <a:gd name="connsiteY55" fmla="*/ 166889 h 195976"/>
                    <a:gd name="connsiteX56" fmla="*/ 169859 w 256084"/>
                    <a:gd name="connsiteY56" fmla="*/ 166485 h 195976"/>
                    <a:gd name="connsiteX57" fmla="*/ 169859 w 256084"/>
                    <a:gd name="connsiteY57" fmla="*/ 166283 h 195976"/>
                    <a:gd name="connsiteX58" fmla="*/ 172005 w 256084"/>
                    <a:gd name="connsiteY58" fmla="*/ 164505 h 195976"/>
                    <a:gd name="connsiteX59" fmla="*/ 172774 w 256084"/>
                    <a:gd name="connsiteY59" fmla="*/ 164909 h 195976"/>
                    <a:gd name="connsiteX60" fmla="*/ 214794 w 256084"/>
                    <a:gd name="connsiteY60" fmla="*/ 153153 h 195976"/>
                    <a:gd name="connsiteX61" fmla="*/ 218113 w 256084"/>
                    <a:gd name="connsiteY61" fmla="*/ 151012 h 195976"/>
                    <a:gd name="connsiteX62" fmla="*/ 223618 w 256084"/>
                    <a:gd name="connsiteY62" fmla="*/ 147295 h 195976"/>
                    <a:gd name="connsiteX63" fmla="*/ 229893 w 256084"/>
                    <a:gd name="connsiteY63" fmla="*/ 138852 h 195976"/>
                    <a:gd name="connsiteX64" fmla="*/ 229488 w 256084"/>
                    <a:gd name="connsiteY64" fmla="*/ 138084 h 195976"/>
                    <a:gd name="connsiteX65" fmla="*/ 213174 w 256084"/>
                    <a:gd name="connsiteY65" fmla="*/ 150244 h 195976"/>
                    <a:gd name="connsiteX66" fmla="*/ 188643 w 256084"/>
                    <a:gd name="connsiteY66" fmla="*/ 154769 h 195976"/>
                    <a:gd name="connsiteX67" fmla="*/ 190424 w 256084"/>
                    <a:gd name="connsiteY67" fmla="*/ 154001 h 195976"/>
                    <a:gd name="connsiteX68" fmla="*/ 192003 w 256084"/>
                    <a:gd name="connsiteY68" fmla="*/ 151860 h 195976"/>
                    <a:gd name="connsiteX69" fmla="*/ 193177 w 256084"/>
                    <a:gd name="connsiteY69" fmla="*/ 151860 h 195976"/>
                    <a:gd name="connsiteX70" fmla="*/ 193946 w 256084"/>
                    <a:gd name="connsiteY70" fmla="*/ 151093 h 195976"/>
                    <a:gd name="connsiteX71" fmla="*/ 195524 w 256084"/>
                    <a:gd name="connsiteY71" fmla="*/ 150689 h 195976"/>
                    <a:gd name="connsiteX72" fmla="*/ 190424 w 256084"/>
                    <a:gd name="connsiteY72" fmla="*/ 150689 h 195976"/>
                    <a:gd name="connsiteX73" fmla="*/ 191598 w 256084"/>
                    <a:gd name="connsiteY73" fmla="*/ 148548 h 195976"/>
                    <a:gd name="connsiteX74" fmla="*/ 193177 w 256084"/>
                    <a:gd name="connsiteY74" fmla="*/ 148548 h 195976"/>
                    <a:gd name="connsiteX75" fmla="*/ 193946 w 256084"/>
                    <a:gd name="connsiteY75" fmla="*/ 146972 h 195976"/>
                    <a:gd name="connsiteX76" fmla="*/ 209855 w 256084"/>
                    <a:gd name="connsiteY76" fmla="*/ 138165 h 195976"/>
                    <a:gd name="connsiteX77" fmla="*/ 206900 w 256084"/>
                    <a:gd name="connsiteY77" fmla="*/ 138569 h 195976"/>
                    <a:gd name="connsiteX78" fmla="*/ 207669 w 256084"/>
                    <a:gd name="connsiteY78" fmla="*/ 137397 h 195976"/>
                    <a:gd name="connsiteX79" fmla="*/ 219246 w 256084"/>
                    <a:gd name="connsiteY79" fmla="*/ 132509 h 195976"/>
                    <a:gd name="connsiteX80" fmla="*/ 215117 w 256084"/>
                    <a:gd name="connsiteY80" fmla="*/ 132509 h 195976"/>
                    <a:gd name="connsiteX81" fmla="*/ 217263 w 256084"/>
                    <a:gd name="connsiteY81" fmla="*/ 131338 h 195976"/>
                    <a:gd name="connsiteX82" fmla="*/ 217263 w 256084"/>
                    <a:gd name="connsiteY82" fmla="*/ 130166 h 195976"/>
                    <a:gd name="connsiteX83" fmla="*/ 218032 w 256084"/>
                    <a:gd name="connsiteY83" fmla="*/ 129762 h 195976"/>
                    <a:gd name="connsiteX84" fmla="*/ 217263 w 256084"/>
                    <a:gd name="connsiteY84" fmla="*/ 129358 h 195976"/>
                    <a:gd name="connsiteX85" fmla="*/ 219408 w 256084"/>
                    <a:gd name="connsiteY85" fmla="*/ 128186 h 195976"/>
                    <a:gd name="connsiteX86" fmla="*/ 218234 w 256084"/>
                    <a:gd name="connsiteY86" fmla="*/ 127782 h 195976"/>
                    <a:gd name="connsiteX87" fmla="*/ 223133 w 256084"/>
                    <a:gd name="connsiteY87" fmla="*/ 125641 h 195976"/>
                    <a:gd name="connsiteX88" fmla="*/ 221554 w 256084"/>
                    <a:gd name="connsiteY88" fmla="*/ 124874 h 195976"/>
                    <a:gd name="connsiteX89" fmla="*/ 222323 w 256084"/>
                    <a:gd name="connsiteY89" fmla="*/ 124470 h 195976"/>
                    <a:gd name="connsiteX90" fmla="*/ 221554 w 256084"/>
                    <a:gd name="connsiteY90" fmla="*/ 124470 h 195976"/>
                    <a:gd name="connsiteX91" fmla="*/ 221149 w 256084"/>
                    <a:gd name="connsiteY91" fmla="*/ 122894 h 195976"/>
                    <a:gd name="connsiteX92" fmla="*/ 224469 w 256084"/>
                    <a:gd name="connsiteY92" fmla="*/ 114087 h 195976"/>
                    <a:gd name="connsiteX93" fmla="*/ 223699 w 256084"/>
                    <a:gd name="connsiteY93" fmla="*/ 113683 h 195976"/>
                    <a:gd name="connsiteX94" fmla="*/ 208559 w 256084"/>
                    <a:gd name="connsiteY94" fmla="*/ 120753 h 195976"/>
                    <a:gd name="connsiteX95" fmla="*/ 206009 w 256084"/>
                    <a:gd name="connsiteY95" fmla="*/ 120753 h 195976"/>
                    <a:gd name="connsiteX96" fmla="*/ 199735 w 256084"/>
                    <a:gd name="connsiteY96" fmla="*/ 120349 h 195976"/>
                    <a:gd name="connsiteX97" fmla="*/ 196010 w 256084"/>
                    <a:gd name="connsiteY97" fmla="*/ 117400 h 195976"/>
                    <a:gd name="connsiteX98" fmla="*/ 186781 w 256084"/>
                    <a:gd name="connsiteY98" fmla="*/ 112875 h 195976"/>
                    <a:gd name="connsiteX99" fmla="*/ 158322 w 256084"/>
                    <a:gd name="connsiteY99" fmla="*/ 108754 h 195976"/>
                    <a:gd name="connsiteX100" fmla="*/ 171276 w 256084"/>
                    <a:gd name="connsiteY100" fmla="*/ 105038 h 195976"/>
                    <a:gd name="connsiteX101" fmla="*/ 190140 w 256084"/>
                    <a:gd name="connsiteY101" fmla="*/ 101321 h 195976"/>
                    <a:gd name="connsiteX102" fmla="*/ 186416 w 256084"/>
                    <a:gd name="connsiteY102" fmla="*/ 101321 h 195976"/>
                    <a:gd name="connsiteX103" fmla="*/ 170507 w 256084"/>
                    <a:gd name="connsiteY103" fmla="*/ 103462 h 195976"/>
                    <a:gd name="connsiteX104" fmla="*/ 159699 w 256084"/>
                    <a:gd name="connsiteY104" fmla="*/ 106411 h 195976"/>
                    <a:gd name="connsiteX105" fmla="*/ 153788 w 256084"/>
                    <a:gd name="connsiteY105" fmla="*/ 108956 h 195976"/>
                    <a:gd name="connsiteX106" fmla="*/ 153788 w 256084"/>
                    <a:gd name="connsiteY106" fmla="*/ 107785 h 195976"/>
                    <a:gd name="connsiteX107" fmla="*/ 167916 w 256084"/>
                    <a:gd name="connsiteY107" fmla="*/ 98574 h 195976"/>
                    <a:gd name="connsiteX108" fmla="*/ 187550 w 256084"/>
                    <a:gd name="connsiteY108" fmla="*/ 99341 h 195976"/>
                    <a:gd name="connsiteX109" fmla="*/ 201678 w 256084"/>
                    <a:gd name="connsiteY109" fmla="*/ 101887 h 195976"/>
                    <a:gd name="connsiteX110" fmla="*/ 205402 w 256084"/>
                    <a:gd name="connsiteY110" fmla="*/ 105199 h 195976"/>
                    <a:gd name="connsiteX111" fmla="*/ 212081 w 256084"/>
                    <a:gd name="connsiteY111" fmla="*/ 106775 h 195976"/>
                    <a:gd name="connsiteX112" fmla="*/ 212081 w 256084"/>
                    <a:gd name="connsiteY112" fmla="*/ 104634 h 195976"/>
                    <a:gd name="connsiteX113" fmla="*/ 216980 w 256084"/>
                    <a:gd name="connsiteY113" fmla="*/ 104230 h 195976"/>
                    <a:gd name="connsiteX114" fmla="*/ 212850 w 256084"/>
                    <a:gd name="connsiteY114" fmla="*/ 96392 h 195976"/>
                    <a:gd name="connsiteX115" fmla="*/ 213255 w 256084"/>
                    <a:gd name="connsiteY115" fmla="*/ 95625 h 195976"/>
                    <a:gd name="connsiteX116" fmla="*/ 222080 w 256084"/>
                    <a:gd name="connsiteY116" fmla="*/ 103058 h 195976"/>
                    <a:gd name="connsiteX117" fmla="*/ 227586 w 256084"/>
                    <a:gd name="connsiteY117" fmla="*/ 102654 h 195976"/>
                    <a:gd name="connsiteX118" fmla="*/ 218963 w 256084"/>
                    <a:gd name="connsiteY118" fmla="*/ 91464 h 195976"/>
                    <a:gd name="connsiteX119" fmla="*/ 218963 w 256084"/>
                    <a:gd name="connsiteY119" fmla="*/ 89888 h 195976"/>
                    <a:gd name="connsiteX120" fmla="*/ 217789 w 256084"/>
                    <a:gd name="connsiteY120" fmla="*/ 89121 h 195976"/>
                    <a:gd name="connsiteX121" fmla="*/ 217789 w 256084"/>
                    <a:gd name="connsiteY121" fmla="*/ 87545 h 195976"/>
                    <a:gd name="connsiteX122" fmla="*/ 216008 w 256084"/>
                    <a:gd name="connsiteY122" fmla="*/ 84232 h 195976"/>
                    <a:gd name="connsiteX123" fmla="*/ 214834 w 256084"/>
                    <a:gd name="connsiteY123" fmla="*/ 77566 h 195976"/>
                    <a:gd name="connsiteX124" fmla="*/ 213255 w 256084"/>
                    <a:gd name="connsiteY124" fmla="*/ 71304 h 195976"/>
                    <a:gd name="connsiteX125" fmla="*/ 209936 w 256084"/>
                    <a:gd name="connsiteY125" fmla="*/ 53488 h 195976"/>
                    <a:gd name="connsiteX126" fmla="*/ 217384 w 256084"/>
                    <a:gd name="connsiteY126" fmla="*/ 34662 h 195976"/>
                    <a:gd name="connsiteX127" fmla="*/ 227788 w 256084"/>
                    <a:gd name="connsiteY127" fmla="*/ 22906 h 195976"/>
                    <a:gd name="connsiteX128" fmla="*/ 234872 w 256084"/>
                    <a:gd name="connsiteY128" fmla="*/ 11150 h 195976"/>
                    <a:gd name="connsiteX129" fmla="*/ 246247 w 256084"/>
                    <a:gd name="connsiteY129" fmla="*/ 3717 h 195976"/>
                    <a:gd name="connsiteX130" fmla="*/ 256084 w 256084"/>
                    <a:gd name="connsiteY130" fmla="*/ 0 h 195976"/>
                    <a:gd name="connsiteX131" fmla="*/ 0 w 256084"/>
                    <a:gd name="connsiteY131" fmla="*/ 0 h 195976"/>
                    <a:gd name="connsiteX132" fmla="*/ 0 w 256084"/>
                    <a:gd name="connsiteY132" fmla="*/ 195976 h 195976"/>
                    <a:gd name="connsiteX133" fmla="*/ 182044 w 256084"/>
                    <a:gd name="connsiteY133" fmla="*/ 195976 h 195976"/>
                    <a:gd name="connsiteX134" fmla="*/ 206009 w 256084"/>
                    <a:gd name="connsiteY134" fmla="*/ 183614 h 195976"/>
                    <a:gd name="connsiteX135" fmla="*/ 224873 w 256084"/>
                    <a:gd name="connsiteY135" fmla="*/ 173231 h 195976"/>
                    <a:gd name="connsiteX136" fmla="*/ 167916 w 256084"/>
                    <a:gd name="connsiteY136" fmla="*/ 146568 h 195976"/>
                    <a:gd name="connsiteX137" fmla="*/ 166135 w 256084"/>
                    <a:gd name="connsiteY137" fmla="*/ 146164 h 195976"/>
                    <a:gd name="connsiteX138" fmla="*/ 170669 w 256084"/>
                    <a:gd name="connsiteY138" fmla="*/ 143619 h 195976"/>
                    <a:gd name="connsiteX139" fmla="*/ 173219 w 256084"/>
                    <a:gd name="connsiteY139" fmla="*/ 142851 h 195976"/>
                    <a:gd name="connsiteX140" fmla="*/ 175770 w 256084"/>
                    <a:gd name="connsiteY140" fmla="*/ 144427 h 195976"/>
                    <a:gd name="connsiteX141" fmla="*/ 167916 w 256084"/>
                    <a:gd name="connsiteY141" fmla="*/ 146568 h 195976"/>
                    <a:gd name="connsiteX142" fmla="*/ 110959 w 256084"/>
                    <a:gd name="connsiteY142" fmla="*/ 138529 h 195976"/>
                    <a:gd name="connsiteX143" fmla="*/ 110554 w 256084"/>
                    <a:gd name="connsiteY143" fmla="*/ 137761 h 195976"/>
                    <a:gd name="connsiteX144" fmla="*/ 122537 w 256084"/>
                    <a:gd name="connsiteY144" fmla="*/ 118935 h 195976"/>
                    <a:gd name="connsiteX145" fmla="*/ 135086 w 256084"/>
                    <a:gd name="connsiteY145" fmla="*/ 108552 h 195976"/>
                    <a:gd name="connsiteX146" fmla="*/ 155893 w 256084"/>
                    <a:gd name="connsiteY146" fmla="*/ 92272 h 195976"/>
                    <a:gd name="connsiteX147" fmla="*/ 165528 w 256084"/>
                    <a:gd name="connsiteY147" fmla="*/ 92676 h 195976"/>
                    <a:gd name="connsiteX148" fmla="*/ 160994 w 256084"/>
                    <a:gd name="connsiteY148" fmla="*/ 94817 h 195976"/>
                    <a:gd name="connsiteX149" fmla="*/ 159820 w 256084"/>
                    <a:gd name="connsiteY149" fmla="*/ 94413 h 195976"/>
                    <a:gd name="connsiteX150" fmla="*/ 160225 w 256084"/>
                    <a:gd name="connsiteY150" fmla="*/ 93241 h 195976"/>
                    <a:gd name="connsiteX151" fmla="*/ 148445 w 256084"/>
                    <a:gd name="connsiteY151" fmla="*/ 104028 h 195976"/>
                    <a:gd name="connsiteX152" fmla="*/ 139984 w 256084"/>
                    <a:gd name="connsiteY152" fmla="*/ 113643 h 195976"/>
                    <a:gd name="connsiteX153" fmla="*/ 139579 w 256084"/>
                    <a:gd name="connsiteY153" fmla="*/ 112875 h 195976"/>
                    <a:gd name="connsiteX154" fmla="*/ 110919 w 256084"/>
                    <a:gd name="connsiteY154" fmla="*/ 138529 h 195976"/>
                    <a:gd name="connsiteX155" fmla="*/ 141765 w 256084"/>
                    <a:gd name="connsiteY155" fmla="*/ 114047 h 195976"/>
                    <a:gd name="connsiteX156" fmla="*/ 140591 w 256084"/>
                    <a:gd name="connsiteY156" fmla="*/ 115622 h 195976"/>
                    <a:gd name="connsiteX157" fmla="*/ 139013 w 256084"/>
                    <a:gd name="connsiteY157" fmla="*/ 117198 h 195976"/>
                    <a:gd name="connsiteX158" fmla="*/ 138243 w 256084"/>
                    <a:gd name="connsiteY158" fmla="*/ 116794 h 195976"/>
                    <a:gd name="connsiteX159" fmla="*/ 141199 w 256084"/>
                    <a:gd name="connsiteY159" fmla="*/ 113481 h 195976"/>
                    <a:gd name="connsiteX160" fmla="*/ 141806 w 256084"/>
                    <a:gd name="connsiteY160" fmla="*/ 114087 h 195976"/>
                    <a:gd name="connsiteX161" fmla="*/ 159091 w 256084"/>
                    <a:gd name="connsiteY161" fmla="*/ 169555 h 195976"/>
                    <a:gd name="connsiteX162" fmla="*/ 158120 w 256084"/>
                    <a:gd name="connsiteY162" fmla="*/ 170727 h 195976"/>
                    <a:gd name="connsiteX163" fmla="*/ 158525 w 256084"/>
                    <a:gd name="connsiteY163" fmla="*/ 171333 h 195976"/>
                    <a:gd name="connsiteX164" fmla="*/ 155772 w 256084"/>
                    <a:gd name="connsiteY164" fmla="*/ 173312 h 195976"/>
                    <a:gd name="connsiteX165" fmla="*/ 155165 w 256084"/>
                    <a:gd name="connsiteY165" fmla="*/ 173312 h 195976"/>
                    <a:gd name="connsiteX166" fmla="*/ 153788 w 256084"/>
                    <a:gd name="connsiteY166" fmla="*/ 174686 h 195976"/>
                    <a:gd name="connsiteX167" fmla="*/ 151805 w 256084"/>
                    <a:gd name="connsiteY167" fmla="*/ 174282 h 195976"/>
                    <a:gd name="connsiteX168" fmla="*/ 154557 w 256084"/>
                    <a:gd name="connsiteY168" fmla="*/ 171737 h 195976"/>
                    <a:gd name="connsiteX169" fmla="*/ 156136 w 256084"/>
                    <a:gd name="connsiteY169" fmla="*/ 170161 h 195976"/>
                    <a:gd name="connsiteX170" fmla="*/ 156905 w 256084"/>
                    <a:gd name="connsiteY170" fmla="*/ 169394 h 195976"/>
                    <a:gd name="connsiteX171" fmla="*/ 159051 w 256084"/>
                    <a:gd name="connsiteY171" fmla="*/ 169596 h 195976"/>
                    <a:gd name="connsiteX172" fmla="*/ 152371 w 256084"/>
                    <a:gd name="connsiteY172" fmla="*/ 166646 h 195976"/>
                    <a:gd name="connsiteX173" fmla="*/ 148040 w 256084"/>
                    <a:gd name="connsiteY173" fmla="*/ 169596 h 195976"/>
                    <a:gd name="connsiteX174" fmla="*/ 143142 w 256084"/>
                    <a:gd name="connsiteY174" fmla="*/ 171939 h 195976"/>
                    <a:gd name="connsiteX175" fmla="*/ 142534 w 256084"/>
                    <a:gd name="connsiteY175" fmla="*/ 171737 h 195976"/>
                    <a:gd name="connsiteX176" fmla="*/ 138810 w 256084"/>
                    <a:gd name="connsiteY176" fmla="*/ 174686 h 195976"/>
                    <a:gd name="connsiteX177" fmla="*/ 138203 w 256084"/>
                    <a:gd name="connsiteY177" fmla="*/ 175292 h 195976"/>
                    <a:gd name="connsiteX178" fmla="*/ 137596 w 256084"/>
                    <a:gd name="connsiteY178" fmla="*/ 175898 h 195976"/>
                    <a:gd name="connsiteX179" fmla="*/ 136827 w 256084"/>
                    <a:gd name="connsiteY179" fmla="*/ 176665 h 195976"/>
                    <a:gd name="connsiteX180" fmla="*/ 136219 w 256084"/>
                    <a:gd name="connsiteY180" fmla="*/ 177271 h 195976"/>
                    <a:gd name="connsiteX181" fmla="*/ 135450 w 256084"/>
                    <a:gd name="connsiteY181" fmla="*/ 177069 h 195976"/>
                    <a:gd name="connsiteX182" fmla="*/ 134843 w 256084"/>
                    <a:gd name="connsiteY182" fmla="*/ 177473 h 195976"/>
                    <a:gd name="connsiteX183" fmla="*/ 134236 w 256084"/>
                    <a:gd name="connsiteY183" fmla="*/ 177877 h 195976"/>
                    <a:gd name="connsiteX184" fmla="*/ 133831 w 256084"/>
                    <a:gd name="connsiteY184" fmla="*/ 177877 h 195976"/>
                    <a:gd name="connsiteX185" fmla="*/ 132455 w 256084"/>
                    <a:gd name="connsiteY185" fmla="*/ 179049 h 195976"/>
                    <a:gd name="connsiteX186" fmla="*/ 130309 w 256084"/>
                    <a:gd name="connsiteY186" fmla="*/ 181392 h 195976"/>
                    <a:gd name="connsiteX187" fmla="*/ 130309 w 256084"/>
                    <a:gd name="connsiteY187" fmla="*/ 181594 h 195976"/>
                    <a:gd name="connsiteX188" fmla="*/ 130107 w 256084"/>
                    <a:gd name="connsiteY188" fmla="*/ 181796 h 195976"/>
                    <a:gd name="connsiteX189" fmla="*/ 129904 w 256084"/>
                    <a:gd name="connsiteY189" fmla="*/ 181998 h 195976"/>
                    <a:gd name="connsiteX190" fmla="*/ 129702 w 256084"/>
                    <a:gd name="connsiteY190" fmla="*/ 182402 h 195976"/>
                    <a:gd name="connsiteX191" fmla="*/ 129297 w 256084"/>
                    <a:gd name="connsiteY191" fmla="*/ 182604 h 195976"/>
                    <a:gd name="connsiteX192" fmla="*/ 129095 w 256084"/>
                    <a:gd name="connsiteY192" fmla="*/ 182402 h 195976"/>
                    <a:gd name="connsiteX193" fmla="*/ 128892 w 256084"/>
                    <a:gd name="connsiteY193" fmla="*/ 182200 h 195976"/>
                    <a:gd name="connsiteX194" fmla="*/ 128487 w 256084"/>
                    <a:gd name="connsiteY194" fmla="*/ 181594 h 195976"/>
                    <a:gd name="connsiteX195" fmla="*/ 128487 w 256084"/>
                    <a:gd name="connsiteY195" fmla="*/ 181392 h 195976"/>
                    <a:gd name="connsiteX196" fmla="*/ 129661 w 256084"/>
                    <a:gd name="connsiteY196" fmla="*/ 180019 h 195976"/>
                    <a:gd name="connsiteX197" fmla="*/ 130066 w 256084"/>
                    <a:gd name="connsiteY197" fmla="*/ 179615 h 195976"/>
                    <a:gd name="connsiteX198" fmla="*/ 130674 w 256084"/>
                    <a:gd name="connsiteY198" fmla="*/ 178847 h 195976"/>
                    <a:gd name="connsiteX199" fmla="*/ 130876 w 256084"/>
                    <a:gd name="connsiteY199" fmla="*/ 178443 h 195976"/>
                    <a:gd name="connsiteX200" fmla="*/ 132050 w 256084"/>
                    <a:gd name="connsiteY200" fmla="*/ 176867 h 195976"/>
                    <a:gd name="connsiteX201" fmla="*/ 132252 w 256084"/>
                    <a:gd name="connsiteY201" fmla="*/ 176665 h 195976"/>
                    <a:gd name="connsiteX202" fmla="*/ 132859 w 256084"/>
                    <a:gd name="connsiteY202" fmla="*/ 175898 h 195976"/>
                    <a:gd name="connsiteX203" fmla="*/ 133264 w 256084"/>
                    <a:gd name="connsiteY203" fmla="*/ 175130 h 195976"/>
                    <a:gd name="connsiteX204" fmla="*/ 133264 w 256084"/>
                    <a:gd name="connsiteY204" fmla="*/ 174928 h 195976"/>
                    <a:gd name="connsiteX205" fmla="*/ 133669 w 256084"/>
                    <a:gd name="connsiteY205" fmla="*/ 174161 h 195976"/>
                    <a:gd name="connsiteX206" fmla="*/ 133669 w 256084"/>
                    <a:gd name="connsiteY206" fmla="*/ 173959 h 195976"/>
                    <a:gd name="connsiteX207" fmla="*/ 133872 w 256084"/>
                    <a:gd name="connsiteY207" fmla="*/ 173555 h 195976"/>
                    <a:gd name="connsiteX208" fmla="*/ 134074 w 256084"/>
                    <a:gd name="connsiteY208" fmla="*/ 172949 h 195976"/>
                    <a:gd name="connsiteX209" fmla="*/ 134074 w 256084"/>
                    <a:gd name="connsiteY209" fmla="*/ 172747 h 195976"/>
                    <a:gd name="connsiteX210" fmla="*/ 135653 w 256084"/>
                    <a:gd name="connsiteY210" fmla="*/ 170767 h 195976"/>
                    <a:gd name="connsiteX211" fmla="*/ 135450 w 256084"/>
                    <a:gd name="connsiteY211" fmla="*/ 170767 h 195976"/>
                    <a:gd name="connsiteX212" fmla="*/ 134074 w 256084"/>
                    <a:gd name="connsiteY212" fmla="*/ 171939 h 195976"/>
                    <a:gd name="connsiteX213" fmla="*/ 133467 w 256084"/>
                    <a:gd name="connsiteY213" fmla="*/ 171333 h 195976"/>
                    <a:gd name="connsiteX214" fmla="*/ 134236 w 256084"/>
                    <a:gd name="connsiteY214" fmla="*/ 170565 h 195976"/>
                    <a:gd name="connsiteX215" fmla="*/ 136219 w 256084"/>
                    <a:gd name="connsiteY215" fmla="*/ 168586 h 195976"/>
                    <a:gd name="connsiteX216" fmla="*/ 137393 w 256084"/>
                    <a:gd name="connsiteY216" fmla="*/ 167818 h 195976"/>
                    <a:gd name="connsiteX217" fmla="*/ 137596 w 256084"/>
                    <a:gd name="connsiteY217" fmla="*/ 167616 h 195976"/>
                    <a:gd name="connsiteX218" fmla="*/ 138365 w 256084"/>
                    <a:gd name="connsiteY218" fmla="*/ 166646 h 195976"/>
                    <a:gd name="connsiteX219" fmla="*/ 152493 w 256084"/>
                    <a:gd name="connsiteY219" fmla="*/ 161152 h 195976"/>
                    <a:gd name="connsiteX220" fmla="*/ 158403 w 256084"/>
                    <a:gd name="connsiteY220" fmla="*/ 161152 h 195976"/>
                    <a:gd name="connsiteX221" fmla="*/ 161723 w 256084"/>
                    <a:gd name="connsiteY221" fmla="*/ 161920 h 195976"/>
                    <a:gd name="connsiteX222" fmla="*/ 152290 w 256084"/>
                    <a:gd name="connsiteY222" fmla="*/ 166606 h 195976"/>
                    <a:gd name="connsiteX223" fmla="*/ 159941 w 256084"/>
                    <a:gd name="connsiteY223" fmla="*/ 140751 h 195976"/>
                    <a:gd name="connsiteX224" fmla="*/ 161520 w 256084"/>
                    <a:gd name="connsiteY224" fmla="*/ 139983 h 195976"/>
                    <a:gd name="connsiteX225" fmla="*/ 158565 w 256084"/>
                    <a:gd name="connsiteY225" fmla="*/ 139983 h 195976"/>
                    <a:gd name="connsiteX226" fmla="*/ 158160 w 256084"/>
                    <a:gd name="connsiteY226" fmla="*/ 139215 h 195976"/>
                    <a:gd name="connsiteX227" fmla="*/ 152250 w 256084"/>
                    <a:gd name="connsiteY227" fmla="*/ 140791 h 195976"/>
                    <a:gd name="connsiteX228" fmla="*/ 144397 w 256084"/>
                    <a:gd name="connsiteY228" fmla="*/ 144104 h 195976"/>
                    <a:gd name="connsiteX229" fmla="*/ 132617 w 256084"/>
                    <a:gd name="connsiteY229" fmla="*/ 150366 h 195976"/>
                    <a:gd name="connsiteX230" fmla="*/ 132212 w 256084"/>
                    <a:gd name="connsiteY230" fmla="*/ 149598 h 195976"/>
                    <a:gd name="connsiteX231" fmla="*/ 134762 w 256084"/>
                    <a:gd name="connsiteY231" fmla="*/ 147053 h 195976"/>
                    <a:gd name="connsiteX232" fmla="*/ 134357 w 256084"/>
                    <a:gd name="connsiteY232" fmla="*/ 146285 h 195976"/>
                    <a:gd name="connsiteX233" fmla="*/ 145166 w 256084"/>
                    <a:gd name="connsiteY233" fmla="*/ 136670 h 195976"/>
                    <a:gd name="connsiteX234" fmla="*/ 145166 w 256084"/>
                    <a:gd name="connsiteY234" fmla="*/ 135499 h 195976"/>
                    <a:gd name="connsiteX235" fmla="*/ 148890 w 256084"/>
                    <a:gd name="connsiteY235" fmla="*/ 131378 h 195976"/>
                    <a:gd name="connsiteX236" fmla="*/ 152614 w 256084"/>
                    <a:gd name="connsiteY236" fmla="*/ 128065 h 195976"/>
                    <a:gd name="connsiteX237" fmla="*/ 151440 w 256084"/>
                    <a:gd name="connsiteY237" fmla="*/ 126894 h 195976"/>
                    <a:gd name="connsiteX238" fmla="*/ 146906 w 256084"/>
                    <a:gd name="connsiteY238" fmla="*/ 126490 h 195976"/>
                    <a:gd name="connsiteX239" fmla="*/ 149254 w 256084"/>
                    <a:gd name="connsiteY239" fmla="*/ 125116 h 195976"/>
                    <a:gd name="connsiteX240" fmla="*/ 148485 w 256084"/>
                    <a:gd name="connsiteY240" fmla="*/ 124510 h 195976"/>
                    <a:gd name="connsiteX241" fmla="*/ 150266 w 256084"/>
                    <a:gd name="connsiteY241" fmla="*/ 122733 h 195976"/>
                    <a:gd name="connsiteX242" fmla="*/ 154800 w 256084"/>
                    <a:gd name="connsiteY242" fmla="*/ 121157 h 195976"/>
                    <a:gd name="connsiteX243" fmla="*/ 146542 w 256084"/>
                    <a:gd name="connsiteY243" fmla="*/ 120389 h 195976"/>
                    <a:gd name="connsiteX244" fmla="*/ 155772 w 256084"/>
                    <a:gd name="connsiteY244" fmla="*/ 109199 h 195976"/>
                    <a:gd name="connsiteX245" fmla="*/ 156946 w 256084"/>
                    <a:gd name="connsiteY245" fmla="*/ 109603 h 195976"/>
                    <a:gd name="connsiteX246" fmla="*/ 153991 w 256084"/>
                    <a:gd name="connsiteY246" fmla="*/ 113320 h 195976"/>
                    <a:gd name="connsiteX247" fmla="*/ 162816 w 256084"/>
                    <a:gd name="connsiteY247" fmla="*/ 115461 h 195976"/>
                    <a:gd name="connsiteX248" fmla="*/ 161237 w 256084"/>
                    <a:gd name="connsiteY248" fmla="*/ 115865 h 195976"/>
                    <a:gd name="connsiteX249" fmla="*/ 167147 w 256084"/>
                    <a:gd name="connsiteY249" fmla="*/ 117642 h 195976"/>
                    <a:gd name="connsiteX250" fmla="*/ 163828 w 256084"/>
                    <a:gd name="connsiteY250" fmla="*/ 117642 h 195976"/>
                    <a:gd name="connsiteX251" fmla="*/ 197225 w 256084"/>
                    <a:gd name="connsiteY251" fmla="*/ 130974 h 195976"/>
                    <a:gd name="connsiteX252" fmla="*/ 171681 w 256084"/>
                    <a:gd name="connsiteY252" fmla="*/ 138811 h 195976"/>
                    <a:gd name="connsiteX253" fmla="*/ 168726 w 256084"/>
                    <a:gd name="connsiteY253" fmla="*/ 138407 h 195976"/>
                    <a:gd name="connsiteX254" fmla="*/ 168321 w 256084"/>
                    <a:gd name="connsiteY254" fmla="*/ 139579 h 195976"/>
                    <a:gd name="connsiteX255" fmla="*/ 164597 w 256084"/>
                    <a:gd name="connsiteY255" fmla="*/ 140347 h 195976"/>
                    <a:gd name="connsiteX256" fmla="*/ 159901 w 256084"/>
                    <a:gd name="connsiteY256" fmla="*/ 140751 h 1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256084" h="195976">
                      <a:moveTo>
                        <a:pt x="225157" y="173272"/>
                      </a:moveTo>
                      <a:cubicBezTo>
                        <a:pt x="227302" y="171131"/>
                        <a:pt x="229488" y="168949"/>
                        <a:pt x="231431" y="166606"/>
                      </a:cubicBezTo>
                      <a:cubicBezTo>
                        <a:pt x="235358" y="162081"/>
                        <a:pt x="239285" y="158001"/>
                        <a:pt x="243819" y="154082"/>
                      </a:cubicBezTo>
                      <a:cubicBezTo>
                        <a:pt x="245195" y="152911"/>
                        <a:pt x="246571" y="151739"/>
                        <a:pt x="247948" y="150931"/>
                      </a:cubicBezTo>
                      <a:cubicBezTo>
                        <a:pt x="248352" y="150527"/>
                        <a:pt x="248352" y="149760"/>
                        <a:pt x="248717" y="149356"/>
                      </a:cubicBezTo>
                      <a:cubicBezTo>
                        <a:pt x="246936" y="150123"/>
                        <a:pt x="245762" y="151497"/>
                        <a:pt x="243819" y="152305"/>
                      </a:cubicBezTo>
                      <a:cubicBezTo>
                        <a:pt x="243414" y="152305"/>
                        <a:pt x="243049" y="151901"/>
                        <a:pt x="243414" y="151537"/>
                      </a:cubicBezTo>
                      <a:cubicBezTo>
                        <a:pt x="244790" y="150568"/>
                        <a:pt x="246167" y="149558"/>
                        <a:pt x="247340" y="148588"/>
                      </a:cubicBezTo>
                      <a:lnTo>
                        <a:pt x="247138" y="148588"/>
                      </a:lnTo>
                      <a:cubicBezTo>
                        <a:pt x="246733" y="148588"/>
                        <a:pt x="246733" y="148184"/>
                        <a:pt x="246733" y="147820"/>
                      </a:cubicBezTo>
                      <a:cubicBezTo>
                        <a:pt x="241835" y="147053"/>
                        <a:pt x="238273" y="150366"/>
                        <a:pt x="234953" y="153315"/>
                      </a:cubicBezTo>
                      <a:cubicBezTo>
                        <a:pt x="234184" y="153719"/>
                        <a:pt x="233374" y="152911"/>
                        <a:pt x="233172" y="152911"/>
                      </a:cubicBezTo>
                      <a:cubicBezTo>
                        <a:pt x="227667" y="154688"/>
                        <a:pt x="223538" y="159577"/>
                        <a:pt x="218032" y="161718"/>
                      </a:cubicBezTo>
                      <a:lnTo>
                        <a:pt x="218032" y="160950"/>
                      </a:lnTo>
                      <a:cubicBezTo>
                        <a:pt x="215887" y="161718"/>
                        <a:pt x="213701" y="163091"/>
                        <a:pt x="211353" y="163495"/>
                      </a:cubicBezTo>
                      <a:cubicBezTo>
                        <a:pt x="208033" y="164263"/>
                        <a:pt x="205078" y="163899"/>
                        <a:pt x="202123" y="163899"/>
                      </a:cubicBezTo>
                      <a:cubicBezTo>
                        <a:pt x="197589" y="164303"/>
                        <a:pt x="193096" y="165273"/>
                        <a:pt x="188562" y="166242"/>
                      </a:cubicBezTo>
                      <a:cubicBezTo>
                        <a:pt x="188562" y="166242"/>
                        <a:pt x="188427" y="166310"/>
                        <a:pt x="188157" y="166444"/>
                      </a:cubicBezTo>
                      <a:cubicBezTo>
                        <a:pt x="185809" y="167050"/>
                        <a:pt x="183461" y="168020"/>
                        <a:pt x="181275" y="169192"/>
                      </a:cubicBezTo>
                      <a:lnTo>
                        <a:pt x="180506" y="169959"/>
                      </a:lnTo>
                      <a:cubicBezTo>
                        <a:pt x="179737" y="170727"/>
                        <a:pt x="178927" y="171737"/>
                        <a:pt x="177956" y="172100"/>
                      </a:cubicBezTo>
                      <a:cubicBezTo>
                        <a:pt x="175608" y="173272"/>
                        <a:pt x="173827" y="175251"/>
                        <a:pt x="171883" y="176989"/>
                      </a:cubicBezTo>
                      <a:cubicBezTo>
                        <a:pt x="171681" y="177191"/>
                        <a:pt x="171479" y="177191"/>
                        <a:pt x="171276" y="177191"/>
                      </a:cubicBezTo>
                      <a:cubicBezTo>
                        <a:pt x="169293" y="179170"/>
                        <a:pt x="167350" y="181109"/>
                        <a:pt x="165366" y="182887"/>
                      </a:cubicBezTo>
                      <a:cubicBezTo>
                        <a:pt x="165163" y="183089"/>
                        <a:pt x="164597" y="183089"/>
                        <a:pt x="164192" y="183089"/>
                      </a:cubicBezTo>
                      <a:cubicBezTo>
                        <a:pt x="164192" y="182887"/>
                        <a:pt x="164394" y="182887"/>
                        <a:pt x="164394" y="182685"/>
                      </a:cubicBezTo>
                      <a:cubicBezTo>
                        <a:pt x="164799" y="182079"/>
                        <a:pt x="165002" y="181715"/>
                        <a:pt x="165366" y="181109"/>
                      </a:cubicBezTo>
                      <a:lnTo>
                        <a:pt x="166540" y="179332"/>
                      </a:lnTo>
                      <a:cubicBezTo>
                        <a:pt x="167147" y="178564"/>
                        <a:pt x="167511" y="177756"/>
                        <a:pt x="168119" y="177191"/>
                      </a:cubicBezTo>
                      <a:cubicBezTo>
                        <a:pt x="168321" y="176989"/>
                        <a:pt x="168321" y="176787"/>
                        <a:pt x="168119" y="176787"/>
                      </a:cubicBezTo>
                      <a:cubicBezTo>
                        <a:pt x="167916" y="176585"/>
                        <a:pt x="167714" y="176585"/>
                        <a:pt x="167511" y="176585"/>
                      </a:cubicBezTo>
                      <a:cubicBezTo>
                        <a:pt x="169293" y="174807"/>
                        <a:pt x="171641" y="173272"/>
                        <a:pt x="173786" y="171898"/>
                      </a:cubicBezTo>
                      <a:cubicBezTo>
                        <a:pt x="173584" y="171898"/>
                        <a:pt x="173179" y="171696"/>
                        <a:pt x="173381" y="171494"/>
                      </a:cubicBezTo>
                      <a:cubicBezTo>
                        <a:pt x="173584" y="171090"/>
                        <a:pt x="173786" y="170888"/>
                        <a:pt x="173988" y="170525"/>
                      </a:cubicBezTo>
                      <a:cubicBezTo>
                        <a:pt x="173988" y="170525"/>
                        <a:pt x="174056" y="170390"/>
                        <a:pt x="174191" y="170121"/>
                      </a:cubicBezTo>
                      <a:cubicBezTo>
                        <a:pt x="174191" y="170121"/>
                        <a:pt x="173988" y="169919"/>
                        <a:pt x="173988" y="169717"/>
                      </a:cubicBezTo>
                      <a:lnTo>
                        <a:pt x="172207" y="170888"/>
                      </a:lnTo>
                      <a:cubicBezTo>
                        <a:pt x="171236" y="171656"/>
                        <a:pt x="170628" y="173231"/>
                        <a:pt x="169252" y="173231"/>
                      </a:cubicBezTo>
                      <a:lnTo>
                        <a:pt x="168645" y="173231"/>
                      </a:lnTo>
                      <a:cubicBezTo>
                        <a:pt x="168645" y="173231"/>
                        <a:pt x="168240" y="173231"/>
                        <a:pt x="168240" y="173029"/>
                      </a:cubicBezTo>
                      <a:lnTo>
                        <a:pt x="168240" y="172828"/>
                      </a:lnTo>
                      <a:cubicBezTo>
                        <a:pt x="168240" y="172828"/>
                        <a:pt x="168443" y="172625"/>
                        <a:pt x="168443" y="172423"/>
                      </a:cubicBezTo>
                      <a:cubicBezTo>
                        <a:pt x="168443" y="172221"/>
                        <a:pt x="168645" y="172221"/>
                        <a:pt x="168645" y="172019"/>
                      </a:cubicBezTo>
                      <a:cubicBezTo>
                        <a:pt x="168645" y="172019"/>
                        <a:pt x="168645" y="171818"/>
                        <a:pt x="168847" y="171818"/>
                      </a:cubicBezTo>
                      <a:cubicBezTo>
                        <a:pt x="168847" y="171616"/>
                        <a:pt x="169050" y="171414"/>
                        <a:pt x="169050" y="171414"/>
                      </a:cubicBezTo>
                      <a:cubicBezTo>
                        <a:pt x="169050" y="171212"/>
                        <a:pt x="169252" y="171212"/>
                        <a:pt x="169252" y="171009"/>
                      </a:cubicBezTo>
                      <a:cubicBezTo>
                        <a:pt x="169455" y="170808"/>
                        <a:pt x="169657" y="170404"/>
                        <a:pt x="169657" y="170242"/>
                      </a:cubicBezTo>
                      <a:cubicBezTo>
                        <a:pt x="169657" y="170080"/>
                        <a:pt x="169859" y="170040"/>
                        <a:pt x="169859" y="169838"/>
                      </a:cubicBezTo>
                      <a:cubicBezTo>
                        <a:pt x="170062" y="169636"/>
                        <a:pt x="170062" y="169434"/>
                        <a:pt x="170264" y="169232"/>
                      </a:cubicBezTo>
                      <a:cubicBezTo>
                        <a:pt x="170467" y="168828"/>
                        <a:pt x="170264" y="168626"/>
                        <a:pt x="170062" y="168626"/>
                      </a:cubicBezTo>
                      <a:cubicBezTo>
                        <a:pt x="170669" y="167656"/>
                        <a:pt x="171641" y="167050"/>
                        <a:pt x="172612" y="166485"/>
                      </a:cubicBezTo>
                      <a:lnTo>
                        <a:pt x="172410" y="166485"/>
                      </a:lnTo>
                      <a:cubicBezTo>
                        <a:pt x="173786" y="165717"/>
                        <a:pt x="175365" y="164909"/>
                        <a:pt x="176741" y="164142"/>
                      </a:cubicBezTo>
                      <a:lnTo>
                        <a:pt x="177348" y="163536"/>
                      </a:lnTo>
                      <a:cubicBezTo>
                        <a:pt x="175203" y="164303"/>
                        <a:pt x="173422" y="165313"/>
                        <a:pt x="171438" y="166485"/>
                      </a:cubicBezTo>
                      <a:cubicBezTo>
                        <a:pt x="171438" y="166485"/>
                        <a:pt x="171033" y="166687"/>
                        <a:pt x="170831" y="166889"/>
                      </a:cubicBezTo>
                      <a:cubicBezTo>
                        <a:pt x="170831" y="166889"/>
                        <a:pt x="170426" y="167091"/>
                        <a:pt x="169859" y="166485"/>
                      </a:cubicBezTo>
                      <a:lnTo>
                        <a:pt x="169859" y="166283"/>
                      </a:lnTo>
                      <a:cubicBezTo>
                        <a:pt x="170264" y="165515"/>
                        <a:pt x="171438" y="165111"/>
                        <a:pt x="172005" y="164505"/>
                      </a:cubicBezTo>
                      <a:cubicBezTo>
                        <a:pt x="172410" y="164505"/>
                        <a:pt x="172774" y="164505"/>
                        <a:pt x="172774" y="164909"/>
                      </a:cubicBezTo>
                      <a:cubicBezTo>
                        <a:pt x="184756" y="155698"/>
                        <a:pt x="201070" y="157839"/>
                        <a:pt x="214794" y="153153"/>
                      </a:cubicBezTo>
                      <a:cubicBezTo>
                        <a:pt x="215967" y="152385"/>
                        <a:pt x="216939" y="151578"/>
                        <a:pt x="218113" y="151012"/>
                      </a:cubicBezTo>
                      <a:cubicBezTo>
                        <a:pt x="219894" y="150244"/>
                        <a:pt x="221432" y="148467"/>
                        <a:pt x="223618" y="147295"/>
                      </a:cubicBezTo>
                      <a:cubicBezTo>
                        <a:pt x="226574" y="145154"/>
                        <a:pt x="228719" y="142407"/>
                        <a:pt x="229893" y="138852"/>
                      </a:cubicBezTo>
                      <a:cubicBezTo>
                        <a:pt x="229893" y="138448"/>
                        <a:pt x="229488" y="138084"/>
                        <a:pt x="229488" y="138084"/>
                      </a:cubicBezTo>
                      <a:cubicBezTo>
                        <a:pt x="224590" y="143174"/>
                        <a:pt x="219085" y="147295"/>
                        <a:pt x="213174" y="150244"/>
                      </a:cubicBezTo>
                      <a:cubicBezTo>
                        <a:pt x="205321" y="154365"/>
                        <a:pt x="196860" y="153557"/>
                        <a:pt x="188643" y="154769"/>
                      </a:cubicBezTo>
                      <a:cubicBezTo>
                        <a:pt x="189047" y="154001"/>
                        <a:pt x="189817" y="154001"/>
                        <a:pt x="190424" y="154001"/>
                      </a:cubicBezTo>
                      <a:cubicBezTo>
                        <a:pt x="190424" y="152830"/>
                        <a:pt x="191193" y="152426"/>
                        <a:pt x="192003" y="151860"/>
                      </a:cubicBezTo>
                      <a:lnTo>
                        <a:pt x="193177" y="151860"/>
                      </a:lnTo>
                      <a:cubicBezTo>
                        <a:pt x="193581" y="151860"/>
                        <a:pt x="193581" y="151093"/>
                        <a:pt x="193946" y="151093"/>
                      </a:cubicBezTo>
                      <a:cubicBezTo>
                        <a:pt x="194715" y="151093"/>
                        <a:pt x="195929" y="150689"/>
                        <a:pt x="195524" y="150689"/>
                      </a:cubicBezTo>
                      <a:cubicBezTo>
                        <a:pt x="194350" y="149113"/>
                        <a:pt x="192205" y="151860"/>
                        <a:pt x="190424" y="150689"/>
                      </a:cubicBezTo>
                      <a:cubicBezTo>
                        <a:pt x="191193" y="149921"/>
                        <a:pt x="190829" y="148911"/>
                        <a:pt x="191598" y="148548"/>
                      </a:cubicBezTo>
                      <a:lnTo>
                        <a:pt x="193177" y="148548"/>
                      </a:lnTo>
                      <a:cubicBezTo>
                        <a:pt x="193177" y="147780"/>
                        <a:pt x="193946" y="146972"/>
                        <a:pt x="193946" y="146972"/>
                      </a:cubicBezTo>
                      <a:cubicBezTo>
                        <a:pt x="199451" y="143659"/>
                        <a:pt x="204754" y="141074"/>
                        <a:pt x="209855" y="138165"/>
                      </a:cubicBezTo>
                      <a:cubicBezTo>
                        <a:pt x="208681" y="138165"/>
                        <a:pt x="208074" y="139337"/>
                        <a:pt x="206900" y="138569"/>
                      </a:cubicBezTo>
                      <a:cubicBezTo>
                        <a:pt x="207669" y="138569"/>
                        <a:pt x="206900" y="137397"/>
                        <a:pt x="207669" y="137397"/>
                      </a:cubicBezTo>
                      <a:cubicBezTo>
                        <a:pt x="211798" y="136226"/>
                        <a:pt x="215117" y="134085"/>
                        <a:pt x="219246" y="132509"/>
                      </a:cubicBezTo>
                      <a:cubicBezTo>
                        <a:pt x="217668" y="132509"/>
                        <a:pt x="216696" y="133681"/>
                        <a:pt x="215117" y="132509"/>
                      </a:cubicBezTo>
                      <a:cubicBezTo>
                        <a:pt x="215887" y="132105"/>
                        <a:pt x="216291" y="131338"/>
                        <a:pt x="217263" y="131338"/>
                      </a:cubicBezTo>
                      <a:lnTo>
                        <a:pt x="217263" y="130166"/>
                      </a:lnTo>
                      <a:cubicBezTo>
                        <a:pt x="217263" y="129762"/>
                        <a:pt x="217668" y="129762"/>
                        <a:pt x="218032" y="129762"/>
                      </a:cubicBezTo>
                      <a:cubicBezTo>
                        <a:pt x="217627" y="129762"/>
                        <a:pt x="217263" y="129358"/>
                        <a:pt x="217263" y="129358"/>
                      </a:cubicBezTo>
                      <a:cubicBezTo>
                        <a:pt x="217668" y="128590"/>
                        <a:pt x="218842" y="128954"/>
                        <a:pt x="219408" y="128186"/>
                      </a:cubicBezTo>
                      <a:cubicBezTo>
                        <a:pt x="219004" y="128186"/>
                        <a:pt x="218234" y="128186"/>
                        <a:pt x="218234" y="127782"/>
                      </a:cubicBezTo>
                      <a:cubicBezTo>
                        <a:pt x="219408" y="126207"/>
                        <a:pt x="221190" y="126005"/>
                        <a:pt x="223133" y="125641"/>
                      </a:cubicBezTo>
                      <a:cubicBezTo>
                        <a:pt x="222728" y="124874"/>
                        <a:pt x="221554" y="125641"/>
                        <a:pt x="221554" y="124874"/>
                      </a:cubicBezTo>
                      <a:cubicBezTo>
                        <a:pt x="221554" y="124470"/>
                        <a:pt x="221959" y="124470"/>
                        <a:pt x="222323" y="124470"/>
                      </a:cubicBezTo>
                      <a:lnTo>
                        <a:pt x="221554" y="124470"/>
                      </a:lnTo>
                      <a:cubicBezTo>
                        <a:pt x="220785" y="124066"/>
                        <a:pt x="221149" y="123298"/>
                        <a:pt x="221149" y="122894"/>
                      </a:cubicBezTo>
                      <a:cubicBezTo>
                        <a:pt x="223295" y="120349"/>
                        <a:pt x="223295" y="116996"/>
                        <a:pt x="224469" y="114087"/>
                      </a:cubicBezTo>
                      <a:cubicBezTo>
                        <a:pt x="224064" y="114087"/>
                        <a:pt x="223699" y="114087"/>
                        <a:pt x="223699" y="113683"/>
                      </a:cubicBezTo>
                      <a:cubicBezTo>
                        <a:pt x="219975" y="117804"/>
                        <a:pt x="214065" y="119177"/>
                        <a:pt x="208559" y="120753"/>
                      </a:cubicBezTo>
                      <a:lnTo>
                        <a:pt x="206009" y="120753"/>
                      </a:lnTo>
                      <a:cubicBezTo>
                        <a:pt x="204228" y="121521"/>
                        <a:pt x="201475" y="121521"/>
                        <a:pt x="199735" y="120349"/>
                      </a:cubicBezTo>
                      <a:cubicBezTo>
                        <a:pt x="198156" y="119581"/>
                        <a:pt x="197589" y="118571"/>
                        <a:pt x="196010" y="117400"/>
                      </a:cubicBezTo>
                      <a:cubicBezTo>
                        <a:pt x="193055" y="115622"/>
                        <a:pt x="190100" y="114087"/>
                        <a:pt x="186781" y="112875"/>
                      </a:cubicBezTo>
                      <a:cubicBezTo>
                        <a:pt x="177551" y="109926"/>
                        <a:pt x="167916" y="108350"/>
                        <a:pt x="158322" y="108754"/>
                      </a:cubicBezTo>
                      <a:cubicBezTo>
                        <a:pt x="162451" y="106613"/>
                        <a:pt x="166945" y="106411"/>
                        <a:pt x="171276" y="105038"/>
                      </a:cubicBezTo>
                      <a:cubicBezTo>
                        <a:pt x="177551" y="103260"/>
                        <a:pt x="183461" y="100917"/>
                        <a:pt x="190140" y="101321"/>
                      </a:cubicBezTo>
                      <a:cubicBezTo>
                        <a:pt x="188966" y="100917"/>
                        <a:pt x="187590" y="101321"/>
                        <a:pt x="186416" y="101321"/>
                      </a:cubicBezTo>
                      <a:cubicBezTo>
                        <a:pt x="181316" y="100917"/>
                        <a:pt x="176012" y="102493"/>
                        <a:pt x="170507" y="103462"/>
                      </a:cubicBezTo>
                      <a:cubicBezTo>
                        <a:pt x="166783" y="104230"/>
                        <a:pt x="163423" y="105603"/>
                        <a:pt x="159699" y="106411"/>
                      </a:cubicBezTo>
                      <a:cubicBezTo>
                        <a:pt x="157553" y="107179"/>
                        <a:pt x="156379" y="109360"/>
                        <a:pt x="153788" y="108956"/>
                      </a:cubicBezTo>
                      <a:lnTo>
                        <a:pt x="153788" y="107785"/>
                      </a:lnTo>
                      <a:cubicBezTo>
                        <a:pt x="157513" y="103260"/>
                        <a:pt x="162046" y="98978"/>
                        <a:pt x="167916" y="98574"/>
                      </a:cubicBezTo>
                      <a:cubicBezTo>
                        <a:pt x="174596" y="97402"/>
                        <a:pt x="180870" y="98574"/>
                        <a:pt x="187550" y="99341"/>
                      </a:cubicBezTo>
                      <a:cubicBezTo>
                        <a:pt x="192448" y="99745"/>
                        <a:pt x="196779" y="100917"/>
                        <a:pt x="201678" y="101887"/>
                      </a:cubicBezTo>
                      <a:cubicBezTo>
                        <a:pt x="203459" y="101887"/>
                        <a:pt x="203823" y="104836"/>
                        <a:pt x="205402" y="105199"/>
                      </a:cubicBezTo>
                      <a:cubicBezTo>
                        <a:pt x="207547" y="105967"/>
                        <a:pt x="209936" y="105199"/>
                        <a:pt x="212081" y="106775"/>
                      </a:cubicBezTo>
                      <a:cubicBezTo>
                        <a:pt x="212081" y="106007"/>
                        <a:pt x="211676" y="105199"/>
                        <a:pt x="212081" y="104634"/>
                      </a:cubicBezTo>
                      <a:cubicBezTo>
                        <a:pt x="213660" y="103058"/>
                        <a:pt x="215401" y="105038"/>
                        <a:pt x="216980" y="104230"/>
                      </a:cubicBezTo>
                      <a:cubicBezTo>
                        <a:pt x="219935" y="102452"/>
                        <a:pt x="214429" y="99139"/>
                        <a:pt x="212850" y="96392"/>
                      </a:cubicBezTo>
                      <a:cubicBezTo>
                        <a:pt x="212850" y="95988"/>
                        <a:pt x="213255" y="95625"/>
                        <a:pt x="213255" y="95625"/>
                      </a:cubicBezTo>
                      <a:cubicBezTo>
                        <a:pt x="216210" y="98170"/>
                        <a:pt x="218356" y="101119"/>
                        <a:pt x="222080" y="103058"/>
                      </a:cubicBezTo>
                      <a:cubicBezTo>
                        <a:pt x="223861" y="103826"/>
                        <a:pt x="228355" y="104836"/>
                        <a:pt x="227586" y="102654"/>
                      </a:cubicBezTo>
                      <a:cubicBezTo>
                        <a:pt x="225804" y="98534"/>
                        <a:pt x="222080" y="95221"/>
                        <a:pt x="218963" y="91464"/>
                      </a:cubicBezTo>
                      <a:lnTo>
                        <a:pt x="218963" y="89888"/>
                      </a:lnTo>
                      <a:cubicBezTo>
                        <a:pt x="218194" y="89888"/>
                        <a:pt x="218194" y="89484"/>
                        <a:pt x="217789" y="89121"/>
                      </a:cubicBezTo>
                      <a:lnTo>
                        <a:pt x="217789" y="87545"/>
                      </a:lnTo>
                      <a:cubicBezTo>
                        <a:pt x="216210" y="86777"/>
                        <a:pt x="216615" y="85404"/>
                        <a:pt x="216008" y="84232"/>
                      </a:cubicBezTo>
                      <a:cubicBezTo>
                        <a:pt x="214834" y="82455"/>
                        <a:pt x="215603" y="79707"/>
                        <a:pt x="214834" y="77566"/>
                      </a:cubicBezTo>
                      <a:cubicBezTo>
                        <a:pt x="214065" y="75425"/>
                        <a:pt x="213660" y="73446"/>
                        <a:pt x="213255" y="71304"/>
                      </a:cubicBezTo>
                      <a:cubicBezTo>
                        <a:pt x="212081" y="65043"/>
                        <a:pt x="210705" y="59548"/>
                        <a:pt x="209936" y="53488"/>
                      </a:cubicBezTo>
                      <a:cubicBezTo>
                        <a:pt x="209167" y="46419"/>
                        <a:pt x="214065" y="40965"/>
                        <a:pt x="217384" y="34662"/>
                      </a:cubicBezTo>
                      <a:cubicBezTo>
                        <a:pt x="219935" y="30138"/>
                        <a:pt x="222890" y="25855"/>
                        <a:pt x="227788" y="22906"/>
                      </a:cubicBezTo>
                      <a:cubicBezTo>
                        <a:pt x="228962" y="18382"/>
                        <a:pt x="231917" y="14665"/>
                        <a:pt x="234872" y="11150"/>
                      </a:cubicBezTo>
                      <a:cubicBezTo>
                        <a:pt x="237827" y="7635"/>
                        <a:pt x="242726" y="5252"/>
                        <a:pt x="246247" y="3717"/>
                      </a:cubicBezTo>
                      <a:cubicBezTo>
                        <a:pt x="251348" y="1374"/>
                        <a:pt x="256084" y="0"/>
                        <a:pt x="256084" y="0"/>
                      </a:cubicBezTo>
                      <a:lnTo>
                        <a:pt x="0" y="0"/>
                      </a:lnTo>
                      <a:lnTo>
                        <a:pt x="0" y="195976"/>
                      </a:lnTo>
                      <a:lnTo>
                        <a:pt x="182044" y="195976"/>
                      </a:lnTo>
                      <a:cubicBezTo>
                        <a:pt x="189128" y="190886"/>
                        <a:pt x="196172" y="188543"/>
                        <a:pt x="206009" y="183614"/>
                      </a:cubicBezTo>
                      <a:cubicBezTo>
                        <a:pt x="210705" y="181634"/>
                        <a:pt x="221311" y="176746"/>
                        <a:pt x="224873" y="173231"/>
                      </a:cubicBezTo>
                      <a:moveTo>
                        <a:pt x="167916" y="146568"/>
                      </a:moveTo>
                      <a:cubicBezTo>
                        <a:pt x="167147" y="146568"/>
                        <a:pt x="165771" y="146972"/>
                        <a:pt x="166135" y="146164"/>
                      </a:cubicBezTo>
                      <a:cubicBezTo>
                        <a:pt x="166540" y="144386"/>
                        <a:pt x="169090" y="144386"/>
                        <a:pt x="170669" y="143619"/>
                      </a:cubicBezTo>
                      <a:cubicBezTo>
                        <a:pt x="171438" y="143215"/>
                        <a:pt x="172450" y="142447"/>
                        <a:pt x="173219" y="142851"/>
                      </a:cubicBezTo>
                      <a:cubicBezTo>
                        <a:pt x="173988" y="144023"/>
                        <a:pt x="175000" y="143619"/>
                        <a:pt x="175770" y="144427"/>
                      </a:cubicBezTo>
                      <a:cubicBezTo>
                        <a:pt x="173422" y="146568"/>
                        <a:pt x="170467" y="145598"/>
                        <a:pt x="167916" y="146568"/>
                      </a:cubicBezTo>
                      <a:moveTo>
                        <a:pt x="110959" y="138529"/>
                      </a:moveTo>
                      <a:cubicBezTo>
                        <a:pt x="110959" y="138529"/>
                        <a:pt x="110554" y="138125"/>
                        <a:pt x="110554" y="137761"/>
                      </a:cubicBezTo>
                      <a:cubicBezTo>
                        <a:pt x="115453" y="131499"/>
                        <a:pt x="119015" y="125601"/>
                        <a:pt x="122537" y="118935"/>
                      </a:cubicBezTo>
                      <a:cubicBezTo>
                        <a:pt x="127435" y="116390"/>
                        <a:pt x="131362" y="112673"/>
                        <a:pt x="135086" y="108552"/>
                      </a:cubicBezTo>
                      <a:cubicBezTo>
                        <a:pt x="141361" y="101887"/>
                        <a:pt x="148040" y="96029"/>
                        <a:pt x="155893" y="92272"/>
                      </a:cubicBezTo>
                      <a:cubicBezTo>
                        <a:pt x="158848" y="91100"/>
                        <a:pt x="162573" y="91504"/>
                        <a:pt x="165528" y="92676"/>
                      </a:cubicBezTo>
                      <a:cubicBezTo>
                        <a:pt x="164354" y="94251"/>
                        <a:pt x="162573" y="93847"/>
                        <a:pt x="160994" y="94817"/>
                      </a:cubicBezTo>
                      <a:cubicBezTo>
                        <a:pt x="160589" y="94817"/>
                        <a:pt x="160225" y="94817"/>
                        <a:pt x="159820" y="94413"/>
                      </a:cubicBezTo>
                      <a:cubicBezTo>
                        <a:pt x="160225" y="94009"/>
                        <a:pt x="160225" y="93645"/>
                        <a:pt x="160225" y="93241"/>
                      </a:cubicBezTo>
                      <a:cubicBezTo>
                        <a:pt x="156501" y="97362"/>
                        <a:pt x="151400" y="99139"/>
                        <a:pt x="148445" y="104028"/>
                      </a:cubicBezTo>
                      <a:cubicBezTo>
                        <a:pt x="146299" y="107745"/>
                        <a:pt x="144721" y="112471"/>
                        <a:pt x="139984" y="113643"/>
                      </a:cubicBezTo>
                      <a:cubicBezTo>
                        <a:pt x="138405" y="114047"/>
                        <a:pt x="140389" y="112471"/>
                        <a:pt x="139579" y="112875"/>
                      </a:cubicBezTo>
                      <a:cubicBezTo>
                        <a:pt x="128002" y="119945"/>
                        <a:pt x="119946" y="128550"/>
                        <a:pt x="110919" y="138529"/>
                      </a:cubicBezTo>
                      <a:moveTo>
                        <a:pt x="141765" y="114047"/>
                      </a:moveTo>
                      <a:cubicBezTo>
                        <a:pt x="141361" y="114814"/>
                        <a:pt x="140996" y="114814"/>
                        <a:pt x="140591" y="115622"/>
                      </a:cubicBezTo>
                      <a:cubicBezTo>
                        <a:pt x="140187" y="116390"/>
                        <a:pt x="139822" y="116794"/>
                        <a:pt x="139013" y="117198"/>
                      </a:cubicBezTo>
                      <a:cubicBezTo>
                        <a:pt x="138608" y="117198"/>
                        <a:pt x="138243" y="117198"/>
                        <a:pt x="138243" y="116794"/>
                      </a:cubicBezTo>
                      <a:cubicBezTo>
                        <a:pt x="138648" y="115218"/>
                        <a:pt x="139822" y="113845"/>
                        <a:pt x="141199" y="113481"/>
                      </a:cubicBezTo>
                      <a:cubicBezTo>
                        <a:pt x="141806" y="113279"/>
                        <a:pt x="141806" y="113683"/>
                        <a:pt x="141806" y="114087"/>
                      </a:cubicBezTo>
                      <a:moveTo>
                        <a:pt x="159091" y="169555"/>
                      </a:moveTo>
                      <a:cubicBezTo>
                        <a:pt x="158889" y="169959"/>
                        <a:pt x="158484" y="170323"/>
                        <a:pt x="158120" y="170727"/>
                      </a:cubicBezTo>
                      <a:cubicBezTo>
                        <a:pt x="158525" y="170727"/>
                        <a:pt x="158889" y="171131"/>
                        <a:pt x="158525" y="171333"/>
                      </a:cubicBezTo>
                      <a:cubicBezTo>
                        <a:pt x="157755" y="172100"/>
                        <a:pt x="156743" y="172908"/>
                        <a:pt x="155772" y="173312"/>
                      </a:cubicBezTo>
                      <a:lnTo>
                        <a:pt x="155165" y="173312"/>
                      </a:lnTo>
                      <a:cubicBezTo>
                        <a:pt x="154760" y="173716"/>
                        <a:pt x="154193" y="174080"/>
                        <a:pt x="153788" y="174686"/>
                      </a:cubicBezTo>
                      <a:cubicBezTo>
                        <a:pt x="153383" y="175090"/>
                        <a:pt x="151238" y="174888"/>
                        <a:pt x="151805" y="174282"/>
                      </a:cubicBezTo>
                      <a:cubicBezTo>
                        <a:pt x="152776" y="173514"/>
                        <a:pt x="153586" y="172504"/>
                        <a:pt x="154557" y="171737"/>
                      </a:cubicBezTo>
                      <a:cubicBezTo>
                        <a:pt x="155165" y="171333"/>
                        <a:pt x="155731" y="170767"/>
                        <a:pt x="156136" y="170161"/>
                      </a:cubicBezTo>
                      <a:cubicBezTo>
                        <a:pt x="156339" y="169757"/>
                        <a:pt x="156541" y="169555"/>
                        <a:pt x="156905" y="169394"/>
                      </a:cubicBezTo>
                      <a:cubicBezTo>
                        <a:pt x="157513" y="168990"/>
                        <a:pt x="159456" y="168788"/>
                        <a:pt x="159051" y="169596"/>
                      </a:cubicBezTo>
                      <a:moveTo>
                        <a:pt x="152371" y="166646"/>
                      </a:moveTo>
                      <a:cubicBezTo>
                        <a:pt x="150793" y="167616"/>
                        <a:pt x="149416" y="168626"/>
                        <a:pt x="148040" y="169596"/>
                      </a:cubicBezTo>
                      <a:cubicBezTo>
                        <a:pt x="146461" y="170565"/>
                        <a:pt x="144721" y="171171"/>
                        <a:pt x="143142" y="171939"/>
                      </a:cubicBezTo>
                      <a:cubicBezTo>
                        <a:pt x="142939" y="171737"/>
                        <a:pt x="142737" y="171737"/>
                        <a:pt x="142534" y="171737"/>
                      </a:cubicBezTo>
                      <a:cubicBezTo>
                        <a:pt x="141158" y="172504"/>
                        <a:pt x="139984" y="173514"/>
                        <a:pt x="138810" y="174686"/>
                      </a:cubicBezTo>
                      <a:lnTo>
                        <a:pt x="138203" y="175292"/>
                      </a:lnTo>
                      <a:lnTo>
                        <a:pt x="137596" y="175898"/>
                      </a:lnTo>
                      <a:lnTo>
                        <a:pt x="136827" y="176665"/>
                      </a:lnTo>
                      <a:cubicBezTo>
                        <a:pt x="136827" y="176665"/>
                        <a:pt x="136624" y="177069"/>
                        <a:pt x="136219" y="177271"/>
                      </a:cubicBezTo>
                      <a:cubicBezTo>
                        <a:pt x="136017" y="177473"/>
                        <a:pt x="135450" y="177473"/>
                        <a:pt x="135450" y="177069"/>
                      </a:cubicBezTo>
                      <a:cubicBezTo>
                        <a:pt x="135248" y="177271"/>
                        <a:pt x="135045" y="177271"/>
                        <a:pt x="134843" y="177473"/>
                      </a:cubicBezTo>
                      <a:cubicBezTo>
                        <a:pt x="134641" y="177675"/>
                        <a:pt x="134438" y="177675"/>
                        <a:pt x="134236" y="177877"/>
                      </a:cubicBezTo>
                      <a:lnTo>
                        <a:pt x="133831" y="177877"/>
                      </a:lnTo>
                      <a:cubicBezTo>
                        <a:pt x="133426" y="178281"/>
                        <a:pt x="132859" y="178645"/>
                        <a:pt x="132455" y="179049"/>
                      </a:cubicBezTo>
                      <a:cubicBezTo>
                        <a:pt x="131686" y="179817"/>
                        <a:pt x="130876" y="180422"/>
                        <a:pt x="130309" y="181392"/>
                      </a:cubicBezTo>
                      <a:lnTo>
                        <a:pt x="130309" y="181594"/>
                      </a:lnTo>
                      <a:lnTo>
                        <a:pt x="130107" y="181796"/>
                      </a:lnTo>
                      <a:cubicBezTo>
                        <a:pt x="130107" y="181796"/>
                        <a:pt x="130107" y="181998"/>
                        <a:pt x="129904" y="181998"/>
                      </a:cubicBezTo>
                      <a:cubicBezTo>
                        <a:pt x="129904" y="182200"/>
                        <a:pt x="129702" y="182200"/>
                        <a:pt x="129702" y="182402"/>
                      </a:cubicBezTo>
                      <a:cubicBezTo>
                        <a:pt x="129702" y="182402"/>
                        <a:pt x="129500" y="182604"/>
                        <a:pt x="129297" y="182604"/>
                      </a:cubicBezTo>
                      <a:lnTo>
                        <a:pt x="129095" y="182402"/>
                      </a:lnTo>
                      <a:cubicBezTo>
                        <a:pt x="129095" y="182402"/>
                        <a:pt x="129095" y="182200"/>
                        <a:pt x="128892" y="182200"/>
                      </a:cubicBezTo>
                      <a:cubicBezTo>
                        <a:pt x="128690" y="181998"/>
                        <a:pt x="128690" y="181796"/>
                        <a:pt x="128487" y="181594"/>
                      </a:cubicBezTo>
                      <a:lnTo>
                        <a:pt x="128487" y="181392"/>
                      </a:lnTo>
                      <a:cubicBezTo>
                        <a:pt x="128892" y="180988"/>
                        <a:pt x="129257" y="180625"/>
                        <a:pt x="129661" y="180019"/>
                      </a:cubicBezTo>
                      <a:cubicBezTo>
                        <a:pt x="129864" y="179817"/>
                        <a:pt x="129864" y="179615"/>
                        <a:pt x="130066" y="179615"/>
                      </a:cubicBezTo>
                      <a:cubicBezTo>
                        <a:pt x="130269" y="179413"/>
                        <a:pt x="130471" y="179009"/>
                        <a:pt x="130674" y="178847"/>
                      </a:cubicBezTo>
                      <a:cubicBezTo>
                        <a:pt x="130674" y="178645"/>
                        <a:pt x="130876" y="178645"/>
                        <a:pt x="130876" y="178443"/>
                      </a:cubicBezTo>
                      <a:cubicBezTo>
                        <a:pt x="131281" y="177837"/>
                        <a:pt x="131645" y="177473"/>
                        <a:pt x="132050" y="176867"/>
                      </a:cubicBezTo>
                      <a:lnTo>
                        <a:pt x="132252" y="176665"/>
                      </a:lnTo>
                      <a:cubicBezTo>
                        <a:pt x="132252" y="176665"/>
                        <a:pt x="132657" y="176059"/>
                        <a:pt x="132859" y="175898"/>
                      </a:cubicBezTo>
                      <a:cubicBezTo>
                        <a:pt x="133062" y="175736"/>
                        <a:pt x="133062" y="175494"/>
                        <a:pt x="133264" y="175130"/>
                      </a:cubicBezTo>
                      <a:lnTo>
                        <a:pt x="133264" y="174928"/>
                      </a:lnTo>
                      <a:cubicBezTo>
                        <a:pt x="133467" y="174524"/>
                        <a:pt x="133467" y="174322"/>
                        <a:pt x="133669" y="174161"/>
                      </a:cubicBezTo>
                      <a:lnTo>
                        <a:pt x="133669" y="173959"/>
                      </a:lnTo>
                      <a:cubicBezTo>
                        <a:pt x="133669" y="173959"/>
                        <a:pt x="133669" y="173757"/>
                        <a:pt x="133872" y="173555"/>
                      </a:cubicBezTo>
                      <a:cubicBezTo>
                        <a:pt x="133872" y="173353"/>
                        <a:pt x="133872" y="173151"/>
                        <a:pt x="134074" y="172949"/>
                      </a:cubicBezTo>
                      <a:lnTo>
                        <a:pt x="134074" y="172747"/>
                      </a:lnTo>
                      <a:cubicBezTo>
                        <a:pt x="134479" y="171979"/>
                        <a:pt x="135045" y="171373"/>
                        <a:pt x="135653" y="170767"/>
                      </a:cubicBezTo>
                      <a:lnTo>
                        <a:pt x="135450" y="170767"/>
                      </a:lnTo>
                      <a:cubicBezTo>
                        <a:pt x="134843" y="171171"/>
                        <a:pt x="134479" y="171535"/>
                        <a:pt x="134074" y="171939"/>
                      </a:cubicBezTo>
                      <a:cubicBezTo>
                        <a:pt x="133669" y="172343"/>
                        <a:pt x="132900" y="171737"/>
                        <a:pt x="133467" y="171333"/>
                      </a:cubicBezTo>
                      <a:cubicBezTo>
                        <a:pt x="133872" y="171131"/>
                        <a:pt x="134074" y="170727"/>
                        <a:pt x="134236" y="170565"/>
                      </a:cubicBezTo>
                      <a:cubicBezTo>
                        <a:pt x="134843" y="169959"/>
                        <a:pt x="135410" y="169192"/>
                        <a:pt x="136219" y="168586"/>
                      </a:cubicBezTo>
                      <a:cubicBezTo>
                        <a:pt x="136624" y="168182"/>
                        <a:pt x="136989" y="167980"/>
                        <a:pt x="137393" y="167818"/>
                      </a:cubicBezTo>
                      <a:lnTo>
                        <a:pt x="137596" y="167616"/>
                      </a:lnTo>
                      <a:cubicBezTo>
                        <a:pt x="137798" y="167212"/>
                        <a:pt x="138203" y="167010"/>
                        <a:pt x="138365" y="166646"/>
                      </a:cubicBezTo>
                      <a:cubicBezTo>
                        <a:pt x="141887" y="163334"/>
                        <a:pt x="147999" y="163334"/>
                        <a:pt x="152493" y="161152"/>
                      </a:cubicBezTo>
                      <a:cubicBezTo>
                        <a:pt x="154274" y="160385"/>
                        <a:pt x="156622" y="161556"/>
                        <a:pt x="158403" y="161152"/>
                      </a:cubicBezTo>
                      <a:cubicBezTo>
                        <a:pt x="159577" y="161152"/>
                        <a:pt x="160549" y="161152"/>
                        <a:pt x="161723" y="161920"/>
                      </a:cubicBezTo>
                      <a:cubicBezTo>
                        <a:pt x="158403" y="162526"/>
                        <a:pt x="155448" y="164667"/>
                        <a:pt x="152290" y="166606"/>
                      </a:cubicBezTo>
                      <a:moveTo>
                        <a:pt x="159941" y="140751"/>
                      </a:moveTo>
                      <a:cubicBezTo>
                        <a:pt x="159537" y="140347"/>
                        <a:pt x="161115" y="140751"/>
                        <a:pt x="161520" y="139983"/>
                      </a:cubicBezTo>
                      <a:lnTo>
                        <a:pt x="158565" y="139983"/>
                      </a:lnTo>
                      <a:cubicBezTo>
                        <a:pt x="158160" y="139983"/>
                        <a:pt x="158160" y="139579"/>
                        <a:pt x="158160" y="139215"/>
                      </a:cubicBezTo>
                      <a:cubicBezTo>
                        <a:pt x="156379" y="139619"/>
                        <a:pt x="154031" y="140387"/>
                        <a:pt x="152250" y="140791"/>
                      </a:cubicBezTo>
                      <a:cubicBezTo>
                        <a:pt x="149700" y="141559"/>
                        <a:pt x="147352" y="143336"/>
                        <a:pt x="144397" y="144104"/>
                      </a:cubicBezTo>
                      <a:cubicBezTo>
                        <a:pt x="140268" y="145679"/>
                        <a:pt x="136948" y="148992"/>
                        <a:pt x="132617" y="150366"/>
                      </a:cubicBezTo>
                      <a:cubicBezTo>
                        <a:pt x="132212" y="150366"/>
                        <a:pt x="132212" y="149962"/>
                        <a:pt x="132212" y="149598"/>
                      </a:cubicBezTo>
                      <a:cubicBezTo>
                        <a:pt x="132617" y="148426"/>
                        <a:pt x="133993" y="148022"/>
                        <a:pt x="134762" y="147053"/>
                      </a:cubicBezTo>
                      <a:cubicBezTo>
                        <a:pt x="134762" y="146649"/>
                        <a:pt x="134762" y="146285"/>
                        <a:pt x="134357" y="146285"/>
                      </a:cubicBezTo>
                      <a:cubicBezTo>
                        <a:pt x="137312" y="142165"/>
                        <a:pt x="141442" y="140023"/>
                        <a:pt x="145166" y="136670"/>
                      </a:cubicBezTo>
                      <a:lnTo>
                        <a:pt x="145166" y="135499"/>
                      </a:lnTo>
                      <a:cubicBezTo>
                        <a:pt x="146340" y="133923"/>
                        <a:pt x="148121" y="133358"/>
                        <a:pt x="148890" y="131378"/>
                      </a:cubicBezTo>
                      <a:cubicBezTo>
                        <a:pt x="149295" y="130206"/>
                        <a:pt x="150874" y="128833"/>
                        <a:pt x="152614" y="128065"/>
                      </a:cubicBezTo>
                      <a:cubicBezTo>
                        <a:pt x="152210" y="127661"/>
                        <a:pt x="151440" y="127661"/>
                        <a:pt x="151440" y="126894"/>
                      </a:cubicBezTo>
                      <a:cubicBezTo>
                        <a:pt x="149862" y="126894"/>
                        <a:pt x="148485" y="127661"/>
                        <a:pt x="146906" y="126490"/>
                      </a:cubicBezTo>
                      <a:cubicBezTo>
                        <a:pt x="147676" y="125884"/>
                        <a:pt x="148485" y="125520"/>
                        <a:pt x="149254" y="125116"/>
                      </a:cubicBezTo>
                      <a:cubicBezTo>
                        <a:pt x="148850" y="125116"/>
                        <a:pt x="148647" y="124914"/>
                        <a:pt x="148485" y="124510"/>
                      </a:cubicBezTo>
                      <a:cubicBezTo>
                        <a:pt x="148080" y="123743"/>
                        <a:pt x="149254" y="122935"/>
                        <a:pt x="150266" y="122733"/>
                      </a:cubicBezTo>
                      <a:cubicBezTo>
                        <a:pt x="151845" y="122329"/>
                        <a:pt x="153586" y="122329"/>
                        <a:pt x="154800" y="121157"/>
                      </a:cubicBezTo>
                      <a:cubicBezTo>
                        <a:pt x="152250" y="120753"/>
                        <a:pt x="149295" y="121925"/>
                        <a:pt x="146542" y="120389"/>
                      </a:cubicBezTo>
                      <a:cubicBezTo>
                        <a:pt x="148323" y="115501"/>
                        <a:pt x="151440" y="111582"/>
                        <a:pt x="155772" y="109199"/>
                      </a:cubicBezTo>
                      <a:cubicBezTo>
                        <a:pt x="156177" y="109199"/>
                        <a:pt x="156946" y="109199"/>
                        <a:pt x="156946" y="109603"/>
                      </a:cubicBezTo>
                      <a:cubicBezTo>
                        <a:pt x="156946" y="111380"/>
                        <a:pt x="155772" y="112916"/>
                        <a:pt x="153991" y="113320"/>
                      </a:cubicBezTo>
                      <a:cubicBezTo>
                        <a:pt x="156946" y="114087"/>
                        <a:pt x="159901" y="114087"/>
                        <a:pt x="162816" y="115461"/>
                      </a:cubicBezTo>
                      <a:cubicBezTo>
                        <a:pt x="162411" y="116228"/>
                        <a:pt x="161642" y="115865"/>
                        <a:pt x="161237" y="115865"/>
                      </a:cubicBezTo>
                      <a:cubicBezTo>
                        <a:pt x="163018" y="117036"/>
                        <a:pt x="165366" y="116269"/>
                        <a:pt x="167147" y="117642"/>
                      </a:cubicBezTo>
                      <a:cubicBezTo>
                        <a:pt x="165973" y="118814"/>
                        <a:pt x="165002" y="117642"/>
                        <a:pt x="163828" y="117642"/>
                      </a:cubicBezTo>
                      <a:cubicBezTo>
                        <a:pt x="175405" y="120955"/>
                        <a:pt x="187590" y="123541"/>
                        <a:pt x="197225" y="130974"/>
                      </a:cubicBezTo>
                      <a:cubicBezTo>
                        <a:pt x="188966" y="135095"/>
                        <a:pt x="180546" y="136872"/>
                        <a:pt x="171681" y="138811"/>
                      </a:cubicBezTo>
                      <a:cubicBezTo>
                        <a:pt x="170507" y="138811"/>
                        <a:pt x="169900" y="138811"/>
                        <a:pt x="168726" y="138407"/>
                      </a:cubicBezTo>
                      <a:cubicBezTo>
                        <a:pt x="168726" y="138811"/>
                        <a:pt x="168726" y="139579"/>
                        <a:pt x="168321" y="139579"/>
                      </a:cubicBezTo>
                      <a:cubicBezTo>
                        <a:pt x="166742" y="139579"/>
                        <a:pt x="165771" y="139579"/>
                        <a:pt x="164597" y="140347"/>
                      </a:cubicBezTo>
                      <a:cubicBezTo>
                        <a:pt x="163220" y="141518"/>
                        <a:pt x="161075" y="141922"/>
                        <a:pt x="159901" y="140751"/>
                      </a:cubicBezTo>
                    </a:path>
                  </a:pathLst>
                </a:custGeom>
                <a:solidFill>
                  <a:srgbClr val="000091"/>
                </a:solidFill>
                <a:ln w="0" cap="flat">
                  <a:noFill/>
                  <a:prstDash val="solid"/>
                  <a:miter/>
                </a:ln>
              </p:spPr>
              <p:txBody>
                <a:bodyPr rtlCol="0" anchor="ctr"/>
                <a:lstStyle/>
                <a:p>
                  <a:endParaRPr lang="fr-FR"/>
                </a:p>
              </p:txBody>
            </p:sp>
            <p:sp>
              <p:nvSpPr>
                <p:cNvPr id="18" name="Forme libre 17">
                  <a:extLst>
                    <a:ext uri="{FF2B5EF4-FFF2-40B4-BE49-F238E27FC236}">
                      <a16:creationId xmlns:a16="http://schemas.microsoft.com/office/drawing/2014/main" id="{4B11B6E2-050D-33DC-AAB4-C1F6B3D6E165}"/>
                    </a:ext>
                  </a:extLst>
                </p:cNvPr>
                <p:cNvSpPr/>
                <p:nvPr/>
              </p:nvSpPr>
              <p:spPr>
                <a:xfrm>
                  <a:off x="1196269" y="-1543570"/>
                  <a:ext cx="238329" cy="196137"/>
                </a:xfrm>
                <a:custGeom>
                  <a:avLst/>
                  <a:gdLst>
                    <a:gd name="connsiteX0" fmla="*/ 238168 w 238329"/>
                    <a:gd name="connsiteY0" fmla="*/ 0 h 196137"/>
                    <a:gd name="connsiteX1" fmla="*/ 27260 w 238329"/>
                    <a:gd name="connsiteY1" fmla="*/ 0 h 196137"/>
                    <a:gd name="connsiteX2" fmla="*/ 29244 w 238329"/>
                    <a:gd name="connsiteY2" fmla="*/ 970 h 196137"/>
                    <a:gd name="connsiteX3" fmla="*/ 34547 w 238329"/>
                    <a:gd name="connsiteY3" fmla="*/ 3717 h 196137"/>
                    <a:gd name="connsiteX4" fmla="*/ 41631 w 238329"/>
                    <a:gd name="connsiteY4" fmla="*/ 9615 h 196137"/>
                    <a:gd name="connsiteX5" fmla="*/ 42805 w 238329"/>
                    <a:gd name="connsiteY5" fmla="*/ 14503 h 196137"/>
                    <a:gd name="connsiteX6" fmla="*/ 39850 w 238329"/>
                    <a:gd name="connsiteY6" fmla="*/ 19998 h 196137"/>
                    <a:gd name="connsiteX7" fmla="*/ 31997 w 238329"/>
                    <a:gd name="connsiteY7" fmla="*/ 20765 h 196137"/>
                    <a:gd name="connsiteX8" fmla="*/ 27463 w 238329"/>
                    <a:gd name="connsiteY8" fmla="*/ 19998 h 196137"/>
                    <a:gd name="connsiteX9" fmla="*/ 41995 w 238329"/>
                    <a:gd name="connsiteY9" fmla="*/ 29976 h 196137"/>
                    <a:gd name="connsiteX10" fmla="*/ 45315 w 238329"/>
                    <a:gd name="connsiteY10" fmla="*/ 31148 h 196137"/>
                    <a:gd name="connsiteX11" fmla="*/ 45720 w 238329"/>
                    <a:gd name="connsiteY11" fmla="*/ 32319 h 196137"/>
                    <a:gd name="connsiteX12" fmla="*/ 44546 w 238329"/>
                    <a:gd name="connsiteY12" fmla="*/ 34460 h 196137"/>
                    <a:gd name="connsiteX13" fmla="*/ 45720 w 238329"/>
                    <a:gd name="connsiteY13" fmla="*/ 34460 h 196137"/>
                    <a:gd name="connsiteX14" fmla="*/ 49849 w 238329"/>
                    <a:gd name="connsiteY14" fmla="*/ 31148 h 196137"/>
                    <a:gd name="connsiteX15" fmla="*/ 51428 w 238329"/>
                    <a:gd name="connsiteY15" fmla="*/ 36642 h 196137"/>
                    <a:gd name="connsiteX16" fmla="*/ 46894 w 238329"/>
                    <a:gd name="connsiteY16" fmla="*/ 40359 h 196137"/>
                    <a:gd name="connsiteX17" fmla="*/ 46894 w 238329"/>
                    <a:gd name="connsiteY17" fmla="*/ 42904 h 196137"/>
                    <a:gd name="connsiteX18" fmla="*/ 48675 w 238329"/>
                    <a:gd name="connsiteY18" fmla="*/ 47429 h 196137"/>
                    <a:gd name="connsiteX19" fmla="*/ 51225 w 238329"/>
                    <a:gd name="connsiteY19" fmla="*/ 55670 h 196137"/>
                    <a:gd name="connsiteX20" fmla="*/ 53775 w 238329"/>
                    <a:gd name="connsiteY20" fmla="*/ 72314 h 196137"/>
                    <a:gd name="connsiteX21" fmla="*/ 53371 w 238329"/>
                    <a:gd name="connsiteY21" fmla="*/ 80758 h 196137"/>
                    <a:gd name="connsiteX22" fmla="*/ 57500 w 238329"/>
                    <a:gd name="connsiteY22" fmla="*/ 88595 h 196137"/>
                    <a:gd name="connsiteX23" fmla="*/ 61629 w 238329"/>
                    <a:gd name="connsiteY23" fmla="*/ 94494 h 196137"/>
                    <a:gd name="connsiteX24" fmla="*/ 66163 w 238329"/>
                    <a:gd name="connsiteY24" fmla="*/ 106250 h 196137"/>
                    <a:gd name="connsiteX25" fmla="*/ 58309 w 238329"/>
                    <a:gd name="connsiteY25" fmla="*/ 109966 h 196137"/>
                    <a:gd name="connsiteX26" fmla="*/ 59079 w 238329"/>
                    <a:gd name="connsiteY26" fmla="*/ 116632 h 196137"/>
                    <a:gd name="connsiteX27" fmla="*/ 54180 w 238329"/>
                    <a:gd name="connsiteY27" fmla="*/ 123096 h 196137"/>
                    <a:gd name="connsiteX28" fmla="*/ 56731 w 238329"/>
                    <a:gd name="connsiteY28" fmla="*/ 124672 h 196137"/>
                    <a:gd name="connsiteX29" fmla="*/ 57905 w 238329"/>
                    <a:gd name="connsiteY29" fmla="*/ 129560 h 196137"/>
                    <a:gd name="connsiteX30" fmla="*/ 54180 w 238329"/>
                    <a:gd name="connsiteY30" fmla="*/ 136226 h 196137"/>
                    <a:gd name="connsiteX31" fmla="*/ 53775 w 238329"/>
                    <a:gd name="connsiteY31" fmla="*/ 144467 h 196137"/>
                    <a:gd name="connsiteX32" fmla="*/ 47096 w 238329"/>
                    <a:gd name="connsiteY32" fmla="*/ 149962 h 196137"/>
                    <a:gd name="connsiteX33" fmla="*/ 40012 w 238329"/>
                    <a:gd name="connsiteY33" fmla="*/ 150366 h 196137"/>
                    <a:gd name="connsiteX34" fmla="*/ 37866 w 238329"/>
                    <a:gd name="connsiteY34" fmla="*/ 149598 h 196137"/>
                    <a:gd name="connsiteX35" fmla="*/ 19002 w 238329"/>
                    <a:gd name="connsiteY35" fmla="*/ 147053 h 196137"/>
                    <a:gd name="connsiteX36" fmla="*/ 13901 w 238329"/>
                    <a:gd name="connsiteY36" fmla="*/ 148426 h 196137"/>
                    <a:gd name="connsiteX37" fmla="*/ 9368 w 238329"/>
                    <a:gd name="connsiteY37" fmla="*/ 152345 h 196137"/>
                    <a:gd name="connsiteX38" fmla="*/ 8598 w 238329"/>
                    <a:gd name="connsiteY38" fmla="*/ 153315 h 196137"/>
                    <a:gd name="connsiteX39" fmla="*/ 8194 w 238329"/>
                    <a:gd name="connsiteY39" fmla="*/ 153921 h 196137"/>
                    <a:gd name="connsiteX40" fmla="*/ 7789 w 238329"/>
                    <a:gd name="connsiteY40" fmla="*/ 154325 h 196137"/>
                    <a:gd name="connsiteX41" fmla="*/ 4834 w 238329"/>
                    <a:gd name="connsiteY41" fmla="*/ 158647 h 196137"/>
                    <a:gd name="connsiteX42" fmla="*/ 4631 w 238329"/>
                    <a:gd name="connsiteY42" fmla="*/ 158849 h 196137"/>
                    <a:gd name="connsiteX43" fmla="*/ 4226 w 238329"/>
                    <a:gd name="connsiteY43" fmla="*/ 159455 h 196137"/>
                    <a:gd name="connsiteX44" fmla="*/ 1474 w 238329"/>
                    <a:gd name="connsiteY44" fmla="*/ 166323 h 196137"/>
                    <a:gd name="connsiteX45" fmla="*/ 1879 w 238329"/>
                    <a:gd name="connsiteY45" fmla="*/ 183776 h 196137"/>
                    <a:gd name="connsiteX46" fmla="*/ 22322 w 238329"/>
                    <a:gd name="connsiteY46" fmla="*/ 191613 h 196137"/>
                    <a:gd name="connsiteX47" fmla="*/ 31146 w 238329"/>
                    <a:gd name="connsiteY47" fmla="*/ 196138 h 196137"/>
                    <a:gd name="connsiteX48" fmla="*/ 238329 w 238329"/>
                    <a:gd name="connsiteY48" fmla="*/ 196138 h 196137"/>
                    <a:gd name="connsiteX49" fmla="*/ 238329 w 238329"/>
                    <a:gd name="connsiteY49" fmla="*/ 162 h 196137"/>
                    <a:gd name="connsiteX50" fmla="*/ 238127 w 238329"/>
                    <a:gd name="connsiteY50" fmla="*/ 162 h 19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38329" h="196137">
                      <a:moveTo>
                        <a:pt x="238168" y="0"/>
                      </a:moveTo>
                      <a:lnTo>
                        <a:pt x="27260" y="0"/>
                      </a:lnTo>
                      <a:cubicBezTo>
                        <a:pt x="27260" y="0"/>
                        <a:pt x="27665" y="0"/>
                        <a:pt x="29244" y="970"/>
                      </a:cubicBezTo>
                      <a:cubicBezTo>
                        <a:pt x="31025" y="1939"/>
                        <a:pt x="33171" y="3111"/>
                        <a:pt x="34547" y="3717"/>
                      </a:cubicBezTo>
                      <a:cubicBezTo>
                        <a:pt x="37300" y="5090"/>
                        <a:pt x="39850" y="6868"/>
                        <a:pt x="41631" y="9615"/>
                      </a:cubicBezTo>
                      <a:cubicBezTo>
                        <a:pt x="42400" y="10787"/>
                        <a:pt x="43412" y="12928"/>
                        <a:pt x="42805" y="14503"/>
                      </a:cubicBezTo>
                      <a:cubicBezTo>
                        <a:pt x="42036" y="16281"/>
                        <a:pt x="41631" y="19392"/>
                        <a:pt x="39850" y="19998"/>
                      </a:cubicBezTo>
                      <a:cubicBezTo>
                        <a:pt x="37704" y="21169"/>
                        <a:pt x="34749" y="21169"/>
                        <a:pt x="31997" y="20765"/>
                      </a:cubicBezTo>
                      <a:cubicBezTo>
                        <a:pt x="30418" y="20765"/>
                        <a:pt x="29041" y="20361"/>
                        <a:pt x="27463" y="19998"/>
                      </a:cubicBezTo>
                      <a:cubicBezTo>
                        <a:pt x="32968" y="22139"/>
                        <a:pt x="38271" y="24886"/>
                        <a:pt x="41995" y="29976"/>
                      </a:cubicBezTo>
                      <a:cubicBezTo>
                        <a:pt x="42400" y="30744"/>
                        <a:pt x="43777" y="31148"/>
                        <a:pt x="45315" y="31148"/>
                      </a:cubicBezTo>
                      <a:cubicBezTo>
                        <a:pt x="45720" y="31148"/>
                        <a:pt x="45720" y="31915"/>
                        <a:pt x="45720" y="32319"/>
                      </a:cubicBezTo>
                      <a:cubicBezTo>
                        <a:pt x="44951" y="33087"/>
                        <a:pt x="44141" y="33491"/>
                        <a:pt x="44546" y="34460"/>
                      </a:cubicBezTo>
                      <a:lnTo>
                        <a:pt x="45720" y="34460"/>
                      </a:lnTo>
                      <a:cubicBezTo>
                        <a:pt x="47501" y="33693"/>
                        <a:pt x="47299" y="29936"/>
                        <a:pt x="49849" y="31148"/>
                      </a:cubicBezTo>
                      <a:cubicBezTo>
                        <a:pt x="51630" y="32319"/>
                        <a:pt x="52399" y="34864"/>
                        <a:pt x="51428" y="36642"/>
                      </a:cubicBezTo>
                      <a:cubicBezTo>
                        <a:pt x="49849" y="38218"/>
                        <a:pt x="48472" y="39187"/>
                        <a:pt x="46894" y="40359"/>
                      </a:cubicBezTo>
                      <a:cubicBezTo>
                        <a:pt x="46489" y="41126"/>
                        <a:pt x="46489" y="42136"/>
                        <a:pt x="46894" y="42904"/>
                      </a:cubicBezTo>
                      <a:cubicBezTo>
                        <a:pt x="48068" y="44479"/>
                        <a:pt x="48472" y="45853"/>
                        <a:pt x="48675" y="47429"/>
                      </a:cubicBezTo>
                      <a:cubicBezTo>
                        <a:pt x="49849" y="49974"/>
                        <a:pt x="50254" y="52923"/>
                        <a:pt x="51225" y="55670"/>
                      </a:cubicBezTo>
                      <a:cubicBezTo>
                        <a:pt x="52804" y="61164"/>
                        <a:pt x="54180" y="66861"/>
                        <a:pt x="53775" y="72314"/>
                      </a:cubicBezTo>
                      <a:cubicBezTo>
                        <a:pt x="53775" y="75264"/>
                        <a:pt x="52197" y="77809"/>
                        <a:pt x="53371" y="80758"/>
                      </a:cubicBezTo>
                      <a:cubicBezTo>
                        <a:pt x="54140" y="83707"/>
                        <a:pt x="55921" y="85848"/>
                        <a:pt x="57500" y="88595"/>
                      </a:cubicBezTo>
                      <a:cubicBezTo>
                        <a:pt x="59079" y="90736"/>
                        <a:pt x="60455" y="92312"/>
                        <a:pt x="61629" y="94494"/>
                      </a:cubicBezTo>
                      <a:cubicBezTo>
                        <a:pt x="63774" y="98210"/>
                        <a:pt x="67903" y="101927"/>
                        <a:pt x="66163" y="106250"/>
                      </a:cubicBezTo>
                      <a:cubicBezTo>
                        <a:pt x="64989" y="108795"/>
                        <a:pt x="61062" y="108391"/>
                        <a:pt x="58309" y="109966"/>
                      </a:cubicBezTo>
                      <a:cubicBezTo>
                        <a:pt x="56164" y="111744"/>
                        <a:pt x="57905" y="114855"/>
                        <a:pt x="59079" y="116632"/>
                      </a:cubicBezTo>
                      <a:cubicBezTo>
                        <a:pt x="60860" y="119945"/>
                        <a:pt x="56933" y="122127"/>
                        <a:pt x="54180" y="123096"/>
                      </a:cubicBezTo>
                      <a:cubicBezTo>
                        <a:pt x="54949" y="124268"/>
                        <a:pt x="56326" y="123864"/>
                        <a:pt x="56731" y="124672"/>
                      </a:cubicBezTo>
                      <a:cubicBezTo>
                        <a:pt x="57135" y="126449"/>
                        <a:pt x="58876" y="127621"/>
                        <a:pt x="57905" y="129560"/>
                      </a:cubicBezTo>
                      <a:cubicBezTo>
                        <a:pt x="56326" y="131701"/>
                        <a:pt x="51994" y="132873"/>
                        <a:pt x="54180" y="136226"/>
                      </a:cubicBezTo>
                      <a:cubicBezTo>
                        <a:pt x="55759" y="138771"/>
                        <a:pt x="54788" y="141720"/>
                        <a:pt x="53775" y="144467"/>
                      </a:cubicBezTo>
                      <a:cubicBezTo>
                        <a:pt x="52602" y="147416"/>
                        <a:pt x="50051" y="149356"/>
                        <a:pt x="47096" y="149962"/>
                      </a:cubicBezTo>
                      <a:cubicBezTo>
                        <a:pt x="44951" y="150729"/>
                        <a:pt x="42198" y="150729"/>
                        <a:pt x="40012" y="150366"/>
                      </a:cubicBezTo>
                      <a:cubicBezTo>
                        <a:pt x="39243" y="149962"/>
                        <a:pt x="38433" y="149598"/>
                        <a:pt x="37866" y="149598"/>
                      </a:cubicBezTo>
                      <a:cubicBezTo>
                        <a:pt x="31592" y="148830"/>
                        <a:pt x="25317" y="147053"/>
                        <a:pt x="19002" y="147053"/>
                      </a:cubicBezTo>
                      <a:cubicBezTo>
                        <a:pt x="17221" y="147457"/>
                        <a:pt x="15278" y="147820"/>
                        <a:pt x="13901" y="148426"/>
                      </a:cubicBezTo>
                      <a:cubicBezTo>
                        <a:pt x="12323" y="149598"/>
                        <a:pt x="10744" y="150972"/>
                        <a:pt x="9368" y="152345"/>
                      </a:cubicBezTo>
                      <a:cubicBezTo>
                        <a:pt x="9165" y="152749"/>
                        <a:pt x="8760" y="152951"/>
                        <a:pt x="8598" y="153315"/>
                      </a:cubicBezTo>
                      <a:cubicBezTo>
                        <a:pt x="8396" y="153517"/>
                        <a:pt x="8194" y="153719"/>
                        <a:pt x="8194" y="153921"/>
                      </a:cubicBezTo>
                      <a:lnTo>
                        <a:pt x="7789" y="154325"/>
                      </a:lnTo>
                      <a:cubicBezTo>
                        <a:pt x="6615" y="155698"/>
                        <a:pt x="5805" y="157072"/>
                        <a:pt x="4834" y="158647"/>
                      </a:cubicBezTo>
                      <a:cubicBezTo>
                        <a:pt x="4834" y="158849"/>
                        <a:pt x="4631" y="158849"/>
                        <a:pt x="4631" y="158849"/>
                      </a:cubicBezTo>
                      <a:cubicBezTo>
                        <a:pt x="4631" y="159051"/>
                        <a:pt x="4429" y="159253"/>
                        <a:pt x="4226" y="159455"/>
                      </a:cubicBezTo>
                      <a:cubicBezTo>
                        <a:pt x="3052" y="161597"/>
                        <a:pt x="2081" y="163980"/>
                        <a:pt x="1474" y="166323"/>
                      </a:cubicBezTo>
                      <a:cubicBezTo>
                        <a:pt x="-1077" y="174767"/>
                        <a:pt x="97" y="181998"/>
                        <a:pt x="1879" y="183776"/>
                      </a:cubicBezTo>
                      <a:cubicBezTo>
                        <a:pt x="2283" y="184180"/>
                        <a:pt x="14063" y="187896"/>
                        <a:pt x="22322" y="191613"/>
                      </a:cubicBezTo>
                      <a:cubicBezTo>
                        <a:pt x="26248" y="193391"/>
                        <a:pt x="28799" y="194562"/>
                        <a:pt x="31146" y="196138"/>
                      </a:cubicBezTo>
                      <a:lnTo>
                        <a:pt x="238329" y="196138"/>
                      </a:lnTo>
                      <a:lnTo>
                        <a:pt x="238329" y="162"/>
                      </a:lnTo>
                      <a:lnTo>
                        <a:pt x="238127" y="162"/>
                      </a:lnTo>
                      <a:close/>
                    </a:path>
                  </a:pathLst>
                </a:custGeom>
                <a:solidFill>
                  <a:srgbClr val="E1000F"/>
                </a:solidFill>
                <a:ln w="0" cap="flat">
                  <a:noFill/>
                  <a:prstDash val="solid"/>
                  <a:miter/>
                </a:ln>
              </p:spPr>
              <p:txBody>
                <a:bodyPr rtlCol="0" anchor="ctr"/>
                <a:lstStyle/>
                <a:p>
                  <a:endParaRPr lang="fr-FR"/>
                </a:p>
              </p:txBody>
            </p:sp>
            <p:sp>
              <p:nvSpPr>
                <p:cNvPr id="19" name="Forme libre 18">
                  <a:extLst>
                    <a:ext uri="{FF2B5EF4-FFF2-40B4-BE49-F238E27FC236}">
                      <a16:creationId xmlns:a16="http://schemas.microsoft.com/office/drawing/2014/main" id="{BD3E55BF-BC59-0FC8-4A10-99B084FDDD4C}"/>
                    </a:ext>
                  </a:extLst>
                </p:cNvPr>
                <p:cNvSpPr/>
                <p:nvPr/>
              </p:nvSpPr>
              <p:spPr>
                <a:xfrm>
                  <a:off x="1221667" y="-1475300"/>
                  <a:ext cx="24149" cy="21305"/>
                </a:xfrm>
                <a:custGeom>
                  <a:avLst/>
                  <a:gdLst>
                    <a:gd name="connsiteX0" fmla="*/ 14411 w 24149"/>
                    <a:gd name="connsiteY0" fmla="*/ 3479 h 21305"/>
                    <a:gd name="connsiteX1" fmla="*/ 18136 w 24149"/>
                    <a:gd name="connsiteY1" fmla="*/ 4651 h 21305"/>
                    <a:gd name="connsiteX2" fmla="*/ 10687 w 24149"/>
                    <a:gd name="connsiteY2" fmla="*/ 11316 h 21305"/>
                    <a:gd name="connsiteX3" fmla="*/ 9513 w 24149"/>
                    <a:gd name="connsiteY3" fmla="*/ 11316 h 21305"/>
                    <a:gd name="connsiteX4" fmla="*/ 7732 w 24149"/>
                    <a:gd name="connsiteY4" fmla="*/ 13862 h 21305"/>
                    <a:gd name="connsiteX5" fmla="*/ 4412 w 24149"/>
                    <a:gd name="connsiteY5" fmla="*/ 14266 h 21305"/>
                    <a:gd name="connsiteX6" fmla="*/ 9918 w 24149"/>
                    <a:gd name="connsiteY6" fmla="*/ 16407 h 21305"/>
                    <a:gd name="connsiteX7" fmla="*/ 11092 w 24149"/>
                    <a:gd name="connsiteY7" fmla="*/ 17982 h 21305"/>
                    <a:gd name="connsiteX8" fmla="*/ 11861 w 24149"/>
                    <a:gd name="connsiteY8" fmla="*/ 17578 h 21305"/>
                    <a:gd name="connsiteX9" fmla="*/ 12630 w 24149"/>
                    <a:gd name="connsiteY9" fmla="*/ 17982 h 21305"/>
                    <a:gd name="connsiteX10" fmla="*/ 12630 w 24149"/>
                    <a:gd name="connsiteY10" fmla="*/ 19558 h 21305"/>
                    <a:gd name="connsiteX11" fmla="*/ 8096 w 24149"/>
                    <a:gd name="connsiteY11" fmla="*/ 20729 h 21305"/>
                    <a:gd name="connsiteX12" fmla="*/ 16719 w 24149"/>
                    <a:gd name="connsiteY12" fmla="*/ 20729 h 21305"/>
                    <a:gd name="connsiteX13" fmla="*/ 18298 w 24149"/>
                    <a:gd name="connsiteY13" fmla="*/ 14468 h 21305"/>
                    <a:gd name="connsiteX14" fmla="*/ 17528 w 24149"/>
                    <a:gd name="connsiteY14" fmla="*/ 13296 h 21305"/>
                    <a:gd name="connsiteX15" fmla="*/ 19674 w 24149"/>
                    <a:gd name="connsiteY15" fmla="*/ 11155 h 21305"/>
                    <a:gd name="connsiteX16" fmla="*/ 21819 w 24149"/>
                    <a:gd name="connsiteY16" fmla="*/ 9983 h 21305"/>
                    <a:gd name="connsiteX17" fmla="*/ 20645 w 24149"/>
                    <a:gd name="connsiteY17" fmla="*/ 8206 h 21305"/>
                    <a:gd name="connsiteX18" fmla="*/ 23965 w 24149"/>
                    <a:gd name="connsiteY18" fmla="*/ 2307 h 21305"/>
                    <a:gd name="connsiteX19" fmla="*/ 18864 w 24149"/>
                    <a:gd name="connsiteY19" fmla="*/ 328 h 21305"/>
                    <a:gd name="connsiteX20" fmla="*/ 12590 w 24149"/>
                    <a:gd name="connsiteY20" fmla="*/ 732 h 21305"/>
                    <a:gd name="connsiteX21" fmla="*/ 7084 w 24149"/>
                    <a:gd name="connsiteY21" fmla="*/ 2307 h 21305"/>
                    <a:gd name="connsiteX22" fmla="*/ 0 w 24149"/>
                    <a:gd name="connsiteY22" fmla="*/ 6024 h 21305"/>
                    <a:gd name="connsiteX23" fmla="*/ 8056 w 24149"/>
                    <a:gd name="connsiteY23" fmla="*/ 3883 h 21305"/>
                    <a:gd name="connsiteX24" fmla="*/ 14330 w 24149"/>
                    <a:gd name="connsiteY24" fmla="*/ 3479 h 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149" h="21305">
                      <a:moveTo>
                        <a:pt x="14411" y="3479"/>
                      </a:moveTo>
                      <a:cubicBezTo>
                        <a:pt x="15990" y="3883"/>
                        <a:pt x="18136" y="3883"/>
                        <a:pt x="18136" y="4651"/>
                      </a:cubicBezTo>
                      <a:cubicBezTo>
                        <a:pt x="17366" y="7600"/>
                        <a:pt x="13035" y="8367"/>
                        <a:pt x="10687" y="11316"/>
                      </a:cubicBezTo>
                      <a:lnTo>
                        <a:pt x="9513" y="11316"/>
                      </a:lnTo>
                      <a:cubicBezTo>
                        <a:pt x="8339" y="12084"/>
                        <a:pt x="8744" y="13862"/>
                        <a:pt x="7732" y="13862"/>
                      </a:cubicBezTo>
                      <a:cubicBezTo>
                        <a:pt x="6558" y="13458"/>
                        <a:pt x="5586" y="13862"/>
                        <a:pt x="4412" y="14266"/>
                      </a:cubicBezTo>
                      <a:cubicBezTo>
                        <a:pt x="5991" y="15841"/>
                        <a:pt x="7732" y="16811"/>
                        <a:pt x="9918" y="16407"/>
                      </a:cubicBezTo>
                      <a:cubicBezTo>
                        <a:pt x="10323" y="16407"/>
                        <a:pt x="11092" y="17174"/>
                        <a:pt x="11092" y="17982"/>
                      </a:cubicBezTo>
                      <a:cubicBezTo>
                        <a:pt x="11092" y="17982"/>
                        <a:pt x="11497" y="17982"/>
                        <a:pt x="11861" y="17578"/>
                      </a:cubicBezTo>
                      <a:cubicBezTo>
                        <a:pt x="12266" y="17578"/>
                        <a:pt x="12630" y="17578"/>
                        <a:pt x="12630" y="17982"/>
                      </a:cubicBezTo>
                      <a:lnTo>
                        <a:pt x="12630" y="19558"/>
                      </a:lnTo>
                      <a:cubicBezTo>
                        <a:pt x="11456" y="21133"/>
                        <a:pt x="9675" y="20325"/>
                        <a:pt x="8096" y="20729"/>
                      </a:cubicBezTo>
                      <a:cubicBezTo>
                        <a:pt x="11051" y="21497"/>
                        <a:pt x="14006" y="21497"/>
                        <a:pt x="16719" y="20729"/>
                      </a:cubicBezTo>
                      <a:cubicBezTo>
                        <a:pt x="18864" y="19962"/>
                        <a:pt x="16719" y="16205"/>
                        <a:pt x="18298" y="14468"/>
                      </a:cubicBezTo>
                      <a:cubicBezTo>
                        <a:pt x="17528" y="14468"/>
                        <a:pt x="18298" y="13296"/>
                        <a:pt x="17528" y="13296"/>
                      </a:cubicBezTo>
                      <a:cubicBezTo>
                        <a:pt x="18298" y="12528"/>
                        <a:pt x="19107" y="11518"/>
                        <a:pt x="19674" y="11155"/>
                      </a:cubicBezTo>
                      <a:cubicBezTo>
                        <a:pt x="20443" y="11155"/>
                        <a:pt x="21455" y="10751"/>
                        <a:pt x="21819" y="9983"/>
                      </a:cubicBezTo>
                      <a:cubicBezTo>
                        <a:pt x="21819" y="9216"/>
                        <a:pt x="20241" y="8812"/>
                        <a:pt x="20645" y="8206"/>
                      </a:cubicBezTo>
                      <a:cubicBezTo>
                        <a:pt x="22791" y="6630"/>
                        <a:pt x="24775" y="4489"/>
                        <a:pt x="23965" y="2307"/>
                      </a:cubicBezTo>
                      <a:cubicBezTo>
                        <a:pt x="23560" y="1136"/>
                        <a:pt x="20645" y="1136"/>
                        <a:pt x="18864" y="328"/>
                      </a:cubicBezTo>
                      <a:cubicBezTo>
                        <a:pt x="17083" y="-440"/>
                        <a:pt x="14735" y="328"/>
                        <a:pt x="12590" y="732"/>
                      </a:cubicBezTo>
                      <a:cubicBezTo>
                        <a:pt x="10808" y="732"/>
                        <a:pt x="8865" y="1903"/>
                        <a:pt x="7084" y="2307"/>
                      </a:cubicBezTo>
                      <a:cubicBezTo>
                        <a:pt x="4534" y="3075"/>
                        <a:pt x="2186" y="4449"/>
                        <a:pt x="0" y="6024"/>
                      </a:cubicBezTo>
                      <a:cubicBezTo>
                        <a:pt x="2550" y="4853"/>
                        <a:pt x="5101" y="4449"/>
                        <a:pt x="8056" y="3883"/>
                      </a:cubicBezTo>
                      <a:cubicBezTo>
                        <a:pt x="10201" y="3479"/>
                        <a:pt x="11982" y="3115"/>
                        <a:pt x="14330" y="3479"/>
                      </a:cubicBezTo>
                    </a:path>
                  </a:pathLst>
                </a:custGeom>
                <a:solidFill>
                  <a:srgbClr val="808081"/>
                </a:solidFill>
                <a:ln w="0" cap="flat">
                  <a:noFill/>
                  <a:prstDash val="solid"/>
                  <a:miter/>
                </a:ln>
              </p:spPr>
              <p:txBody>
                <a:bodyPr rtlCol="0" anchor="ctr"/>
                <a:lstStyle/>
                <a:p>
                  <a:endParaRPr lang="fr-FR"/>
                </a:p>
              </p:txBody>
            </p:sp>
          </p:grpSp>
          <p:sp>
            <p:nvSpPr>
              <p:cNvPr id="15" name="Forme libre 14">
                <a:extLst>
                  <a:ext uri="{FF2B5EF4-FFF2-40B4-BE49-F238E27FC236}">
                    <a16:creationId xmlns:a16="http://schemas.microsoft.com/office/drawing/2014/main" id="{ECB45AC6-E6B9-13DB-D917-D0054617CFE2}"/>
                  </a:ext>
                </a:extLst>
              </p:cNvPr>
              <p:cNvSpPr/>
              <p:nvPr/>
            </p:nvSpPr>
            <p:spPr>
              <a:xfrm>
                <a:off x="893364" y="-1290551"/>
                <a:ext cx="1276454" cy="434411"/>
              </a:xfrm>
              <a:custGeom>
                <a:avLst/>
                <a:gdLst>
                  <a:gd name="connsiteX0" fmla="*/ 40 w 1276454"/>
                  <a:gd name="connsiteY0" fmla="*/ 187937 h 434411"/>
                  <a:gd name="connsiteX1" fmla="*/ 40 w 1276454"/>
                  <a:gd name="connsiteY1" fmla="*/ 40965 h 434411"/>
                  <a:gd name="connsiteX2" fmla="*/ 44813 w 1276454"/>
                  <a:gd name="connsiteY2" fmla="*/ 40965 h 434411"/>
                  <a:gd name="connsiteX3" fmla="*/ 82906 w 1276454"/>
                  <a:gd name="connsiteY3" fmla="*/ 52721 h 434411"/>
                  <a:gd name="connsiteX4" fmla="*/ 97034 w 1276454"/>
                  <a:gd name="connsiteY4" fmla="*/ 84879 h 434411"/>
                  <a:gd name="connsiteX5" fmla="*/ 90961 w 1276454"/>
                  <a:gd name="connsiteY5" fmla="*/ 107623 h 434411"/>
                  <a:gd name="connsiteX6" fmla="*/ 73676 w 1276454"/>
                  <a:gd name="connsiteY6" fmla="*/ 122894 h 434411"/>
                  <a:gd name="connsiteX7" fmla="*/ 119622 w 1276454"/>
                  <a:gd name="connsiteY7" fmla="*/ 187977 h 434411"/>
                  <a:gd name="connsiteX8" fmla="*/ 84080 w 1276454"/>
                  <a:gd name="connsiteY8" fmla="*/ 187977 h 434411"/>
                  <a:gd name="connsiteX9" fmla="*/ 45015 w 1276454"/>
                  <a:gd name="connsiteY9" fmla="*/ 128590 h 434411"/>
                  <a:gd name="connsiteX10" fmla="*/ 29875 w 1276454"/>
                  <a:gd name="connsiteY10" fmla="*/ 128590 h 434411"/>
                  <a:gd name="connsiteX11" fmla="*/ 29875 w 1276454"/>
                  <a:gd name="connsiteY11" fmla="*/ 187977 h 434411"/>
                  <a:gd name="connsiteX12" fmla="*/ 40 w 1276454"/>
                  <a:gd name="connsiteY12" fmla="*/ 187977 h 434411"/>
                  <a:gd name="connsiteX13" fmla="*/ 29875 w 1276454"/>
                  <a:gd name="connsiteY13" fmla="*/ 103260 h 434411"/>
                  <a:gd name="connsiteX14" fmla="*/ 46553 w 1276454"/>
                  <a:gd name="connsiteY14" fmla="*/ 103260 h 434411"/>
                  <a:gd name="connsiteX15" fmla="*/ 61086 w 1276454"/>
                  <a:gd name="connsiteY15" fmla="*/ 98372 h 434411"/>
                  <a:gd name="connsiteX16" fmla="*/ 66389 w 1276454"/>
                  <a:gd name="connsiteY16" fmla="*/ 84475 h 434411"/>
                  <a:gd name="connsiteX17" fmla="*/ 61086 w 1276454"/>
                  <a:gd name="connsiteY17" fmla="*/ 71143 h 434411"/>
                  <a:gd name="connsiteX18" fmla="*/ 46553 w 1276454"/>
                  <a:gd name="connsiteY18" fmla="*/ 66457 h 434411"/>
                  <a:gd name="connsiteX19" fmla="*/ 29875 w 1276454"/>
                  <a:gd name="connsiteY19" fmla="*/ 66457 h 434411"/>
                  <a:gd name="connsiteX20" fmla="*/ 29875 w 1276454"/>
                  <a:gd name="connsiteY20" fmla="*/ 103301 h 434411"/>
                  <a:gd name="connsiteX21" fmla="*/ 140429 w 1276454"/>
                  <a:gd name="connsiteY21" fmla="*/ 187937 h 434411"/>
                  <a:gd name="connsiteX22" fmla="*/ 140429 w 1276454"/>
                  <a:gd name="connsiteY22" fmla="*/ 40965 h 434411"/>
                  <a:gd name="connsiteX23" fmla="*/ 225845 w 1276454"/>
                  <a:gd name="connsiteY23" fmla="*/ 40965 h 434411"/>
                  <a:gd name="connsiteX24" fmla="*/ 225845 w 1276454"/>
                  <a:gd name="connsiteY24" fmla="*/ 66457 h 434411"/>
                  <a:gd name="connsiteX25" fmla="*/ 170062 w 1276454"/>
                  <a:gd name="connsiteY25" fmla="*/ 66457 h 434411"/>
                  <a:gd name="connsiteX26" fmla="*/ 170062 w 1276454"/>
                  <a:gd name="connsiteY26" fmla="*/ 100351 h 434411"/>
                  <a:gd name="connsiteX27" fmla="*/ 217384 w 1276454"/>
                  <a:gd name="connsiteY27" fmla="*/ 100351 h 434411"/>
                  <a:gd name="connsiteX28" fmla="*/ 217384 w 1276454"/>
                  <a:gd name="connsiteY28" fmla="*/ 125843 h 434411"/>
                  <a:gd name="connsiteX29" fmla="*/ 170062 w 1276454"/>
                  <a:gd name="connsiteY29" fmla="*/ 125843 h 434411"/>
                  <a:gd name="connsiteX30" fmla="*/ 170062 w 1276454"/>
                  <a:gd name="connsiteY30" fmla="*/ 162485 h 434411"/>
                  <a:gd name="connsiteX31" fmla="*/ 225845 w 1276454"/>
                  <a:gd name="connsiteY31" fmla="*/ 162485 h 434411"/>
                  <a:gd name="connsiteX32" fmla="*/ 225845 w 1276454"/>
                  <a:gd name="connsiteY32" fmla="*/ 187977 h 434411"/>
                  <a:gd name="connsiteX33" fmla="*/ 140429 w 1276454"/>
                  <a:gd name="connsiteY33" fmla="*/ 187977 h 434411"/>
                  <a:gd name="connsiteX34" fmla="*/ 169293 w 1276454"/>
                  <a:gd name="connsiteY34" fmla="*/ 28401 h 434411"/>
                  <a:gd name="connsiteX35" fmla="*/ 192853 w 1276454"/>
                  <a:gd name="connsiteY35" fmla="*/ 0 h 434411"/>
                  <a:gd name="connsiteX36" fmla="*/ 223497 w 1276454"/>
                  <a:gd name="connsiteY36" fmla="*/ 0 h 434411"/>
                  <a:gd name="connsiteX37" fmla="*/ 196415 w 1276454"/>
                  <a:gd name="connsiteY37" fmla="*/ 28401 h 434411"/>
                  <a:gd name="connsiteX38" fmla="*/ 169333 w 1276454"/>
                  <a:gd name="connsiteY38" fmla="*/ 28401 h 434411"/>
                  <a:gd name="connsiteX39" fmla="*/ 262197 w 1276454"/>
                  <a:gd name="connsiteY39" fmla="*/ 187937 h 434411"/>
                  <a:gd name="connsiteX40" fmla="*/ 262197 w 1276454"/>
                  <a:gd name="connsiteY40" fmla="*/ 40965 h 434411"/>
                  <a:gd name="connsiteX41" fmla="*/ 310694 w 1276454"/>
                  <a:gd name="connsiteY41" fmla="*/ 40965 h 434411"/>
                  <a:gd name="connsiteX42" fmla="*/ 348584 w 1276454"/>
                  <a:gd name="connsiteY42" fmla="*/ 52721 h 434411"/>
                  <a:gd name="connsiteX43" fmla="*/ 362510 w 1276454"/>
                  <a:gd name="connsiteY43" fmla="*/ 84879 h 434411"/>
                  <a:gd name="connsiteX44" fmla="*/ 348584 w 1276454"/>
                  <a:gd name="connsiteY44" fmla="*/ 116834 h 434411"/>
                  <a:gd name="connsiteX45" fmla="*/ 310694 w 1276454"/>
                  <a:gd name="connsiteY45" fmla="*/ 128590 h 434411"/>
                  <a:gd name="connsiteX46" fmla="*/ 292032 w 1276454"/>
                  <a:gd name="connsiteY46" fmla="*/ 128590 h 434411"/>
                  <a:gd name="connsiteX47" fmla="*/ 292032 w 1276454"/>
                  <a:gd name="connsiteY47" fmla="*/ 187977 h 434411"/>
                  <a:gd name="connsiteX48" fmla="*/ 262197 w 1276454"/>
                  <a:gd name="connsiteY48" fmla="*/ 187977 h 434411"/>
                  <a:gd name="connsiteX49" fmla="*/ 292032 w 1276454"/>
                  <a:gd name="connsiteY49" fmla="*/ 103260 h 434411"/>
                  <a:gd name="connsiteX50" fmla="*/ 311868 w 1276454"/>
                  <a:gd name="connsiteY50" fmla="*/ 103260 h 434411"/>
                  <a:gd name="connsiteX51" fmla="*/ 326805 w 1276454"/>
                  <a:gd name="connsiteY51" fmla="*/ 98170 h 434411"/>
                  <a:gd name="connsiteX52" fmla="*/ 332108 w 1276454"/>
                  <a:gd name="connsiteY52" fmla="*/ 84434 h 434411"/>
                  <a:gd name="connsiteX53" fmla="*/ 326603 w 1276454"/>
                  <a:gd name="connsiteY53" fmla="*/ 71102 h 434411"/>
                  <a:gd name="connsiteX54" fmla="*/ 311868 w 1276454"/>
                  <a:gd name="connsiteY54" fmla="*/ 66416 h 434411"/>
                  <a:gd name="connsiteX55" fmla="*/ 292032 w 1276454"/>
                  <a:gd name="connsiteY55" fmla="*/ 66416 h 434411"/>
                  <a:gd name="connsiteX56" fmla="*/ 292032 w 1276454"/>
                  <a:gd name="connsiteY56" fmla="*/ 103260 h 434411"/>
                  <a:gd name="connsiteX57" fmla="*/ 386475 w 1276454"/>
                  <a:gd name="connsiteY57" fmla="*/ 130489 h 434411"/>
                  <a:gd name="connsiteX58" fmla="*/ 386475 w 1276454"/>
                  <a:gd name="connsiteY58" fmla="*/ 40924 h 434411"/>
                  <a:gd name="connsiteX59" fmla="*/ 416309 w 1276454"/>
                  <a:gd name="connsiteY59" fmla="*/ 40924 h 434411"/>
                  <a:gd name="connsiteX60" fmla="*/ 416309 w 1276454"/>
                  <a:gd name="connsiteY60" fmla="*/ 132832 h 434411"/>
                  <a:gd name="connsiteX61" fmla="*/ 424163 w 1276454"/>
                  <a:gd name="connsiteY61" fmla="*/ 155941 h 434411"/>
                  <a:gd name="connsiteX62" fmla="*/ 445941 w 1276454"/>
                  <a:gd name="connsiteY62" fmla="*/ 164182 h 434411"/>
                  <a:gd name="connsiteX63" fmla="*/ 467558 w 1276454"/>
                  <a:gd name="connsiteY63" fmla="*/ 155941 h 434411"/>
                  <a:gd name="connsiteX64" fmla="*/ 475412 w 1276454"/>
                  <a:gd name="connsiteY64" fmla="*/ 132832 h 434411"/>
                  <a:gd name="connsiteX65" fmla="*/ 475412 w 1276454"/>
                  <a:gd name="connsiteY65" fmla="*/ 40924 h 434411"/>
                  <a:gd name="connsiteX66" fmla="*/ 505246 w 1276454"/>
                  <a:gd name="connsiteY66" fmla="*/ 40924 h 434411"/>
                  <a:gd name="connsiteX67" fmla="*/ 505246 w 1276454"/>
                  <a:gd name="connsiteY67" fmla="*/ 130489 h 434411"/>
                  <a:gd name="connsiteX68" fmla="*/ 489337 w 1276454"/>
                  <a:gd name="connsiteY68" fmla="*/ 175777 h 434411"/>
                  <a:gd name="connsiteX69" fmla="*/ 445739 w 1276454"/>
                  <a:gd name="connsiteY69" fmla="*/ 192057 h 434411"/>
                  <a:gd name="connsiteX70" fmla="*/ 402343 w 1276454"/>
                  <a:gd name="connsiteY70" fmla="*/ 175777 h 434411"/>
                  <a:gd name="connsiteX71" fmla="*/ 386434 w 1276454"/>
                  <a:gd name="connsiteY71" fmla="*/ 130489 h 434411"/>
                  <a:gd name="connsiteX72" fmla="*/ 544149 w 1276454"/>
                  <a:gd name="connsiteY72" fmla="*/ 187896 h 434411"/>
                  <a:gd name="connsiteX73" fmla="*/ 544149 w 1276454"/>
                  <a:gd name="connsiteY73" fmla="*/ 40924 h 434411"/>
                  <a:gd name="connsiteX74" fmla="*/ 585764 w 1276454"/>
                  <a:gd name="connsiteY74" fmla="*/ 40924 h 434411"/>
                  <a:gd name="connsiteX75" fmla="*/ 621711 w 1276454"/>
                  <a:gd name="connsiteY75" fmla="*/ 51509 h 434411"/>
                  <a:gd name="connsiteX76" fmla="*/ 634867 w 1276454"/>
                  <a:gd name="connsiteY76" fmla="*/ 80919 h 434411"/>
                  <a:gd name="connsiteX77" fmla="*/ 619363 w 1276454"/>
                  <a:gd name="connsiteY77" fmla="*/ 109926 h 434411"/>
                  <a:gd name="connsiteX78" fmla="*/ 637215 w 1276454"/>
                  <a:gd name="connsiteY78" fmla="*/ 124025 h 434411"/>
                  <a:gd name="connsiteX79" fmla="*/ 643490 w 1276454"/>
                  <a:gd name="connsiteY79" fmla="*/ 144589 h 434411"/>
                  <a:gd name="connsiteX80" fmla="*/ 628755 w 1276454"/>
                  <a:gd name="connsiteY80" fmla="*/ 176342 h 434411"/>
                  <a:gd name="connsiteX81" fmla="*/ 588881 w 1276454"/>
                  <a:gd name="connsiteY81" fmla="*/ 187896 h 434411"/>
                  <a:gd name="connsiteX82" fmla="*/ 544109 w 1276454"/>
                  <a:gd name="connsiteY82" fmla="*/ 187896 h 434411"/>
                  <a:gd name="connsiteX83" fmla="*/ 573822 w 1276454"/>
                  <a:gd name="connsiteY83" fmla="*/ 162404 h 434411"/>
                  <a:gd name="connsiteX84" fmla="*/ 590702 w 1276454"/>
                  <a:gd name="connsiteY84" fmla="*/ 162404 h 434411"/>
                  <a:gd name="connsiteX85" fmla="*/ 607016 w 1276454"/>
                  <a:gd name="connsiteY85" fmla="*/ 157314 h 434411"/>
                  <a:gd name="connsiteX86" fmla="*/ 612927 w 1276454"/>
                  <a:gd name="connsiteY86" fmla="*/ 143013 h 434411"/>
                  <a:gd name="connsiteX87" fmla="*/ 607016 w 1276454"/>
                  <a:gd name="connsiteY87" fmla="*/ 128914 h 434411"/>
                  <a:gd name="connsiteX88" fmla="*/ 590702 w 1276454"/>
                  <a:gd name="connsiteY88" fmla="*/ 124025 h 434411"/>
                  <a:gd name="connsiteX89" fmla="*/ 573822 w 1276454"/>
                  <a:gd name="connsiteY89" fmla="*/ 124025 h 434411"/>
                  <a:gd name="connsiteX90" fmla="*/ 573822 w 1276454"/>
                  <a:gd name="connsiteY90" fmla="*/ 162445 h 434411"/>
                  <a:gd name="connsiteX91" fmla="*/ 573822 w 1276454"/>
                  <a:gd name="connsiteY91" fmla="*/ 98533 h 434411"/>
                  <a:gd name="connsiteX92" fmla="*/ 586371 w 1276454"/>
                  <a:gd name="connsiteY92" fmla="*/ 98533 h 434411"/>
                  <a:gd name="connsiteX93" fmla="*/ 599527 w 1276454"/>
                  <a:gd name="connsiteY93" fmla="*/ 94211 h 434411"/>
                  <a:gd name="connsiteX94" fmla="*/ 604223 w 1276454"/>
                  <a:gd name="connsiteY94" fmla="*/ 82253 h 434411"/>
                  <a:gd name="connsiteX95" fmla="*/ 599527 w 1276454"/>
                  <a:gd name="connsiteY95" fmla="*/ 70698 h 434411"/>
                  <a:gd name="connsiteX96" fmla="*/ 586371 w 1276454"/>
                  <a:gd name="connsiteY96" fmla="*/ 66376 h 434411"/>
                  <a:gd name="connsiteX97" fmla="*/ 573822 w 1276454"/>
                  <a:gd name="connsiteY97" fmla="*/ 66376 h 434411"/>
                  <a:gd name="connsiteX98" fmla="*/ 573822 w 1276454"/>
                  <a:gd name="connsiteY98" fmla="*/ 98533 h 434411"/>
                  <a:gd name="connsiteX99" fmla="*/ 675956 w 1276454"/>
                  <a:gd name="connsiteY99" fmla="*/ 187896 h 434411"/>
                  <a:gd name="connsiteX100" fmla="*/ 675956 w 1276454"/>
                  <a:gd name="connsiteY100" fmla="*/ 40924 h 434411"/>
                  <a:gd name="connsiteX101" fmla="*/ 705629 w 1276454"/>
                  <a:gd name="connsiteY101" fmla="*/ 40924 h 434411"/>
                  <a:gd name="connsiteX102" fmla="*/ 705629 w 1276454"/>
                  <a:gd name="connsiteY102" fmla="*/ 160869 h 434411"/>
                  <a:gd name="connsiteX103" fmla="*/ 761412 w 1276454"/>
                  <a:gd name="connsiteY103" fmla="*/ 160869 h 434411"/>
                  <a:gd name="connsiteX104" fmla="*/ 761412 w 1276454"/>
                  <a:gd name="connsiteY104" fmla="*/ 187896 h 434411"/>
                  <a:gd name="connsiteX105" fmla="*/ 675996 w 1276454"/>
                  <a:gd name="connsiteY105" fmla="*/ 187896 h 434411"/>
                  <a:gd name="connsiteX106" fmla="*/ 789668 w 1276454"/>
                  <a:gd name="connsiteY106" fmla="*/ 187896 h 434411"/>
                  <a:gd name="connsiteX107" fmla="*/ 789668 w 1276454"/>
                  <a:gd name="connsiteY107" fmla="*/ 40924 h 434411"/>
                  <a:gd name="connsiteX108" fmla="*/ 819341 w 1276454"/>
                  <a:gd name="connsiteY108" fmla="*/ 40924 h 434411"/>
                  <a:gd name="connsiteX109" fmla="*/ 819341 w 1276454"/>
                  <a:gd name="connsiteY109" fmla="*/ 187896 h 434411"/>
                  <a:gd name="connsiteX110" fmla="*/ 789668 w 1276454"/>
                  <a:gd name="connsiteY110" fmla="*/ 187896 h 434411"/>
                  <a:gd name="connsiteX111" fmla="*/ 855652 w 1276454"/>
                  <a:gd name="connsiteY111" fmla="*/ 144387 h 434411"/>
                  <a:gd name="connsiteX112" fmla="*/ 849944 w 1276454"/>
                  <a:gd name="connsiteY112" fmla="*/ 114410 h 434411"/>
                  <a:gd name="connsiteX113" fmla="*/ 855652 w 1276454"/>
                  <a:gd name="connsiteY113" fmla="*/ 84636 h 434411"/>
                  <a:gd name="connsiteX114" fmla="*/ 871359 w 1276454"/>
                  <a:gd name="connsiteY114" fmla="*/ 59750 h 434411"/>
                  <a:gd name="connsiteX115" fmla="*/ 896093 w 1276454"/>
                  <a:gd name="connsiteY115" fmla="*/ 42904 h 434411"/>
                  <a:gd name="connsiteX116" fmla="*/ 927709 w 1276454"/>
                  <a:gd name="connsiteY116" fmla="*/ 36642 h 434411"/>
                  <a:gd name="connsiteX117" fmla="*/ 959325 w 1276454"/>
                  <a:gd name="connsiteY117" fmla="*/ 42904 h 434411"/>
                  <a:gd name="connsiteX118" fmla="*/ 984059 w 1276454"/>
                  <a:gd name="connsiteY118" fmla="*/ 59750 h 434411"/>
                  <a:gd name="connsiteX119" fmla="*/ 999766 w 1276454"/>
                  <a:gd name="connsiteY119" fmla="*/ 84636 h 434411"/>
                  <a:gd name="connsiteX120" fmla="*/ 1005473 w 1276454"/>
                  <a:gd name="connsiteY120" fmla="*/ 114410 h 434411"/>
                  <a:gd name="connsiteX121" fmla="*/ 997822 w 1276454"/>
                  <a:gd name="connsiteY121" fmla="*/ 148911 h 434411"/>
                  <a:gd name="connsiteX122" fmla="*/ 976610 w 1276454"/>
                  <a:gd name="connsiteY122" fmla="*/ 175777 h 434411"/>
                  <a:gd name="connsiteX123" fmla="*/ 985435 w 1276454"/>
                  <a:gd name="connsiteY123" fmla="*/ 184220 h 434411"/>
                  <a:gd name="connsiteX124" fmla="*/ 1016079 w 1276454"/>
                  <a:gd name="connsiteY124" fmla="*/ 198117 h 434411"/>
                  <a:gd name="connsiteX125" fmla="*/ 1026686 w 1276454"/>
                  <a:gd name="connsiteY125" fmla="*/ 196542 h 434411"/>
                  <a:gd name="connsiteX126" fmla="*/ 1026686 w 1276454"/>
                  <a:gd name="connsiteY126" fmla="*/ 221832 h 434411"/>
                  <a:gd name="connsiteX127" fmla="*/ 1011181 w 1276454"/>
                  <a:gd name="connsiteY127" fmla="*/ 224377 h 434411"/>
                  <a:gd name="connsiteX128" fmla="*/ 965437 w 1276454"/>
                  <a:gd name="connsiteY128" fmla="*/ 205187 h 434411"/>
                  <a:gd name="connsiteX129" fmla="*/ 947949 w 1276454"/>
                  <a:gd name="connsiteY129" fmla="*/ 189512 h 434411"/>
                  <a:gd name="connsiteX130" fmla="*/ 927709 w 1276454"/>
                  <a:gd name="connsiteY130" fmla="*/ 192057 h 434411"/>
                  <a:gd name="connsiteX131" fmla="*/ 896093 w 1276454"/>
                  <a:gd name="connsiteY131" fmla="*/ 185796 h 434411"/>
                  <a:gd name="connsiteX132" fmla="*/ 871359 w 1276454"/>
                  <a:gd name="connsiteY132" fmla="*/ 169151 h 434411"/>
                  <a:gd name="connsiteX133" fmla="*/ 855652 w 1276454"/>
                  <a:gd name="connsiteY133" fmla="*/ 144467 h 434411"/>
                  <a:gd name="connsiteX134" fmla="*/ 893947 w 1276454"/>
                  <a:gd name="connsiteY134" fmla="*/ 78940 h 434411"/>
                  <a:gd name="connsiteX135" fmla="*/ 880386 w 1276454"/>
                  <a:gd name="connsiteY135" fmla="*/ 114410 h 434411"/>
                  <a:gd name="connsiteX136" fmla="*/ 893947 w 1276454"/>
                  <a:gd name="connsiteY136" fmla="*/ 149881 h 434411"/>
                  <a:gd name="connsiteX137" fmla="*/ 927911 w 1276454"/>
                  <a:gd name="connsiteY137" fmla="*/ 164182 h 434411"/>
                  <a:gd name="connsiteX138" fmla="*/ 952079 w 1276454"/>
                  <a:gd name="connsiteY138" fmla="*/ 157718 h 434411"/>
                  <a:gd name="connsiteX139" fmla="*/ 968959 w 1276454"/>
                  <a:gd name="connsiteY139" fmla="*/ 139700 h 434411"/>
                  <a:gd name="connsiteX140" fmla="*/ 975031 w 1276454"/>
                  <a:gd name="connsiteY140" fmla="*/ 114410 h 434411"/>
                  <a:gd name="connsiteX141" fmla="*/ 961470 w 1276454"/>
                  <a:gd name="connsiteY141" fmla="*/ 78940 h 434411"/>
                  <a:gd name="connsiteX142" fmla="*/ 927709 w 1276454"/>
                  <a:gd name="connsiteY142" fmla="*/ 64639 h 434411"/>
                  <a:gd name="connsiteX143" fmla="*/ 893745 w 1276454"/>
                  <a:gd name="connsiteY143" fmla="*/ 78940 h 434411"/>
                  <a:gd name="connsiteX144" fmla="*/ 893947 w 1276454"/>
                  <a:gd name="connsiteY144" fmla="*/ 78940 h 434411"/>
                  <a:gd name="connsiteX145" fmla="*/ 1033365 w 1276454"/>
                  <a:gd name="connsiteY145" fmla="*/ 130489 h 434411"/>
                  <a:gd name="connsiteX146" fmla="*/ 1033365 w 1276454"/>
                  <a:gd name="connsiteY146" fmla="*/ 40924 h 434411"/>
                  <a:gd name="connsiteX147" fmla="*/ 1063200 w 1276454"/>
                  <a:gd name="connsiteY147" fmla="*/ 40924 h 434411"/>
                  <a:gd name="connsiteX148" fmla="*/ 1063200 w 1276454"/>
                  <a:gd name="connsiteY148" fmla="*/ 132832 h 434411"/>
                  <a:gd name="connsiteX149" fmla="*/ 1071053 w 1276454"/>
                  <a:gd name="connsiteY149" fmla="*/ 155941 h 434411"/>
                  <a:gd name="connsiteX150" fmla="*/ 1092832 w 1276454"/>
                  <a:gd name="connsiteY150" fmla="*/ 164182 h 434411"/>
                  <a:gd name="connsiteX151" fmla="*/ 1114449 w 1276454"/>
                  <a:gd name="connsiteY151" fmla="*/ 155941 h 434411"/>
                  <a:gd name="connsiteX152" fmla="*/ 1122302 w 1276454"/>
                  <a:gd name="connsiteY152" fmla="*/ 132832 h 434411"/>
                  <a:gd name="connsiteX153" fmla="*/ 1122302 w 1276454"/>
                  <a:gd name="connsiteY153" fmla="*/ 40924 h 434411"/>
                  <a:gd name="connsiteX154" fmla="*/ 1152137 w 1276454"/>
                  <a:gd name="connsiteY154" fmla="*/ 40924 h 434411"/>
                  <a:gd name="connsiteX155" fmla="*/ 1152137 w 1276454"/>
                  <a:gd name="connsiteY155" fmla="*/ 130489 h 434411"/>
                  <a:gd name="connsiteX156" fmla="*/ 1136228 w 1276454"/>
                  <a:gd name="connsiteY156" fmla="*/ 175777 h 434411"/>
                  <a:gd name="connsiteX157" fmla="*/ 1092629 w 1276454"/>
                  <a:gd name="connsiteY157" fmla="*/ 192057 h 434411"/>
                  <a:gd name="connsiteX158" fmla="*/ 1049234 w 1276454"/>
                  <a:gd name="connsiteY158" fmla="*/ 175777 h 434411"/>
                  <a:gd name="connsiteX159" fmla="*/ 1033324 w 1276454"/>
                  <a:gd name="connsiteY159" fmla="*/ 130489 h 434411"/>
                  <a:gd name="connsiteX160" fmla="*/ 1191039 w 1276454"/>
                  <a:gd name="connsiteY160" fmla="*/ 187896 h 434411"/>
                  <a:gd name="connsiteX161" fmla="*/ 1191039 w 1276454"/>
                  <a:gd name="connsiteY161" fmla="*/ 40924 h 434411"/>
                  <a:gd name="connsiteX162" fmla="*/ 1276455 w 1276454"/>
                  <a:gd name="connsiteY162" fmla="*/ 40924 h 434411"/>
                  <a:gd name="connsiteX163" fmla="*/ 1276455 w 1276454"/>
                  <a:gd name="connsiteY163" fmla="*/ 66416 h 434411"/>
                  <a:gd name="connsiteX164" fmla="*/ 1220672 w 1276454"/>
                  <a:gd name="connsiteY164" fmla="*/ 66416 h 434411"/>
                  <a:gd name="connsiteX165" fmla="*/ 1220672 w 1276454"/>
                  <a:gd name="connsiteY165" fmla="*/ 100311 h 434411"/>
                  <a:gd name="connsiteX166" fmla="*/ 1267994 w 1276454"/>
                  <a:gd name="connsiteY166" fmla="*/ 100311 h 434411"/>
                  <a:gd name="connsiteX167" fmla="*/ 1267994 w 1276454"/>
                  <a:gd name="connsiteY167" fmla="*/ 125803 h 434411"/>
                  <a:gd name="connsiteX168" fmla="*/ 1220672 w 1276454"/>
                  <a:gd name="connsiteY168" fmla="*/ 125803 h 434411"/>
                  <a:gd name="connsiteX169" fmla="*/ 1220672 w 1276454"/>
                  <a:gd name="connsiteY169" fmla="*/ 162445 h 434411"/>
                  <a:gd name="connsiteX170" fmla="*/ 1276455 w 1276454"/>
                  <a:gd name="connsiteY170" fmla="*/ 162445 h 434411"/>
                  <a:gd name="connsiteX171" fmla="*/ 1276455 w 1276454"/>
                  <a:gd name="connsiteY171" fmla="*/ 187937 h 434411"/>
                  <a:gd name="connsiteX172" fmla="*/ 1191039 w 1276454"/>
                  <a:gd name="connsiteY172" fmla="*/ 187937 h 434411"/>
                  <a:gd name="connsiteX173" fmla="*/ 0 w 1276454"/>
                  <a:gd name="connsiteY173" fmla="*/ 400517 h 434411"/>
                  <a:gd name="connsiteX174" fmla="*/ 0 w 1276454"/>
                  <a:gd name="connsiteY174" fmla="*/ 253545 h 434411"/>
                  <a:gd name="connsiteX175" fmla="*/ 85415 w 1276454"/>
                  <a:gd name="connsiteY175" fmla="*/ 253545 h 434411"/>
                  <a:gd name="connsiteX176" fmla="*/ 85415 w 1276454"/>
                  <a:gd name="connsiteY176" fmla="*/ 279037 h 434411"/>
                  <a:gd name="connsiteX177" fmla="*/ 29835 w 1276454"/>
                  <a:gd name="connsiteY177" fmla="*/ 279037 h 434411"/>
                  <a:gd name="connsiteX178" fmla="*/ 29835 w 1276454"/>
                  <a:gd name="connsiteY178" fmla="*/ 312932 h 434411"/>
                  <a:gd name="connsiteX179" fmla="*/ 77157 w 1276454"/>
                  <a:gd name="connsiteY179" fmla="*/ 312932 h 434411"/>
                  <a:gd name="connsiteX180" fmla="*/ 77157 w 1276454"/>
                  <a:gd name="connsiteY180" fmla="*/ 338424 h 434411"/>
                  <a:gd name="connsiteX181" fmla="*/ 29835 w 1276454"/>
                  <a:gd name="connsiteY181" fmla="*/ 338424 h 434411"/>
                  <a:gd name="connsiteX182" fmla="*/ 29835 w 1276454"/>
                  <a:gd name="connsiteY182" fmla="*/ 400557 h 434411"/>
                  <a:gd name="connsiteX183" fmla="*/ 0 w 1276454"/>
                  <a:gd name="connsiteY183" fmla="*/ 400557 h 434411"/>
                  <a:gd name="connsiteX184" fmla="*/ 113712 w 1276454"/>
                  <a:gd name="connsiteY184" fmla="*/ 400517 h 434411"/>
                  <a:gd name="connsiteX185" fmla="*/ 113712 w 1276454"/>
                  <a:gd name="connsiteY185" fmla="*/ 253545 h 434411"/>
                  <a:gd name="connsiteX186" fmla="*/ 158484 w 1276454"/>
                  <a:gd name="connsiteY186" fmla="*/ 253545 h 434411"/>
                  <a:gd name="connsiteX187" fmla="*/ 196779 w 1276454"/>
                  <a:gd name="connsiteY187" fmla="*/ 265301 h 434411"/>
                  <a:gd name="connsiteX188" fmla="*/ 210705 w 1276454"/>
                  <a:gd name="connsiteY188" fmla="*/ 297459 h 434411"/>
                  <a:gd name="connsiteX189" fmla="*/ 204633 w 1276454"/>
                  <a:gd name="connsiteY189" fmla="*/ 320405 h 434411"/>
                  <a:gd name="connsiteX190" fmla="*/ 187347 w 1276454"/>
                  <a:gd name="connsiteY190" fmla="*/ 335515 h 434411"/>
                  <a:gd name="connsiteX191" fmla="*/ 233293 w 1276454"/>
                  <a:gd name="connsiteY191" fmla="*/ 400598 h 434411"/>
                  <a:gd name="connsiteX192" fmla="*/ 197751 w 1276454"/>
                  <a:gd name="connsiteY192" fmla="*/ 400598 h 434411"/>
                  <a:gd name="connsiteX193" fmla="*/ 158686 w 1276454"/>
                  <a:gd name="connsiteY193" fmla="*/ 341211 h 434411"/>
                  <a:gd name="connsiteX194" fmla="*/ 143547 w 1276454"/>
                  <a:gd name="connsiteY194" fmla="*/ 341211 h 434411"/>
                  <a:gd name="connsiteX195" fmla="*/ 143547 w 1276454"/>
                  <a:gd name="connsiteY195" fmla="*/ 400598 h 434411"/>
                  <a:gd name="connsiteX196" fmla="*/ 113712 w 1276454"/>
                  <a:gd name="connsiteY196" fmla="*/ 400598 h 434411"/>
                  <a:gd name="connsiteX197" fmla="*/ 143547 w 1276454"/>
                  <a:gd name="connsiteY197" fmla="*/ 315840 h 434411"/>
                  <a:gd name="connsiteX198" fmla="*/ 160225 w 1276454"/>
                  <a:gd name="connsiteY198" fmla="*/ 315840 h 434411"/>
                  <a:gd name="connsiteX199" fmla="*/ 174960 w 1276454"/>
                  <a:gd name="connsiteY199" fmla="*/ 310952 h 434411"/>
                  <a:gd name="connsiteX200" fmla="*/ 180061 w 1276454"/>
                  <a:gd name="connsiteY200" fmla="*/ 297055 h 434411"/>
                  <a:gd name="connsiteX201" fmla="*/ 174960 w 1276454"/>
                  <a:gd name="connsiteY201" fmla="*/ 283723 h 434411"/>
                  <a:gd name="connsiteX202" fmla="*/ 160225 w 1276454"/>
                  <a:gd name="connsiteY202" fmla="*/ 279037 h 434411"/>
                  <a:gd name="connsiteX203" fmla="*/ 143547 w 1276454"/>
                  <a:gd name="connsiteY203" fmla="*/ 279037 h 434411"/>
                  <a:gd name="connsiteX204" fmla="*/ 143547 w 1276454"/>
                  <a:gd name="connsiteY204" fmla="*/ 315881 h 434411"/>
                  <a:gd name="connsiteX205" fmla="*/ 241754 w 1276454"/>
                  <a:gd name="connsiteY205" fmla="*/ 400517 h 434411"/>
                  <a:gd name="connsiteX206" fmla="*/ 297335 w 1276454"/>
                  <a:gd name="connsiteY206" fmla="*/ 253545 h 434411"/>
                  <a:gd name="connsiteX207" fmla="*/ 336237 w 1276454"/>
                  <a:gd name="connsiteY207" fmla="*/ 253545 h 434411"/>
                  <a:gd name="connsiteX208" fmla="*/ 391818 w 1276454"/>
                  <a:gd name="connsiteY208" fmla="*/ 400517 h 434411"/>
                  <a:gd name="connsiteX209" fmla="*/ 360202 w 1276454"/>
                  <a:gd name="connsiteY209" fmla="*/ 400517 h 434411"/>
                  <a:gd name="connsiteX210" fmla="*/ 346074 w 1276454"/>
                  <a:gd name="connsiteY210" fmla="*/ 362299 h 434411"/>
                  <a:gd name="connsiteX211" fmla="*/ 287376 w 1276454"/>
                  <a:gd name="connsiteY211" fmla="*/ 362299 h 434411"/>
                  <a:gd name="connsiteX212" fmla="*/ 273451 w 1276454"/>
                  <a:gd name="connsiteY212" fmla="*/ 400517 h 434411"/>
                  <a:gd name="connsiteX213" fmla="*/ 241835 w 1276454"/>
                  <a:gd name="connsiteY213" fmla="*/ 400517 h 434411"/>
                  <a:gd name="connsiteX214" fmla="*/ 296525 w 1276454"/>
                  <a:gd name="connsiteY214" fmla="*/ 336808 h 434411"/>
                  <a:gd name="connsiteX215" fmla="*/ 336966 w 1276454"/>
                  <a:gd name="connsiteY215" fmla="*/ 336808 h 434411"/>
                  <a:gd name="connsiteX216" fmla="*/ 316725 w 1276454"/>
                  <a:gd name="connsiteY216" fmla="*/ 281744 h 434411"/>
                  <a:gd name="connsiteX217" fmla="*/ 296485 w 1276454"/>
                  <a:gd name="connsiteY217" fmla="*/ 336808 h 434411"/>
                  <a:gd name="connsiteX218" fmla="*/ 416512 w 1276454"/>
                  <a:gd name="connsiteY218" fmla="*/ 400517 h 434411"/>
                  <a:gd name="connsiteX219" fmla="*/ 416512 w 1276454"/>
                  <a:gd name="connsiteY219" fmla="*/ 253545 h 434411"/>
                  <a:gd name="connsiteX220" fmla="*/ 454604 w 1276454"/>
                  <a:gd name="connsiteY220" fmla="*/ 253545 h 434411"/>
                  <a:gd name="connsiteX221" fmla="*/ 520184 w 1276454"/>
                  <a:gd name="connsiteY221" fmla="*/ 358785 h 434411"/>
                  <a:gd name="connsiteX222" fmla="*/ 520184 w 1276454"/>
                  <a:gd name="connsiteY222" fmla="*/ 253545 h 434411"/>
                  <a:gd name="connsiteX223" fmla="*/ 549857 w 1276454"/>
                  <a:gd name="connsiteY223" fmla="*/ 253545 h 434411"/>
                  <a:gd name="connsiteX224" fmla="*/ 549857 w 1276454"/>
                  <a:gd name="connsiteY224" fmla="*/ 400517 h 434411"/>
                  <a:gd name="connsiteX225" fmla="*/ 511764 w 1276454"/>
                  <a:gd name="connsiteY225" fmla="*/ 400517 h 434411"/>
                  <a:gd name="connsiteX226" fmla="*/ 446184 w 1276454"/>
                  <a:gd name="connsiteY226" fmla="*/ 294873 h 434411"/>
                  <a:gd name="connsiteX227" fmla="*/ 446184 w 1276454"/>
                  <a:gd name="connsiteY227" fmla="*/ 400517 h 434411"/>
                  <a:gd name="connsiteX228" fmla="*/ 416512 w 1276454"/>
                  <a:gd name="connsiteY228" fmla="*/ 400517 h 434411"/>
                  <a:gd name="connsiteX229" fmla="*/ 580663 w 1276454"/>
                  <a:gd name="connsiteY229" fmla="*/ 327031 h 434411"/>
                  <a:gd name="connsiteX230" fmla="*/ 586371 w 1276454"/>
                  <a:gd name="connsiteY230" fmla="*/ 297257 h 434411"/>
                  <a:gd name="connsiteX231" fmla="*/ 602078 w 1276454"/>
                  <a:gd name="connsiteY231" fmla="*/ 272371 h 434411"/>
                  <a:gd name="connsiteX232" fmla="*/ 626812 w 1276454"/>
                  <a:gd name="connsiteY232" fmla="*/ 255726 h 434411"/>
                  <a:gd name="connsiteX233" fmla="*/ 658630 w 1276454"/>
                  <a:gd name="connsiteY233" fmla="*/ 249465 h 434411"/>
                  <a:gd name="connsiteX234" fmla="*/ 693970 w 1276454"/>
                  <a:gd name="connsiteY234" fmla="*/ 257302 h 434411"/>
                  <a:gd name="connsiteX235" fmla="*/ 720283 w 1276454"/>
                  <a:gd name="connsiteY235" fmla="*/ 279239 h 434411"/>
                  <a:gd name="connsiteX236" fmla="*/ 696925 w 1276454"/>
                  <a:gd name="connsiteY236" fmla="*/ 297459 h 434411"/>
                  <a:gd name="connsiteX237" fmla="*/ 680611 w 1276454"/>
                  <a:gd name="connsiteY237" fmla="*/ 282754 h 434411"/>
                  <a:gd name="connsiteX238" fmla="*/ 658630 w 1276454"/>
                  <a:gd name="connsiteY238" fmla="*/ 277259 h 434411"/>
                  <a:gd name="connsiteX239" fmla="*/ 624666 w 1276454"/>
                  <a:gd name="connsiteY239" fmla="*/ 291561 h 434411"/>
                  <a:gd name="connsiteX240" fmla="*/ 611105 w 1276454"/>
                  <a:gd name="connsiteY240" fmla="*/ 327031 h 434411"/>
                  <a:gd name="connsiteX241" fmla="*/ 624666 w 1276454"/>
                  <a:gd name="connsiteY241" fmla="*/ 362703 h 434411"/>
                  <a:gd name="connsiteX242" fmla="*/ 658630 w 1276454"/>
                  <a:gd name="connsiteY242" fmla="*/ 376803 h 434411"/>
                  <a:gd name="connsiteX243" fmla="*/ 680611 w 1276454"/>
                  <a:gd name="connsiteY243" fmla="*/ 371510 h 434411"/>
                  <a:gd name="connsiteX244" fmla="*/ 696925 w 1276454"/>
                  <a:gd name="connsiteY244" fmla="*/ 356603 h 434411"/>
                  <a:gd name="connsiteX245" fmla="*/ 720283 w 1276454"/>
                  <a:gd name="connsiteY245" fmla="*/ 374621 h 434411"/>
                  <a:gd name="connsiteX246" fmla="*/ 698666 w 1276454"/>
                  <a:gd name="connsiteY246" fmla="*/ 394215 h 434411"/>
                  <a:gd name="connsiteX247" fmla="*/ 670005 w 1276454"/>
                  <a:gd name="connsiteY247" fmla="*/ 403830 h 434411"/>
                  <a:gd name="connsiteX248" fmla="*/ 651748 w 1276454"/>
                  <a:gd name="connsiteY248" fmla="*/ 434412 h 434411"/>
                  <a:gd name="connsiteX249" fmla="*/ 625435 w 1276454"/>
                  <a:gd name="connsiteY249" fmla="*/ 434412 h 434411"/>
                  <a:gd name="connsiteX250" fmla="*/ 643895 w 1276454"/>
                  <a:gd name="connsiteY250" fmla="*/ 403466 h 434411"/>
                  <a:gd name="connsiteX251" fmla="*/ 610700 w 1276454"/>
                  <a:gd name="connsiteY251" fmla="*/ 389165 h 434411"/>
                  <a:gd name="connsiteX252" fmla="*/ 588314 w 1276454"/>
                  <a:gd name="connsiteY252" fmla="*/ 361936 h 434411"/>
                  <a:gd name="connsiteX253" fmla="*/ 580663 w 1276454"/>
                  <a:gd name="connsiteY253" fmla="*/ 327071 h 434411"/>
                  <a:gd name="connsiteX254" fmla="*/ 728946 w 1276454"/>
                  <a:gd name="connsiteY254" fmla="*/ 400517 h 434411"/>
                  <a:gd name="connsiteX255" fmla="*/ 784527 w 1276454"/>
                  <a:gd name="connsiteY255" fmla="*/ 253545 h 434411"/>
                  <a:gd name="connsiteX256" fmla="*/ 823429 w 1276454"/>
                  <a:gd name="connsiteY256" fmla="*/ 253545 h 434411"/>
                  <a:gd name="connsiteX257" fmla="*/ 879010 w 1276454"/>
                  <a:gd name="connsiteY257" fmla="*/ 400517 h 434411"/>
                  <a:gd name="connsiteX258" fmla="*/ 847394 w 1276454"/>
                  <a:gd name="connsiteY258" fmla="*/ 400517 h 434411"/>
                  <a:gd name="connsiteX259" fmla="*/ 833468 w 1276454"/>
                  <a:gd name="connsiteY259" fmla="*/ 362299 h 434411"/>
                  <a:gd name="connsiteX260" fmla="*/ 774771 w 1276454"/>
                  <a:gd name="connsiteY260" fmla="*/ 362299 h 434411"/>
                  <a:gd name="connsiteX261" fmla="*/ 760643 w 1276454"/>
                  <a:gd name="connsiteY261" fmla="*/ 400517 h 434411"/>
                  <a:gd name="connsiteX262" fmla="*/ 729027 w 1276454"/>
                  <a:gd name="connsiteY262" fmla="*/ 400517 h 434411"/>
                  <a:gd name="connsiteX263" fmla="*/ 783919 w 1276454"/>
                  <a:gd name="connsiteY263" fmla="*/ 336808 h 434411"/>
                  <a:gd name="connsiteX264" fmla="*/ 824158 w 1276454"/>
                  <a:gd name="connsiteY264" fmla="*/ 336808 h 434411"/>
                  <a:gd name="connsiteX265" fmla="*/ 803917 w 1276454"/>
                  <a:gd name="connsiteY265" fmla="*/ 281744 h 434411"/>
                  <a:gd name="connsiteX266" fmla="*/ 783879 w 1276454"/>
                  <a:gd name="connsiteY266" fmla="*/ 336808 h 434411"/>
                  <a:gd name="connsiteX267" fmla="*/ 903703 w 1276454"/>
                  <a:gd name="connsiteY267" fmla="*/ 400517 h 434411"/>
                  <a:gd name="connsiteX268" fmla="*/ 903703 w 1276454"/>
                  <a:gd name="connsiteY268" fmla="*/ 253545 h 434411"/>
                  <a:gd name="connsiteX269" fmla="*/ 933538 w 1276454"/>
                  <a:gd name="connsiteY269" fmla="*/ 253545 h 434411"/>
                  <a:gd name="connsiteX270" fmla="*/ 933538 w 1276454"/>
                  <a:gd name="connsiteY270" fmla="*/ 400517 h 434411"/>
                  <a:gd name="connsiteX271" fmla="*/ 903703 w 1276454"/>
                  <a:gd name="connsiteY271" fmla="*/ 400517 h 434411"/>
                  <a:gd name="connsiteX272" fmla="*/ 963413 w 1276454"/>
                  <a:gd name="connsiteY272" fmla="*/ 380115 h 434411"/>
                  <a:gd name="connsiteX273" fmla="*/ 985030 w 1276454"/>
                  <a:gd name="connsiteY273" fmla="*/ 360320 h 434411"/>
                  <a:gd name="connsiteX274" fmla="*/ 999968 w 1276454"/>
                  <a:gd name="connsiteY274" fmla="*/ 373652 h 434411"/>
                  <a:gd name="connsiteX275" fmla="*/ 1017456 w 1276454"/>
                  <a:gd name="connsiteY275" fmla="*/ 378338 h 434411"/>
                  <a:gd name="connsiteX276" fmla="*/ 1031219 w 1276454"/>
                  <a:gd name="connsiteY276" fmla="*/ 373813 h 434411"/>
                  <a:gd name="connsiteX277" fmla="*/ 1036320 w 1276454"/>
                  <a:gd name="connsiteY277" fmla="*/ 361289 h 434411"/>
                  <a:gd name="connsiteX278" fmla="*/ 1033567 w 1276454"/>
                  <a:gd name="connsiteY278" fmla="*/ 352684 h 434411"/>
                  <a:gd name="connsiteX279" fmla="*/ 1025916 w 1276454"/>
                  <a:gd name="connsiteY279" fmla="*/ 346221 h 434411"/>
                  <a:gd name="connsiteX280" fmla="*/ 1015108 w 1276454"/>
                  <a:gd name="connsiteY280" fmla="*/ 340726 h 434411"/>
                  <a:gd name="connsiteX281" fmla="*/ 1002721 w 1276454"/>
                  <a:gd name="connsiteY281" fmla="*/ 335030 h 434411"/>
                  <a:gd name="connsiteX282" fmla="*/ 990536 w 1276454"/>
                  <a:gd name="connsiteY282" fmla="*/ 328364 h 434411"/>
                  <a:gd name="connsiteX283" fmla="*/ 979727 w 1276454"/>
                  <a:gd name="connsiteY283" fmla="*/ 319759 h 434411"/>
                  <a:gd name="connsiteX284" fmla="*/ 972076 w 1276454"/>
                  <a:gd name="connsiteY284" fmla="*/ 307801 h 434411"/>
                  <a:gd name="connsiteX285" fmla="*/ 969121 w 1276454"/>
                  <a:gd name="connsiteY285" fmla="*/ 291924 h 434411"/>
                  <a:gd name="connsiteX286" fmla="*/ 982480 w 1276454"/>
                  <a:gd name="connsiteY286" fmla="*/ 261746 h 434411"/>
                  <a:gd name="connsiteX287" fmla="*/ 1016241 w 1276454"/>
                  <a:gd name="connsiteY287" fmla="*/ 249384 h 434411"/>
                  <a:gd name="connsiteX288" fmla="*/ 1067491 w 1276454"/>
                  <a:gd name="connsiteY288" fmla="*/ 274068 h 434411"/>
                  <a:gd name="connsiteX289" fmla="*/ 1045712 w 1276454"/>
                  <a:gd name="connsiteY289" fmla="*/ 293661 h 434411"/>
                  <a:gd name="connsiteX290" fmla="*/ 1016444 w 1276454"/>
                  <a:gd name="connsiteY290" fmla="*/ 275239 h 434411"/>
                  <a:gd name="connsiteX291" fmla="*/ 1004057 w 1276454"/>
                  <a:gd name="connsiteY291" fmla="*/ 279764 h 434411"/>
                  <a:gd name="connsiteX292" fmla="*/ 999361 w 1276454"/>
                  <a:gd name="connsiteY292" fmla="*/ 290753 h 434411"/>
                  <a:gd name="connsiteX293" fmla="*/ 1001709 w 1276454"/>
                  <a:gd name="connsiteY293" fmla="*/ 298388 h 434411"/>
                  <a:gd name="connsiteX294" fmla="*/ 1007781 w 1276454"/>
                  <a:gd name="connsiteY294" fmla="*/ 304448 h 434411"/>
                  <a:gd name="connsiteX295" fmla="*/ 1016808 w 1276454"/>
                  <a:gd name="connsiteY295" fmla="*/ 309538 h 434411"/>
                  <a:gd name="connsiteX296" fmla="*/ 1027212 w 1276454"/>
                  <a:gd name="connsiteY296" fmla="*/ 314426 h 434411"/>
                  <a:gd name="connsiteX297" fmla="*/ 1038425 w 1276454"/>
                  <a:gd name="connsiteY297" fmla="*/ 319517 h 434411"/>
                  <a:gd name="connsiteX298" fmla="*/ 1049031 w 1276454"/>
                  <a:gd name="connsiteY298" fmla="*/ 326183 h 434411"/>
                  <a:gd name="connsiteX299" fmla="*/ 1058059 w 1276454"/>
                  <a:gd name="connsiteY299" fmla="*/ 334788 h 434411"/>
                  <a:gd name="connsiteX300" fmla="*/ 1064131 w 1276454"/>
                  <a:gd name="connsiteY300" fmla="*/ 345978 h 434411"/>
                  <a:gd name="connsiteX301" fmla="*/ 1066479 w 1276454"/>
                  <a:gd name="connsiteY301" fmla="*/ 360683 h 434411"/>
                  <a:gd name="connsiteX302" fmla="*/ 1052148 w 1276454"/>
                  <a:gd name="connsiteY302" fmla="*/ 392639 h 434411"/>
                  <a:gd name="connsiteX303" fmla="*/ 1017780 w 1276454"/>
                  <a:gd name="connsiteY303" fmla="*/ 404597 h 434411"/>
                  <a:gd name="connsiteX304" fmla="*/ 986569 w 1276454"/>
                  <a:gd name="connsiteY304" fmla="*/ 398537 h 434411"/>
                  <a:gd name="connsiteX305" fmla="*/ 963413 w 1276454"/>
                  <a:gd name="connsiteY305" fmla="*/ 380115 h 434411"/>
                  <a:gd name="connsiteX306" fmla="*/ 1099714 w 1276454"/>
                  <a:gd name="connsiteY306" fmla="*/ 400517 h 434411"/>
                  <a:gd name="connsiteX307" fmla="*/ 1099714 w 1276454"/>
                  <a:gd name="connsiteY307" fmla="*/ 253545 h 434411"/>
                  <a:gd name="connsiteX308" fmla="*/ 1185129 w 1276454"/>
                  <a:gd name="connsiteY308" fmla="*/ 253545 h 434411"/>
                  <a:gd name="connsiteX309" fmla="*/ 1185129 w 1276454"/>
                  <a:gd name="connsiteY309" fmla="*/ 279037 h 434411"/>
                  <a:gd name="connsiteX310" fmla="*/ 1129548 w 1276454"/>
                  <a:gd name="connsiteY310" fmla="*/ 279037 h 434411"/>
                  <a:gd name="connsiteX311" fmla="*/ 1129548 w 1276454"/>
                  <a:gd name="connsiteY311" fmla="*/ 312932 h 434411"/>
                  <a:gd name="connsiteX312" fmla="*/ 1176871 w 1276454"/>
                  <a:gd name="connsiteY312" fmla="*/ 312932 h 434411"/>
                  <a:gd name="connsiteX313" fmla="*/ 1176871 w 1276454"/>
                  <a:gd name="connsiteY313" fmla="*/ 338424 h 434411"/>
                  <a:gd name="connsiteX314" fmla="*/ 1129548 w 1276454"/>
                  <a:gd name="connsiteY314" fmla="*/ 338424 h 434411"/>
                  <a:gd name="connsiteX315" fmla="*/ 1129548 w 1276454"/>
                  <a:gd name="connsiteY315" fmla="*/ 375066 h 434411"/>
                  <a:gd name="connsiteX316" fmla="*/ 1185129 w 1276454"/>
                  <a:gd name="connsiteY316" fmla="*/ 375066 h 434411"/>
                  <a:gd name="connsiteX317" fmla="*/ 1185129 w 1276454"/>
                  <a:gd name="connsiteY317" fmla="*/ 400557 h 434411"/>
                  <a:gd name="connsiteX318" fmla="*/ 1099714 w 1276454"/>
                  <a:gd name="connsiteY318" fmla="*/ 400557 h 434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Lst>
                <a:rect l="l" t="t" r="r" b="b"/>
                <a:pathLst>
                  <a:path w="1276454" h="434411">
                    <a:moveTo>
                      <a:pt x="40" y="187937"/>
                    </a:moveTo>
                    <a:lnTo>
                      <a:pt x="40" y="40965"/>
                    </a:lnTo>
                    <a:lnTo>
                      <a:pt x="44813" y="40965"/>
                    </a:lnTo>
                    <a:cubicBezTo>
                      <a:pt x="61046" y="40965"/>
                      <a:pt x="73757" y="44883"/>
                      <a:pt x="82906" y="52721"/>
                    </a:cubicBezTo>
                    <a:cubicBezTo>
                      <a:pt x="92216" y="60558"/>
                      <a:pt x="96912" y="71264"/>
                      <a:pt x="97034" y="84879"/>
                    </a:cubicBezTo>
                    <a:cubicBezTo>
                      <a:pt x="97034" y="93645"/>
                      <a:pt x="95010" y="101200"/>
                      <a:pt x="90961" y="107623"/>
                    </a:cubicBezTo>
                    <a:cubicBezTo>
                      <a:pt x="86913" y="114168"/>
                      <a:pt x="81124" y="119258"/>
                      <a:pt x="73676" y="122894"/>
                    </a:cubicBezTo>
                    <a:lnTo>
                      <a:pt x="119622" y="187977"/>
                    </a:lnTo>
                    <a:lnTo>
                      <a:pt x="84080" y="187977"/>
                    </a:lnTo>
                    <a:lnTo>
                      <a:pt x="45015" y="128590"/>
                    </a:lnTo>
                    <a:lnTo>
                      <a:pt x="29875" y="128590"/>
                    </a:lnTo>
                    <a:lnTo>
                      <a:pt x="29875" y="187977"/>
                    </a:lnTo>
                    <a:lnTo>
                      <a:pt x="40" y="187977"/>
                    </a:lnTo>
                    <a:close/>
                    <a:moveTo>
                      <a:pt x="29875" y="103260"/>
                    </a:moveTo>
                    <a:lnTo>
                      <a:pt x="46553" y="103260"/>
                    </a:lnTo>
                    <a:cubicBezTo>
                      <a:pt x="52828" y="103260"/>
                      <a:pt x="57686" y="101644"/>
                      <a:pt x="61086" y="98372"/>
                    </a:cubicBezTo>
                    <a:cubicBezTo>
                      <a:pt x="64608" y="95100"/>
                      <a:pt x="66389" y="90454"/>
                      <a:pt x="66389" y="84475"/>
                    </a:cubicBezTo>
                    <a:cubicBezTo>
                      <a:pt x="66389" y="78859"/>
                      <a:pt x="64608" y="74415"/>
                      <a:pt x="61086" y="71143"/>
                    </a:cubicBezTo>
                    <a:cubicBezTo>
                      <a:pt x="57564" y="67871"/>
                      <a:pt x="52707" y="66295"/>
                      <a:pt x="46553" y="66457"/>
                    </a:cubicBezTo>
                    <a:lnTo>
                      <a:pt x="29875" y="66457"/>
                    </a:lnTo>
                    <a:lnTo>
                      <a:pt x="29875" y="103301"/>
                    </a:lnTo>
                    <a:close/>
                    <a:moveTo>
                      <a:pt x="140429" y="187937"/>
                    </a:moveTo>
                    <a:lnTo>
                      <a:pt x="140429" y="40965"/>
                    </a:lnTo>
                    <a:lnTo>
                      <a:pt x="225845" y="40965"/>
                    </a:lnTo>
                    <a:lnTo>
                      <a:pt x="225845" y="66457"/>
                    </a:lnTo>
                    <a:lnTo>
                      <a:pt x="170062" y="66457"/>
                    </a:lnTo>
                    <a:lnTo>
                      <a:pt x="170062" y="100351"/>
                    </a:lnTo>
                    <a:lnTo>
                      <a:pt x="217384" y="100351"/>
                    </a:lnTo>
                    <a:lnTo>
                      <a:pt x="217384" y="125843"/>
                    </a:lnTo>
                    <a:lnTo>
                      <a:pt x="170062" y="125843"/>
                    </a:lnTo>
                    <a:lnTo>
                      <a:pt x="170062" y="162485"/>
                    </a:lnTo>
                    <a:lnTo>
                      <a:pt x="225845" y="162485"/>
                    </a:lnTo>
                    <a:lnTo>
                      <a:pt x="225845" y="187977"/>
                    </a:lnTo>
                    <a:lnTo>
                      <a:pt x="140429" y="187977"/>
                    </a:lnTo>
                    <a:close/>
                    <a:moveTo>
                      <a:pt x="169293" y="28401"/>
                    </a:moveTo>
                    <a:lnTo>
                      <a:pt x="192853" y="0"/>
                    </a:lnTo>
                    <a:lnTo>
                      <a:pt x="223497" y="0"/>
                    </a:lnTo>
                    <a:lnTo>
                      <a:pt x="196415" y="28401"/>
                    </a:lnTo>
                    <a:lnTo>
                      <a:pt x="169333" y="28401"/>
                    </a:lnTo>
                    <a:close/>
                    <a:moveTo>
                      <a:pt x="262197" y="187937"/>
                    </a:moveTo>
                    <a:lnTo>
                      <a:pt x="262197" y="40965"/>
                    </a:lnTo>
                    <a:lnTo>
                      <a:pt x="310694" y="40965"/>
                    </a:lnTo>
                    <a:cubicBezTo>
                      <a:pt x="326805" y="40965"/>
                      <a:pt x="339435" y="44883"/>
                      <a:pt x="348584" y="52721"/>
                    </a:cubicBezTo>
                    <a:cubicBezTo>
                      <a:pt x="357895" y="60558"/>
                      <a:pt x="362510" y="71264"/>
                      <a:pt x="362510" y="84879"/>
                    </a:cubicBezTo>
                    <a:cubicBezTo>
                      <a:pt x="362510" y="98493"/>
                      <a:pt x="357854" y="109118"/>
                      <a:pt x="348584" y="116834"/>
                    </a:cubicBezTo>
                    <a:cubicBezTo>
                      <a:pt x="339273" y="124672"/>
                      <a:pt x="326643" y="128590"/>
                      <a:pt x="310694" y="128590"/>
                    </a:cubicBezTo>
                    <a:lnTo>
                      <a:pt x="292032" y="128590"/>
                    </a:lnTo>
                    <a:lnTo>
                      <a:pt x="292032" y="187977"/>
                    </a:lnTo>
                    <a:lnTo>
                      <a:pt x="262197" y="187977"/>
                    </a:lnTo>
                    <a:close/>
                    <a:moveTo>
                      <a:pt x="292032" y="103260"/>
                    </a:moveTo>
                    <a:lnTo>
                      <a:pt x="311868" y="103260"/>
                    </a:lnTo>
                    <a:cubicBezTo>
                      <a:pt x="318264" y="103260"/>
                      <a:pt x="323243" y="101563"/>
                      <a:pt x="326805" y="98170"/>
                    </a:cubicBezTo>
                    <a:cubicBezTo>
                      <a:pt x="330327" y="94898"/>
                      <a:pt x="332108" y="90332"/>
                      <a:pt x="332108" y="84434"/>
                    </a:cubicBezTo>
                    <a:cubicBezTo>
                      <a:pt x="332108" y="78536"/>
                      <a:pt x="330287" y="74375"/>
                      <a:pt x="326603" y="71102"/>
                    </a:cubicBezTo>
                    <a:cubicBezTo>
                      <a:pt x="323081" y="67830"/>
                      <a:pt x="318142" y="66255"/>
                      <a:pt x="311868" y="66416"/>
                    </a:cubicBezTo>
                    <a:lnTo>
                      <a:pt x="292032" y="66416"/>
                    </a:lnTo>
                    <a:lnTo>
                      <a:pt x="292032" y="103260"/>
                    </a:lnTo>
                    <a:close/>
                    <a:moveTo>
                      <a:pt x="386475" y="130489"/>
                    </a:moveTo>
                    <a:lnTo>
                      <a:pt x="386475" y="40924"/>
                    </a:lnTo>
                    <a:lnTo>
                      <a:pt x="416309" y="40924"/>
                    </a:lnTo>
                    <a:lnTo>
                      <a:pt x="416309" y="132832"/>
                    </a:lnTo>
                    <a:cubicBezTo>
                      <a:pt x="416309" y="142649"/>
                      <a:pt x="418940" y="150325"/>
                      <a:pt x="424163" y="155941"/>
                    </a:cubicBezTo>
                    <a:cubicBezTo>
                      <a:pt x="429385" y="161435"/>
                      <a:pt x="436671" y="164182"/>
                      <a:pt x="445941" y="164182"/>
                    </a:cubicBezTo>
                    <a:cubicBezTo>
                      <a:pt x="455212" y="164182"/>
                      <a:pt x="462296" y="161435"/>
                      <a:pt x="467558" y="155941"/>
                    </a:cubicBezTo>
                    <a:cubicBezTo>
                      <a:pt x="472781" y="150446"/>
                      <a:pt x="475412" y="142730"/>
                      <a:pt x="475412" y="132832"/>
                    </a:cubicBezTo>
                    <a:lnTo>
                      <a:pt x="475412" y="40924"/>
                    </a:lnTo>
                    <a:lnTo>
                      <a:pt x="505246" y="40924"/>
                    </a:lnTo>
                    <a:lnTo>
                      <a:pt x="505246" y="130489"/>
                    </a:lnTo>
                    <a:cubicBezTo>
                      <a:pt x="505246" y="149840"/>
                      <a:pt x="499943" y="164909"/>
                      <a:pt x="489337" y="175777"/>
                    </a:cubicBezTo>
                    <a:cubicBezTo>
                      <a:pt x="478731" y="186604"/>
                      <a:pt x="464199" y="192057"/>
                      <a:pt x="445739" y="192057"/>
                    </a:cubicBezTo>
                    <a:cubicBezTo>
                      <a:pt x="427280" y="192057"/>
                      <a:pt x="412949" y="186644"/>
                      <a:pt x="402343" y="175777"/>
                    </a:cubicBezTo>
                    <a:cubicBezTo>
                      <a:pt x="391737" y="164788"/>
                      <a:pt x="386434" y="149719"/>
                      <a:pt x="386434" y="130489"/>
                    </a:cubicBezTo>
                    <a:close/>
                    <a:moveTo>
                      <a:pt x="544149" y="187896"/>
                    </a:moveTo>
                    <a:lnTo>
                      <a:pt x="544149" y="40924"/>
                    </a:lnTo>
                    <a:lnTo>
                      <a:pt x="585764" y="40924"/>
                    </a:lnTo>
                    <a:cubicBezTo>
                      <a:pt x="601066" y="40924"/>
                      <a:pt x="613048" y="44439"/>
                      <a:pt x="621711" y="51509"/>
                    </a:cubicBezTo>
                    <a:cubicBezTo>
                      <a:pt x="630496" y="58579"/>
                      <a:pt x="634867" y="68355"/>
                      <a:pt x="634867" y="80919"/>
                    </a:cubicBezTo>
                    <a:cubicBezTo>
                      <a:pt x="634867" y="93484"/>
                      <a:pt x="629686" y="102735"/>
                      <a:pt x="619363" y="109926"/>
                    </a:cubicBezTo>
                    <a:cubicBezTo>
                      <a:pt x="627095" y="113441"/>
                      <a:pt x="633046" y="118167"/>
                      <a:pt x="637215" y="124025"/>
                    </a:cubicBezTo>
                    <a:cubicBezTo>
                      <a:pt x="641385" y="130045"/>
                      <a:pt x="643490" y="136913"/>
                      <a:pt x="643490" y="144589"/>
                    </a:cubicBezTo>
                    <a:cubicBezTo>
                      <a:pt x="643490" y="158041"/>
                      <a:pt x="638592" y="168626"/>
                      <a:pt x="628755" y="176342"/>
                    </a:cubicBezTo>
                    <a:cubicBezTo>
                      <a:pt x="619080" y="184058"/>
                      <a:pt x="605761" y="187896"/>
                      <a:pt x="588881" y="187896"/>
                    </a:cubicBezTo>
                    <a:lnTo>
                      <a:pt x="544109" y="187896"/>
                    </a:lnTo>
                    <a:close/>
                    <a:moveTo>
                      <a:pt x="573822" y="162404"/>
                    </a:moveTo>
                    <a:lnTo>
                      <a:pt x="590702" y="162404"/>
                    </a:lnTo>
                    <a:cubicBezTo>
                      <a:pt x="597625" y="162404"/>
                      <a:pt x="603090" y="160708"/>
                      <a:pt x="607016" y="157314"/>
                    </a:cubicBezTo>
                    <a:cubicBezTo>
                      <a:pt x="610943" y="153800"/>
                      <a:pt x="612927" y="149032"/>
                      <a:pt x="612927" y="143013"/>
                    </a:cubicBezTo>
                    <a:cubicBezTo>
                      <a:pt x="612927" y="136993"/>
                      <a:pt x="610943" y="132307"/>
                      <a:pt x="607016" y="128914"/>
                    </a:cubicBezTo>
                    <a:cubicBezTo>
                      <a:pt x="603090" y="125641"/>
                      <a:pt x="597665" y="124025"/>
                      <a:pt x="590702" y="124025"/>
                    </a:cubicBezTo>
                    <a:lnTo>
                      <a:pt x="573822" y="124025"/>
                    </a:lnTo>
                    <a:lnTo>
                      <a:pt x="573822" y="162445"/>
                    </a:lnTo>
                    <a:close/>
                    <a:moveTo>
                      <a:pt x="573822" y="98533"/>
                    </a:moveTo>
                    <a:lnTo>
                      <a:pt x="586371" y="98533"/>
                    </a:lnTo>
                    <a:cubicBezTo>
                      <a:pt x="591998" y="98533"/>
                      <a:pt x="596370" y="97079"/>
                      <a:pt x="599527" y="94211"/>
                    </a:cubicBezTo>
                    <a:cubicBezTo>
                      <a:pt x="602685" y="91464"/>
                      <a:pt x="604223" y="87464"/>
                      <a:pt x="604223" y="82253"/>
                    </a:cubicBezTo>
                    <a:cubicBezTo>
                      <a:pt x="604223" y="77041"/>
                      <a:pt x="602644" y="73446"/>
                      <a:pt x="599527" y="70698"/>
                    </a:cubicBezTo>
                    <a:cubicBezTo>
                      <a:pt x="596532" y="67830"/>
                      <a:pt x="592119" y="66376"/>
                      <a:pt x="586371" y="66376"/>
                    </a:cubicBezTo>
                    <a:lnTo>
                      <a:pt x="573822" y="66376"/>
                    </a:lnTo>
                    <a:lnTo>
                      <a:pt x="573822" y="98533"/>
                    </a:lnTo>
                    <a:close/>
                    <a:moveTo>
                      <a:pt x="675956" y="187896"/>
                    </a:moveTo>
                    <a:lnTo>
                      <a:pt x="675956" y="40924"/>
                    </a:lnTo>
                    <a:lnTo>
                      <a:pt x="705629" y="40924"/>
                    </a:lnTo>
                    <a:lnTo>
                      <a:pt x="705629" y="160869"/>
                    </a:lnTo>
                    <a:lnTo>
                      <a:pt x="761412" y="160869"/>
                    </a:lnTo>
                    <a:lnTo>
                      <a:pt x="761412" y="187896"/>
                    </a:lnTo>
                    <a:lnTo>
                      <a:pt x="675996" y="187896"/>
                    </a:lnTo>
                    <a:close/>
                    <a:moveTo>
                      <a:pt x="789668" y="187896"/>
                    </a:moveTo>
                    <a:lnTo>
                      <a:pt x="789668" y="40924"/>
                    </a:lnTo>
                    <a:lnTo>
                      <a:pt x="819341" y="40924"/>
                    </a:lnTo>
                    <a:lnTo>
                      <a:pt x="819341" y="187896"/>
                    </a:lnTo>
                    <a:lnTo>
                      <a:pt x="789668" y="187896"/>
                    </a:lnTo>
                    <a:close/>
                    <a:moveTo>
                      <a:pt x="855652" y="144387"/>
                    </a:moveTo>
                    <a:cubicBezTo>
                      <a:pt x="851847" y="134852"/>
                      <a:pt x="849944" y="124874"/>
                      <a:pt x="849944" y="114410"/>
                    </a:cubicBezTo>
                    <a:cubicBezTo>
                      <a:pt x="849944" y="103947"/>
                      <a:pt x="851847" y="94009"/>
                      <a:pt x="855652" y="84636"/>
                    </a:cubicBezTo>
                    <a:cubicBezTo>
                      <a:pt x="859458" y="75102"/>
                      <a:pt x="864679" y="66820"/>
                      <a:pt x="871359" y="59750"/>
                    </a:cubicBezTo>
                    <a:cubicBezTo>
                      <a:pt x="878160" y="52680"/>
                      <a:pt x="886418" y="47065"/>
                      <a:pt x="896093" y="42904"/>
                    </a:cubicBezTo>
                    <a:cubicBezTo>
                      <a:pt x="905930" y="38743"/>
                      <a:pt x="916455" y="36642"/>
                      <a:pt x="927709" y="36642"/>
                    </a:cubicBezTo>
                    <a:cubicBezTo>
                      <a:pt x="938963" y="36642"/>
                      <a:pt x="949488" y="38743"/>
                      <a:pt x="959325" y="42904"/>
                    </a:cubicBezTo>
                    <a:cubicBezTo>
                      <a:pt x="969162" y="47065"/>
                      <a:pt x="977379" y="52721"/>
                      <a:pt x="984059" y="59750"/>
                    </a:cubicBezTo>
                    <a:cubicBezTo>
                      <a:pt x="990738" y="66820"/>
                      <a:pt x="995960" y="75102"/>
                      <a:pt x="999766" y="84636"/>
                    </a:cubicBezTo>
                    <a:cubicBezTo>
                      <a:pt x="1003571" y="94049"/>
                      <a:pt x="1005473" y="103987"/>
                      <a:pt x="1005473" y="114410"/>
                    </a:cubicBezTo>
                    <a:cubicBezTo>
                      <a:pt x="1005473" y="126692"/>
                      <a:pt x="1002923" y="138205"/>
                      <a:pt x="997822" y="148911"/>
                    </a:cubicBezTo>
                    <a:cubicBezTo>
                      <a:pt x="992722" y="159617"/>
                      <a:pt x="985637" y="168586"/>
                      <a:pt x="976610" y="175777"/>
                    </a:cubicBezTo>
                    <a:lnTo>
                      <a:pt x="985435" y="184220"/>
                    </a:lnTo>
                    <a:cubicBezTo>
                      <a:pt x="995758" y="193633"/>
                      <a:pt x="1006000" y="198279"/>
                      <a:pt x="1016079" y="198117"/>
                    </a:cubicBezTo>
                    <a:cubicBezTo>
                      <a:pt x="1020249" y="198117"/>
                      <a:pt x="1023811" y="197592"/>
                      <a:pt x="1026686" y="196542"/>
                    </a:cubicBezTo>
                    <a:lnTo>
                      <a:pt x="1026686" y="221832"/>
                    </a:lnTo>
                    <a:cubicBezTo>
                      <a:pt x="1022111" y="223650"/>
                      <a:pt x="1016930" y="224498"/>
                      <a:pt x="1011181" y="224377"/>
                    </a:cubicBezTo>
                    <a:cubicBezTo>
                      <a:pt x="995353" y="224377"/>
                      <a:pt x="980092" y="217994"/>
                      <a:pt x="965437" y="205187"/>
                    </a:cubicBezTo>
                    <a:lnTo>
                      <a:pt x="947949" y="189512"/>
                    </a:lnTo>
                    <a:cubicBezTo>
                      <a:pt x="941553" y="191209"/>
                      <a:pt x="934793" y="192057"/>
                      <a:pt x="927709" y="192057"/>
                    </a:cubicBezTo>
                    <a:cubicBezTo>
                      <a:pt x="916455" y="192057"/>
                      <a:pt x="905930" y="189957"/>
                      <a:pt x="896093" y="185796"/>
                    </a:cubicBezTo>
                    <a:cubicBezTo>
                      <a:pt x="886418" y="181635"/>
                      <a:pt x="878160" y="176059"/>
                      <a:pt x="871359" y="169151"/>
                    </a:cubicBezTo>
                    <a:cubicBezTo>
                      <a:pt x="864679" y="162081"/>
                      <a:pt x="859458" y="153880"/>
                      <a:pt x="855652" y="144467"/>
                    </a:cubicBezTo>
                    <a:close/>
                    <a:moveTo>
                      <a:pt x="893947" y="78940"/>
                    </a:moveTo>
                    <a:cubicBezTo>
                      <a:pt x="885042" y="88474"/>
                      <a:pt x="880548" y="100311"/>
                      <a:pt x="880386" y="114410"/>
                    </a:cubicBezTo>
                    <a:cubicBezTo>
                      <a:pt x="880386" y="128510"/>
                      <a:pt x="884920" y="140347"/>
                      <a:pt x="893947" y="149881"/>
                    </a:cubicBezTo>
                    <a:cubicBezTo>
                      <a:pt x="902853" y="159415"/>
                      <a:pt x="914188" y="164182"/>
                      <a:pt x="927911" y="164182"/>
                    </a:cubicBezTo>
                    <a:cubicBezTo>
                      <a:pt x="936939" y="164182"/>
                      <a:pt x="944994" y="162041"/>
                      <a:pt x="952079" y="157718"/>
                    </a:cubicBezTo>
                    <a:cubicBezTo>
                      <a:pt x="959284" y="153396"/>
                      <a:pt x="964911" y="147416"/>
                      <a:pt x="968959" y="139700"/>
                    </a:cubicBezTo>
                    <a:cubicBezTo>
                      <a:pt x="973007" y="132105"/>
                      <a:pt x="975031" y="123702"/>
                      <a:pt x="975031" y="114410"/>
                    </a:cubicBezTo>
                    <a:cubicBezTo>
                      <a:pt x="975031" y="100311"/>
                      <a:pt x="970498" y="88474"/>
                      <a:pt x="961470" y="78940"/>
                    </a:cubicBezTo>
                    <a:cubicBezTo>
                      <a:pt x="952564" y="69406"/>
                      <a:pt x="941311" y="64639"/>
                      <a:pt x="927709" y="64639"/>
                    </a:cubicBezTo>
                    <a:cubicBezTo>
                      <a:pt x="914107" y="64639"/>
                      <a:pt x="902651" y="69406"/>
                      <a:pt x="893745" y="78940"/>
                    </a:cubicBezTo>
                    <a:lnTo>
                      <a:pt x="893947" y="78940"/>
                    </a:lnTo>
                    <a:close/>
                    <a:moveTo>
                      <a:pt x="1033365" y="130489"/>
                    </a:moveTo>
                    <a:lnTo>
                      <a:pt x="1033365" y="40924"/>
                    </a:lnTo>
                    <a:lnTo>
                      <a:pt x="1063200" y="40924"/>
                    </a:lnTo>
                    <a:lnTo>
                      <a:pt x="1063200" y="132832"/>
                    </a:lnTo>
                    <a:cubicBezTo>
                      <a:pt x="1063200" y="142649"/>
                      <a:pt x="1065831" y="150325"/>
                      <a:pt x="1071053" y="155941"/>
                    </a:cubicBezTo>
                    <a:cubicBezTo>
                      <a:pt x="1076275" y="161435"/>
                      <a:pt x="1083562" y="164182"/>
                      <a:pt x="1092832" y="164182"/>
                    </a:cubicBezTo>
                    <a:cubicBezTo>
                      <a:pt x="1102102" y="164182"/>
                      <a:pt x="1109186" y="161435"/>
                      <a:pt x="1114449" y="155941"/>
                    </a:cubicBezTo>
                    <a:cubicBezTo>
                      <a:pt x="1119671" y="150446"/>
                      <a:pt x="1122302" y="142730"/>
                      <a:pt x="1122302" y="132832"/>
                    </a:cubicBezTo>
                    <a:lnTo>
                      <a:pt x="1122302" y="40924"/>
                    </a:lnTo>
                    <a:lnTo>
                      <a:pt x="1152137" y="40924"/>
                    </a:lnTo>
                    <a:lnTo>
                      <a:pt x="1152137" y="130489"/>
                    </a:lnTo>
                    <a:cubicBezTo>
                      <a:pt x="1152137" y="149840"/>
                      <a:pt x="1146834" y="164909"/>
                      <a:pt x="1136228" y="175777"/>
                    </a:cubicBezTo>
                    <a:cubicBezTo>
                      <a:pt x="1125622" y="186765"/>
                      <a:pt x="1111089" y="192179"/>
                      <a:pt x="1092629" y="192057"/>
                    </a:cubicBezTo>
                    <a:cubicBezTo>
                      <a:pt x="1074291" y="192057"/>
                      <a:pt x="1059840" y="186644"/>
                      <a:pt x="1049234" y="175777"/>
                    </a:cubicBezTo>
                    <a:cubicBezTo>
                      <a:pt x="1038627" y="164788"/>
                      <a:pt x="1033324" y="149719"/>
                      <a:pt x="1033324" y="130489"/>
                    </a:cubicBezTo>
                    <a:close/>
                    <a:moveTo>
                      <a:pt x="1191039" y="187896"/>
                    </a:moveTo>
                    <a:lnTo>
                      <a:pt x="1191039" y="40924"/>
                    </a:lnTo>
                    <a:lnTo>
                      <a:pt x="1276455" y="40924"/>
                    </a:lnTo>
                    <a:lnTo>
                      <a:pt x="1276455" y="66416"/>
                    </a:lnTo>
                    <a:lnTo>
                      <a:pt x="1220672" y="66416"/>
                    </a:lnTo>
                    <a:lnTo>
                      <a:pt x="1220672" y="100311"/>
                    </a:lnTo>
                    <a:lnTo>
                      <a:pt x="1267994" y="100311"/>
                    </a:lnTo>
                    <a:lnTo>
                      <a:pt x="1267994" y="125803"/>
                    </a:lnTo>
                    <a:lnTo>
                      <a:pt x="1220672" y="125803"/>
                    </a:lnTo>
                    <a:lnTo>
                      <a:pt x="1220672" y="162445"/>
                    </a:lnTo>
                    <a:lnTo>
                      <a:pt x="1276455" y="162445"/>
                    </a:lnTo>
                    <a:lnTo>
                      <a:pt x="1276455" y="187937"/>
                    </a:lnTo>
                    <a:lnTo>
                      <a:pt x="1191039" y="187937"/>
                    </a:lnTo>
                    <a:close/>
                    <a:moveTo>
                      <a:pt x="0" y="400517"/>
                    </a:moveTo>
                    <a:lnTo>
                      <a:pt x="0" y="253545"/>
                    </a:lnTo>
                    <a:lnTo>
                      <a:pt x="85415" y="253545"/>
                    </a:lnTo>
                    <a:lnTo>
                      <a:pt x="85415" y="279037"/>
                    </a:lnTo>
                    <a:lnTo>
                      <a:pt x="29835" y="279037"/>
                    </a:lnTo>
                    <a:lnTo>
                      <a:pt x="29835" y="312932"/>
                    </a:lnTo>
                    <a:lnTo>
                      <a:pt x="77157" y="312932"/>
                    </a:lnTo>
                    <a:lnTo>
                      <a:pt x="77157" y="338424"/>
                    </a:lnTo>
                    <a:lnTo>
                      <a:pt x="29835" y="338424"/>
                    </a:lnTo>
                    <a:lnTo>
                      <a:pt x="29835" y="400557"/>
                    </a:lnTo>
                    <a:lnTo>
                      <a:pt x="0" y="400557"/>
                    </a:lnTo>
                    <a:close/>
                    <a:moveTo>
                      <a:pt x="113712" y="400517"/>
                    </a:moveTo>
                    <a:lnTo>
                      <a:pt x="113712" y="253545"/>
                    </a:lnTo>
                    <a:lnTo>
                      <a:pt x="158484" y="253545"/>
                    </a:lnTo>
                    <a:cubicBezTo>
                      <a:pt x="174596" y="253545"/>
                      <a:pt x="187347" y="257464"/>
                      <a:pt x="196779" y="265301"/>
                    </a:cubicBezTo>
                    <a:cubicBezTo>
                      <a:pt x="206090" y="273139"/>
                      <a:pt x="210705" y="283844"/>
                      <a:pt x="210705" y="297459"/>
                    </a:cubicBezTo>
                    <a:cubicBezTo>
                      <a:pt x="210705" y="306225"/>
                      <a:pt x="208681" y="313861"/>
                      <a:pt x="204633" y="320405"/>
                    </a:cubicBezTo>
                    <a:cubicBezTo>
                      <a:pt x="200585" y="326950"/>
                      <a:pt x="194796" y="331960"/>
                      <a:pt x="187347" y="335515"/>
                    </a:cubicBezTo>
                    <a:lnTo>
                      <a:pt x="233293" y="400598"/>
                    </a:lnTo>
                    <a:lnTo>
                      <a:pt x="197751" y="400598"/>
                    </a:lnTo>
                    <a:lnTo>
                      <a:pt x="158686" y="341211"/>
                    </a:lnTo>
                    <a:lnTo>
                      <a:pt x="143547" y="341211"/>
                    </a:lnTo>
                    <a:lnTo>
                      <a:pt x="143547" y="400598"/>
                    </a:lnTo>
                    <a:lnTo>
                      <a:pt x="113712" y="400598"/>
                    </a:lnTo>
                    <a:close/>
                    <a:moveTo>
                      <a:pt x="143547" y="315840"/>
                    </a:moveTo>
                    <a:lnTo>
                      <a:pt x="160225" y="315840"/>
                    </a:lnTo>
                    <a:cubicBezTo>
                      <a:pt x="166499" y="315840"/>
                      <a:pt x="171438" y="314224"/>
                      <a:pt x="174960" y="310952"/>
                    </a:cubicBezTo>
                    <a:cubicBezTo>
                      <a:pt x="178482" y="307680"/>
                      <a:pt x="180182" y="303034"/>
                      <a:pt x="180061" y="297055"/>
                    </a:cubicBezTo>
                    <a:cubicBezTo>
                      <a:pt x="180061" y="291439"/>
                      <a:pt x="178360" y="286995"/>
                      <a:pt x="174960" y="283723"/>
                    </a:cubicBezTo>
                    <a:cubicBezTo>
                      <a:pt x="171560" y="280451"/>
                      <a:pt x="166661" y="278875"/>
                      <a:pt x="160225" y="279037"/>
                    </a:cubicBezTo>
                    <a:lnTo>
                      <a:pt x="143547" y="279037"/>
                    </a:lnTo>
                    <a:lnTo>
                      <a:pt x="143547" y="315881"/>
                    </a:lnTo>
                    <a:close/>
                    <a:moveTo>
                      <a:pt x="241754" y="400517"/>
                    </a:moveTo>
                    <a:lnTo>
                      <a:pt x="297335" y="253545"/>
                    </a:lnTo>
                    <a:lnTo>
                      <a:pt x="336237" y="253545"/>
                    </a:lnTo>
                    <a:lnTo>
                      <a:pt x="391818" y="400517"/>
                    </a:lnTo>
                    <a:lnTo>
                      <a:pt x="360202" y="400517"/>
                    </a:lnTo>
                    <a:lnTo>
                      <a:pt x="346074" y="362299"/>
                    </a:lnTo>
                    <a:lnTo>
                      <a:pt x="287376" y="362299"/>
                    </a:lnTo>
                    <a:lnTo>
                      <a:pt x="273451" y="400517"/>
                    </a:lnTo>
                    <a:lnTo>
                      <a:pt x="241835" y="400517"/>
                    </a:lnTo>
                    <a:close/>
                    <a:moveTo>
                      <a:pt x="296525" y="336808"/>
                    </a:moveTo>
                    <a:lnTo>
                      <a:pt x="336966" y="336808"/>
                    </a:lnTo>
                    <a:lnTo>
                      <a:pt x="316725" y="281744"/>
                    </a:lnTo>
                    <a:lnTo>
                      <a:pt x="296485" y="336808"/>
                    </a:lnTo>
                    <a:close/>
                    <a:moveTo>
                      <a:pt x="416512" y="400517"/>
                    </a:moveTo>
                    <a:lnTo>
                      <a:pt x="416512" y="253545"/>
                    </a:lnTo>
                    <a:lnTo>
                      <a:pt x="454604" y="253545"/>
                    </a:lnTo>
                    <a:lnTo>
                      <a:pt x="520184" y="358785"/>
                    </a:lnTo>
                    <a:lnTo>
                      <a:pt x="520184" y="253545"/>
                    </a:lnTo>
                    <a:lnTo>
                      <a:pt x="549857" y="253545"/>
                    </a:lnTo>
                    <a:lnTo>
                      <a:pt x="549857" y="400517"/>
                    </a:lnTo>
                    <a:lnTo>
                      <a:pt x="511764" y="400517"/>
                    </a:lnTo>
                    <a:lnTo>
                      <a:pt x="446184" y="294873"/>
                    </a:lnTo>
                    <a:lnTo>
                      <a:pt x="446184" y="400517"/>
                    </a:lnTo>
                    <a:lnTo>
                      <a:pt x="416512" y="400517"/>
                    </a:lnTo>
                    <a:close/>
                    <a:moveTo>
                      <a:pt x="580663" y="327031"/>
                    </a:moveTo>
                    <a:cubicBezTo>
                      <a:pt x="580663" y="316568"/>
                      <a:pt x="582566" y="306629"/>
                      <a:pt x="586371" y="297257"/>
                    </a:cubicBezTo>
                    <a:cubicBezTo>
                      <a:pt x="590176" y="287723"/>
                      <a:pt x="595398" y="279441"/>
                      <a:pt x="602078" y="272371"/>
                    </a:cubicBezTo>
                    <a:cubicBezTo>
                      <a:pt x="608878" y="265301"/>
                      <a:pt x="617137" y="259766"/>
                      <a:pt x="626812" y="255726"/>
                    </a:cubicBezTo>
                    <a:cubicBezTo>
                      <a:pt x="636649" y="251565"/>
                      <a:pt x="647255" y="249465"/>
                      <a:pt x="658630" y="249465"/>
                    </a:cubicBezTo>
                    <a:cubicBezTo>
                      <a:pt x="671584" y="249465"/>
                      <a:pt x="683364" y="252091"/>
                      <a:pt x="693970" y="257302"/>
                    </a:cubicBezTo>
                    <a:cubicBezTo>
                      <a:pt x="704698" y="262675"/>
                      <a:pt x="713482" y="269987"/>
                      <a:pt x="720283" y="279239"/>
                    </a:cubicBezTo>
                    <a:lnTo>
                      <a:pt x="696925" y="297459"/>
                    </a:lnTo>
                    <a:cubicBezTo>
                      <a:pt x="692594" y="291318"/>
                      <a:pt x="687169" y="286430"/>
                      <a:pt x="680611" y="282754"/>
                    </a:cubicBezTo>
                    <a:cubicBezTo>
                      <a:pt x="674053" y="279077"/>
                      <a:pt x="666726" y="277259"/>
                      <a:pt x="658630" y="277259"/>
                    </a:cubicBezTo>
                    <a:cubicBezTo>
                      <a:pt x="644866" y="277259"/>
                      <a:pt x="633572" y="282026"/>
                      <a:pt x="624666" y="291561"/>
                    </a:cubicBezTo>
                    <a:cubicBezTo>
                      <a:pt x="615760" y="301095"/>
                      <a:pt x="611267" y="312932"/>
                      <a:pt x="611105" y="327031"/>
                    </a:cubicBezTo>
                    <a:cubicBezTo>
                      <a:pt x="611105" y="341130"/>
                      <a:pt x="615639" y="353048"/>
                      <a:pt x="624666" y="362703"/>
                    </a:cubicBezTo>
                    <a:cubicBezTo>
                      <a:pt x="633572" y="372238"/>
                      <a:pt x="644907" y="376964"/>
                      <a:pt x="658630" y="376803"/>
                    </a:cubicBezTo>
                    <a:cubicBezTo>
                      <a:pt x="666767" y="376803"/>
                      <a:pt x="674094" y="375025"/>
                      <a:pt x="680611" y="371510"/>
                    </a:cubicBezTo>
                    <a:cubicBezTo>
                      <a:pt x="687169" y="367834"/>
                      <a:pt x="692594" y="362905"/>
                      <a:pt x="696925" y="356603"/>
                    </a:cubicBezTo>
                    <a:lnTo>
                      <a:pt x="720283" y="374621"/>
                    </a:lnTo>
                    <a:cubicBezTo>
                      <a:pt x="714535" y="382580"/>
                      <a:pt x="707329" y="389124"/>
                      <a:pt x="698666" y="394215"/>
                    </a:cubicBezTo>
                    <a:cubicBezTo>
                      <a:pt x="690043" y="399305"/>
                      <a:pt x="680449" y="402497"/>
                      <a:pt x="670005" y="403830"/>
                    </a:cubicBezTo>
                    <a:lnTo>
                      <a:pt x="651748" y="434412"/>
                    </a:lnTo>
                    <a:lnTo>
                      <a:pt x="625435" y="434412"/>
                    </a:lnTo>
                    <a:lnTo>
                      <a:pt x="643895" y="403466"/>
                    </a:lnTo>
                    <a:cubicBezTo>
                      <a:pt x="631467" y="401244"/>
                      <a:pt x="620375" y="396477"/>
                      <a:pt x="610700" y="389165"/>
                    </a:cubicBezTo>
                    <a:cubicBezTo>
                      <a:pt x="601025" y="381853"/>
                      <a:pt x="593536" y="372763"/>
                      <a:pt x="588314" y="361936"/>
                    </a:cubicBezTo>
                    <a:cubicBezTo>
                      <a:pt x="583092" y="351109"/>
                      <a:pt x="580542" y="339474"/>
                      <a:pt x="580663" y="327071"/>
                    </a:cubicBezTo>
                    <a:close/>
                    <a:moveTo>
                      <a:pt x="728946" y="400517"/>
                    </a:moveTo>
                    <a:lnTo>
                      <a:pt x="784527" y="253545"/>
                    </a:lnTo>
                    <a:lnTo>
                      <a:pt x="823429" y="253545"/>
                    </a:lnTo>
                    <a:lnTo>
                      <a:pt x="879010" y="400517"/>
                    </a:lnTo>
                    <a:lnTo>
                      <a:pt x="847394" y="400517"/>
                    </a:lnTo>
                    <a:lnTo>
                      <a:pt x="833468" y="362299"/>
                    </a:lnTo>
                    <a:lnTo>
                      <a:pt x="774771" y="362299"/>
                    </a:lnTo>
                    <a:lnTo>
                      <a:pt x="760643" y="400517"/>
                    </a:lnTo>
                    <a:lnTo>
                      <a:pt x="729027" y="400517"/>
                    </a:lnTo>
                    <a:close/>
                    <a:moveTo>
                      <a:pt x="783919" y="336808"/>
                    </a:moveTo>
                    <a:lnTo>
                      <a:pt x="824158" y="336808"/>
                    </a:lnTo>
                    <a:lnTo>
                      <a:pt x="803917" y="281744"/>
                    </a:lnTo>
                    <a:lnTo>
                      <a:pt x="783879" y="336808"/>
                    </a:lnTo>
                    <a:close/>
                    <a:moveTo>
                      <a:pt x="903703" y="400517"/>
                    </a:moveTo>
                    <a:lnTo>
                      <a:pt x="903703" y="253545"/>
                    </a:lnTo>
                    <a:lnTo>
                      <a:pt x="933538" y="253545"/>
                    </a:lnTo>
                    <a:lnTo>
                      <a:pt x="933538" y="400517"/>
                    </a:lnTo>
                    <a:lnTo>
                      <a:pt x="903703" y="400517"/>
                    </a:lnTo>
                    <a:close/>
                    <a:moveTo>
                      <a:pt x="963413" y="380115"/>
                    </a:moveTo>
                    <a:lnTo>
                      <a:pt x="985030" y="360320"/>
                    </a:lnTo>
                    <a:cubicBezTo>
                      <a:pt x="989483" y="366057"/>
                      <a:pt x="994462" y="370500"/>
                      <a:pt x="999968" y="373652"/>
                    </a:cubicBezTo>
                    <a:cubicBezTo>
                      <a:pt x="1005595" y="376803"/>
                      <a:pt x="1011424" y="378338"/>
                      <a:pt x="1017456" y="378338"/>
                    </a:cubicBezTo>
                    <a:cubicBezTo>
                      <a:pt x="1023487" y="378338"/>
                      <a:pt x="1027940" y="376843"/>
                      <a:pt x="1031219" y="373813"/>
                    </a:cubicBezTo>
                    <a:cubicBezTo>
                      <a:pt x="1034620" y="370824"/>
                      <a:pt x="1036320" y="366622"/>
                      <a:pt x="1036320" y="361289"/>
                    </a:cubicBezTo>
                    <a:cubicBezTo>
                      <a:pt x="1036320" y="358138"/>
                      <a:pt x="1035389" y="355270"/>
                      <a:pt x="1033567" y="352684"/>
                    </a:cubicBezTo>
                    <a:cubicBezTo>
                      <a:pt x="1031584" y="350058"/>
                      <a:pt x="1029033" y="347917"/>
                      <a:pt x="1025916" y="346221"/>
                    </a:cubicBezTo>
                    <a:cubicBezTo>
                      <a:pt x="1022759" y="344403"/>
                      <a:pt x="1019156" y="342544"/>
                      <a:pt x="1015108" y="340726"/>
                    </a:cubicBezTo>
                    <a:cubicBezTo>
                      <a:pt x="1011060" y="338747"/>
                      <a:pt x="1006931" y="336888"/>
                      <a:pt x="1002721" y="335030"/>
                    </a:cubicBezTo>
                    <a:cubicBezTo>
                      <a:pt x="998510" y="333172"/>
                      <a:pt x="994462" y="330990"/>
                      <a:pt x="990536" y="328364"/>
                    </a:cubicBezTo>
                    <a:cubicBezTo>
                      <a:pt x="986488" y="325738"/>
                      <a:pt x="982885" y="322870"/>
                      <a:pt x="979727" y="319759"/>
                    </a:cubicBezTo>
                    <a:cubicBezTo>
                      <a:pt x="976570" y="316608"/>
                      <a:pt x="974019" y="312649"/>
                      <a:pt x="972076" y="307801"/>
                    </a:cubicBezTo>
                    <a:cubicBezTo>
                      <a:pt x="970093" y="302953"/>
                      <a:pt x="969121" y="297661"/>
                      <a:pt x="969121" y="291924"/>
                    </a:cubicBezTo>
                    <a:cubicBezTo>
                      <a:pt x="969121" y="280047"/>
                      <a:pt x="973574" y="269987"/>
                      <a:pt x="982480" y="261746"/>
                    </a:cubicBezTo>
                    <a:cubicBezTo>
                      <a:pt x="991386" y="253505"/>
                      <a:pt x="1002640" y="249384"/>
                      <a:pt x="1016241" y="249384"/>
                    </a:cubicBezTo>
                    <a:cubicBezTo>
                      <a:pt x="1036684" y="249384"/>
                      <a:pt x="1053768" y="257625"/>
                      <a:pt x="1067491" y="274068"/>
                    </a:cubicBezTo>
                    <a:lnTo>
                      <a:pt x="1045712" y="293661"/>
                    </a:lnTo>
                    <a:cubicBezTo>
                      <a:pt x="1036280" y="281380"/>
                      <a:pt x="1026524" y="275239"/>
                      <a:pt x="1016444" y="275239"/>
                    </a:cubicBezTo>
                    <a:cubicBezTo>
                      <a:pt x="1011465" y="275239"/>
                      <a:pt x="1007336" y="276734"/>
                      <a:pt x="1004057" y="279764"/>
                    </a:cubicBezTo>
                    <a:cubicBezTo>
                      <a:pt x="1000778" y="282754"/>
                      <a:pt x="999199" y="286430"/>
                      <a:pt x="999361" y="290753"/>
                    </a:cubicBezTo>
                    <a:cubicBezTo>
                      <a:pt x="999361" y="293500"/>
                      <a:pt x="1000130" y="296045"/>
                      <a:pt x="1001709" y="298388"/>
                    </a:cubicBezTo>
                    <a:cubicBezTo>
                      <a:pt x="1003287" y="300610"/>
                      <a:pt x="1005311" y="302630"/>
                      <a:pt x="1007781" y="304448"/>
                    </a:cubicBezTo>
                    <a:cubicBezTo>
                      <a:pt x="1010412" y="306145"/>
                      <a:pt x="1013408" y="307841"/>
                      <a:pt x="1016808" y="309538"/>
                    </a:cubicBezTo>
                    <a:lnTo>
                      <a:pt x="1027212" y="314426"/>
                    </a:lnTo>
                    <a:cubicBezTo>
                      <a:pt x="1031017" y="316123"/>
                      <a:pt x="1034741" y="317820"/>
                      <a:pt x="1038425" y="319517"/>
                    </a:cubicBezTo>
                    <a:cubicBezTo>
                      <a:pt x="1042230" y="321335"/>
                      <a:pt x="1045752" y="323557"/>
                      <a:pt x="1049031" y="326183"/>
                    </a:cubicBezTo>
                    <a:cubicBezTo>
                      <a:pt x="1052432" y="328647"/>
                      <a:pt x="1055427" y="331556"/>
                      <a:pt x="1058059" y="334788"/>
                    </a:cubicBezTo>
                    <a:cubicBezTo>
                      <a:pt x="1060690" y="337939"/>
                      <a:pt x="1062714" y="341655"/>
                      <a:pt x="1064131" y="345978"/>
                    </a:cubicBezTo>
                    <a:cubicBezTo>
                      <a:pt x="1065709" y="350422"/>
                      <a:pt x="1066479" y="355310"/>
                      <a:pt x="1066479" y="360683"/>
                    </a:cubicBezTo>
                    <a:cubicBezTo>
                      <a:pt x="1066236" y="374015"/>
                      <a:pt x="1061418" y="384640"/>
                      <a:pt x="1052148" y="392639"/>
                    </a:cubicBezTo>
                    <a:cubicBezTo>
                      <a:pt x="1042999" y="400598"/>
                      <a:pt x="1031543" y="404597"/>
                      <a:pt x="1017780" y="404597"/>
                    </a:cubicBezTo>
                    <a:cubicBezTo>
                      <a:pt x="1005716" y="404597"/>
                      <a:pt x="995313" y="402577"/>
                      <a:pt x="986569" y="398537"/>
                    </a:cubicBezTo>
                    <a:cubicBezTo>
                      <a:pt x="977784" y="394376"/>
                      <a:pt x="970093" y="388236"/>
                      <a:pt x="963413" y="380115"/>
                    </a:cubicBezTo>
                    <a:close/>
                    <a:moveTo>
                      <a:pt x="1099714" y="400517"/>
                    </a:moveTo>
                    <a:lnTo>
                      <a:pt x="1099714" y="253545"/>
                    </a:lnTo>
                    <a:lnTo>
                      <a:pt x="1185129" y="253545"/>
                    </a:lnTo>
                    <a:lnTo>
                      <a:pt x="1185129" y="279037"/>
                    </a:lnTo>
                    <a:lnTo>
                      <a:pt x="1129548" y="279037"/>
                    </a:lnTo>
                    <a:lnTo>
                      <a:pt x="1129548" y="312932"/>
                    </a:lnTo>
                    <a:lnTo>
                      <a:pt x="1176871" y="312932"/>
                    </a:lnTo>
                    <a:lnTo>
                      <a:pt x="1176871" y="338424"/>
                    </a:lnTo>
                    <a:lnTo>
                      <a:pt x="1129548" y="338424"/>
                    </a:lnTo>
                    <a:lnTo>
                      <a:pt x="1129548" y="375066"/>
                    </a:lnTo>
                    <a:lnTo>
                      <a:pt x="1185129" y="375066"/>
                    </a:lnTo>
                    <a:lnTo>
                      <a:pt x="1185129" y="400557"/>
                    </a:lnTo>
                    <a:lnTo>
                      <a:pt x="1099714" y="400557"/>
                    </a:lnTo>
                    <a:close/>
                  </a:path>
                </a:pathLst>
              </a:custGeom>
              <a:solidFill>
                <a:srgbClr val="000000"/>
              </a:solidFill>
              <a:ln w="0" cap="flat">
                <a:noFill/>
                <a:prstDash val="solid"/>
                <a:miter/>
              </a:ln>
            </p:spPr>
            <p:txBody>
              <a:bodyPr rtlCol="0" anchor="ctr"/>
              <a:lstStyle/>
              <a:p>
                <a:endParaRPr lang="fr-FR"/>
              </a:p>
            </p:txBody>
          </p:sp>
          <p:sp>
            <p:nvSpPr>
              <p:cNvPr id="16" name="Forme libre 15">
                <a:extLst>
                  <a:ext uri="{FF2B5EF4-FFF2-40B4-BE49-F238E27FC236}">
                    <a16:creationId xmlns:a16="http://schemas.microsoft.com/office/drawing/2014/main" id="{92B5C092-3599-0750-4455-A83CE97907BE}"/>
                  </a:ext>
                </a:extLst>
              </p:cNvPr>
              <p:cNvSpPr/>
              <p:nvPr/>
            </p:nvSpPr>
            <p:spPr>
              <a:xfrm>
                <a:off x="893648" y="-792067"/>
                <a:ext cx="511763" cy="359794"/>
              </a:xfrm>
              <a:custGeom>
                <a:avLst/>
                <a:gdLst>
                  <a:gd name="connsiteX0" fmla="*/ 487556 w 511763"/>
                  <a:gd name="connsiteY0" fmla="*/ 305013 h 359794"/>
                  <a:gd name="connsiteX1" fmla="*/ 493628 w 511763"/>
                  <a:gd name="connsiteY1" fmla="*/ 316002 h 359794"/>
                  <a:gd name="connsiteX2" fmla="*/ 473793 w 511763"/>
                  <a:gd name="connsiteY2" fmla="*/ 321294 h 359794"/>
                  <a:gd name="connsiteX3" fmla="*/ 487556 w 511763"/>
                  <a:gd name="connsiteY3" fmla="*/ 305013 h 359794"/>
                  <a:gd name="connsiteX4" fmla="*/ 498567 w 511763"/>
                  <a:gd name="connsiteY4" fmla="*/ 337171 h 359794"/>
                  <a:gd name="connsiteX5" fmla="*/ 494640 w 511763"/>
                  <a:gd name="connsiteY5" fmla="*/ 337171 h 359794"/>
                  <a:gd name="connsiteX6" fmla="*/ 478934 w 511763"/>
                  <a:gd name="connsiteY6" fmla="*/ 347756 h 359794"/>
                  <a:gd name="connsiteX7" fmla="*/ 470675 w 511763"/>
                  <a:gd name="connsiteY7" fmla="*/ 337171 h 359794"/>
                  <a:gd name="connsiteX8" fmla="*/ 471647 w 511763"/>
                  <a:gd name="connsiteY8" fmla="*/ 328364 h 359794"/>
                  <a:gd name="connsiteX9" fmla="*/ 503870 w 511763"/>
                  <a:gd name="connsiteY9" fmla="*/ 317780 h 359794"/>
                  <a:gd name="connsiteX10" fmla="*/ 493669 w 511763"/>
                  <a:gd name="connsiteY10" fmla="*/ 296408 h 359794"/>
                  <a:gd name="connsiteX11" fmla="*/ 461081 w 511763"/>
                  <a:gd name="connsiteY11" fmla="*/ 344039 h 359794"/>
                  <a:gd name="connsiteX12" fmla="*/ 473266 w 511763"/>
                  <a:gd name="connsiteY12" fmla="*/ 359512 h 359794"/>
                  <a:gd name="connsiteX13" fmla="*/ 498608 w 511763"/>
                  <a:gd name="connsiteY13" fmla="*/ 337171 h 359794"/>
                  <a:gd name="connsiteX14" fmla="*/ 493507 w 511763"/>
                  <a:gd name="connsiteY14" fmla="*/ 289339 h 359794"/>
                  <a:gd name="connsiteX15" fmla="*/ 511764 w 511763"/>
                  <a:gd name="connsiteY15" fmla="*/ 272694 h 359794"/>
                  <a:gd name="connsiteX16" fmla="*/ 511764 w 511763"/>
                  <a:gd name="connsiteY16" fmla="*/ 270351 h 359794"/>
                  <a:gd name="connsiteX17" fmla="*/ 499579 w 511763"/>
                  <a:gd name="connsiteY17" fmla="*/ 270351 h 359794"/>
                  <a:gd name="connsiteX18" fmla="*/ 488771 w 511763"/>
                  <a:gd name="connsiteY18" fmla="*/ 289540 h 359794"/>
                  <a:gd name="connsiteX19" fmla="*/ 493466 w 511763"/>
                  <a:gd name="connsiteY19" fmla="*/ 289540 h 359794"/>
                  <a:gd name="connsiteX20" fmla="*/ 493466 w 511763"/>
                  <a:gd name="connsiteY20" fmla="*/ 289339 h 359794"/>
                  <a:gd name="connsiteX21" fmla="*/ 424972 w 511763"/>
                  <a:gd name="connsiteY21" fmla="*/ 305417 h 359794"/>
                  <a:gd name="connsiteX22" fmla="*/ 435578 w 511763"/>
                  <a:gd name="connsiteY22" fmla="*/ 305417 h 359794"/>
                  <a:gd name="connsiteX23" fmla="*/ 418698 w 511763"/>
                  <a:gd name="connsiteY23" fmla="*/ 351674 h 359794"/>
                  <a:gd name="connsiteX24" fmla="*/ 423393 w 511763"/>
                  <a:gd name="connsiteY24" fmla="*/ 359512 h 359794"/>
                  <a:gd name="connsiteX25" fmla="*/ 455212 w 511763"/>
                  <a:gd name="connsiteY25" fmla="*/ 334828 h 359794"/>
                  <a:gd name="connsiteX26" fmla="*/ 452257 w 511763"/>
                  <a:gd name="connsiteY26" fmla="*/ 334828 h 359794"/>
                  <a:gd name="connsiteX27" fmla="*/ 431449 w 511763"/>
                  <a:gd name="connsiteY27" fmla="*/ 348927 h 359794"/>
                  <a:gd name="connsiteX28" fmla="*/ 446953 w 511763"/>
                  <a:gd name="connsiteY28" fmla="*/ 305417 h 359794"/>
                  <a:gd name="connsiteX29" fmla="*/ 462863 w 511763"/>
                  <a:gd name="connsiteY29" fmla="*/ 305417 h 359794"/>
                  <a:gd name="connsiteX30" fmla="*/ 464846 w 511763"/>
                  <a:gd name="connsiteY30" fmla="*/ 298751 h 359794"/>
                  <a:gd name="connsiteX31" fmla="*/ 449342 w 511763"/>
                  <a:gd name="connsiteY31" fmla="*/ 298751 h 359794"/>
                  <a:gd name="connsiteX32" fmla="*/ 455252 w 511763"/>
                  <a:gd name="connsiteY32" fmla="*/ 282107 h 359794"/>
                  <a:gd name="connsiteX33" fmla="*/ 449180 w 511763"/>
                  <a:gd name="connsiteY33" fmla="*/ 282107 h 359794"/>
                  <a:gd name="connsiteX34" fmla="*/ 438169 w 511763"/>
                  <a:gd name="connsiteY34" fmla="*/ 298751 h 359794"/>
                  <a:gd name="connsiteX35" fmla="*/ 425013 w 511763"/>
                  <a:gd name="connsiteY35" fmla="*/ 300529 h 359794"/>
                  <a:gd name="connsiteX36" fmla="*/ 425013 w 511763"/>
                  <a:gd name="connsiteY36" fmla="*/ 305417 h 359794"/>
                  <a:gd name="connsiteX37" fmla="*/ 413961 w 511763"/>
                  <a:gd name="connsiteY37" fmla="*/ 303074 h 359794"/>
                  <a:gd name="connsiteX38" fmla="*/ 410237 w 511763"/>
                  <a:gd name="connsiteY38" fmla="*/ 296408 h 359794"/>
                  <a:gd name="connsiteX39" fmla="*/ 385503 w 511763"/>
                  <a:gd name="connsiteY39" fmla="*/ 316406 h 359794"/>
                  <a:gd name="connsiteX40" fmla="*/ 388458 w 511763"/>
                  <a:gd name="connsiteY40" fmla="*/ 316406 h 359794"/>
                  <a:gd name="connsiteX41" fmla="*/ 401412 w 511763"/>
                  <a:gd name="connsiteY41" fmla="*/ 306589 h 359794"/>
                  <a:gd name="connsiteX42" fmla="*/ 383560 w 511763"/>
                  <a:gd name="connsiteY42" fmla="*/ 352846 h 359794"/>
                  <a:gd name="connsiteX43" fmla="*/ 387487 w 511763"/>
                  <a:gd name="connsiteY43" fmla="*/ 359512 h 359794"/>
                  <a:gd name="connsiteX44" fmla="*/ 411047 w 511763"/>
                  <a:gd name="connsiteY44" fmla="*/ 339514 h 359794"/>
                  <a:gd name="connsiteX45" fmla="*/ 408092 w 511763"/>
                  <a:gd name="connsiteY45" fmla="*/ 339514 h 359794"/>
                  <a:gd name="connsiteX46" fmla="*/ 395138 w 511763"/>
                  <a:gd name="connsiteY46" fmla="*/ 349331 h 359794"/>
                  <a:gd name="connsiteX47" fmla="*/ 414002 w 511763"/>
                  <a:gd name="connsiteY47" fmla="*/ 303074 h 359794"/>
                  <a:gd name="connsiteX48" fmla="*/ 415742 w 511763"/>
                  <a:gd name="connsiteY48" fmla="*/ 284652 h 359794"/>
                  <a:gd name="connsiteX49" fmla="*/ 422989 w 511763"/>
                  <a:gd name="connsiteY49" fmla="*/ 277421 h 359794"/>
                  <a:gd name="connsiteX50" fmla="*/ 415742 w 511763"/>
                  <a:gd name="connsiteY50" fmla="*/ 270189 h 359794"/>
                  <a:gd name="connsiteX51" fmla="*/ 410642 w 511763"/>
                  <a:gd name="connsiteY51" fmla="*/ 272331 h 359794"/>
                  <a:gd name="connsiteX52" fmla="*/ 408496 w 511763"/>
                  <a:gd name="connsiteY52" fmla="*/ 277421 h 359794"/>
                  <a:gd name="connsiteX53" fmla="*/ 415742 w 511763"/>
                  <a:gd name="connsiteY53" fmla="*/ 284652 h 359794"/>
                  <a:gd name="connsiteX54" fmla="*/ 329517 w 511763"/>
                  <a:gd name="connsiteY54" fmla="*/ 309336 h 359794"/>
                  <a:gd name="connsiteX55" fmla="*/ 329517 w 511763"/>
                  <a:gd name="connsiteY55" fmla="*/ 323233 h 359794"/>
                  <a:gd name="connsiteX56" fmla="*/ 316968 w 511763"/>
                  <a:gd name="connsiteY56" fmla="*/ 351068 h 359794"/>
                  <a:gd name="connsiteX57" fmla="*/ 322271 w 511763"/>
                  <a:gd name="connsiteY57" fmla="*/ 359673 h 359794"/>
                  <a:gd name="connsiteX58" fmla="*/ 328182 w 511763"/>
                  <a:gd name="connsiteY58" fmla="*/ 355553 h 359794"/>
                  <a:gd name="connsiteX59" fmla="*/ 340569 w 511763"/>
                  <a:gd name="connsiteY59" fmla="*/ 323031 h 359794"/>
                  <a:gd name="connsiteX60" fmla="*/ 361579 w 511763"/>
                  <a:gd name="connsiteY60" fmla="*/ 308528 h 359794"/>
                  <a:gd name="connsiteX61" fmla="*/ 362348 w 511763"/>
                  <a:gd name="connsiteY61" fmla="*/ 315598 h 359794"/>
                  <a:gd name="connsiteX62" fmla="*/ 343281 w 511763"/>
                  <a:gd name="connsiteY62" fmla="*/ 351836 h 359794"/>
                  <a:gd name="connsiteX63" fmla="*/ 347977 w 511763"/>
                  <a:gd name="connsiteY63" fmla="*/ 359673 h 359794"/>
                  <a:gd name="connsiteX64" fmla="*/ 372711 w 511763"/>
                  <a:gd name="connsiteY64" fmla="*/ 339676 h 359794"/>
                  <a:gd name="connsiteX65" fmla="*/ 369391 w 511763"/>
                  <a:gd name="connsiteY65" fmla="*/ 339676 h 359794"/>
                  <a:gd name="connsiteX66" fmla="*/ 356437 w 511763"/>
                  <a:gd name="connsiteY66" fmla="*/ 349493 h 359794"/>
                  <a:gd name="connsiteX67" fmla="*/ 372751 w 511763"/>
                  <a:gd name="connsiteY67" fmla="*/ 316568 h 359794"/>
                  <a:gd name="connsiteX68" fmla="*/ 375909 w 511763"/>
                  <a:gd name="connsiteY68" fmla="*/ 305377 h 359794"/>
                  <a:gd name="connsiteX69" fmla="*/ 367286 w 511763"/>
                  <a:gd name="connsiteY69" fmla="*/ 296570 h 359794"/>
                  <a:gd name="connsiteX70" fmla="*/ 342552 w 511763"/>
                  <a:gd name="connsiteY70" fmla="*/ 316770 h 359794"/>
                  <a:gd name="connsiteX71" fmla="*/ 342552 w 511763"/>
                  <a:gd name="connsiteY71" fmla="*/ 308165 h 359794"/>
                  <a:gd name="connsiteX72" fmla="*/ 335104 w 511763"/>
                  <a:gd name="connsiteY72" fmla="*/ 296610 h 359794"/>
                  <a:gd name="connsiteX73" fmla="*/ 318021 w 511763"/>
                  <a:gd name="connsiteY73" fmla="*/ 316608 h 359794"/>
                  <a:gd name="connsiteX74" fmla="*/ 320976 w 511763"/>
                  <a:gd name="connsiteY74" fmla="*/ 316608 h 359794"/>
                  <a:gd name="connsiteX75" fmla="*/ 329598 w 511763"/>
                  <a:gd name="connsiteY75" fmla="*/ 309376 h 359794"/>
                  <a:gd name="connsiteX76" fmla="*/ 316847 w 511763"/>
                  <a:gd name="connsiteY76" fmla="*/ 310548 h 359794"/>
                  <a:gd name="connsiteX77" fmla="*/ 312151 w 511763"/>
                  <a:gd name="connsiteY77" fmla="*/ 296449 h 359794"/>
                  <a:gd name="connsiteX78" fmla="*/ 295473 w 511763"/>
                  <a:gd name="connsiteY78" fmla="*/ 316648 h 359794"/>
                  <a:gd name="connsiteX79" fmla="*/ 295473 w 511763"/>
                  <a:gd name="connsiteY79" fmla="*/ 308043 h 359794"/>
                  <a:gd name="connsiteX80" fmla="*/ 288024 w 511763"/>
                  <a:gd name="connsiteY80" fmla="*/ 296489 h 359794"/>
                  <a:gd name="connsiteX81" fmla="*/ 270941 w 511763"/>
                  <a:gd name="connsiteY81" fmla="*/ 316487 h 359794"/>
                  <a:gd name="connsiteX82" fmla="*/ 273896 w 511763"/>
                  <a:gd name="connsiteY82" fmla="*/ 316487 h 359794"/>
                  <a:gd name="connsiteX83" fmla="*/ 282357 w 511763"/>
                  <a:gd name="connsiteY83" fmla="*/ 309255 h 359794"/>
                  <a:gd name="connsiteX84" fmla="*/ 282357 w 511763"/>
                  <a:gd name="connsiteY84" fmla="*/ 323153 h 359794"/>
                  <a:gd name="connsiteX85" fmla="*/ 269808 w 511763"/>
                  <a:gd name="connsiteY85" fmla="*/ 350988 h 359794"/>
                  <a:gd name="connsiteX86" fmla="*/ 275111 w 511763"/>
                  <a:gd name="connsiteY86" fmla="*/ 359593 h 359794"/>
                  <a:gd name="connsiteX87" fmla="*/ 281021 w 511763"/>
                  <a:gd name="connsiteY87" fmla="*/ 355472 h 359794"/>
                  <a:gd name="connsiteX88" fmla="*/ 293003 w 511763"/>
                  <a:gd name="connsiteY88" fmla="*/ 322951 h 359794"/>
                  <a:gd name="connsiteX89" fmla="*/ 303609 w 511763"/>
                  <a:gd name="connsiteY89" fmla="*/ 310790 h 359794"/>
                  <a:gd name="connsiteX90" fmla="*/ 316968 w 511763"/>
                  <a:gd name="connsiteY90" fmla="*/ 310790 h 359794"/>
                  <a:gd name="connsiteX91" fmla="*/ 316968 w 511763"/>
                  <a:gd name="connsiteY91" fmla="*/ 310588 h 359794"/>
                  <a:gd name="connsiteX92" fmla="*/ 248312 w 511763"/>
                  <a:gd name="connsiteY92" fmla="*/ 305054 h 359794"/>
                  <a:gd name="connsiteX93" fmla="*/ 254384 w 511763"/>
                  <a:gd name="connsiteY93" fmla="*/ 316042 h 359794"/>
                  <a:gd name="connsiteX94" fmla="*/ 234548 w 511763"/>
                  <a:gd name="connsiteY94" fmla="*/ 321335 h 359794"/>
                  <a:gd name="connsiteX95" fmla="*/ 248312 w 511763"/>
                  <a:gd name="connsiteY95" fmla="*/ 305054 h 359794"/>
                  <a:gd name="connsiteX96" fmla="*/ 259323 w 511763"/>
                  <a:gd name="connsiteY96" fmla="*/ 337212 h 359794"/>
                  <a:gd name="connsiteX97" fmla="*/ 255396 w 511763"/>
                  <a:gd name="connsiteY97" fmla="*/ 337212 h 359794"/>
                  <a:gd name="connsiteX98" fmla="*/ 239689 w 511763"/>
                  <a:gd name="connsiteY98" fmla="*/ 347796 h 359794"/>
                  <a:gd name="connsiteX99" fmla="*/ 231431 w 511763"/>
                  <a:gd name="connsiteY99" fmla="*/ 337212 h 359794"/>
                  <a:gd name="connsiteX100" fmla="*/ 232403 w 511763"/>
                  <a:gd name="connsiteY100" fmla="*/ 328404 h 359794"/>
                  <a:gd name="connsiteX101" fmla="*/ 264626 w 511763"/>
                  <a:gd name="connsiteY101" fmla="*/ 317820 h 359794"/>
                  <a:gd name="connsiteX102" fmla="*/ 254425 w 511763"/>
                  <a:gd name="connsiteY102" fmla="*/ 296449 h 359794"/>
                  <a:gd name="connsiteX103" fmla="*/ 221837 w 511763"/>
                  <a:gd name="connsiteY103" fmla="*/ 344079 h 359794"/>
                  <a:gd name="connsiteX104" fmla="*/ 234022 w 511763"/>
                  <a:gd name="connsiteY104" fmla="*/ 359552 h 359794"/>
                  <a:gd name="connsiteX105" fmla="*/ 259363 w 511763"/>
                  <a:gd name="connsiteY105" fmla="*/ 337212 h 359794"/>
                  <a:gd name="connsiteX106" fmla="*/ 185728 w 511763"/>
                  <a:gd name="connsiteY106" fmla="*/ 305458 h 359794"/>
                  <a:gd name="connsiteX107" fmla="*/ 196334 w 511763"/>
                  <a:gd name="connsiteY107" fmla="*/ 305458 h 359794"/>
                  <a:gd name="connsiteX108" fmla="*/ 179453 w 511763"/>
                  <a:gd name="connsiteY108" fmla="*/ 351715 h 359794"/>
                  <a:gd name="connsiteX109" fmla="*/ 184149 w 511763"/>
                  <a:gd name="connsiteY109" fmla="*/ 359552 h 359794"/>
                  <a:gd name="connsiteX110" fmla="*/ 215967 w 511763"/>
                  <a:gd name="connsiteY110" fmla="*/ 334868 h 359794"/>
                  <a:gd name="connsiteX111" fmla="*/ 213012 w 511763"/>
                  <a:gd name="connsiteY111" fmla="*/ 334868 h 359794"/>
                  <a:gd name="connsiteX112" fmla="*/ 192205 w 511763"/>
                  <a:gd name="connsiteY112" fmla="*/ 348968 h 359794"/>
                  <a:gd name="connsiteX113" fmla="*/ 207709 w 511763"/>
                  <a:gd name="connsiteY113" fmla="*/ 305458 h 359794"/>
                  <a:gd name="connsiteX114" fmla="*/ 223618 w 511763"/>
                  <a:gd name="connsiteY114" fmla="*/ 305458 h 359794"/>
                  <a:gd name="connsiteX115" fmla="*/ 225602 w 511763"/>
                  <a:gd name="connsiteY115" fmla="*/ 298792 h 359794"/>
                  <a:gd name="connsiteX116" fmla="*/ 210098 w 511763"/>
                  <a:gd name="connsiteY116" fmla="*/ 298792 h 359794"/>
                  <a:gd name="connsiteX117" fmla="*/ 216008 w 511763"/>
                  <a:gd name="connsiteY117" fmla="*/ 282148 h 359794"/>
                  <a:gd name="connsiteX118" fmla="*/ 209936 w 511763"/>
                  <a:gd name="connsiteY118" fmla="*/ 282148 h 359794"/>
                  <a:gd name="connsiteX119" fmla="*/ 198925 w 511763"/>
                  <a:gd name="connsiteY119" fmla="*/ 298792 h 359794"/>
                  <a:gd name="connsiteX120" fmla="*/ 185768 w 511763"/>
                  <a:gd name="connsiteY120" fmla="*/ 300570 h 359794"/>
                  <a:gd name="connsiteX121" fmla="*/ 185768 w 511763"/>
                  <a:gd name="connsiteY121" fmla="*/ 305458 h 359794"/>
                  <a:gd name="connsiteX122" fmla="*/ 129378 w 511763"/>
                  <a:gd name="connsiteY122" fmla="*/ 341534 h 359794"/>
                  <a:gd name="connsiteX123" fmla="*/ 154315 w 511763"/>
                  <a:gd name="connsiteY123" fmla="*/ 307841 h 359794"/>
                  <a:gd name="connsiteX124" fmla="*/ 159820 w 511763"/>
                  <a:gd name="connsiteY124" fmla="*/ 308609 h 359794"/>
                  <a:gd name="connsiteX125" fmla="*/ 150590 w 511763"/>
                  <a:gd name="connsiteY125" fmla="*/ 333293 h 359794"/>
                  <a:gd name="connsiteX126" fmla="*/ 133102 w 511763"/>
                  <a:gd name="connsiteY126" fmla="*/ 347594 h 359794"/>
                  <a:gd name="connsiteX127" fmla="*/ 129378 w 511763"/>
                  <a:gd name="connsiteY127" fmla="*/ 341534 h 359794"/>
                  <a:gd name="connsiteX128" fmla="*/ 178279 w 511763"/>
                  <a:gd name="connsiteY128" fmla="*/ 293702 h 359794"/>
                  <a:gd name="connsiteX129" fmla="*/ 173381 w 511763"/>
                  <a:gd name="connsiteY129" fmla="*/ 293298 h 359794"/>
                  <a:gd name="connsiteX130" fmla="*/ 167876 w 511763"/>
                  <a:gd name="connsiteY130" fmla="*/ 298792 h 359794"/>
                  <a:gd name="connsiteX131" fmla="*/ 166904 w 511763"/>
                  <a:gd name="connsiteY131" fmla="*/ 298792 h 359794"/>
                  <a:gd name="connsiteX132" fmla="*/ 118408 w 511763"/>
                  <a:gd name="connsiteY132" fmla="*/ 350745 h 359794"/>
                  <a:gd name="connsiteX133" fmla="*/ 127030 w 511763"/>
                  <a:gd name="connsiteY133" fmla="*/ 359552 h 359794"/>
                  <a:gd name="connsiteX134" fmla="*/ 148242 w 511763"/>
                  <a:gd name="connsiteY134" fmla="*/ 339353 h 359794"/>
                  <a:gd name="connsiteX135" fmla="*/ 147838 w 511763"/>
                  <a:gd name="connsiteY135" fmla="*/ 343069 h 359794"/>
                  <a:gd name="connsiteX136" fmla="*/ 155691 w 511763"/>
                  <a:gd name="connsiteY136" fmla="*/ 359512 h 359794"/>
                  <a:gd name="connsiteX137" fmla="*/ 172572 w 511763"/>
                  <a:gd name="connsiteY137" fmla="*/ 339514 h 359794"/>
                  <a:gd name="connsiteX138" fmla="*/ 169616 w 511763"/>
                  <a:gd name="connsiteY138" fmla="*/ 339514 h 359794"/>
                  <a:gd name="connsiteX139" fmla="*/ 161156 w 511763"/>
                  <a:gd name="connsiteY139" fmla="*/ 346746 h 359794"/>
                  <a:gd name="connsiteX140" fmla="*/ 161156 w 511763"/>
                  <a:gd name="connsiteY140" fmla="*/ 332848 h 359794"/>
                  <a:gd name="connsiteX141" fmla="*/ 178239 w 511763"/>
                  <a:gd name="connsiteY141" fmla="*/ 293661 h 359794"/>
                  <a:gd name="connsiteX142" fmla="*/ 128204 w 511763"/>
                  <a:gd name="connsiteY142" fmla="*/ 310548 h 359794"/>
                  <a:gd name="connsiteX143" fmla="*/ 123508 w 511763"/>
                  <a:gd name="connsiteY143" fmla="*/ 296449 h 359794"/>
                  <a:gd name="connsiteX144" fmla="*/ 106830 w 511763"/>
                  <a:gd name="connsiteY144" fmla="*/ 316648 h 359794"/>
                  <a:gd name="connsiteX145" fmla="*/ 106830 w 511763"/>
                  <a:gd name="connsiteY145" fmla="*/ 308043 h 359794"/>
                  <a:gd name="connsiteX146" fmla="*/ 99179 w 511763"/>
                  <a:gd name="connsiteY146" fmla="*/ 296489 h 359794"/>
                  <a:gd name="connsiteX147" fmla="*/ 82298 w 511763"/>
                  <a:gd name="connsiteY147" fmla="*/ 316487 h 359794"/>
                  <a:gd name="connsiteX148" fmla="*/ 85254 w 511763"/>
                  <a:gd name="connsiteY148" fmla="*/ 316487 h 359794"/>
                  <a:gd name="connsiteX149" fmla="*/ 93714 w 511763"/>
                  <a:gd name="connsiteY149" fmla="*/ 309255 h 359794"/>
                  <a:gd name="connsiteX150" fmla="*/ 93714 w 511763"/>
                  <a:gd name="connsiteY150" fmla="*/ 323153 h 359794"/>
                  <a:gd name="connsiteX151" fmla="*/ 80963 w 511763"/>
                  <a:gd name="connsiteY151" fmla="*/ 351190 h 359794"/>
                  <a:gd name="connsiteX152" fmla="*/ 86266 w 511763"/>
                  <a:gd name="connsiteY152" fmla="*/ 359795 h 359794"/>
                  <a:gd name="connsiteX153" fmla="*/ 92176 w 511763"/>
                  <a:gd name="connsiteY153" fmla="*/ 355674 h 359794"/>
                  <a:gd name="connsiteX154" fmla="*/ 104563 w 511763"/>
                  <a:gd name="connsiteY154" fmla="*/ 322951 h 359794"/>
                  <a:gd name="connsiteX155" fmla="*/ 115169 w 511763"/>
                  <a:gd name="connsiteY155" fmla="*/ 310790 h 359794"/>
                  <a:gd name="connsiteX156" fmla="*/ 128326 w 511763"/>
                  <a:gd name="connsiteY156" fmla="*/ 310790 h 359794"/>
                  <a:gd name="connsiteX157" fmla="*/ 128326 w 511763"/>
                  <a:gd name="connsiteY157" fmla="*/ 310588 h 359794"/>
                  <a:gd name="connsiteX158" fmla="*/ 45906 w 511763"/>
                  <a:gd name="connsiteY158" fmla="*/ 357371 h 359794"/>
                  <a:gd name="connsiteX159" fmla="*/ 47080 w 511763"/>
                  <a:gd name="connsiteY159" fmla="*/ 353856 h 359794"/>
                  <a:gd name="connsiteX160" fmla="*/ 35866 w 511763"/>
                  <a:gd name="connsiteY160" fmla="*/ 334060 h 359794"/>
                  <a:gd name="connsiteX161" fmla="*/ 41777 w 511763"/>
                  <a:gd name="connsiteY161" fmla="*/ 318183 h 359794"/>
                  <a:gd name="connsiteX162" fmla="*/ 54164 w 511763"/>
                  <a:gd name="connsiteY162" fmla="*/ 318183 h 359794"/>
                  <a:gd name="connsiteX163" fmla="*/ 60843 w 511763"/>
                  <a:gd name="connsiteY163" fmla="*/ 329940 h 359794"/>
                  <a:gd name="connsiteX164" fmla="*/ 65377 w 511763"/>
                  <a:gd name="connsiteY164" fmla="*/ 329940 h 359794"/>
                  <a:gd name="connsiteX165" fmla="*/ 75579 w 511763"/>
                  <a:gd name="connsiteY165" fmla="*/ 301903 h 359794"/>
                  <a:gd name="connsiteX166" fmla="*/ 71045 w 511763"/>
                  <a:gd name="connsiteY166" fmla="*/ 301903 h 359794"/>
                  <a:gd name="connsiteX167" fmla="*/ 55743 w 511763"/>
                  <a:gd name="connsiteY167" fmla="*/ 313659 h 359794"/>
                  <a:gd name="connsiteX168" fmla="*/ 43355 w 511763"/>
                  <a:gd name="connsiteY168" fmla="*/ 313659 h 359794"/>
                  <a:gd name="connsiteX169" fmla="*/ 51816 w 511763"/>
                  <a:gd name="connsiteY169" fmla="*/ 290712 h 359794"/>
                  <a:gd name="connsiteX170" fmla="*/ 66754 w 511763"/>
                  <a:gd name="connsiteY170" fmla="*/ 280895 h 359794"/>
                  <a:gd name="connsiteX171" fmla="*/ 69506 w 511763"/>
                  <a:gd name="connsiteY171" fmla="*/ 280895 h 359794"/>
                  <a:gd name="connsiteX172" fmla="*/ 81691 w 511763"/>
                  <a:gd name="connsiteY172" fmla="*/ 295196 h 359794"/>
                  <a:gd name="connsiteX173" fmla="*/ 86023 w 511763"/>
                  <a:gd name="connsiteY173" fmla="*/ 295196 h 359794"/>
                  <a:gd name="connsiteX174" fmla="*/ 89545 w 511763"/>
                  <a:gd name="connsiteY174" fmla="*/ 276168 h 359794"/>
                  <a:gd name="connsiteX175" fmla="*/ 29632 w 511763"/>
                  <a:gd name="connsiteY175" fmla="*/ 276168 h 359794"/>
                  <a:gd name="connsiteX176" fmla="*/ 28458 w 511763"/>
                  <a:gd name="connsiteY176" fmla="*/ 279683 h 359794"/>
                  <a:gd name="connsiteX177" fmla="*/ 36312 w 511763"/>
                  <a:gd name="connsiteY177" fmla="*/ 299479 h 359794"/>
                  <a:gd name="connsiteX178" fmla="*/ 23560 w 511763"/>
                  <a:gd name="connsiteY178" fmla="*/ 334182 h 359794"/>
                  <a:gd name="connsiteX179" fmla="*/ 972 w 511763"/>
                  <a:gd name="connsiteY179" fmla="*/ 353977 h 359794"/>
                  <a:gd name="connsiteX180" fmla="*/ 0 w 511763"/>
                  <a:gd name="connsiteY180" fmla="*/ 357492 h 359794"/>
                  <a:gd name="connsiteX181" fmla="*/ 45946 w 511763"/>
                  <a:gd name="connsiteY181" fmla="*/ 357492 h 359794"/>
                  <a:gd name="connsiteX182" fmla="*/ 45946 w 511763"/>
                  <a:gd name="connsiteY182" fmla="*/ 357290 h 359794"/>
                  <a:gd name="connsiteX183" fmla="*/ 343038 w 511763"/>
                  <a:gd name="connsiteY183" fmla="*/ 169999 h 359794"/>
                  <a:gd name="connsiteX184" fmla="*/ 349110 w 511763"/>
                  <a:gd name="connsiteY184" fmla="*/ 180988 h 359794"/>
                  <a:gd name="connsiteX185" fmla="*/ 329275 w 511763"/>
                  <a:gd name="connsiteY185" fmla="*/ 186280 h 359794"/>
                  <a:gd name="connsiteX186" fmla="*/ 343038 w 511763"/>
                  <a:gd name="connsiteY186" fmla="*/ 169999 h 359794"/>
                  <a:gd name="connsiteX187" fmla="*/ 354049 w 511763"/>
                  <a:gd name="connsiteY187" fmla="*/ 202157 h 359794"/>
                  <a:gd name="connsiteX188" fmla="*/ 350122 w 511763"/>
                  <a:gd name="connsiteY188" fmla="*/ 202157 h 359794"/>
                  <a:gd name="connsiteX189" fmla="*/ 334416 w 511763"/>
                  <a:gd name="connsiteY189" fmla="*/ 212742 h 359794"/>
                  <a:gd name="connsiteX190" fmla="*/ 326157 w 511763"/>
                  <a:gd name="connsiteY190" fmla="*/ 202157 h 359794"/>
                  <a:gd name="connsiteX191" fmla="*/ 327129 w 511763"/>
                  <a:gd name="connsiteY191" fmla="*/ 193350 h 359794"/>
                  <a:gd name="connsiteX192" fmla="*/ 359352 w 511763"/>
                  <a:gd name="connsiteY192" fmla="*/ 182766 h 359794"/>
                  <a:gd name="connsiteX193" fmla="*/ 349151 w 511763"/>
                  <a:gd name="connsiteY193" fmla="*/ 161394 h 359794"/>
                  <a:gd name="connsiteX194" fmla="*/ 316563 w 511763"/>
                  <a:gd name="connsiteY194" fmla="*/ 209025 h 359794"/>
                  <a:gd name="connsiteX195" fmla="*/ 328748 w 511763"/>
                  <a:gd name="connsiteY195" fmla="*/ 224498 h 359794"/>
                  <a:gd name="connsiteX196" fmla="*/ 354090 w 511763"/>
                  <a:gd name="connsiteY196" fmla="*/ 202157 h 359794"/>
                  <a:gd name="connsiteX197" fmla="*/ 348989 w 511763"/>
                  <a:gd name="connsiteY197" fmla="*/ 154325 h 359794"/>
                  <a:gd name="connsiteX198" fmla="*/ 367246 w 511763"/>
                  <a:gd name="connsiteY198" fmla="*/ 137680 h 359794"/>
                  <a:gd name="connsiteX199" fmla="*/ 367246 w 511763"/>
                  <a:gd name="connsiteY199" fmla="*/ 135337 h 359794"/>
                  <a:gd name="connsiteX200" fmla="*/ 355061 w 511763"/>
                  <a:gd name="connsiteY200" fmla="*/ 135337 h 359794"/>
                  <a:gd name="connsiteX201" fmla="*/ 344253 w 511763"/>
                  <a:gd name="connsiteY201" fmla="*/ 154527 h 359794"/>
                  <a:gd name="connsiteX202" fmla="*/ 348948 w 511763"/>
                  <a:gd name="connsiteY202" fmla="*/ 154527 h 359794"/>
                  <a:gd name="connsiteX203" fmla="*/ 348948 w 511763"/>
                  <a:gd name="connsiteY203" fmla="*/ 154325 h 359794"/>
                  <a:gd name="connsiteX204" fmla="*/ 280454 w 511763"/>
                  <a:gd name="connsiteY204" fmla="*/ 170403 h 359794"/>
                  <a:gd name="connsiteX205" fmla="*/ 291060 w 511763"/>
                  <a:gd name="connsiteY205" fmla="*/ 170403 h 359794"/>
                  <a:gd name="connsiteX206" fmla="*/ 274180 w 511763"/>
                  <a:gd name="connsiteY206" fmla="*/ 216660 h 359794"/>
                  <a:gd name="connsiteX207" fmla="*/ 278875 w 511763"/>
                  <a:gd name="connsiteY207" fmla="*/ 224498 h 359794"/>
                  <a:gd name="connsiteX208" fmla="*/ 310694 w 511763"/>
                  <a:gd name="connsiteY208" fmla="*/ 199814 h 359794"/>
                  <a:gd name="connsiteX209" fmla="*/ 307738 w 511763"/>
                  <a:gd name="connsiteY209" fmla="*/ 199814 h 359794"/>
                  <a:gd name="connsiteX210" fmla="*/ 286931 w 511763"/>
                  <a:gd name="connsiteY210" fmla="*/ 213913 h 359794"/>
                  <a:gd name="connsiteX211" fmla="*/ 302435 w 511763"/>
                  <a:gd name="connsiteY211" fmla="*/ 170403 h 359794"/>
                  <a:gd name="connsiteX212" fmla="*/ 318345 w 511763"/>
                  <a:gd name="connsiteY212" fmla="*/ 170403 h 359794"/>
                  <a:gd name="connsiteX213" fmla="*/ 320328 w 511763"/>
                  <a:gd name="connsiteY213" fmla="*/ 163738 h 359794"/>
                  <a:gd name="connsiteX214" fmla="*/ 304824 w 511763"/>
                  <a:gd name="connsiteY214" fmla="*/ 163738 h 359794"/>
                  <a:gd name="connsiteX215" fmla="*/ 310734 w 511763"/>
                  <a:gd name="connsiteY215" fmla="*/ 147093 h 359794"/>
                  <a:gd name="connsiteX216" fmla="*/ 304662 w 511763"/>
                  <a:gd name="connsiteY216" fmla="*/ 147093 h 359794"/>
                  <a:gd name="connsiteX217" fmla="*/ 293651 w 511763"/>
                  <a:gd name="connsiteY217" fmla="*/ 163738 h 359794"/>
                  <a:gd name="connsiteX218" fmla="*/ 280495 w 511763"/>
                  <a:gd name="connsiteY218" fmla="*/ 165717 h 359794"/>
                  <a:gd name="connsiteX219" fmla="*/ 280495 w 511763"/>
                  <a:gd name="connsiteY219" fmla="*/ 170403 h 359794"/>
                  <a:gd name="connsiteX220" fmla="*/ 269443 w 511763"/>
                  <a:gd name="connsiteY220" fmla="*/ 168262 h 359794"/>
                  <a:gd name="connsiteX221" fmla="*/ 265517 w 511763"/>
                  <a:gd name="connsiteY221" fmla="*/ 161597 h 359794"/>
                  <a:gd name="connsiteX222" fmla="*/ 240782 w 511763"/>
                  <a:gd name="connsiteY222" fmla="*/ 181594 h 359794"/>
                  <a:gd name="connsiteX223" fmla="*/ 243738 w 511763"/>
                  <a:gd name="connsiteY223" fmla="*/ 181594 h 359794"/>
                  <a:gd name="connsiteX224" fmla="*/ 256692 w 511763"/>
                  <a:gd name="connsiteY224" fmla="*/ 171777 h 359794"/>
                  <a:gd name="connsiteX225" fmla="*/ 238839 w 511763"/>
                  <a:gd name="connsiteY225" fmla="*/ 218034 h 359794"/>
                  <a:gd name="connsiteX226" fmla="*/ 242766 w 511763"/>
                  <a:gd name="connsiteY226" fmla="*/ 224700 h 359794"/>
                  <a:gd name="connsiteX227" fmla="*/ 266326 w 511763"/>
                  <a:gd name="connsiteY227" fmla="*/ 204702 h 359794"/>
                  <a:gd name="connsiteX228" fmla="*/ 263371 w 511763"/>
                  <a:gd name="connsiteY228" fmla="*/ 204702 h 359794"/>
                  <a:gd name="connsiteX229" fmla="*/ 250417 w 511763"/>
                  <a:gd name="connsiteY229" fmla="*/ 214519 h 359794"/>
                  <a:gd name="connsiteX230" fmla="*/ 269484 w 511763"/>
                  <a:gd name="connsiteY230" fmla="*/ 168262 h 359794"/>
                  <a:gd name="connsiteX231" fmla="*/ 271224 w 511763"/>
                  <a:gd name="connsiteY231" fmla="*/ 149840 h 359794"/>
                  <a:gd name="connsiteX232" fmla="*/ 278471 w 511763"/>
                  <a:gd name="connsiteY232" fmla="*/ 142609 h 359794"/>
                  <a:gd name="connsiteX233" fmla="*/ 271224 w 511763"/>
                  <a:gd name="connsiteY233" fmla="*/ 135377 h 359794"/>
                  <a:gd name="connsiteX234" fmla="*/ 264950 w 511763"/>
                  <a:gd name="connsiteY234" fmla="*/ 138892 h 359794"/>
                  <a:gd name="connsiteX235" fmla="*/ 264950 w 511763"/>
                  <a:gd name="connsiteY235" fmla="*/ 146326 h 359794"/>
                  <a:gd name="connsiteX236" fmla="*/ 271224 w 511763"/>
                  <a:gd name="connsiteY236" fmla="*/ 149840 h 359794"/>
                  <a:gd name="connsiteX237" fmla="*/ 214267 w 511763"/>
                  <a:gd name="connsiteY237" fmla="*/ 214519 h 359794"/>
                  <a:gd name="connsiteX238" fmla="*/ 243738 w 511763"/>
                  <a:gd name="connsiteY238" fmla="*/ 136509 h 359794"/>
                  <a:gd name="connsiteX239" fmla="*/ 242766 w 511763"/>
                  <a:gd name="connsiteY239" fmla="*/ 135135 h 359794"/>
                  <a:gd name="connsiteX240" fmla="*/ 222323 w 511763"/>
                  <a:gd name="connsiteY240" fmla="*/ 137478 h 359794"/>
                  <a:gd name="connsiteX241" fmla="*/ 222323 w 511763"/>
                  <a:gd name="connsiteY241" fmla="*/ 139821 h 359794"/>
                  <a:gd name="connsiteX242" fmla="*/ 226250 w 511763"/>
                  <a:gd name="connsiteY242" fmla="*/ 142771 h 359794"/>
                  <a:gd name="connsiteX243" fmla="*/ 225481 w 511763"/>
                  <a:gd name="connsiteY243" fmla="*/ 156870 h 359794"/>
                  <a:gd name="connsiteX244" fmla="*/ 203094 w 511763"/>
                  <a:gd name="connsiteY244" fmla="*/ 216458 h 359794"/>
                  <a:gd name="connsiteX245" fmla="*/ 207790 w 511763"/>
                  <a:gd name="connsiteY245" fmla="*/ 224296 h 359794"/>
                  <a:gd name="connsiteX246" fmla="*/ 231350 w 511763"/>
                  <a:gd name="connsiteY246" fmla="*/ 204298 h 359794"/>
                  <a:gd name="connsiteX247" fmla="*/ 228395 w 511763"/>
                  <a:gd name="connsiteY247" fmla="*/ 204298 h 359794"/>
                  <a:gd name="connsiteX248" fmla="*/ 214267 w 511763"/>
                  <a:gd name="connsiteY248" fmla="*/ 214479 h 359794"/>
                  <a:gd name="connsiteX249" fmla="*/ 154193 w 511763"/>
                  <a:gd name="connsiteY249" fmla="*/ 206439 h 359794"/>
                  <a:gd name="connsiteX250" fmla="*/ 179130 w 511763"/>
                  <a:gd name="connsiteY250" fmla="*/ 172747 h 359794"/>
                  <a:gd name="connsiteX251" fmla="*/ 184635 w 511763"/>
                  <a:gd name="connsiteY251" fmla="*/ 173514 h 359794"/>
                  <a:gd name="connsiteX252" fmla="*/ 175203 w 511763"/>
                  <a:gd name="connsiteY252" fmla="*/ 198198 h 359794"/>
                  <a:gd name="connsiteX253" fmla="*/ 157715 w 511763"/>
                  <a:gd name="connsiteY253" fmla="*/ 212499 h 359794"/>
                  <a:gd name="connsiteX254" fmla="*/ 154193 w 511763"/>
                  <a:gd name="connsiteY254" fmla="*/ 206439 h 359794"/>
                  <a:gd name="connsiteX255" fmla="*/ 203094 w 511763"/>
                  <a:gd name="connsiteY255" fmla="*/ 158809 h 359794"/>
                  <a:gd name="connsiteX256" fmla="*/ 198196 w 511763"/>
                  <a:gd name="connsiteY256" fmla="*/ 158405 h 359794"/>
                  <a:gd name="connsiteX257" fmla="*/ 192691 w 511763"/>
                  <a:gd name="connsiteY257" fmla="*/ 163899 h 359794"/>
                  <a:gd name="connsiteX258" fmla="*/ 191719 w 511763"/>
                  <a:gd name="connsiteY258" fmla="*/ 163899 h 359794"/>
                  <a:gd name="connsiteX259" fmla="*/ 143223 w 511763"/>
                  <a:gd name="connsiteY259" fmla="*/ 215853 h 359794"/>
                  <a:gd name="connsiteX260" fmla="*/ 151845 w 511763"/>
                  <a:gd name="connsiteY260" fmla="*/ 224659 h 359794"/>
                  <a:gd name="connsiteX261" fmla="*/ 173057 w 511763"/>
                  <a:gd name="connsiteY261" fmla="*/ 204460 h 359794"/>
                  <a:gd name="connsiteX262" fmla="*/ 172653 w 511763"/>
                  <a:gd name="connsiteY262" fmla="*/ 208177 h 359794"/>
                  <a:gd name="connsiteX263" fmla="*/ 180506 w 511763"/>
                  <a:gd name="connsiteY263" fmla="*/ 224619 h 359794"/>
                  <a:gd name="connsiteX264" fmla="*/ 197387 w 511763"/>
                  <a:gd name="connsiteY264" fmla="*/ 204622 h 359794"/>
                  <a:gd name="connsiteX265" fmla="*/ 194431 w 511763"/>
                  <a:gd name="connsiteY265" fmla="*/ 204622 h 359794"/>
                  <a:gd name="connsiteX266" fmla="*/ 185971 w 511763"/>
                  <a:gd name="connsiteY266" fmla="*/ 211853 h 359794"/>
                  <a:gd name="connsiteX267" fmla="*/ 185971 w 511763"/>
                  <a:gd name="connsiteY267" fmla="*/ 198117 h 359794"/>
                  <a:gd name="connsiteX268" fmla="*/ 203054 w 511763"/>
                  <a:gd name="connsiteY268" fmla="*/ 158728 h 359794"/>
                  <a:gd name="connsiteX269" fmla="*/ 89383 w 511763"/>
                  <a:gd name="connsiteY269" fmla="*/ 235810 h 359794"/>
                  <a:gd name="connsiteX270" fmla="*/ 103713 w 511763"/>
                  <a:gd name="connsiteY270" fmla="*/ 222478 h 359794"/>
                  <a:gd name="connsiteX271" fmla="*/ 116262 w 511763"/>
                  <a:gd name="connsiteY271" fmla="*/ 227164 h 359794"/>
                  <a:gd name="connsiteX272" fmla="*/ 128447 w 511763"/>
                  <a:gd name="connsiteY272" fmla="*/ 233830 h 359794"/>
                  <a:gd name="connsiteX273" fmla="*/ 105656 w 511763"/>
                  <a:gd name="connsiteY273" fmla="*/ 243809 h 359794"/>
                  <a:gd name="connsiteX274" fmla="*/ 89342 w 511763"/>
                  <a:gd name="connsiteY274" fmla="*/ 235769 h 359794"/>
                  <a:gd name="connsiteX275" fmla="*/ 113509 w 511763"/>
                  <a:gd name="connsiteY275" fmla="*/ 198319 h 359794"/>
                  <a:gd name="connsiteX276" fmla="*/ 108206 w 511763"/>
                  <a:gd name="connsiteY276" fmla="*/ 191249 h 359794"/>
                  <a:gd name="connsiteX277" fmla="*/ 122537 w 511763"/>
                  <a:gd name="connsiteY277" fmla="*/ 165758 h 359794"/>
                  <a:gd name="connsiteX278" fmla="*/ 127840 w 511763"/>
                  <a:gd name="connsiteY278" fmla="*/ 172827 h 359794"/>
                  <a:gd name="connsiteX279" fmla="*/ 113509 w 511763"/>
                  <a:gd name="connsiteY279" fmla="*/ 198319 h 359794"/>
                  <a:gd name="connsiteX280" fmla="*/ 138648 w 511763"/>
                  <a:gd name="connsiteY280" fmla="*/ 230073 h 359794"/>
                  <a:gd name="connsiteX281" fmla="*/ 121160 w 511763"/>
                  <a:gd name="connsiteY281" fmla="*/ 216741 h 359794"/>
                  <a:gd name="connsiteX282" fmla="*/ 107599 w 511763"/>
                  <a:gd name="connsiteY282" fmla="*/ 210075 h 359794"/>
                  <a:gd name="connsiteX283" fmla="*/ 113509 w 511763"/>
                  <a:gd name="connsiteY283" fmla="*/ 202642 h 359794"/>
                  <a:gd name="connsiteX284" fmla="*/ 138446 w 511763"/>
                  <a:gd name="connsiteY284" fmla="*/ 175979 h 359794"/>
                  <a:gd name="connsiteX285" fmla="*/ 137474 w 511763"/>
                  <a:gd name="connsiteY285" fmla="*/ 170080 h 359794"/>
                  <a:gd name="connsiteX286" fmla="*/ 147878 w 511763"/>
                  <a:gd name="connsiteY286" fmla="*/ 170080 h 359794"/>
                  <a:gd name="connsiteX287" fmla="*/ 149862 w 511763"/>
                  <a:gd name="connsiteY287" fmla="*/ 163414 h 359794"/>
                  <a:gd name="connsiteX288" fmla="*/ 132171 w 511763"/>
                  <a:gd name="connsiteY288" fmla="*/ 163414 h 359794"/>
                  <a:gd name="connsiteX289" fmla="*/ 123549 w 511763"/>
                  <a:gd name="connsiteY289" fmla="*/ 161071 h 359794"/>
                  <a:gd name="connsiteX290" fmla="*/ 97034 w 511763"/>
                  <a:gd name="connsiteY290" fmla="*/ 187735 h 359794"/>
                  <a:gd name="connsiteX291" fmla="*/ 109218 w 511763"/>
                  <a:gd name="connsiteY291" fmla="*/ 202238 h 359794"/>
                  <a:gd name="connsiteX292" fmla="*/ 97438 w 511763"/>
                  <a:gd name="connsiteY292" fmla="*/ 214196 h 359794"/>
                  <a:gd name="connsiteX293" fmla="*/ 100758 w 511763"/>
                  <a:gd name="connsiteY293" fmla="*/ 220660 h 359794"/>
                  <a:gd name="connsiteX294" fmla="*/ 76388 w 511763"/>
                  <a:gd name="connsiteY294" fmla="*/ 239688 h 359794"/>
                  <a:gd name="connsiteX295" fmla="*/ 99543 w 511763"/>
                  <a:gd name="connsiteY295" fmla="*/ 251040 h 359794"/>
                  <a:gd name="connsiteX296" fmla="*/ 138608 w 511763"/>
                  <a:gd name="connsiteY296" fmla="*/ 230073 h 359794"/>
                  <a:gd name="connsiteX297" fmla="*/ 58495 w 511763"/>
                  <a:gd name="connsiteY297" fmla="*/ 183048 h 359794"/>
                  <a:gd name="connsiteX298" fmla="*/ 65175 w 511763"/>
                  <a:gd name="connsiteY298" fmla="*/ 194805 h 359794"/>
                  <a:gd name="connsiteX299" fmla="*/ 69709 w 511763"/>
                  <a:gd name="connsiteY299" fmla="*/ 194805 h 359794"/>
                  <a:gd name="connsiteX300" fmla="*/ 79910 w 511763"/>
                  <a:gd name="connsiteY300" fmla="*/ 166768 h 359794"/>
                  <a:gd name="connsiteX301" fmla="*/ 75376 w 511763"/>
                  <a:gd name="connsiteY301" fmla="*/ 166768 h 359794"/>
                  <a:gd name="connsiteX302" fmla="*/ 60074 w 511763"/>
                  <a:gd name="connsiteY302" fmla="*/ 178524 h 359794"/>
                  <a:gd name="connsiteX303" fmla="*/ 42991 w 511763"/>
                  <a:gd name="connsiteY303" fmla="*/ 178524 h 359794"/>
                  <a:gd name="connsiteX304" fmla="*/ 51452 w 511763"/>
                  <a:gd name="connsiteY304" fmla="*/ 155577 h 359794"/>
                  <a:gd name="connsiteX305" fmla="*/ 66389 w 511763"/>
                  <a:gd name="connsiteY305" fmla="*/ 145760 h 359794"/>
                  <a:gd name="connsiteX306" fmla="*/ 73838 w 511763"/>
                  <a:gd name="connsiteY306" fmla="*/ 145760 h 359794"/>
                  <a:gd name="connsiteX307" fmla="*/ 86023 w 511763"/>
                  <a:gd name="connsiteY307" fmla="*/ 160061 h 359794"/>
                  <a:gd name="connsiteX308" fmla="*/ 90354 w 511763"/>
                  <a:gd name="connsiteY308" fmla="*/ 160061 h 359794"/>
                  <a:gd name="connsiteX309" fmla="*/ 93876 w 511763"/>
                  <a:gd name="connsiteY309" fmla="*/ 141033 h 359794"/>
                  <a:gd name="connsiteX310" fmla="*/ 29673 w 511763"/>
                  <a:gd name="connsiteY310" fmla="*/ 141033 h 359794"/>
                  <a:gd name="connsiteX311" fmla="*/ 28499 w 511763"/>
                  <a:gd name="connsiteY311" fmla="*/ 144548 h 359794"/>
                  <a:gd name="connsiteX312" fmla="*/ 36352 w 511763"/>
                  <a:gd name="connsiteY312" fmla="*/ 164344 h 359794"/>
                  <a:gd name="connsiteX313" fmla="*/ 23601 w 511763"/>
                  <a:gd name="connsiteY313" fmla="*/ 199046 h 359794"/>
                  <a:gd name="connsiteX314" fmla="*/ 1012 w 511763"/>
                  <a:gd name="connsiteY314" fmla="*/ 218842 h 359794"/>
                  <a:gd name="connsiteX315" fmla="*/ 40 w 511763"/>
                  <a:gd name="connsiteY315" fmla="*/ 222357 h 359794"/>
                  <a:gd name="connsiteX316" fmla="*/ 71530 w 511763"/>
                  <a:gd name="connsiteY316" fmla="*/ 222357 h 359794"/>
                  <a:gd name="connsiteX317" fmla="*/ 84282 w 511763"/>
                  <a:gd name="connsiteY317" fmla="*/ 202157 h 359794"/>
                  <a:gd name="connsiteX318" fmla="*/ 79384 w 511763"/>
                  <a:gd name="connsiteY318" fmla="*/ 202157 h 359794"/>
                  <a:gd name="connsiteX319" fmla="*/ 46796 w 511763"/>
                  <a:gd name="connsiteY319" fmla="*/ 217630 h 359794"/>
                  <a:gd name="connsiteX320" fmla="*/ 35785 w 511763"/>
                  <a:gd name="connsiteY320" fmla="*/ 199006 h 359794"/>
                  <a:gd name="connsiteX321" fmla="*/ 41696 w 511763"/>
                  <a:gd name="connsiteY321" fmla="*/ 183129 h 359794"/>
                  <a:gd name="connsiteX322" fmla="*/ 58576 w 511763"/>
                  <a:gd name="connsiteY322" fmla="*/ 183129 h 359794"/>
                  <a:gd name="connsiteX323" fmla="*/ 58576 w 511763"/>
                  <a:gd name="connsiteY323" fmla="*/ 182927 h 359794"/>
                  <a:gd name="connsiteX324" fmla="*/ 67725 w 511763"/>
                  <a:gd name="connsiteY324" fmla="*/ 135216 h 359794"/>
                  <a:gd name="connsiteX325" fmla="*/ 85982 w 511763"/>
                  <a:gd name="connsiteY325" fmla="*/ 121884 h 359794"/>
                  <a:gd name="connsiteX326" fmla="*/ 85982 w 511763"/>
                  <a:gd name="connsiteY326" fmla="*/ 119541 h 359794"/>
                  <a:gd name="connsiteX327" fmla="*/ 73797 w 511763"/>
                  <a:gd name="connsiteY327" fmla="*/ 119541 h 359794"/>
                  <a:gd name="connsiteX328" fmla="*/ 62989 w 511763"/>
                  <a:gd name="connsiteY328" fmla="*/ 135216 h 359794"/>
                  <a:gd name="connsiteX329" fmla="*/ 67685 w 511763"/>
                  <a:gd name="connsiteY329" fmla="*/ 135216 h 359794"/>
                  <a:gd name="connsiteX330" fmla="*/ 340690 w 511763"/>
                  <a:gd name="connsiteY330" fmla="*/ 35066 h 359794"/>
                  <a:gd name="connsiteX331" fmla="*/ 346762 w 511763"/>
                  <a:gd name="connsiteY331" fmla="*/ 46055 h 359794"/>
                  <a:gd name="connsiteX332" fmla="*/ 326927 w 511763"/>
                  <a:gd name="connsiteY332" fmla="*/ 51347 h 359794"/>
                  <a:gd name="connsiteX333" fmla="*/ 340690 w 511763"/>
                  <a:gd name="connsiteY333" fmla="*/ 35066 h 359794"/>
                  <a:gd name="connsiteX334" fmla="*/ 351701 w 511763"/>
                  <a:gd name="connsiteY334" fmla="*/ 67224 h 359794"/>
                  <a:gd name="connsiteX335" fmla="*/ 347774 w 511763"/>
                  <a:gd name="connsiteY335" fmla="*/ 67224 h 359794"/>
                  <a:gd name="connsiteX336" fmla="*/ 332068 w 511763"/>
                  <a:gd name="connsiteY336" fmla="*/ 77809 h 359794"/>
                  <a:gd name="connsiteX337" fmla="*/ 323810 w 511763"/>
                  <a:gd name="connsiteY337" fmla="*/ 67224 h 359794"/>
                  <a:gd name="connsiteX338" fmla="*/ 324781 w 511763"/>
                  <a:gd name="connsiteY338" fmla="*/ 58417 h 359794"/>
                  <a:gd name="connsiteX339" fmla="*/ 357004 w 511763"/>
                  <a:gd name="connsiteY339" fmla="*/ 47833 h 359794"/>
                  <a:gd name="connsiteX340" fmla="*/ 346803 w 511763"/>
                  <a:gd name="connsiteY340" fmla="*/ 26461 h 359794"/>
                  <a:gd name="connsiteX341" fmla="*/ 314215 w 511763"/>
                  <a:gd name="connsiteY341" fmla="*/ 74092 h 359794"/>
                  <a:gd name="connsiteX342" fmla="*/ 326400 w 511763"/>
                  <a:gd name="connsiteY342" fmla="*/ 89565 h 359794"/>
                  <a:gd name="connsiteX343" fmla="*/ 351742 w 511763"/>
                  <a:gd name="connsiteY343" fmla="*/ 67224 h 359794"/>
                  <a:gd name="connsiteX344" fmla="*/ 346641 w 511763"/>
                  <a:gd name="connsiteY344" fmla="*/ 19392 h 359794"/>
                  <a:gd name="connsiteX345" fmla="*/ 364898 w 511763"/>
                  <a:gd name="connsiteY345" fmla="*/ 2747 h 359794"/>
                  <a:gd name="connsiteX346" fmla="*/ 364898 w 511763"/>
                  <a:gd name="connsiteY346" fmla="*/ 404 h 359794"/>
                  <a:gd name="connsiteX347" fmla="*/ 352713 w 511763"/>
                  <a:gd name="connsiteY347" fmla="*/ 404 h 359794"/>
                  <a:gd name="connsiteX348" fmla="*/ 341905 w 511763"/>
                  <a:gd name="connsiteY348" fmla="*/ 19593 h 359794"/>
                  <a:gd name="connsiteX349" fmla="*/ 346600 w 511763"/>
                  <a:gd name="connsiteY349" fmla="*/ 19593 h 359794"/>
                  <a:gd name="connsiteX350" fmla="*/ 346600 w 511763"/>
                  <a:gd name="connsiteY350" fmla="*/ 19392 h 359794"/>
                  <a:gd name="connsiteX351" fmla="*/ 278106 w 511763"/>
                  <a:gd name="connsiteY351" fmla="*/ 35268 h 359794"/>
                  <a:gd name="connsiteX352" fmla="*/ 288915 w 511763"/>
                  <a:gd name="connsiteY352" fmla="*/ 35268 h 359794"/>
                  <a:gd name="connsiteX353" fmla="*/ 272034 w 511763"/>
                  <a:gd name="connsiteY353" fmla="*/ 81525 h 359794"/>
                  <a:gd name="connsiteX354" fmla="*/ 276730 w 511763"/>
                  <a:gd name="connsiteY354" fmla="*/ 89363 h 359794"/>
                  <a:gd name="connsiteX355" fmla="*/ 308548 w 511763"/>
                  <a:gd name="connsiteY355" fmla="*/ 64679 h 359794"/>
                  <a:gd name="connsiteX356" fmla="*/ 305593 w 511763"/>
                  <a:gd name="connsiteY356" fmla="*/ 64679 h 359794"/>
                  <a:gd name="connsiteX357" fmla="*/ 284786 w 511763"/>
                  <a:gd name="connsiteY357" fmla="*/ 78778 h 359794"/>
                  <a:gd name="connsiteX358" fmla="*/ 300290 w 511763"/>
                  <a:gd name="connsiteY358" fmla="*/ 35268 h 359794"/>
                  <a:gd name="connsiteX359" fmla="*/ 316199 w 511763"/>
                  <a:gd name="connsiteY359" fmla="*/ 35268 h 359794"/>
                  <a:gd name="connsiteX360" fmla="*/ 318183 w 511763"/>
                  <a:gd name="connsiteY360" fmla="*/ 28603 h 359794"/>
                  <a:gd name="connsiteX361" fmla="*/ 302678 w 511763"/>
                  <a:gd name="connsiteY361" fmla="*/ 28603 h 359794"/>
                  <a:gd name="connsiteX362" fmla="*/ 308589 w 511763"/>
                  <a:gd name="connsiteY362" fmla="*/ 11958 h 359794"/>
                  <a:gd name="connsiteX363" fmla="*/ 302516 w 511763"/>
                  <a:gd name="connsiteY363" fmla="*/ 11958 h 359794"/>
                  <a:gd name="connsiteX364" fmla="*/ 291506 w 511763"/>
                  <a:gd name="connsiteY364" fmla="*/ 28603 h 359794"/>
                  <a:gd name="connsiteX365" fmla="*/ 278349 w 511763"/>
                  <a:gd name="connsiteY365" fmla="*/ 30380 h 359794"/>
                  <a:gd name="connsiteX366" fmla="*/ 278349 w 511763"/>
                  <a:gd name="connsiteY366" fmla="*/ 35268 h 359794"/>
                  <a:gd name="connsiteX367" fmla="*/ 278147 w 511763"/>
                  <a:gd name="connsiteY367" fmla="*/ 35268 h 359794"/>
                  <a:gd name="connsiteX368" fmla="*/ 272601 w 511763"/>
                  <a:gd name="connsiteY368" fmla="*/ 40561 h 359794"/>
                  <a:gd name="connsiteX369" fmla="*/ 267905 w 511763"/>
                  <a:gd name="connsiteY369" fmla="*/ 26461 h 359794"/>
                  <a:gd name="connsiteX370" fmla="*/ 251227 w 511763"/>
                  <a:gd name="connsiteY370" fmla="*/ 46661 h 359794"/>
                  <a:gd name="connsiteX371" fmla="*/ 251227 w 511763"/>
                  <a:gd name="connsiteY371" fmla="*/ 38056 h 359794"/>
                  <a:gd name="connsiteX372" fmla="*/ 243778 w 511763"/>
                  <a:gd name="connsiteY372" fmla="*/ 26502 h 359794"/>
                  <a:gd name="connsiteX373" fmla="*/ 226695 w 511763"/>
                  <a:gd name="connsiteY373" fmla="*/ 46499 h 359794"/>
                  <a:gd name="connsiteX374" fmla="*/ 229650 w 511763"/>
                  <a:gd name="connsiteY374" fmla="*/ 46499 h 359794"/>
                  <a:gd name="connsiteX375" fmla="*/ 238111 w 511763"/>
                  <a:gd name="connsiteY375" fmla="*/ 39268 h 359794"/>
                  <a:gd name="connsiteX376" fmla="*/ 238111 w 511763"/>
                  <a:gd name="connsiteY376" fmla="*/ 53165 h 359794"/>
                  <a:gd name="connsiteX377" fmla="*/ 225562 w 511763"/>
                  <a:gd name="connsiteY377" fmla="*/ 81000 h 359794"/>
                  <a:gd name="connsiteX378" fmla="*/ 230865 w 511763"/>
                  <a:gd name="connsiteY378" fmla="*/ 89605 h 359794"/>
                  <a:gd name="connsiteX379" fmla="*/ 236775 w 511763"/>
                  <a:gd name="connsiteY379" fmla="*/ 85485 h 359794"/>
                  <a:gd name="connsiteX380" fmla="*/ 249162 w 511763"/>
                  <a:gd name="connsiteY380" fmla="*/ 52963 h 359794"/>
                  <a:gd name="connsiteX381" fmla="*/ 259768 w 511763"/>
                  <a:gd name="connsiteY381" fmla="*/ 40803 h 359794"/>
                  <a:gd name="connsiteX382" fmla="*/ 272722 w 511763"/>
                  <a:gd name="connsiteY382" fmla="*/ 40803 h 359794"/>
                  <a:gd name="connsiteX383" fmla="*/ 272722 w 511763"/>
                  <a:gd name="connsiteY383" fmla="*/ 40601 h 359794"/>
                  <a:gd name="connsiteX384" fmla="*/ 204066 w 511763"/>
                  <a:gd name="connsiteY384" fmla="*/ 35066 h 359794"/>
                  <a:gd name="connsiteX385" fmla="*/ 210138 w 511763"/>
                  <a:gd name="connsiteY385" fmla="*/ 46055 h 359794"/>
                  <a:gd name="connsiteX386" fmla="*/ 190302 w 511763"/>
                  <a:gd name="connsiteY386" fmla="*/ 51347 h 359794"/>
                  <a:gd name="connsiteX387" fmla="*/ 204066 w 511763"/>
                  <a:gd name="connsiteY387" fmla="*/ 35066 h 359794"/>
                  <a:gd name="connsiteX388" fmla="*/ 215077 w 511763"/>
                  <a:gd name="connsiteY388" fmla="*/ 67224 h 359794"/>
                  <a:gd name="connsiteX389" fmla="*/ 211150 w 511763"/>
                  <a:gd name="connsiteY389" fmla="*/ 67224 h 359794"/>
                  <a:gd name="connsiteX390" fmla="*/ 195444 w 511763"/>
                  <a:gd name="connsiteY390" fmla="*/ 77809 h 359794"/>
                  <a:gd name="connsiteX391" fmla="*/ 187185 w 511763"/>
                  <a:gd name="connsiteY391" fmla="*/ 67224 h 359794"/>
                  <a:gd name="connsiteX392" fmla="*/ 188157 w 511763"/>
                  <a:gd name="connsiteY392" fmla="*/ 58417 h 359794"/>
                  <a:gd name="connsiteX393" fmla="*/ 220380 w 511763"/>
                  <a:gd name="connsiteY393" fmla="*/ 47833 h 359794"/>
                  <a:gd name="connsiteX394" fmla="*/ 210179 w 511763"/>
                  <a:gd name="connsiteY394" fmla="*/ 26461 h 359794"/>
                  <a:gd name="connsiteX395" fmla="*/ 177591 w 511763"/>
                  <a:gd name="connsiteY395" fmla="*/ 74092 h 359794"/>
                  <a:gd name="connsiteX396" fmla="*/ 189776 w 511763"/>
                  <a:gd name="connsiteY396" fmla="*/ 89565 h 359794"/>
                  <a:gd name="connsiteX397" fmla="*/ 215117 w 511763"/>
                  <a:gd name="connsiteY397" fmla="*/ 67224 h 359794"/>
                  <a:gd name="connsiteX398" fmla="*/ 140106 w 511763"/>
                  <a:gd name="connsiteY398" fmla="*/ 80152 h 359794"/>
                  <a:gd name="connsiteX399" fmla="*/ 132455 w 511763"/>
                  <a:gd name="connsiteY399" fmla="*/ 74658 h 359794"/>
                  <a:gd name="connsiteX400" fmla="*/ 135612 w 511763"/>
                  <a:gd name="connsiteY400" fmla="*/ 65649 h 359794"/>
                  <a:gd name="connsiteX401" fmla="*/ 140713 w 511763"/>
                  <a:gd name="connsiteY401" fmla="*/ 51913 h 359794"/>
                  <a:gd name="connsiteX402" fmla="*/ 159780 w 511763"/>
                  <a:gd name="connsiteY402" fmla="*/ 38016 h 359794"/>
                  <a:gd name="connsiteX403" fmla="*/ 164880 w 511763"/>
                  <a:gd name="connsiteY403" fmla="*/ 44075 h 359794"/>
                  <a:gd name="connsiteX404" fmla="*/ 140146 w 511763"/>
                  <a:gd name="connsiteY404" fmla="*/ 80152 h 359794"/>
                  <a:gd name="connsiteX405" fmla="*/ 175891 w 511763"/>
                  <a:gd name="connsiteY405" fmla="*/ 39187 h 359794"/>
                  <a:gd name="connsiteX406" fmla="*/ 166864 w 511763"/>
                  <a:gd name="connsiteY406" fmla="*/ 26259 h 359794"/>
                  <a:gd name="connsiteX407" fmla="*/ 143101 w 511763"/>
                  <a:gd name="connsiteY407" fmla="*/ 45651 h 359794"/>
                  <a:gd name="connsiteX408" fmla="*/ 159577 w 511763"/>
                  <a:gd name="connsiteY408" fmla="*/ 1374 h 359794"/>
                  <a:gd name="connsiteX409" fmla="*/ 158606 w 511763"/>
                  <a:gd name="connsiteY409" fmla="*/ 0 h 359794"/>
                  <a:gd name="connsiteX410" fmla="*/ 138163 w 511763"/>
                  <a:gd name="connsiteY410" fmla="*/ 2343 h 359794"/>
                  <a:gd name="connsiteX411" fmla="*/ 138163 w 511763"/>
                  <a:gd name="connsiteY411" fmla="*/ 4686 h 359794"/>
                  <a:gd name="connsiteX412" fmla="*/ 142089 w 511763"/>
                  <a:gd name="connsiteY412" fmla="*/ 7635 h 359794"/>
                  <a:gd name="connsiteX413" fmla="*/ 141320 w 511763"/>
                  <a:gd name="connsiteY413" fmla="*/ 21735 h 359794"/>
                  <a:gd name="connsiteX414" fmla="*/ 123468 w 511763"/>
                  <a:gd name="connsiteY414" fmla="*/ 68557 h 359794"/>
                  <a:gd name="connsiteX415" fmla="*/ 120148 w 511763"/>
                  <a:gd name="connsiteY415" fmla="*/ 78374 h 359794"/>
                  <a:gd name="connsiteX416" fmla="*/ 134479 w 511763"/>
                  <a:gd name="connsiteY416" fmla="*/ 89161 h 359794"/>
                  <a:gd name="connsiteX417" fmla="*/ 175932 w 511763"/>
                  <a:gd name="connsiteY417" fmla="*/ 39187 h 359794"/>
                  <a:gd name="connsiteX418" fmla="*/ 115655 w 511763"/>
                  <a:gd name="connsiteY418" fmla="*/ 33127 h 359794"/>
                  <a:gd name="connsiteX419" fmla="*/ 111728 w 511763"/>
                  <a:gd name="connsiteY419" fmla="*/ 26461 h 359794"/>
                  <a:gd name="connsiteX420" fmla="*/ 86994 w 511763"/>
                  <a:gd name="connsiteY420" fmla="*/ 46459 h 359794"/>
                  <a:gd name="connsiteX421" fmla="*/ 89949 w 511763"/>
                  <a:gd name="connsiteY421" fmla="*/ 46459 h 359794"/>
                  <a:gd name="connsiteX422" fmla="*/ 102903 w 511763"/>
                  <a:gd name="connsiteY422" fmla="*/ 36642 h 359794"/>
                  <a:gd name="connsiteX423" fmla="*/ 85051 w 511763"/>
                  <a:gd name="connsiteY423" fmla="*/ 82899 h 359794"/>
                  <a:gd name="connsiteX424" fmla="*/ 88978 w 511763"/>
                  <a:gd name="connsiteY424" fmla="*/ 89565 h 359794"/>
                  <a:gd name="connsiteX425" fmla="*/ 112538 w 511763"/>
                  <a:gd name="connsiteY425" fmla="*/ 69567 h 359794"/>
                  <a:gd name="connsiteX426" fmla="*/ 109583 w 511763"/>
                  <a:gd name="connsiteY426" fmla="*/ 69567 h 359794"/>
                  <a:gd name="connsiteX427" fmla="*/ 96629 w 511763"/>
                  <a:gd name="connsiteY427" fmla="*/ 79384 h 359794"/>
                  <a:gd name="connsiteX428" fmla="*/ 115695 w 511763"/>
                  <a:gd name="connsiteY428" fmla="*/ 33127 h 359794"/>
                  <a:gd name="connsiteX429" fmla="*/ 117639 w 511763"/>
                  <a:gd name="connsiteY429" fmla="*/ 14705 h 359794"/>
                  <a:gd name="connsiteX430" fmla="*/ 124885 w 511763"/>
                  <a:gd name="connsiteY430" fmla="*/ 7474 h 359794"/>
                  <a:gd name="connsiteX431" fmla="*/ 117639 w 511763"/>
                  <a:gd name="connsiteY431" fmla="*/ 242 h 359794"/>
                  <a:gd name="connsiteX432" fmla="*/ 111364 w 511763"/>
                  <a:gd name="connsiteY432" fmla="*/ 3757 h 359794"/>
                  <a:gd name="connsiteX433" fmla="*/ 111364 w 511763"/>
                  <a:gd name="connsiteY433" fmla="*/ 11191 h 359794"/>
                  <a:gd name="connsiteX434" fmla="*/ 117639 w 511763"/>
                  <a:gd name="connsiteY434" fmla="*/ 14705 h 359794"/>
                  <a:gd name="connsiteX435" fmla="*/ 72259 w 511763"/>
                  <a:gd name="connsiteY435" fmla="*/ 5898 h 359794"/>
                  <a:gd name="connsiteX436" fmla="*/ 29835 w 511763"/>
                  <a:gd name="connsiteY436" fmla="*/ 5898 h 359794"/>
                  <a:gd name="connsiteX437" fmla="*/ 28661 w 511763"/>
                  <a:gd name="connsiteY437" fmla="*/ 9413 h 359794"/>
                  <a:gd name="connsiteX438" fmla="*/ 36514 w 511763"/>
                  <a:gd name="connsiteY438" fmla="*/ 29208 h 359794"/>
                  <a:gd name="connsiteX439" fmla="*/ 23763 w 511763"/>
                  <a:gd name="connsiteY439" fmla="*/ 63911 h 359794"/>
                  <a:gd name="connsiteX440" fmla="*/ 1174 w 511763"/>
                  <a:gd name="connsiteY440" fmla="*/ 83707 h 359794"/>
                  <a:gd name="connsiteX441" fmla="*/ 202 w 511763"/>
                  <a:gd name="connsiteY441" fmla="*/ 87222 h 359794"/>
                  <a:gd name="connsiteX442" fmla="*/ 64608 w 511763"/>
                  <a:gd name="connsiteY442" fmla="*/ 87222 h 359794"/>
                  <a:gd name="connsiteX443" fmla="*/ 78534 w 511763"/>
                  <a:gd name="connsiteY443" fmla="*/ 62336 h 359794"/>
                  <a:gd name="connsiteX444" fmla="*/ 73635 w 511763"/>
                  <a:gd name="connsiteY444" fmla="*/ 62336 h 359794"/>
                  <a:gd name="connsiteX445" fmla="*/ 42020 w 511763"/>
                  <a:gd name="connsiteY445" fmla="*/ 82333 h 359794"/>
                  <a:gd name="connsiteX446" fmla="*/ 35745 w 511763"/>
                  <a:gd name="connsiteY446" fmla="*/ 63709 h 359794"/>
                  <a:gd name="connsiteX447" fmla="*/ 48497 w 511763"/>
                  <a:gd name="connsiteY447" fmla="*/ 29007 h 359794"/>
                  <a:gd name="connsiteX448" fmla="*/ 71085 w 511763"/>
                  <a:gd name="connsiteY448" fmla="*/ 9211 h 359794"/>
                  <a:gd name="connsiteX449" fmla="*/ 72259 w 511763"/>
                  <a:gd name="connsiteY449" fmla="*/ 5898 h 35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Lst>
                <a:rect l="l" t="t" r="r" b="b"/>
                <a:pathLst>
                  <a:path w="511763" h="359794">
                    <a:moveTo>
                      <a:pt x="487556" y="305013"/>
                    </a:moveTo>
                    <a:cubicBezTo>
                      <a:pt x="491888" y="305013"/>
                      <a:pt x="495612" y="308326"/>
                      <a:pt x="493628" y="316002"/>
                    </a:cubicBezTo>
                    <a:lnTo>
                      <a:pt x="473793" y="321294"/>
                    </a:lnTo>
                    <a:cubicBezTo>
                      <a:pt x="476950" y="311881"/>
                      <a:pt x="482820" y="305013"/>
                      <a:pt x="487556" y="305013"/>
                    </a:cubicBezTo>
                    <a:moveTo>
                      <a:pt x="498567" y="337171"/>
                    </a:moveTo>
                    <a:lnTo>
                      <a:pt x="494640" y="337171"/>
                    </a:lnTo>
                    <a:cubicBezTo>
                      <a:pt x="489742" y="343069"/>
                      <a:pt x="484237" y="347756"/>
                      <a:pt x="478934" y="347756"/>
                    </a:cubicBezTo>
                    <a:cubicBezTo>
                      <a:pt x="473631" y="347756"/>
                      <a:pt x="470675" y="344443"/>
                      <a:pt x="470675" y="337171"/>
                    </a:cubicBezTo>
                    <a:cubicBezTo>
                      <a:pt x="470675" y="334222"/>
                      <a:pt x="471080" y="331111"/>
                      <a:pt x="471647" y="328364"/>
                    </a:cubicBezTo>
                    <a:lnTo>
                      <a:pt x="503870" y="317780"/>
                    </a:lnTo>
                    <a:cubicBezTo>
                      <a:pt x="510145" y="302872"/>
                      <a:pt x="502494" y="296408"/>
                      <a:pt x="493669" y="296408"/>
                    </a:cubicBezTo>
                    <a:cubicBezTo>
                      <a:pt x="478367" y="296408"/>
                      <a:pt x="461081" y="323072"/>
                      <a:pt x="461081" y="344039"/>
                    </a:cubicBezTo>
                    <a:cubicBezTo>
                      <a:pt x="461081" y="354017"/>
                      <a:pt x="465777" y="359512"/>
                      <a:pt x="473266" y="359512"/>
                    </a:cubicBezTo>
                    <a:cubicBezTo>
                      <a:pt x="482091" y="359512"/>
                      <a:pt x="491119" y="351068"/>
                      <a:pt x="498608" y="337171"/>
                    </a:cubicBezTo>
                    <a:moveTo>
                      <a:pt x="493507" y="289339"/>
                    </a:moveTo>
                    <a:lnTo>
                      <a:pt x="511764" y="272694"/>
                    </a:lnTo>
                    <a:lnTo>
                      <a:pt x="511764" y="270351"/>
                    </a:lnTo>
                    <a:lnTo>
                      <a:pt x="499579" y="270351"/>
                    </a:lnTo>
                    <a:lnTo>
                      <a:pt x="488771" y="289540"/>
                    </a:lnTo>
                    <a:lnTo>
                      <a:pt x="493466" y="289540"/>
                    </a:lnTo>
                    <a:lnTo>
                      <a:pt x="493466" y="289339"/>
                    </a:lnTo>
                    <a:close/>
                    <a:moveTo>
                      <a:pt x="424972" y="305417"/>
                    </a:moveTo>
                    <a:lnTo>
                      <a:pt x="435578" y="305417"/>
                    </a:lnTo>
                    <a:lnTo>
                      <a:pt x="418698" y="351674"/>
                    </a:lnTo>
                    <a:cubicBezTo>
                      <a:pt x="417119" y="355593"/>
                      <a:pt x="419305" y="359512"/>
                      <a:pt x="423393" y="359512"/>
                    </a:cubicBezTo>
                    <a:cubicBezTo>
                      <a:pt x="435376" y="359512"/>
                      <a:pt x="449706" y="349331"/>
                      <a:pt x="455212" y="334828"/>
                    </a:cubicBezTo>
                    <a:lnTo>
                      <a:pt x="452257" y="334828"/>
                    </a:lnTo>
                    <a:cubicBezTo>
                      <a:pt x="447925" y="340888"/>
                      <a:pt x="438493" y="347554"/>
                      <a:pt x="431449" y="348927"/>
                    </a:cubicBezTo>
                    <a:lnTo>
                      <a:pt x="446953" y="305417"/>
                    </a:lnTo>
                    <a:lnTo>
                      <a:pt x="462863" y="305417"/>
                    </a:lnTo>
                    <a:lnTo>
                      <a:pt x="464846" y="298751"/>
                    </a:lnTo>
                    <a:lnTo>
                      <a:pt x="449342" y="298751"/>
                    </a:lnTo>
                    <a:lnTo>
                      <a:pt x="455252" y="282107"/>
                    </a:lnTo>
                    <a:lnTo>
                      <a:pt x="449180" y="282107"/>
                    </a:lnTo>
                    <a:lnTo>
                      <a:pt x="438169" y="298751"/>
                    </a:lnTo>
                    <a:lnTo>
                      <a:pt x="425013" y="300529"/>
                    </a:lnTo>
                    <a:lnTo>
                      <a:pt x="425013" y="305417"/>
                    </a:lnTo>
                    <a:close/>
                    <a:moveTo>
                      <a:pt x="413961" y="303074"/>
                    </a:moveTo>
                    <a:cubicBezTo>
                      <a:pt x="415338" y="298751"/>
                      <a:pt x="412383" y="296408"/>
                      <a:pt x="410237" y="296408"/>
                    </a:cubicBezTo>
                    <a:cubicBezTo>
                      <a:pt x="401007" y="296408"/>
                      <a:pt x="389794" y="304852"/>
                      <a:pt x="385503" y="316406"/>
                    </a:cubicBezTo>
                    <a:lnTo>
                      <a:pt x="388458" y="316406"/>
                    </a:lnTo>
                    <a:cubicBezTo>
                      <a:pt x="391413" y="312083"/>
                      <a:pt x="396514" y="307397"/>
                      <a:pt x="401412" y="306589"/>
                    </a:cubicBezTo>
                    <a:lnTo>
                      <a:pt x="383560" y="352846"/>
                    </a:lnTo>
                    <a:cubicBezTo>
                      <a:pt x="381981" y="357169"/>
                      <a:pt x="385139" y="359512"/>
                      <a:pt x="387487" y="359512"/>
                    </a:cubicBezTo>
                    <a:cubicBezTo>
                      <a:pt x="396311" y="359512"/>
                      <a:pt x="406715" y="351068"/>
                      <a:pt x="411047" y="339514"/>
                    </a:cubicBezTo>
                    <a:lnTo>
                      <a:pt x="408092" y="339514"/>
                    </a:lnTo>
                    <a:cubicBezTo>
                      <a:pt x="405136" y="343837"/>
                      <a:pt x="400036" y="348523"/>
                      <a:pt x="395138" y="349331"/>
                    </a:cubicBezTo>
                    <a:lnTo>
                      <a:pt x="414002" y="303074"/>
                    </a:lnTo>
                    <a:close/>
                    <a:moveTo>
                      <a:pt x="415742" y="284652"/>
                    </a:moveTo>
                    <a:cubicBezTo>
                      <a:pt x="419669" y="284652"/>
                      <a:pt x="422989" y="281339"/>
                      <a:pt x="422989" y="277421"/>
                    </a:cubicBezTo>
                    <a:cubicBezTo>
                      <a:pt x="422989" y="273502"/>
                      <a:pt x="419669" y="270189"/>
                      <a:pt x="415742" y="270189"/>
                    </a:cubicBezTo>
                    <a:cubicBezTo>
                      <a:pt x="413759" y="270189"/>
                      <a:pt x="412018" y="270957"/>
                      <a:pt x="410642" y="272331"/>
                    </a:cubicBezTo>
                    <a:cubicBezTo>
                      <a:pt x="409265" y="273704"/>
                      <a:pt x="408496" y="275482"/>
                      <a:pt x="408496" y="277421"/>
                    </a:cubicBezTo>
                    <a:cubicBezTo>
                      <a:pt x="408496" y="281542"/>
                      <a:pt x="411654" y="284652"/>
                      <a:pt x="415742" y="284652"/>
                    </a:cubicBezTo>
                    <a:moveTo>
                      <a:pt x="329517" y="309336"/>
                    </a:moveTo>
                    <a:cubicBezTo>
                      <a:pt x="332270" y="309336"/>
                      <a:pt x="333849" y="313659"/>
                      <a:pt x="329517" y="323233"/>
                    </a:cubicBezTo>
                    <a:lnTo>
                      <a:pt x="316968" y="351068"/>
                    </a:lnTo>
                    <a:cubicBezTo>
                      <a:pt x="314620" y="356361"/>
                      <a:pt x="317171" y="359673"/>
                      <a:pt x="322271" y="359673"/>
                    </a:cubicBezTo>
                    <a:cubicBezTo>
                      <a:pt x="325429" y="359673"/>
                      <a:pt x="326805" y="358906"/>
                      <a:pt x="328182" y="355553"/>
                    </a:cubicBezTo>
                    <a:lnTo>
                      <a:pt x="340569" y="323031"/>
                    </a:lnTo>
                    <a:cubicBezTo>
                      <a:pt x="346277" y="315962"/>
                      <a:pt x="356883" y="308528"/>
                      <a:pt x="361579" y="308528"/>
                    </a:cubicBezTo>
                    <a:cubicBezTo>
                      <a:pt x="364898" y="308528"/>
                      <a:pt x="364534" y="311275"/>
                      <a:pt x="362348" y="315598"/>
                    </a:cubicBezTo>
                    <a:lnTo>
                      <a:pt x="343281" y="351836"/>
                    </a:lnTo>
                    <a:cubicBezTo>
                      <a:pt x="341500" y="355351"/>
                      <a:pt x="343888" y="359673"/>
                      <a:pt x="347977" y="359673"/>
                    </a:cubicBezTo>
                    <a:cubicBezTo>
                      <a:pt x="357207" y="359673"/>
                      <a:pt x="368420" y="351230"/>
                      <a:pt x="372711" y="339676"/>
                    </a:cubicBezTo>
                    <a:lnTo>
                      <a:pt x="369391" y="339676"/>
                    </a:lnTo>
                    <a:cubicBezTo>
                      <a:pt x="366436" y="343999"/>
                      <a:pt x="361336" y="348685"/>
                      <a:pt x="356437" y="349493"/>
                    </a:cubicBezTo>
                    <a:lnTo>
                      <a:pt x="372751" y="316568"/>
                    </a:lnTo>
                    <a:cubicBezTo>
                      <a:pt x="374897" y="312447"/>
                      <a:pt x="375909" y="308528"/>
                      <a:pt x="375909" y="305377"/>
                    </a:cubicBezTo>
                    <a:cubicBezTo>
                      <a:pt x="375909" y="300085"/>
                      <a:pt x="372954" y="296570"/>
                      <a:pt x="367286" y="296570"/>
                    </a:cubicBezTo>
                    <a:cubicBezTo>
                      <a:pt x="359231" y="296570"/>
                      <a:pt x="352349" y="305579"/>
                      <a:pt x="342552" y="316770"/>
                    </a:cubicBezTo>
                    <a:lnTo>
                      <a:pt x="342552" y="308165"/>
                    </a:lnTo>
                    <a:cubicBezTo>
                      <a:pt x="342552" y="302105"/>
                      <a:pt x="340569" y="296610"/>
                      <a:pt x="335104" y="296610"/>
                    </a:cubicBezTo>
                    <a:cubicBezTo>
                      <a:pt x="328627" y="296610"/>
                      <a:pt x="322717" y="306791"/>
                      <a:pt x="318021" y="316608"/>
                    </a:cubicBezTo>
                    <a:lnTo>
                      <a:pt x="320976" y="316608"/>
                    </a:lnTo>
                    <a:cubicBezTo>
                      <a:pt x="324295" y="311922"/>
                      <a:pt x="327250" y="309376"/>
                      <a:pt x="329598" y="309376"/>
                    </a:cubicBezTo>
                    <a:moveTo>
                      <a:pt x="316847" y="310548"/>
                    </a:moveTo>
                    <a:cubicBezTo>
                      <a:pt x="318992" y="302913"/>
                      <a:pt x="317818" y="296449"/>
                      <a:pt x="312151" y="296449"/>
                    </a:cubicBezTo>
                    <a:cubicBezTo>
                      <a:pt x="304905" y="296449"/>
                      <a:pt x="302516" y="301337"/>
                      <a:pt x="295473" y="316648"/>
                    </a:cubicBezTo>
                    <a:lnTo>
                      <a:pt x="295473" y="308043"/>
                    </a:lnTo>
                    <a:cubicBezTo>
                      <a:pt x="295473" y="301983"/>
                      <a:pt x="293489" y="296489"/>
                      <a:pt x="288024" y="296489"/>
                    </a:cubicBezTo>
                    <a:cubicBezTo>
                      <a:pt x="281547" y="296489"/>
                      <a:pt x="275637" y="306670"/>
                      <a:pt x="270941" y="316487"/>
                    </a:cubicBezTo>
                    <a:lnTo>
                      <a:pt x="273896" y="316487"/>
                    </a:lnTo>
                    <a:cubicBezTo>
                      <a:pt x="277054" y="311962"/>
                      <a:pt x="279968" y="309255"/>
                      <a:pt x="282357" y="309255"/>
                    </a:cubicBezTo>
                    <a:cubicBezTo>
                      <a:pt x="285109" y="309255"/>
                      <a:pt x="286688" y="313578"/>
                      <a:pt x="282357" y="323153"/>
                    </a:cubicBezTo>
                    <a:lnTo>
                      <a:pt x="269808" y="350988"/>
                    </a:lnTo>
                    <a:cubicBezTo>
                      <a:pt x="267460" y="356280"/>
                      <a:pt x="270010" y="359593"/>
                      <a:pt x="275111" y="359593"/>
                    </a:cubicBezTo>
                    <a:cubicBezTo>
                      <a:pt x="278268" y="359593"/>
                      <a:pt x="279645" y="358825"/>
                      <a:pt x="281021" y="355472"/>
                    </a:cubicBezTo>
                    <a:lnTo>
                      <a:pt x="293003" y="322951"/>
                    </a:lnTo>
                    <a:cubicBezTo>
                      <a:pt x="296525" y="318628"/>
                      <a:pt x="299683" y="314911"/>
                      <a:pt x="303609" y="310790"/>
                    </a:cubicBezTo>
                    <a:lnTo>
                      <a:pt x="316968" y="310790"/>
                    </a:lnTo>
                    <a:lnTo>
                      <a:pt x="316968" y="310588"/>
                    </a:lnTo>
                    <a:close/>
                    <a:moveTo>
                      <a:pt x="248312" y="305054"/>
                    </a:moveTo>
                    <a:cubicBezTo>
                      <a:pt x="252643" y="305054"/>
                      <a:pt x="256368" y="308367"/>
                      <a:pt x="254384" y="316042"/>
                    </a:cubicBezTo>
                    <a:lnTo>
                      <a:pt x="234548" y="321335"/>
                    </a:lnTo>
                    <a:cubicBezTo>
                      <a:pt x="237868" y="311922"/>
                      <a:pt x="243576" y="305054"/>
                      <a:pt x="248312" y="305054"/>
                    </a:cubicBezTo>
                    <a:moveTo>
                      <a:pt x="259323" y="337212"/>
                    </a:moveTo>
                    <a:lnTo>
                      <a:pt x="255396" y="337212"/>
                    </a:lnTo>
                    <a:cubicBezTo>
                      <a:pt x="250498" y="343110"/>
                      <a:pt x="244993" y="347796"/>
                      <a:pt x="239689" y="347796"/>
                    </a:cubicBezTo>
                    <a:cubicBezTo>
                      <a:pt x="234386" y="347796"/>
                      <a:pt x="231431" y="344483"/>
                      <a:pt x="231431" y="337212"/>
                    </a:cubicBezTo>
                    <a:cubicBezTo>
                      <a:pt x="231431" y="334262"/>
                      <a:pt x="231836" y="331152"/>
                      <a:pt x="232403" y="328404"/>
                    </a:cubicBezTo>
                    <a:lnTo>
                      <a:pt x="264626" y="317820"/>
                    </a:lnTo>
                    <a:cubicBezTo>
                      <a:pt x="270901" y="302913"/>
                      <a:pt x="263452" y="296449"/>
                      <a:pt x="254425" y="296449"/>
                    </a:cubicBezTo>
                    <a:cubicBezTo>
                      <a:pt x="239123" y="296449"/>
                      <a:pt x="221837" y="323112"/>
                      <a:pt x="221837" y="344079"/>
                    </a:cubicBezTo>
                    <a:cubicBezTo>
                      <a:pt x="221837" y="354058"/>
                      <a:pt x="226533" y="359552"/>
                      <a:pt x="234022" y="359552"/>
                    </a:cubicBezTo>
                    <a:cubicBezTo>
                      <a:pt x="242847" y="359552"/>
                      <a:pt x="251874" y="351109"/>
                      <a:pt x="259363" y="337212"/>
                    </a:cubicBezTo>
                    <a:moveTo>
                      <a:pt x="185728" y="305458"/>
                    </a:moveTo>
                    <a:lnTo>
                      <a:pt x="196334" y="305458"/>
                    </a:lnTo>
                    <a:lnTo>
                      <a:pt x="179453" y="351715"/>
                    </a:lnTo>
                    <a:cubicBezTo>
                      <a:pt x="177875" y="355634"/>
                      <a:pt x="180061" y="359552"/>
                      <a:pt x="184149" y="359552"/>
                    </a:cubicBezTo>
                    <a:cubicBezTo>
                      <a:pt x="196132" y="359552"/>
                      <a:pt x="210664" y="349372"/>
                      <a:pt x="215967" y="334868"/>
                    </a:cubicBezTo>
                    <a:lnTo>
                      <a:pt x="213012" y="334868"/>
                    </a:lnTo>
                    <a:cubicBezTo>
                      <a:pt x="208681" y="340928"/>
                      <a:pt x="199249" y="347594"/>
                      <a:pt x="192205" y="348968"/>
                    </a:cubicBezTo>
                    <a:lnTo>
                      <a:pt x="207709" y="305458"/>
                    </a:lnTo>
                    <a:lnTo>
                      <a:pt x="223618" y="305458"/>
                    </a:lnTo>
                    <a:lnTo>
                      <a:pt x="225602" y="298792"/>
                    </a:lnTo>
                    <a:lnTo>
                      <a:pt x="210098" y="298792"/>
                    </a:lnTo>
                    <a:lnTo>
                      <a:pt x="216008" y="282148"/>
                    </a:lnTo>
                    <a:lnTo>
                      <a:pt x="209936" y="282148"/>
                    </a:lnTo>
                    <a:lnTo>
                      <a:pt x="198925" y="298792"/>
                    </a:lnTo>
                    <a:lnTo>
                      <a:pt x="185768" y="300570"/>
                    </a:lnTo>
                    <a:lnTo>
                      <a:pt x="185768" y="305458"/>
                    </a:lnTo>
                    <a:close/>
                    <a:moveTo>
                      <a:pt x="129378" y="341534"/>
                    </a:moveTo>
                    <a:cubicBezTo>
                      <a:pt x="129378" y="327233"/>
                      <a:pt x="145287" y="307841"/>
                      <a:pt x="154315" y="307841"/>
                    </a:cubicBezTo>
                    <a:cubicBezTo>
                      <a:pt x="156298" y="307841"/>
                      <a:pt x="158241" y="308043"/>
                      <a:pt x="159820" y="308609"/>
                    </a:cubicBezTo>
                    <a:lnTo>
                      <a:pt x="150590" y="333293"/>
                    </a:lnTo>
                    <a:cubicBezTo>
                      <a:pt x="145287" y="339757"/>
                      <a:pt x="137029" y="347594"/>
                      <a:pt x="133102" y="347594"/>
                    </a:cubicBezTo>
                    <a:cubicBezTo>
                      <a:pt x="130754" y="347594"/>
                      <a:pt x="129378" y="345816"/>
                      <a:pt x="129378" y="341534"/>
                    </a:cubicBezTo>
                    <a:moveTo>
                      <a:pt x="178279" y="293702"/>
                    </a:moveTo>
                    <a:lnTo>
                      <a:pt x="173381" y="293298"/>
                    </a:lnTo>
                    <a:lnTo>
                      <a:pt x="167876" y="298792"/>
                    </a:lnTo>
                    <a:lnTo>
                      <a:pt x="166904" y="298792"/>
                    </a:lnTo>
                    <a:cubicBezTo>
                      <a:pt x="143547" y="298792"/>
                      <a:pt x="118408" y="327798"/>
                      <a:pt x="118408" y="350745"/>
                    </a:cubicBezTo>
                    <a:cubicBezTo>
                      <a:pt x="118408" y="356037"/>
                      <a:pt x="121363" y="359552"/>
                      <a:pt x="127030" y="359552"/>
                    </a:cubicBezTo>
                    <a:cubicBezTo>
                      <a:pt x="133912" y="359552"/>
                      <a:pt x="140591" y="349735"/>
                      <a:pt x="148242" y="339353"/>
                    </a:cubicBezTo>
                    <a:lnTo>
                      <a:pt x="147838" y="343069"/>
                    </a:lnTo>
                    <a:cubicBezTo>
                      <a:pt x="146866" y="353654"/>
                      <a:pt x="150185" y="359512"/>
                      <a:pt x="155691" y="359512"/>
                    </a:cubicBezTo>
                    <a:cubicBezTo>
                      <a:pt x="162168" y="359512"/>
                      <a:pt x="168078" y="349331"/>
                      <a:pt x="172572" y="339514"/>
                    </a:cubicBezTo>
                    <a:lnTo>
                      <a:pt x="169616" y="339514"/>
                    </a:lnTo>
                    <a:cubicBezTo>
                      <a:pt x="166459" y="344039"/>
                      <a:pt x="163544" y="346746"/>
                      <a:pt x="161156" y="346746"/>
                    </a:cubicBezTo>
                    <a:cubicBezTo>
                      <a:pt x="158768" y="346746"/>
                      <a:pt x="157027" y="342221"/>
                      <a:pt x="161156" y="332848"/>
                    </a:cubicBezTo>
                    <a:lnTo>
                      <a:pt x="178239" y="293661"/>
                    </a:lnTo>
                    <a:close/>
                    <a:moveTo>
                      <a:pt x="128204" y="310548"/>
                    </a:moveTo>
                    <a:cubicBezTo>
                      <a:pt x="130350" y="302913"/>
                      <a:pt x="129176" y="296449"/>
                      <a:pt x="123508" y="296449"/>
                    </a:cubicBezTo>
                    <a:cubicBezTo>
                      <a:pt x="116262" y="296449"/>
                      <a:pt x="113874" y="301337"/>
                      <a:pt x="106830" y="316648"/>
                    </a:cubicBezTo>
                    <a:lnTo>
                      <a:pt x="106830" y="308043"/>
                    </a:lnTo>
                    <a:cubicBezTo>
                      <a:pt x="106830" y="301983"/>
                      <a:pt x="104846" y="296489"/>
                      <a:pt x="99179" y="296489"/>
                    </a:cubicBezTo>
                    <a:cubicBezTo>
                      <a:pt x="92702" y="296489"/>
                      <a:pt x="86792" y="306670"/>
                      <a:pt x="82298" y="316487"/>
                    </a:cubicBezTo>
                    <a:lnTo>
                      <a:pt x="85254" y="316487"/>
                    </a:lnTo>
                    <a:cubicBezTo>
                      <a:pt x="88411" y="311962"/>
                      <a:pt x="91326" y="309255"/>
                      <a:pt x="93714" y="309255"/>
                    </a:cubicBezTo>
                    <a:cubicBezTo>
                      <a:pt x="96467" y="309255"/>
                      <a:pt x="98046" y="313578"/>
                      <a:pt x="93714" y="323153"/>
                    </a:cubicBezTo>
                    <a:lnTo>
                      <a:pt x="80963" y="351190"/>
                    </a:lnTo>
                    <a:cubicBezTo>
                      <a:pt x="78615" y="356482"/>
                      <a:pt x="81165" y="359795"/>
                      <a:pt x="86266" y="359795"/>
                    </a:cubicBezTo>
                    <a:cubicBezTo>
                      <a:pt x="89423" y="359795"/>
                      <a:pt x="90799" y="359027"/>
                      <a:pt x="92176" y="355674"/>
                    </a:cubicBezTo>
                    <a:lnTo>
                      <a:pt x="104563" y="322951"/>
                    </a:lnTo>
                    <a:cubicBezTo>
                      <a:pt x="108085" y="318628"/>
                      <a:pt x="111242" y="314911"/>
                      <a:pt x="115169" y="310790"/>
                    </a:cubicBezTo>
                    <a:lnTo>
                      <a:pt x="128326" y="310790"/>
                    </a:lnTo>
                    <a:lnTo>
                      <a:pt x="128326" y="310588"/>
                    </a:lnTo>
                    <a:close/>
                    <a:moveTo>
                      <a:pt x="45906" y="357371"/>
                    </a:moveTo>
                    <a:lnTo>
                      <a:pt x="47080" y="353856"/>
                    </a:lnTo>
                    <a:cubicBezTo>
                      <a:pt x="31575" y="350907"/>
                      <a:pt x="29592" y="350907"/>
                      <a:pt x="35866" y="334060"/>
                    </a:cubicBezTo>
                    <a:lnTo>
                      <a:pt x="41777" y="318183"/>
                    </a:lnTo>
                    <a:lnTo>
                      <a:pt x="54164" y="318183"/>
                    </a:lnTo>
                    <a:cubicBezTo>
                      <a:pt x="61815" y="318183"/>
                      <a:pt x="62017" y="321496"/>
                      <a:pt x="60843" y="329940"/>
                    </a:cubicBezTo>
                    <a:lnTo>
                      <a:pt x="65377" y="329940"/>
                    </a:lnTo>
                    <a:lnTo>
                      <a:pt x="75579" y="301903"/>
                    </a:lnTo>
                    <a:lnTo>
                      <a:pt x="71045" y="301903"/>
                    </a:lnTo>
                    <a:cubicBezTo>
                      <a:pt x="67118" y="308568"/>
                      <a:pt x="64163" y="313659"/>
                      <a:pt x="55743" y="313659"/>
                    </a:cubicBezTo>
                    <a:lnTo>
                      <a:pt x="43355" y="313659"/>
                    </a:lnTo>
                    <a:lnTo>
                      <a:pt x="51816" y="290712"/>
                    </a:lnTo>
                    <a:cubicBezTo>
                      <a:pt x="54771" y="282471"/>
                      <a:pt x="56148" y="280895"/>
                      <a:pt x="66754" y="280895"/>
                    </a:cubicBezTo>
                    <a:lnTo>
                      <a:pt x="69506" y="280895"/>
                    </a:lnTo>
                    <a:cubicBezTo>
                      <a:pt x="80315" y="280895"/>
                      <a:pt x="81691" y="283844"/>
                      <a:pt x="81691" y="295196"/>
                    </a:cubicBezTo>
                    <a:lnTo>
                      <a:pt x="86023" y="295196"/>
                    </a:lnTo>
                    <a:lnTo>
                      <a:pt x="89545" y="276168"/>
                    </a:lnTo>
                    <a:lnTo>
                      <a:pt x="29632" y="276168"/>
                    </a:lnTo>
                    <a:lnTo>
                      <a:pt x="28458" y="279683"/>
                    </a:lnTo>
                    <a:cubicBezTo>
                      <a:pt x="40846" y="282228"/>
                      <a:pt x="42020" y="283400"/>
                      <a:pt x="36312" y="299479"/>
                    </a:cubicBezTo>
                    <a:lnTo>
                      <a:pt x="23560" y="334182"/>
                    </a:lnTo>
                    <a:cubicBezTo>
                      <a:pt x="17650" y="350058"/>
                      <a:pt x="15302" y="351432"/>
                      <a:pt x="972" y="353977"/>
                    </a:cubicBezTo>
                    <a:lnTo>
                      <a:pt x="0" y="357492"/>
                    </a:lnTo>
                    <a:lnTo>
                      <a:pt x="45946" y="357492"/>
                    </a:lnTo>
                    <a:lnTo>
                      <a:pt x="45946" y="357290"/>
                    </a:lnTo>
                    <a:close/>
                    <a:moveTo>
                      <a:pt x="343038" y="169999"/>
                    </a:moveTo>
                    <a:cubicBezTo>
                      <a:pt x="347370" y="169999"/>
                      <a:pt x="351094" y="173312"/>
                      <a:pt x="349110" y="180988"/>
                    </a:cubicBezTo>
                    <a:lnTo>
                      <a:pt x="329275" y="186280"/>
                    </a:lnTo>
                    <a:cubicBezTo>
                      <a:pt x="332432" y="176867"/>
                      <a:pt x="338302" y="169999"/>
                      <a:pt x="343038" y="169999"/>
                    </a:cubicBezTo>
                    <a:moveTo>
                      <a:pt x="354049" y="202157"/>
                    </a:moveTo>
                    <a:lnTo>
                      <a:pt x="350122" y="202157"/>
                    </a:lnTo>
                    <a:cubicBezTo>
                      <a:pt x="345224" y="208056"/>
                      <a:pt x="339719" y="212742"/>
                      <a:pt x="334416" y="212742"/>
                    </a:cubicBezTo>
                    <a:cubicBezTo>
                      <a:pt x="329113" y="212742"/>
                      <a:pt x="326157" y="209429"/>
                      <a:pt x="326157" y="202157"/>
                    </a:cubicBezTo>
                    <a:cubicBezTo>
                      <a:pt x="326157" y="199208"/>
                      <a:pt x="326562" y="196097"/>
                      <a:pt x="327129" y="193350"/>
                    </a:cubicBezTo>
                    <a:lnTo>
                      <a:pt x="359352" y="182766"/>
                    </a:lnTo>
                    <a:cubicBezTo>
                      <a:pt x="365627" y="167858"/>
                      <a:pt x="357976" y="161394"/>
                      <a:pt x="349151" y="161394"/>
                    </a:cubicBezTo>
                    <a:cubicBezTo>
                      <a:pt x="333849" y="161394"/>
                      <a:pt x="316563" y="188058"/>
                      <a:pt x="316563" y="209025"/>
                    </a:cubicBezTo>
                    <a:cubicBezTo>
                      <a:pt x="316563" y="219004"/>
                      <a:pt x="321259" y="224498"/>
                      <a:pt x="328748" y="224498"/>
                    </a:cubicBezTo>
                    <a:cubicBezTo>
                      <a:pt x="337573" y="224700"/>
                      <a:pt x="346600" y="216054"/>
                      <a:pt x="354090" y="202157"/>
                    </a:cubicBezTo>
                    <a:moveTo>
                      <a:pt x="348989" y="154325"/>
                    </a:moveTo>
                    <a:lnTo>
                      <a:pt x="367246" y="137680"/>
                    </a:lnTo>
                    <a:lnTo>
                      <a:pt x="367246" y="135337"/>
                    </a:lnTo>
                    <a:lnTo>
                      <a:pt x="355061" y="135337"/>
                    </a:lnTo>
                    <a:lnTo>
                      <a:pt x="344253" y="154527"/>
                    </a:lnTo>
                    <a:lnTo>
                      <a:pt x="348948" y="154527"/>
                    </a:lnTo>
                    <a:lnTo>
                      <a:pt x="348948" y="154325"/>
                    </a:lnTo>
                    <a:close/>
                    <a:moveTo>
                      <a:pt x="280454" y="170403"/>
                    </a:moveTo>
                    <a:lnTo>
                      <a:pt x="291060" y="170403"/>
                    </a:lnTo>
                    <a:lnTo>
                      <a:pt x="274180" y="216660"/>
                    </a:lnTo>
                    <a:cubicBezTo>
                      <a:pt x="272601" y="220579"/>
                      <a:pt x="274787" y="224498"/>
                      <a:pt x="278875" y="224498"/>
                    </a:cubicBezTo>
                    <a:cubicBezTo>
                      <a:pt x="290858" y="224498"/>
                      <a:pt x="305188" y="214317"/>
                      <a:pt x="310694" y="199814"/>
                    </a:cubicBezTo>
                    <a:lnTo>
                      <a:pt x="307738" y="199814"/>
                    </a:lnTo>
                    <a:cubicBezTo>
                      <a:pt x="303407" y="205874"/>
                      <a:pt x="293975" y="212540"/>
                      <a:pt x="286931" y="213913"/>
                    </a:cubicBezTo>
                    <a:lnTo>
                      <a:pt x="302435" y="170403"/>
                    </a:lnTo>
                    <a:lnTo>
                      <a:pt x="318345" y="170403"/>
                    </a:lnTo>
                    <a:lnTo>
                      <a:pt x="320328" y="163738"/>
                    </a:lnTo>
                    <a:lnTo>
                      <a:pt x="304824" y="163738"/>
                    </a:lnTo>
                    <a:lnTo>
                      <a:pt x="310734" y="147093"/>
                    </a:lnTo>
                    <a:lnTo>
                      <a:pt x="304662" y="147093"/>
                    </a:lnTo>
                    <a:lnTo>
                      <a:pt x="293651" y="163738"/>
                    </a:lnTo>
                    <a:lnTo>
                      <a:pt x="280495" y="165717"/>
                    </a:lnTo>
                    <a:lnTo>
                      <a:pt x="280495" y="170403"/>
                    </a:lnTo>
                    <a:close/>
                    <a:moveTo>
                      <a:pt x="269443" y="168262"/>
                    </a:moveTo>
                    <a:cubicBezTo>
                      <a:pt x="270820" y="163940"/>
                      <a:pt x="267864" y="161597"/>
                      <a:pt x="265517" y="161597"/>
                    </a:cubicBezTo>
                    <a:cubicBezTo>
                      <a:pt x="256287" y="161597"/>
                      <a:pt x="245073" y="170040"/>
                      <a:pt x="240782" y="181594"/>
                    </a:cubicBezTo>
                    <a:lnTo>
                      <a:pt x="243738" y="181594"/>
                    </a:lnTo>
                    <a:cubicBezTo>
                      <a:pt x="246693" y="177271"/>
                      <a:pt x="251793" y="172585"/>
                      <a:pt x="256692" y="171777"/>
                    </a:cubicBezTo>
                    <a:lnTo>
                      <a:pt x="238839" y="218034"/>
                    </a:lnTo>
                    <a:cubicBezTo>
                      <a:pt x="237261" y="222357"/>
                      <a:pt x="240418" y="224700"/>
                      <a:pt x="242766" y="224700"/>
                    </a:cubicBezTo>
                    <a:cubicBezTo>
                      <a:pt x="251591" y="224700"/>
                      <a:pt x="261995" y="216257"/>
                      <a:pt x="266326" y="204702"/>
                    </a:cubicBezTo>
                    <a:lnTo>
                      <a:pt x="263371" y="204702"/>
                    </a:lnTo>
                    <a:cubicBezTo>
                      <a:pt x="260416" y="209025"/>
                      <a:pt x="255315" y="213711"/>
                      <a:pt x="250417" y="214519"/>
                    </a:cubicBezTo>
                    <a:lnTo>
                      <a:pt x="269484" y="168262"/>
                    </a:lnTo>
                    <a:close/>
                    <a:moveTo>
                      <a:pt x="271224" y="149840"/>
                    </a:moveTo>
                    <a:cubicBezTo>
                      <a:pt x="275151" y="149840"/>
                      <a:pt x="278471" y="146528"/>
                      <a:pt x="278471" y="142609"/>
                    </a:cubicBezTo>
                    <a:cubicBezTo>
                      <a:pt x="278471" y="138690"/>
                      <a:pt x="275151" y="135377"/>
                      <a:pt x="271224" y="135377"/>
                    </a:cubicBezTo>
                    <a:cubicBezTo>
                      <a:pt x="268674" y="135377"/>
                      <a:pt x="266326" y="136751"/>
                      <a:pt x="264950" y="138892"/>
                    </a:cubicBezTo>
                    <a:cubicBezTo>
                      <a:pt x="263573" y="141033"/>
                      <a:pt x="263573" y="143982"/>
                      <a:pt x="264950" y="146326"/>
                    </a:cubicBezTo>
                    <a:cubicBezTo>
                      <a:pt x="266326" y="148467"/>
                      <a:pt x="268674" y="150042"/>
                      <a:pt x="271224" y="149840"/>
                    </a:cubicBezTo>
                    <a:moveTo>
                      <a:pt x="214267" y="214519"/>
                    </a:moveTo>
                    <a:lnTo>
                      <a:pt x="243738" y="136509"/>
                    </a:lnTo>
                    <a:lnTo>
                      <a:pt x="242766" y="135135"/>
                    </a:lnTo>
                    <a:lnTo>
                      <a:pt x="222323" y="137478"/>
                    </a:lnTo>
                    <a:lnTo>
                      <a:pt x="222323" y="139821"/>
                    </a:lnTo>
                    <a:lnTo>
                      <a:pt x="226250" y="142771"/>
                    </a:lnTo>
                    <a:cubicBezTo>
                      <a:pt x="229772" y="145518"/>
                      <a:pt x="228598" y="148063"/>
                      <a:pt x="225481" y="156870"/>
                    </a:cubicBezTo>
                    <a:lnTo>
                      <a:pt x="203094" y="216458"/>
                    </a:lnTo>
                    <a:cubicBezTo>
                      <a:pt x="201111" y="219973"/>
                      <a:pt x="203702" y="224296"/>
                      <a:pt x="207790" y="224296"/>
                    </a:cubicBezTo>
                    <a:cubicBezTo>
                      <a:pt x="217020" y="224296"/>
                      <a:pt x="227019" y="215853"/>
                      <a:pt x="231350" y="204298"/>
                    </a:cubicBezTo>
                    <a:lnTo>
                      <a:pt x="228395" y="204298"/>
                    </a:lnTo>
                    <a:cubicBezTo>
                      <a:pt x="225238" y="208823"/>
                      <a:pt x="218963" y="213509"/>
                      <a:pt x="214267" y="214479"/>
                    </a:cubicBezTo>
                    <a:moveTo>
                      <a:pt x="154193" y="206439"/>
                    </a:moveTo>
                    <a:cubicBezTo>
                      <a:pt x="154193" y="192138"/>
                      <a:pt x="170102" y="172747"/>
                      <a:pt x="179130" y="172747"/>
                    </a:cubicBezTo>
                    <a:cubicBezTo>
                      <a:pt x="181113" y="172747"/>
                      <a:pt x="182854" y="172949"/>
                      <a:pt x="184635" y="173514"/>
                    </a:cubicBezTo>
                    <a:lnTo>
                      <a:pt x="175203" y="198198"/>
                    </a:lnTo>
                    <a:cubicBezTo>
                      <a:pt x="169900" y="204662"/>
                      <a:pt x="161642" y="212499"/>
                      <a:pt x="157715" y="212499"/>
                    </a:cubicBezTo>
                    <a:cubicBezTo>
                      <a:pt x="155569" y="212701"/>
                      <a:pt x="154193" y="210722"/>
                      <a:pt x="154193" y="206439"/>
                    </a:cubicBezTo>
                    <a:moveTo>
                      <a:pt x="203094" y="158809"/>
                    </a:moveTo>
                    <a:lnTo>
                      <a:pt x="198196" y="158405"/>
                    </a:lnTo>
                    <a:lnTo>
                      <a:pt x="192691" y="163899"/>
                    </a:lnTo>
                    <a:lnTo>
                      <a:pt x="191719" y="163899"/>
                    </a:lnTo>
                    <a:cubicBezTo>
                      <a:pt x="168362" y="163899"/>
                      <a:pt x="143223" y="192906"/>
                      <a:pt x="143223" y="215853"/>
                    </a:cubicBezTo>
                    <a:cubicBezTo>
                      <a:pt x="143223" y="221145"/>
                      <a:pt x="146178" y="224659"/>
                      <a:pt x="151845" y="224659"/>
                    </a:cubicBezTo>
                    <a:cubicBezTo>
                      <a:pt x="158727" y="224659"/>
                      <a:pt x="165406" y="214843"/>
                      <a:pt x="173057" y="204460"/>
                    </a:cubicBezTo>
                    <a:lnTo>
                      <a:pt x="172653" y="208177"/>
                    </a:lnTo>
                    <a:cubicBezTo>
                      <a:pt x="171681" y="218761"/>
                      <a:pt x="175000" y="224619"/>
                      <a:pt x="180506" y="224619"/>
                    </a:cubicBezTo>
                    <a:cubicBezTo>
                      <a:pt x="186983" y="224619"/>
                      <a:pt x="192893" y="214439"/>
                      <a:pt x="197387" y="204622"/>
                    </a:cubicBezTo>
                    <a:lnTo>
                      <a:pt x="194431" y="204622"/>
                    </a:lnTo>
                    <a:cubicBezTo>
                      <a:pt x="191274" y="209146"/>
                      <a:pt x="188359" y="211853"/>
                      <a:pt x="185971" y="211853"/>
                    </a:cubicBezTo>
                    <a:cubicBezTo>
                      <a:pt x="183582" y="211853"/>
                      <a:pt x="181842" y="207328"/>
                      <a:pt x="185971" y="198117"/>
                    </a:cubicBezTo>
                    <a:lnTo>
                      <a:pt x="203054" y="158728"/>
                    </a:lnTo>
                    <a:close/>
                    <a:moveTo>
                      <a:pt x="89383" y="235810"/>
                    </a:moveTo>
                    <a:cubicBezTo>
                      <a:pt x="89383" y="229750"/>
                      <a:pt x="95293" y="225831"/>
                      <a:pt x="103713" y="222478"/>
                    </a:cubicBezTo>
                    <a:cubicBezTo>
                      <a:pt x="106466" y="223852"/>
                      <a:pt x="110797" y="225427"/>
                      <a:pt x="116262" y="227164"/>
                    </a:cubicBezTo>
                    <a:cubicBezTo>
                      <a:pt x="125087" y="230113"/>
                      <a:pt x="128447" y="231285"/>
                      <a:pt x="128447" y="233830"/>
                    </a:cubicBezTo>
                    <a:cubicBezTo>
                      <a:pt x="128447" y="239526"/>
                      <a:pt x="120391" y="243809"/>
                      <a:pt x="105656" y="243809"/>
                    </a:cubicBezTo>
                    <a:cubicBezTo>
                      <a:pt x="94645" y="244011"/>
                      <a:pt x="89342" y="241667"/>
                      <a:pt x="89342" y="235769"/>
                    </a:cubicBezTo>
                    <a:moveTo>
                      <a:pt x="113509" y="198319"/>
                    </a:moveTo>
                    <a:cubicBezTo>
                      <a:pt x="109583" y="198319"/>
                      <a:pt x="108206" y="195007"/>
                      <a:pt x="108206" y="191249"/>
                    </a:cubicBezTo>
                    <a:cubicBezTo>
                      <a:pt x="108206" y="179695"/>
                      <a:pt x="113712" y="165758"/>
                      <a:pt x="122537" y="165758"/>
                    </a:cubicBezTo>
                    <a:cubicBezTo>
                      <a:pt x="126463" y="165758"/>
                      <a:pt x="127840" y="169070"/>
                      <a:pt x="127840" y="172827"/>
                    </a:cubicBezTo>
                    <a:cubicBezTo>
                      <a:pt x="127840" y="184180"/>
                      <a:pt x="122132" y="198319"/>
                      <a:pt x="113509" y="198319"/>
                    </a:cubicBezTo>
                    <a:moveTo>
                      <a:pt x="138648" y="230073"/>
                    </a:moveTo>
                    <a:cubicBezTo>
                      <a:pt x="138648" y="222640"/>
                      <a:pt x="131969" y="219892"/>
                      <a:pt x="121160" y="216741"/>
                    </a:cubicBezTo>
                    <a:cubicBezTo>
                      <a:pt x="111931" y="213994"/>
                      <a:pt x="107599" y="213227"/>
                      <a:pt x="107599" y="210075"/>
                    </a:cubicBezTo>
                    <a:cubicBezTo>
                      <a:pt x="107599" y="207732"/>
                      <a:pt x="109583" y="204783"/>
                      <a:pt x="113509" y="202642"/>
                    </a:cubicBezTo>
                    <a:cubicBezTo>
                      <a:pt x="128811" y="201874"/>
                      <a:pt x="138446" y="188139"/>
                      <a:pt x="138446" y="175979"/>
                    </a:cubicBezTo>
                    <a:cubicBezTo>
                      <a:pt x="138446" y="173837"/>
                      <a:pt x="138041" y="171858"/>
                      <a:pt x="137474" y="170080"/>
                    </a:cubicBezTo>
                    <a:lnTo>
                      <a:pt x="147878" y="170080"/>
                    </a:lnTo>
                    <a:lnTo>
                      <a:pt x="149862" y="163414"/>
                    </a:lnTo>
                    <a:lnTo>
                      <a:pt x="132171" y="163414"/>
                    </a:lnTo>
                    <a:cubicBezTo>
                      <a:pt x="129823" y="161839"/>
                      <a:pt x="126868" y="161071"/>
                      <a:pt x="123549" y="161071"/>
                    </a:cubicBezTo>
                    <a:cubicBezTo>
                      <a:pt x="107437" y="161071"/>
                      <a:pt x="97034" y="175171"/>
                      <a:pt x="97034" y="187735"/>
                    </a:cubicBezTo>
                    <a:cubicBezTo>
                      <a:pt x="97034" y="195774"/>
                      <a:pt x="101729" y="201268"/>
                      <a:pt x="109218" y="202238"/>
                    </a:cubicBezTo>
                    <a:cubicBezTo>
                      <a:pt x="101770" y="205753"/>
                      <a:pt x="97438" y="209469"/>
                      <a:pt x="97438" y="214196"/>
                    </a:cubicBezTo>
                    <a:cubicBezTo>
                      <a:pt x="97438" y="216943"/>
                      <a:pt x="98410" y="218882"/>
                      <a:pt x="100758" y="220660"/>
                    </a:cubicBezTo>
                    <a:cubicBezTo>
                      <a:pt x="83472" y="225750"/>
                      <a:pt x="76388" y="232214"/>
                      <a:pt x="76388" y="239688"/>
                    </a:cubicBezTo>
                    <a:cubicBezTo>
                      <a:pt x="76388" y="247727"/>
                      <a:pt x="86994" y="251040"/>
                      <a:pt x="99543" y="251040"/>
                    </a:cubicBezTo>
                    <a:cubicBezTo>
                      <a:pt x="120756" y="251242"/>
                      <a:pt x="138608" y="239688"/>
                      <a:pt x="138608" y="230073"/>
                    </a:cubicBezTo>
                    <a:moveTo>
                      <a:pt x="58495" y="183048"/>
                    </a:moveTo>
                    <a:cubicBezTo>
                      <a:pt x="66146" y="183048"/>
                      <a:pt x="66349" y="186361"/>
                      <a:pt x="65175" y="194805"/>
                    </a:cubicBezTo>
                    <a:lnTo>
                      <a:pt x="69709" y="194805"/>
                    </a:lnTo>
                    <a:lnTo>
                      <a:pt x="79910" y="166768"/>
                    </a:lnTo>
                    <a:lnTo>
                      <a:pt x="75376" y="166768"/>
                    </a:lnTo>
                    <a:cubicBezTo>
                      <a:pt x="71449" y="173433"/>
                      <a:pt x="68494" y="178524"/>
                      <a:pt x="60074" y="178524"/>
                    </a:cubicBezTo>
                    <a:lnTo>
                      <a:pt x="42991" y="178524"/>
                    </a:lnTo>
                    <a:lnTo>
                      <a:pt x="51452" y="155577"/>
                    </a:lnTo>
                    <a:cubicBezTo>
                      <a:pt x="54407" y="147336"/>
                      <a:pt x="55986" y="145760"/>
                      <a:pt x="66389" y="145760"/>
                    </a:cubicBezTo>
                    <a:lnTo>
                      <a:pt x="73838" y="145760"/>
                    </a:lnTo>
                    <a:cubicBezTo>
                      <a:pt x="84646" y="145760"/>
                      <a:pt x="86023" y="148709"/>
                      <a:pt x="86023" y="160061"/>
                    </a:cubicBezTo>
                    <a:lnTo>
                      <a:pt x="90354" y="160061"/>
                    </a:lnTo>
                    <a:lnTo>
                      <a:pt x="93876" y="141033"/>
                    </a:lnTo>
                    <a:lnTo>
                      <a:pt x="29673" y="141033"/>
                    </a:lnTo>
                    <a:lnTo>
                      <a:pt x="28499" y="144548"/>
                    </a:lnTo>
                    <a:cubicBezTo>
                      <a:pt x="40886" y="147093"/>
                      <a:pt x="42060" y="148265"/>
                      <a:pt x="36352" y="164344"/>
                    </a:cubicBezTo>
                    <a:lnTo>
                      <a:pt x="23601" y="199046"/>
                    </a:lnTo>
                    <a:cubicBezTo>
                      <a:pt x="17690" y="214923"/>
                      <a:pt x="15342" y="216297"/>
                      <a:pt x="1012" y="218842"/>
                    </a:cubicBezTo>
                    <a:lnTo>
                      <a:pt x="40" y="222357"/>
                    </a:lnTo>
                    <a:lnTo>
                      <a:pt x="71530" y="222357"/>
                    </a:lnTo>
                    <a:lnTo>
                      <a:pt x="84282" y="202157"/>
                    </a:lnTo>
                    <a:lnTo>
                      <a:pt x="79384" y="202157"/>
                    </a:lnTo>
                    <a:cubicBezTo>
                      <a:pt x="71126" y="210399"/>
                      <a:pt x="62705" y="217630"/>
                      <a:pt x="46796" y="217630"/>
                    </a:cubicBezTo>
                    <a:cubicBezTo>
                      <a:pt x="27730" y="217630"/>
                      <a:pt x="29511" y="216660"/>
                      <a:pt x="35785" y="199006"/>
                    </a:cubicBezTo>
                    <a:lnTo>
                      <a:pt x="41696" y="183129"/>
                    </a:lnTo>
                    <a:lnTo>
                      <a:pt x="58576" y="183129"/>
                    </a:lnTo>
                    <a:lnTo>
                      <a:pt x="58576" y="182927"/>
                    </a:lnTo>
                    <a:close/>
                    <a:moveTo>
                      <a:pt x="67725" y="135216"/>
                    </a:moveTo>
                    <a:lnTo>
                      <a:pt x="85982" y="121884"/>
                    </a:lnTo>
                    <a:lnTo>
                      <a:pt x="85982" y="119541"/>
                    </a:lnTo>
                    <a:lnTo>
                      <a:pt x="73797" y="119541"/>
                    </a:lnTo>
                    <a:lnTo>
                      <a:pt x="62989" y="135216"/>
                    </a:lnTo>
                    <a:lnTo>
                      <a:pt x="67685" y="135216"/>
                    </a:lnTo>
                    <a:close/>
                    <a:moveTo>
                      <a:pt x="340690" y="35066"/>
                    </a:moveTo>
                    <a:cubicBezTo>
                      <a:pt x="345022" y="35066"/>
                      <a:pt x="348746" y="38379"/>
                      <a:pt x="346762" y="46055"/>
                    </a:cubicBezTo>
                    <a:lnTo>
                      <a:pt x="326927" y="51347"/>
                    </a:lnTo>
                    <a:cubicBezTo>
                      <a:pt x="330084" y="41732"/>
                      <a:pt x="335954" y="35066"/>
                      <a:pt x="340690" y="35066"/>
                    </a:cubicBezTo>
                    <a:moveTo>
                      <a:pt x="351701" y="67224"/>
                    </a:moveTo>
                    <a:lnTo>
                      <a:pt x="347774" y="67224"/>
                    </a:lnTo>
                    <a:cubicBezTo>
                      <a:pt x="342876" y="73122"/>
                      <a:pt x="337371" y="77809"/>
                      <a:pt x="332068" y="77809"/>
                    </a:cubicBezTo>
                    <a:cubicBezTo>
                      <a:pt x="326765" y="77809"/>
                      <a:pt x="323810" y="74496"/>
                      <a:pt x="323810" y="67224"/>
                    </a:cubicBezTo>
                    <a:cubicBezTo>
                      <a:pt x="323810" y="64275"/>
                      <a:pt x="324214" y="61164"/>
                      <a:pt x="324781" y="58417"/>
                    </a:cubicBezTo>
                    <a:lnTo>
                      <a:pt x="357004" y="47833"/>
                    </a:lnTo>
                    <a:cubicBezTo>
                      <a:pt x="363279" y="32925"/>
                      <a:pt x="355628" y="26461"/>
                      <a:pt x="346803" y="26461"/>
                    </a:cubicBezTo>
                    <a:cubicBezTo>
                      <a:pt x="331501" y="26461"/>
                      <a:pt x="314215" y="53125"/>
                      <a:pt x="314215" y="74092"/>
                    </a:cubicBezTo>
                    <a:cubicBezTo>
                      <a:pt x="314215" y="84071"/>
                      <a:pt x="318911" y="89565"/>
                      <a:pt x="326400" y="89565"/>
                    </a:cubicBezTo>
                    <a:cubicBezTo>
                      <a:pt x="335225" y="89565"/>
                      <a:pt x="344253" y="81121"/>
                      <a:pt x="351742" y="67224"/>
                    </a:cubicBezTo>
                    <a:moveTo>
                      <a:pt x="346641" y="19392"/>
                    </a:moveTo>
                    <a:lnTo>
                      <a:pt x="364898" y="2747"/>
                    </a:lnTo>
                    <a:lnTo>
                      <a:pt x="364898" y="404"/>
                    </a:lnTo>
                    <a:lnTo>
                      <a:pt x="352713" y="404"/>
                    </a:lnTo>
                    <a:lnTo>
                      <a:pt x="341905" y="19593"/>
                    </a:lnTo>
                    <a:lnTo>
                      <a:pt x="346600" y="19593"/>
                    </a:lnTo>
                    <a:lnTo>
                      <a:pt x="346600" y="19392"/>
                    </a:lnTo>
                    <a:close/>
                    <a:moveTo>
                      <a:pt x="278106" y="35268"/>
                    </a:moveTo>
                    <a:lnTo>
                      <a:pt x="288915" y="35268"/>
                    </a:lnTo>
                    <a:lnTo>
                      <a:pt x="272034" y="81525"/>
                    </a:lnTo>
                    <a:cubicBezTo>
                      <a:pt x="270455" y="85444"/>
                      <a:pt x="272641" y="89363"/>
                      <a:pt x="276730" y="89363"/>
                    </a:cubicBezTo>
                    <a:cubicBezTo>
                      <a:pt x="288712" y="89363"/>
                      <a:pt x="303245" y="79182"/>
                      <a:pt x="308548" y="64679"/>
                    </a:cubicBezTo>
                    <a:lnTo>
                      <a:pt x="305593" y="64679"/>
                    </a:lnTo>
                    <a:cubicBezTo>
                      <a:pt x="301262" y="70739"/>
                      <a:pt x="291829" y="77405"/>
                      <a:pt x="284786" y="78778"/>
                    </a:cubicBezTo>
                    <a:lnTo>
                      <a:pt x="300290" y="35268"/>
                    </a:lnTo>
                    <a:lnTo>
                      <a:pt x="316199" y="35268"/>
                    </a:lnTo>
                    <a:lnTo>
                      <a:pt x="318183" y="28603"/>
                    </a:lnTo>
                    <a:lnTo>
                      <a:pt x="302678" y="28603"/>
                    </a:lnTo>
                    <a:lnTo>
                      <a:pt x="308589" y="11958"/>
                    </a:lnTo>
                    <a:lnTo>
                      <a:pt x="302516" y="11958"/>
                    </a:lnTo>
                    <a:lnTo>
                      <a:pt x="291506" y="28603"/>
                    </a:lnTo>
                    <a:lnTo>
                      <a:pt x="278349" y="30380"/>
                    </a:lnTo>
                    <a:lnTo>
                      <a:pt x="278349" y="35268"/>
                    </a:lnTo>
                    <a:lnTo>
                      <a:pt x="278147" y="35268"/>
                    </a:lnTo>
                    <a:close/>
                    <a:moveTo>
                      <a:pt x="272601" y="40561"/>
                    </a:moveTo>
                    <a:cubicBezTo>
                      <a:pt x="274746" y="32925"/>
                      <a:pt x="273572" y="26461"/>
                      <a:pt x="267905" y="26461"/>
                    </a:cubicBezTo>
                    <a:cubicBezTo>
                      <a:pt x="260659" y="26461"/>
                      <a:pt x="258270" y="31350"/>
                      <a:pt x="251227" y="46661"/>
                    </a:cubicBezTo>
                    <a:lnTo>
                      <a:pt x="251227" y="38056"/>
                    </a:lnTo>
                    <a:cubicBezTo>
                      <a:pt x="251227" y="31996"/>
                      <a:pt x="249243" y="26502"/>
                      <a:pt x="243778" y="26502"/>
                    </a:cubicBezTo>
                    <a:cubicBezTo>
                      <a:pt x="237301" y="26502"/>
                      <a:pt x="231391" y="36682"/>
                      <a:pt x="226695" y="46499"/>
                    </a:cubicBezTo>
                    <a:lnTo>
                      <a:pt x="229650" y="46499"/>
                    </a:lnTo>
                    <a:cubicBezTo>
                      <a:pt x="232808" y="41975"/>
                      <a:pt x="235722" y="39268"/>
                      <a:pt x="238111" y="39268"/>
                    </a:cubicBezTo>
                    <a:cubicBezTo>
                      <a:pt x="240863" y="39268"/>
                      <a:pt x="242442" y="43591"/>
                      <a:pt x="238111" y="53165"/>
                    </a:cubicBezTo>
                    <a:lnTo>
                      <a:pt x="225562" y="81000"/>
                    </a:lnTo>
                    <a:cubicBezTo>
                      <a:pt x="223214" y="86292"/>
                      <a:pt x="225764" y="89605"/>
                      <a:pt x="230865" y="89605"/>
                    </a:cubicBezTo>
                    <a:cubicBezTo>
                      <a:pt x="234022" y="89605"/>
                      <a:pt x="235398" y="88838"/>
                      <a:pt x="236775" y="85485"/>
                    </a:cubicBezTo>
                    <a:lnTo>
                      <a:pt x="249162" y="52963"/>
                    </a:lnTo>
                    <a:cubicBezTo>
                      <a:pt x="252684" y="48640"/>
                      <a:pt x="255842" y="44924"/>
                      <a:pt x="259768" y="40803"/>
                    </a:cubicBezTo>
                    <a:lnTo>
                      <a:pt x="272722" y="40803"/>
                    </a:lnTo>
                    <a:lnTo>
                      <a:pt x="272722" y="40601"/>
                    </a:lnTo>
                    <a:close/>
                    <a:moveTo>
                      <a:pt x="204066" y="35066"/>
                    </a:moveTo>
                    <a:cubicBezTo>
                      <a:pt x="208397" y="35066"/>
                      <a:pt x="212122" y="38379"/>
                      <a:pt x="210138" y="46055"/>
                    </a:cubicBezTo>
                    <a:lnTo>
                      <a:pt x="190302" y="51347"/>
                    </a:lnTo>
                    <a:cubicBezTo>
                      <a:pt x="193460" y="41732"/>
                      <a:pt x="199330" y="35066"/>
                      <a:pt x="204066" y="35066"/>
                    </a:cubicBezTo>
                    <a:moveTo>
                      <a:pt x="215077" y="67224"/>
                    </a:moveTo>
                    <a:lnTo>
                      <a:pt x="211150" y="67224"/>
                    </a:lnTo>
                    <a:cubicBezTo>
                      <a:pt x="206252" y="73122"/>
                      <a:pt x="200747" y="77809"/>
                      <a:pt x="195444" y="77809"/>
                    </a:cubicBezTo>
                    <a:cubicBezTo>
                      <a:pt x="190140" y="77809"/>
                      <a:pt x="187185" y="74496"/>
                      <a:pt x="187185" y="67224"/>
                    </a:cubicBezTo>
                    <a:cubicBezTo>
                      <a:pt x="187185" y="64275"/>
                      <a:pt x="187590" y="61164"/>
                      <a:pt x="188157" y="58417"/>
                    </a:cubicBezTo>
                    <a:lnTo>
                      <a:pt x="220380" y="47833"/>
                    </a:lnTo>
                    <a:cubicBezTo>
                      <a:pt x="226655" y="32925"/>
                      <a:pt x="219206" y="26461"/>
                      <a:pt x="210179" y="26461"/>
                    </a:cubicBezTo>
                    <a:cubicBezTo>
                      <a:pt x="194877" y="26461"/>
                      <a:pt x="177591" y="53125"/>
                      <a:pt x="177591" y="74092"/>
                    </a:cubicBezTo>
                    <a:cubicBezTo>
                      <a:pt x="177591" y="84071"/>
                      <a:pt x="182287" y="89565"/>
                      <a:pt x="189776" y="89565"/>
                    </a:cubicBezTo>
                    <a:cubicBezTo>
                      <a:pt x="198601" y="89565"/>
                      <a:pt x="207628" y="81121"/>
                      <a:pt x="215117" y="67224"/>
                    </a:cubicBezTo>
                    <a:moveTo>
                      <a:pt x="140106" y="80152"/>
                    </a:moveTo>
                    <a:cubicBezTo>
                      <a:pt x="136948" y="80152"/>
                      <a:pt x="132455" y="77203"/>
                      <a:pt x="132455" y="74658"/>
                    </a:cubicBezTo>
                    <a:cubicBezTo>
                      <a:pt x="132455" y="73890"/>
                      <a:pt x="133831" y="70133"/>
                      <a:pt x="135612" y="65649"/>
                    </a:cubicBezTo>
                    <a:lnTo>
                      <a:pt x="140713" y="51913"/>
                    </a:lnTo>
                    <a:cubicBezTo>
                      <a:pt x="146218" y="45247"/>
                      <a:pt x="154841" y="38016"/>
                      <a:pt x="159780" y="38016"/>
                    </a:cubicBezTo>
                    <a:cubicBezTo>
                      <a:pt x="162735" y="38016"/>
                      <a:pt x="164880" y="39995"/>
                      <a:pt x="164880" y="44075"/>
                    </a:cubicBezTo>
                    <a:cubicBezTo>
                      <a:pt x="164678" y="57003"/>
                      <a:pt x="152898" y="80152"/>
                      <a:pt x="140146" y="80152"/>
                    </a:cubicBezTo>
                    <a:moveTo>
                      <a:pt x="175891" y="39187"/>
                    </a:moveTo>
                    <a:cubicBezTo>
                      <a:pt x="175891" y="29774"/>
                      <a:pt x="173543" y="26259"/>
                      <a:pt x="166864" y="26259"/>
                    </a:cubicBezTo>
                    <a:cubicBezTo>
                      <a:pt x="158606" y="26259"/>
                      <a:pt x="150955" y="35066"/>
                      <a:pt x="143101" y="45651"/>
                    </a:cubicBezTo>
                    <a:lnTo>
                      <a:pt x="159577" y="1374"/>
                    </a:lnTo>
                    <a:lnTo>
                      <a:pt x="158606" y="0"/>
                    </a:lnTo>
                    <a:lnTo>
                      <a:pt x="138163" y="2343"/>
                    </a:lnTo>
                    <a:lnTo>
                      <a:pt x="138163" y="4686"/>
                    </a:lnTo>
                    <a:lnTo>
                      <a:pt x="142089" y="7635"/>
                    </a:lnTo>
                    <a:cubicBezTo>
                      <a:pt x="145611" y="10382"/>
                      <a:pt x="144437" y="13130"/>
                      <a:pt x="141320" y="21735"/>
                    </a:cubicBezTo>
                    <a:lnTo>
                      <a:pt x="123468" y="68557"/>
                    </a:lnTo>
                    <a:cubicBezTo>
                      <a:pt x="121889" y="72476"/>
                      <a:pt x="120148" y="77162"/>
                      <a:pt x="120148" y="78374"/>
                    </a:cubicBezTo>
                    <a:cubicBezTo>
                      <a:pt x="120148" y="83869"/>
                      <a:pt x="127597" y="89161"/>
                      <a:pt x="134479" y="89161"/>
                    </a:cubicBezTo>
                    <a:cubicBezTo>
                      <a:pt x="149983" y="89565"/>
                      <a:pt x="175932" y="61124"/>
                      <a:pt x="175932" y="39187"/>
                    </a:cubicBezTo>
                    <a:moveTo>
                      <a:pt x="115655" y="33127"/>
                    </a:moveTo>
                    <a:cubicBezTo>
                      <a:pt x="116829" y="28804"/>
                      <a:pt x="114076" y="26461"/>
                      <a:pt x="111728" y="26461"/>
                    </a:cubicBezTo>
                    <a:cubicBezTo>
                      <a:pt x="102499" y="26461"/>
                      <a:pt x="91285" y="34905"/>
                      <a:pt x="86994" y="46459"/>
                    </a:cubicBezTo>
                    <a:lnTo>
                      <a:pt x="89949" y="46459"/>
                    </a:lnTo>
                    <a:cubicBezTo>
                      <a:pt x="92904" y="42136"/>
                      <a:pt x="98005" y="37450"/>
                      <a:pt x="102903" y="36642"/>
                    </a:cubicBezTo>
                    <a:lnTo>
                      <a:pt x="85051" y="82899"/>
                    </a:lnTo>
                    <a:cubicBezTo>
                      <a:pt x="83472" y="87222"/>
                      <a:pt x="86630" y="89565"/>
                      <a:pt x="88978" y="89565"/>
                    </a:cubicBezTo>
                    <a:cubicBezTo>
                      <a:pt x="97803" y="89565"/>
                      <a:pt x="108206" y="81121"/>
                      <a:pt x="112538" y="69567"/>
                    </a:cubicBezTo>
                    <a:lnTo>
                      <a:pt x="109583" y="69567"/>
                    </a:lnTo>
                    <a:cubicBezTo>
                      <a:pt x="106628" y="73890"/>
                      <a:pt x="101527" y="78576"/>
                      <a:pt x="96629" y="79384"/>
                    </a:cubicBezTo>
                    <a:lnTo>
                      <a:pt x="115695" y="33127"/>
                    </a:lnTo>
                    <a:close/>
                    <a:moveTo>
                      <a:pt x="117639" y="14705"/>
                    </a:moveTo>
                    <a:cubicBezTo>
                      <a:pt x="121565" y="14705"/>
                      <a:pt x="124885" y="11392"/>
                      <a:pt x="124885" y="7474"/>
                    </a:cubicBezTo>
                    <a:cubicBezTo>
                      <a:pt x="124885" y="3555"/>
                      <a:pt x="121565" y="242"/>
                      <a:pt x="117639" y="242"/>
                    </a:cubicBezTo>
                    <a:cubicBezTo>
                      <a:pt x="115088" y="242"/>
                      <a:pt x="112740" y="1616"/>
                      <a:pt x="111364" y="3757"/>
                    </a:cubicBezTo>
                    <a:cubicBezTo>
                      <a:pt x="109988" y="5898"/>
                      <a:pt x="109988" y="8847"/>
                      <a:pt x="111364" y="11191"/>
                    </a:cubicBezTo>
                    <a:cubicBezTo>
                      <a:pt x="112740" y="13332"/>
                      <a:pt x="115088" y="14907"/>
                      <a:pt x="117639" y="14705"/>
                    </a:cubicBezTo>
                    <a:moveTo>
                      <a:pt x="72259" y="5898"/>
                    </a:moveTo>
                    <a:lnTo>
                      <a:pt x="29835" y="5898"/>
                    </a:lnTo>
                    <a:lnTo>
                      <a:pt x="28661" y="9413"/>
                    </a:lnTo>
                    <a:cubicBezTo>
                      <a:pt x="41048" y="11958"/>
                      <a:pt x="42222" y="13130"/>
                      <a:pt x="36514" y="29208"/>
                    </a:cubicBezTo>
                    <a:lnTo>
                      <a:pt x="23763" y="63911"/>
                    </a:lnTo>
                    <a:cubicBezTo>
                      <a:pt x="17852" y="79788"/>
                      <a:pt x="15504" y="81162"/>
                      <a:pt x="1174" y="83707"/>
                    </a:cubicBezTo>
                    <a:lnTo>
                      <a:pt x="202" y="87222"/>
                    </a:lnTo>
                    <a:lnTo>
                      <a:pt x="64608" y="87222"/>
                    </a:lnTo>
                    <a:lnTo>
                      <a:pt x="78534" y="62336"/>
                    </a:lnTo>
                    <a:lnTo>
                      <a:pt x="73635" y="62336"/>
                    </a:lnTo>
                    <a:cubicBezTo>
                      <a:pt x="65580" y="71143"/>
                      <a:pt x="56350" y="82333"/>
                      <a:pt x="42020" y="82333"/>
                    </a:cubicBezTo>
                    <a:cubicBezTo>
                      <a:pt x="31211" y="82333"/>
                      <a:pt x="29632" y="80354"/>
                      <a:pt x="35745" y="63709"/>
                    </a:cubicBezTo>
                    <a:lnTo>
                      <a:pt x="48497" y="29007"/>
                    </a:lnTo>
                    <a:cubicBezTo>
                      <a:pt x="54407" y="13130"/>
                      <a:pt x="56755" y="11756"/>
                      <a:pt x="71085" y="9211"/>
                    </a:cubicBezTo>
                    <a:lnTo>
                      <a:pt x="72259" y="5898"/>
                    </a:lnTo>
                    <a:close/>
                  </a:path>
                </a:pathLst>
              </a:custGeom>
              <a:solidFill>
                <a:srgbClr val="000000"/>
              </a:solidFill>
              <a:ln w="0" cap="flat">
                <a:noFill/>
                <a:prstDash val="solid"/>
                <a:miter/>
              </a:ln>
            </p:spPr>
            <p:txBody>
              <a:bodyPr rtlCol="0" anchor="ctr"/>
              <a:lstStyle/>
              <a:p>
                <a:endParaRPr lang="fr-FR"/>
              </a:p>
            </p:txBody>
          </p:sp>
        </p:grpSp>
        <p:sp>
          <p:nvSpPr>
            <p:cNvPr id="12" name="Forme libre 11">
              <a:extLst>
                <a:ext uri="{FF2B5EF4-FFF2-40B4-BE49-F238E27FC236}">
                  <a16:creationId xmlns:a16="http://schemas.microsoft.com/office/drawing/2014/main" id="{D741DBD0-4E76-8CEB-D6F3-7847F9CE7667}"/>
                </a:ext>
              </a:extLst>
            </p:cNvPr>
            <p:cNvSpPr/>
            <p:nvPr/>
          </p:nvSpPr>
          <p:spPr>
            <a:xfrm>
              <a:off x="6094193" y="-1064437"/>
              <a:ext cx="1711709" cy="633215"/>
            </a:xfrm>
            <a:custGeom>
              <a:avLst/>
              <a:gdLst>
                <a:gd name="connsiteX0" fmla="*/ 39550 w 1711709"/>
                <a:gd name="connsiteY0" fmla="*/ 498120 h 633215"/>
                <a:gd name="connsiteX1" fmla="*/ 39550 w 1711709"/>
                <a:gd name="connsiteY1" fmla="*/ 599280 h 633215"/>
                <a:gd name="connsiteX2" fmla="*/ 72097 w 1711709"/>
                <a:gd name="connsiteY2" fmla="*/ 599280 h 633215"/>
                <a:gd name="connsiteX3" fmla="*/ 119743 w 1711709"/>
                <a:gd name="connsiteY3" fmla="*/ 548700 h 633215"/>
                <a:gd name="connsiteX4" fmla="*/ 72097 w 1711709"/>
                <a:gd name="connsiteY4" fmla="*/ 498120 h 633215"/>
                <a:gd name="connsiteX5" fmla="*/ 943537 w 1711709"/>
                <a:gd name="connsiteY5" fmla="*/ 497393 h 633215"/>
                <a:gd name="connsiteX6" fmla="*/ 943537 w 1711709"/>
                <a:gd name="connsiteY6" fmla="*/ 545428 h 633215"/>
                <a:gd name="connsiteX7" fmla="*/ 943537 w 1711709"/>
                <a:gd name="connsiteY7" fmla="*/ 545468 h 633215"/>
                <a:gd name="connsiteX8" fmla="*/ 976529 w 1711709"/>
                <a:gd name="connsiteY8" fmla="*/ 545468 h 633215"/>
                <a:gd name="connsiteX9" fmla="*/ 998632 w 1711709"/>
                <a:gd name="connsiteY9" fmla="*/ 521309 h 633215"/>
                <a:gd name="connsiteX10" fmla="*/ 976529 w 1711709"/>
                <a:gd name="connsiteY10" fmla="*/ 497393 h 633215"/>
                <a:gd name="connsiteX11" fmla="*/ 1234962 w 1711709"/>
                <a:gd name="connsiteY11" fmla="*/ 467538 h 633215"/>
                <a:gd name="connsiteX12" fmla="*/ 1267063 w 1711709"/>
                <a:gd name="connsiteY12" fmla="*/ 467538 h 633215"/>
                <a:gd name="connsiteX13" fmla="*/ 1267063 w 1711709"/>
                <a:gd name="connsiteY13" fmla="*/ 629942 h 633215"/>
                <a:gd name="connsiteX14" fmla="*/ 1234962 w 1711709"/>
                <a:gd name="connsiteY14" fmla="*/ 629942 h 633215"/>
                <a:gd name="connsiteX15" fmla="*/ 911435 w 1711709"/>
                <a:gd name="connsiteY15" fmla="*/ 467538 h 633215"/>
                <a:gd name="connsiteX16" fmla="*/ 976529 w 1711709"/>
                <a:gd name="connsiteY16" fmla="*/ 467538 h 633215"/>
                <a:gd name="connsiteX17" fmla="*/ 1030693 w 1711709"/>
                <a:gd name="connsiteY17" fmla="*/ 521350 h 633215"/>
                <a:gd name="connsiteX18" fmla="*/ 999320 w 1711709"/>
                <a:gd name="connsiteY18" fmla="*/ 568657 h 633215"/>
                <a:gd name="connsiteX19" fmla="*/ 1035348 w 1711709"/>
                <a:gd name="connsiteY19" fmla="*/ 629902 h 633215"/>
                <a:gd name="connsiteX20" fmla="*/ 1000696 w 1711709"/>
                <a:gd name="connsiteY20" fmla="*/ 629902 h 633215"/>
                <a:gd name="connsiteX21" fmla="*/ 967930 w 1711709"/>
                <a:gd name="connsiteY21" fmla="*/ 573545 h 633215"/>
                <a:gd name="connsiteX22" fmla="*/ 967947 w 1711709"/>
                <a:gd name="connsiteY22" fmla="*/ 573545 h 633215"/>
                <a:gd name="connsiteX23" fmla="*/ 967907 w 1711709"/>
                <a:gd name="connsiteY23" fmla="*/ 573505 h 633215"/>
                <a:gd name="connsiteX24" fmla="*/ 967930 w 1711709"/>
                <a:gd name="connsiteY24" fmla="*/ 573545 h 633215"/>
                <a:gd name="connsiteX25" fmla="*/ 943537 w 1711709"/>
                <a:gd name="connsiteY25" fmla="*/ 573545 h 633215"/>
                <a:gd name="connsiteX26" fmla="*/ 943537 w 1711709"/>
                <a:gd name="connsiteY26" fmla="*/ 629942 h 633215"/>
                <a:gd name="connsiteX27" fmla="*/ 911435 w 1711709"/>
                <a:gd name="connsiteY27" fmla="*/ 629942 h 633215"/>
                <a:gd name="connsiteX28" fmla="*/ 631629 w 1711709"/>
                <a:gd name="connsiteY28" fmla="*/ 467538 h 633215"/>
                <a:gd name="connsiteX29" fmla="*/ 656039 w 1711709"/>
                <a:gd name="connsiteY29" fmla="*/ 467538 h 633215"/>
                <a:gd name="connsiteX30" fmla="*/ 725788 w 1711709"/>
                <a:gd name="connsiteY30" fmla="*/ 566597 h 633215"/>
                <a:gd name="connsiteX31" fmla="*/ 725788 w 1711709"/>
                <a:gd name="connsiteY31" fmla="*/ 467538 h 633215"/>
                <a:gd name="connsiteX32" fmla="*/ 757890 w 1711709"/>
                <a:gd name="connsiteY32" fmla="*/ 467538 h 633215"/>
                <a:gd name="connsiteX33" fmla="*/ 757890 w 1711709"/>
                <a:gd name="connsiteY33" fmla="*/ 629942 h 633215"/>
                <a:gd name="connsiteX34" fmla="*/ 733480 w 1711709"/>
                <a:gd name="connsiteY34" fmla="*/ 629942 h 633215"/>
                <a:gd name="connsiteX35" fmla="*/ 663731 w 1711709"/>
                <a:gd name="connsiteY35" fmla="*/ 530641 h 633215"/>
                <a:gd name="connsiteX36" fmla="*/ 663731 w 1711709"/>
                <a:gd name="connsiteY36" fmla="*/ 629942 h 633215"/>
                <a:gd name="connsiteX37" fmla="*/ 631629 w 1711709"/>
                <a:gd name="connsiteY37" fmla="*/ 629942 h 633215"/>
                <a:gd name="connsiteX38" fmla="*/ 1297343 w 1711709"/>
                <a:gd name="connsiteY38" fmla="*/ 467498 h 633215"/>
                <a:gd name="connsiteX39" fmla="*/ 1396846 w 1711709"/>
                <a:gd name="connsiteY39" fmla="*/ 467498 h 633215"/>
                <a:gd name="connsiteX40" fmla="*/ 1396846 w 1711709"/>
                <a:gd name="connsiteY40" fmla="*/ 498120 h 633215"/>
                <a:gd name="connsiteX41" fmla="*/ 1329444 w 1711709"/>
                <a:gd name="connsiteY41" fmla="*/ 498120 h 633215"/>
                <a:gd name="connsiteX42" fmla="*/ 1329444 w 1711709"/>
                <a:gd name="connsiteY42" fmla="*/ 532702 h 633215"/>
                <a:gd name="connsiteX43" fmla="*/ 1391057 w 1711709"/>
                <a:gd name="connsiteY43" fmla="*/ 532702 h 633215"/>
                <a:gd name="connsiteX44" fmla="*/ 1391057 w 1711709"/>
                <a:gd name="connsiteY44" fmla="*/ 562840 h 633215"/>
                <a:gd name="connsiteX45" fmla="*/ 1329444 w 1711709"/>
                <a:gd name="connsiteY45" fmla="*/ 562840 h 633215"/>
                <a:gd name="connsiteX46" fmla="*/ 1329444 w 1711709"/>
                <a:gd name="connsiteY46" fmla="*/ 599280 h 633215"/>
                <a:gd name="connsiteX47" fmla="*/ 1397979 w 1711709"/>
                <a:gd name="connsiteY47" fmla="*/ 599280 h 633215"/>
                <a:gd name="connsiteX48" fmla="*/ 1397979 w 1711709"/>
                <a:gd name="connsiteY48" fmla="*/ 629903 h 633215"/>
                <a:gd name="connsiteX49" fmla="*/ 1297343 w 1711709"/>
                <a:gd name="connsiteY49" fmla="*/ 629903 h 633215"/>
                <a:gd name="connsiteX50" fmla="*/ 788211 w 1711709"/>
                <a:gd name="connsiteY50" fmla="*/ 467498 h 633215"/>
                <a:gd name="connsiteX51" fmla="*/ 887714 w 1711709"/>
                <a:gd name="connsiteY51" fmla="*/ 467498 h 633215"/>
                <a:gd name="connsiteX52" fmla="*/ 887714 w 1711709"/>
                <a:gd name="connsiteY52" fmla="*/ 498120 h 633215"/>
                <a:gd name="connsiteX53" fmla="*/ 820312 w 1711709"/>
                <a:gd name="connsiteY53" fmla="*/ 498120 h 633215"/>
                <a:gd name="connsiteX54" fmla="*/ 820312 w 1711709"/>
                <a:gd name="connsiteY54" fmla="*/ 532702 h 633215"/>
                <a:gd name="connsiteX55" fmla="*/ 881925 w 1711709"/>
                <a:gd name="connsiteY55" fmla="*/ 532702 h 633215"/>
                <a:gd name="connsiteX56" fmla="*/ 881925 w 1711709"/>
                <a:gd name="connsiteY56" fmla="*/ 562840 h 633215"/>
                <a:gd name="connsiteX57" fmla="*/ 820312 w 1711709"/>
                <a:gd name="connsiteY57" fmla="*/ 562840 h 633215"/>
                <a:gd name="connsiteX58" fmla="*/ 820312 w 1711709"/>
                <a:gd name="connsiteY58" fmla="*/ 599280 h 633215"/>
                <a:gd name="connsiteX59" fmla="*/ 888847 w 1711709"/>
                <a:gd name="connsiteY59" fmla="*/ 599280 h 633215"/>
                <a:gd name="connsiteX60" fmla="*/ 888847 w 1711709"/>
                <a:gd name="connsiteY60" fmla="*/ 629903 h 633215"/>
                <a:gd name="connsiteX61" fmla="*/ 788211 w 1711709"/>
                <a:gd name="connsiteY61" fmla="*/ 629903 h 633215"/>
                <a:gd name="connsiteX62" fmla="*/ 508445 w 1711709"/>
                <a:gd name="connsiteY62" fmla="*/ 467498 h 633215"/>
                <a:gd name="connsiteX63" fmla="*/ 607948 w 1711709"/>
                <a:gd name="connsiteY63" fmla="*/ 467498 h 633215"/>
                <a:gd name="connsiteX64" fmla="*/ 607948 w 1711709"/>
                <a:gd name="connsiteY64" fmla="*/ 498120 h 633215"/>
                <a:gd name="connsiteX65" fmla="*/ 540546 w 1711709"/>
                <a:gd name="connsiteY65" fmla="*/ 498120 h 633215"/>
                <a:gd name="connsiteX66" fmla="*/ 540546 w 1711709"/>
                <a:gd name="connsiteY66" fmla="*/ 532702 h 633215"/>
                <a:gd name="connsiteX67" fmla="*/ 602159 w 1711709"/>
                <a:gd name="connsiteY67" fmla="*/ 532702 h 633215"/>
                <a:gd name="connsiteX68" fmla="*/ 602159 w 1711709"/>
                <a:gd name="connsiteY68" fmla="*/ 562840 h 633215"/>
                <a:gd name="connsiteX69" fmla="*/ 540546 w 1711709"/>
                <a:gd name="connsiteY69" fmla="*/ 562840 h 633215"/>
                <a:gd name="connsiteX70" fmla="*/ 540546 w 1711709"/>
                <a:gd name="connsiteY70" fmla="*/ 599280 h 633215"/>
                <a:gd name="connsiteX71" fmla="*/ 609081 w 1711709"/>
                <a:gd name="connsiteY71" fmla="*/ 599280 h 633215"/>
                <a:gd name="connsiteX72" fmla="*/ 609081 w 1711709"/>
                <a:gd name="connsiteY72" fmla="*/ 629902 h 633215"/>
                <a:gd name="connsiteX73" fmla="*/ 508445 w 1711709"/>
                <a:gd name="connsiteY73" fmla="*/ 629902 h 633215"/>
                <a:gd name="connsiteX74" fmla="*/ 354656 w 1711709"/>
                <a:gd name="connsiteY74" fmla="*/ 467498 h 633215"/>
                <a:gd name="connsiteX75" fmla="*/ 386757 w 1711709"/>
                <a:gd name="connsiteY75" fmla="*/ 467498 h 633215"/>
                <a:gd name="connsiteX76" fmla="*/ 386757 w 1711709"/>
                <a:gd name="connsiteY76" fmla="*/ 599280 h 633215"/>
                <a:gd name="connsiteX77" fmla="*/ 448815 w 1711709"/>
                <a:gd name="connsiteY77" fmla="*/ 599280 h 633215"/>
                <a:gd name="connsiteX78" fmla="*/ 448815 w 1711709"/>
                <a:gd name="connsiteY78" fmla="*/ 629903 h 633215"/>
                <a:gd name="connsiteX79" fmla="*/ 354656 w 1711709"/>
                <a:gd name="connsiteY79" fmla="*/ 629903 h 633215"/>
                <a:gd name="connsiteX80" fmla="*/ 173300 w 1711709"/>
                <a:gd name="connsiteY80" fmla="*/ 467498 h 633215"/>
                <a:gd name="connsiteX81" fmla="*/ 272803 w 1711709"/>
                <a:gd name="connsiteY81" fmla="*/ 467498 h 633215"/>
                <a:gd name="connsiteX82" fmla="*/ 272803 w 1711709"/>
                <a:gd name="connsiteY82" fmla="*/ 498120 h 633215"/>
                <a:gd name="connsiteX83" fmla="*/ 205401 w 1711709"/>
                <a:gd name="connsiteY83" fmla="*/ 498120 h 633215"/>
                <a:gd name="connsiteX84" fmla="*/ 205401 w 1711709"/>
                <a:gd name="connsiteY84" fmla="*/ 532702 h 633215"/>
                <a:gd name="connsiteX85" fmla="*/ 267014 w 1711709"/>
                <a:gd name="connsiteY85" fmla="*/ 532702 h 633215"/>
                <a:gd name="connsiteX86" fmla="*/ 267014 w 1711709"/>
                <a:gd name="connsiteY86" fmla="*/ 562840 h 633215"/>
                <a:gd name="connsiteX87" fmla="*/ 205401 w 1711709"/>
                <a:gd name="connsiteY87" fmla="*/ 562840 h 633215"/>
                <a:gd name="connsiteX88" fmla="*/ 205401 w 1711709"/>
                <a:gd name="connsiteY88" fmla="*/ 599280 h 633215"/>
                <a:gd name="connsiteX89" fmla="*/ 273936 w 1711709"/>
                <a:gd name="connsiteY89" fmla="*/ 599280 h 633215"/>
                <a:gd name="connsiteX90" fmla="*/ 273936 w 1711709"/>
                <a:gd name="connsiteY90" fmla="*/ 629903 h 633215"/>
                <a:gd name="connsiteX91" fmla="*/ 173300 w 1711709"/>
                <a:gd name="connsiteY91" fmla="*/ 629903 h 633215"/>
                <a:gd name="connsiteX92" fmla="*/ 7408 w 1711709"/>
                <a:gd name="connsiteY92" fmla="*/ 467498 h 633215"/>
                <a:gd name="connsiteX93" fmla="*/ 72056 w 1711709"/>
                <a:gd name="connsiteY93" fmla="*/ 467498 h 633215"/>
                <a:gd name="connsiteX94" fmla="*/ 150428 w 1711709"/>
                <a:gd name="connsiteY94" fmla="*/ 548700 h 633215"/>
                <a:gd name="connsiteX95" fmla="*/ 72056 w 1711709"/>
                <a:gd name="connsiteY95" fmla="*/ 629903 h 633215"/>
                <a:gd name="connsiteX96" fmla="*/ 7408 w 1711709"/>
                <a:gd name="connsiteY96" fmla="*/ 629903 h 633215"/>
                <a:gd name="connsiteX97" fmla="*/ 449301 w 1711709"/>
                <a:gd name="connsiteY97" fmla="*/ 467256 h 633215"/>
                <a:gd name="connsiteX98" fmla="*/ 481848 w 1711709"/>
                <a:gd name="connsiteY98" fmla="*/ 467256 h 633215"/>
                <a:gd name="connsiteX99" fmla="*/ 464441 w 1711709"/>
                <a:gd name="connsiteY99" fmla="*/ 531773 h 633215"/>
                <a:gd name="connsiteX100" fmla="*/ 440031 w 1711709"/>
                <a:gd name="connsiteY100" fmla="*/ 531773 h 633215"/>
                <a:gd name="connsiteX101" fmla="*/ 1130318 w 1711709"/>
                <a:gd name="connsiteY101" fmla="*/ 464306 h 633215"/>
                <a:gd name="connsiteX102" fmla="*/ 1201241 w 1711709"/>
                <a:gd name="connsiteY102" fmla="*/ 502120 h 633215"/>
                <a:gd name="connsiteX103" fmla="*/ 1173795 w 1711709"/>
                <a:gd name="connsiteY103" fmla="*/ 517916 h 633215"/>
                <a:gd name="connsiteX104" fmla="*/ 1130075 w 1711709"/>
                <a:gd name="connsiteY104" fmla="*/ 495413 h 633215"/>
                <a:gd name="connsiteX105" fmla="*/ 1076842 w 1711709"/>
                <a:gd name="connsiteY105" fmla="*/ 549023 h 633215"/>
                <a:gd name="connsiteX106" fmla="*/ 1132382 w 1711709"/>
                <a:gd name="connsiteY106" fmla="*/ 601946 h 633215"/>
                <a:gd name="connsiteX107" fmla="*/ 1179786 w 1711709"/>
                <a:gd name="connsiteY107" fmla="*/ 571081 h 633215"/>
                <a:gd name="connsiteX108" fmla="*/ 1130520 w 1711709"/>
                <a:gd name="connsiteY108" fmla="*/ 571081 h 633215"/>
                <a:gd name="connsiteX109" fmla="*/ 1130520 w 1711709"/>
                <a:gd name="connsiteY109" fmla="*/ 542802 h 633215"/>
                <a:gd name="connsiteX110" fmla="*/ 1212130 w 1711709"/>
                <a:gd name="connsiteY110" fmla="*/ 542802 h 633215"/>
                <a:gd name="connsiteX111" fmla="*/ 1212130 w 1711709"/>
                <a:gd name="connsiteY111" fmla="*/ 555244 h 633215"/>
                <a:gd name="connsiteX112" fmla="*/ 1132139 w 1711709"/>
                <a:gd name="connsiteY112" fmla="*/ 633215 h 633215"/>
                <a:gd name="connsiteX113" fmla="*/ 1044983 w 1711709"/>
                <a:gd name="connsiteY113" fmla="*/ 548983 h 633215"/>
                <a:gd name="connsiteX114" fmla="*/ 1130318 w 1711709"/>
                <a:gd name="connsiteY114" fmla="*/ 464306 h 633215"/>
                <a:gd name="connsiteX115" fmla="*/ 558156 w 1711709"/>
                <a:gd name="connsiteY115" fmla="*/ 421079 h 633215"/>
                <a:gd name="connsiteX116" fmla="*/ 594184 w 1711709"/>
                <a:gd name="connsiteY116" fmla="*/ 421079 h 633215"/>
                <a:gd name="connsiteX117" fmla="*/ 568397 w 1711709"/>
                <a:gd name="connsiteY117" fmla="*/ 452873 h 633215"/>
                <a:gd name="connsiteX118" fmla="*/ 539575 w 1711709"/>
                <a:gd name="connsiteY118" fmla="*/ 452873 h 633215"/>
                <a:gd name="connsiteX119" fmla="*/ 1132382 w 1711709"/>
                <a:gd name="connsiteY119" fmla="*/ 272249 h 633215"/>
                <a:gd name="connsiteX120" fmla="*/ 1110077 w 1711709"/>
                <a:gd name="connsiteY120" fmla="*/ 338625 h 633215"/>
                <a:gd name="connsiteX121" fmla="*/ 1154687 w 1711709"/>
                <a:gd name="connsiteY121" fmla="*/ 338625 h 633215"/>
                <a:gd name="connsiteX122" fmla="*/ 39550 w 1711709"/>
                <a:gd name="connsiteY122" fmla="*/ 266028 h 633215"/>
                <a:gd name="connsiteX123" fmla="*/ 39550 w 1711709"/>
                <a:gd name="connsiteY123" fmla="*/ 367187 h 633215"/>
                <a:gd name="connsiteX124" fmla="*/ 72097 w 1711709"/>
                <a:gd name="connsiteY124" fmla="*/ 367187 h 633215"/>
                <a:gd name="connsiteX125" fmla="*/ 119743 w 1711709"/>
                <a:gd name="connsiteY125" fmla="*/ 316607 h 633215"/>
                <a:gd name="connsiteX126" fmla="*/ 72097 w 1711709"/>
                <a:gd name="connsiteY126" fmla="*/ 266028 h 633215"/>
                <a:gd name="connsiteX127" fmla="*/ 386757 w 1711709"/>
                <a:gd name="connsiteY127" fmla="*/ 265260 h 633215"/>
                <a:gd name="connsiteX128" fmla="*/ 386757 w 1711709"/>
                <a:gd name="connsiteY128" fmla="*/ 313295 h 633215"/>
                <a:gd name="connsiteX129" fmla="*/ 386757 w 1711709"/>
                <a:gd name="connsiteY129" fmla="*/ 313335 h 633215"/>
                <a:gd name="connsiteX130" fmla="*/ 419750 w 1711709"/>
                <a:gd name="connsiteY130" fmla="*/ 313335 h 633215"/>
                <a:gd name="connsiteX131" fmla="*/ 441812 w 1711709"/>
                <a:gd name="connsiteY131" fmla="*/ 289176 h 633215"/>
                <a:gd name="connsiteX132" fmla="*/ 419750 w 1711709"/>
                <a:gd name="connsiteY132" fmla="*/ 265260 h 633215"/>
                <a:gd name="connsiteX133" fmla="*/ 1478253 w 1711709"/>
                <a:gd name="connsiteY133" fmla="*/ 263240 h 633215"/>
                <a:gd name="connsiteX134" fmla="*/ 1425709 w 1711709"/>
                <a:gd name="connsiteY134" fmla="*/ 316607 h 633215"/>
                <a:gd name="connsiteX135" fmla="*/ 1478253 w 1711709"/>
                <a:gd name="connsiteY135" fmla="*/ 369772 h 633215"/>
                <a:gd name="connsiteX136" fmla="*/ 1530798 w 1711709"/>
                <a:gd name="connsiteY136" fmla="*/ 316607 h 633215"/>
                <a:gd name="connsiteX137" fmla="*/ 1478253 w 1711709"/>
                <a:gd name="connsiteY137" fmla="*/ 263240 h 633215"/>
                <a:gd name="connsiteX138" fmla="*/ 497514 w 1711709"/>
                <a:gd name="connsiteY138" fmla="*/ 235406 h 633215"/>
                <a:gd name="connsiteX139" fmla="*/ 597017 w 1711709"/>
                <a:gd name="connsiteY139" fmla="*/ 235406 h 633215"/>
                <a:gd name="connsiteX140" fmla="*/ 597017 w 1711709"/>
                <a:gd name="connsiteY140" fmla="*/ 266028 h 633215"/>
                <a:gd name="connsiteX141" fmla="*/ 529616 w 1711709"/>
                <a:gd name="connsiteY141" fmla="*/ 266028 h 633215"/>
                <a:gd name="connsiteX142" fmla="*/ 529616 w 1711709"/>
                <a:gd name="connsiteY142" fmla="*/ 300610 h 633215"/>
                <a:gd name="connsiteX143" fmla="*/ 591228 w 1711709"/>
                <a:gd name="connsiteY143" fmla="*/ 300610 h 633215"/>
                <a:gd name="connsiteX144" fmla="*/ 591228 w 1711709"/>
                <a:gd name="connsiteY144" fmla="*/ 330748 h 633215"/>
                <a:gd name="connsiteX145" fmla="*/ 529616 w 1711709"/>
                <a:gd name="connsiteY145" fmla="*/ 330748 h 633215"/>
                <a:gd name="connsiteX146" fmla="*/ 529616 w 1711709"/>
                <a:gd name="connsiteY146" fmla="*/ 367188 h 633215"/>
                <a:gd name="connsiteX147" fmla="*/ 598150 w 1711709"/>
                <a:gd name="connsiteY147" fmla="*/ 367188 h 633215"/>
                <a:gd name="connsiteX148" fmla="*/ 598150 w 1711709"/>
                <a:gd name="connsiteY148" fmla="*/ 397810 h 633215"/>
                <a:gd name="connsiteX149" fmla="*/ 497514 w 1711709"/>
                <a:gd name="connsiteY149" fmla="*/ 397810 h 633215"/>
                <a:gd name="connsiteX150" fmla="*/ 1585448 w 1711709"/>
                <a:gd name="connsiteY150" fmla="*/ 235405 h 633215"/>
                <a:gd name="connsiteX151" fmla="*/ 1609858 w 1711709"/>
                <a:gd name="connsiteY151" fmla="*/ 235405 h 633215"/>
                <a:gd name="connsiteX152" fmla="*/ 1679607 w 1711709"/>
                <a:gd name="connsiteY152" fmla="*/ 334464 h 633215"/>
                <a:gd name="connsiteX153" fmla="*/ 1679607 w 1711709"/>
                <a:gd name="connsiteY153" fmla="*/ 235405 h 633215"/>
                <a:gd name="connsiteX154" fmla="*/ 1711709 w 1711709"/>
                <a:gd name="connsiteY154" fmla="*/ 235405 h 633215"/>
                <a:gd name="connsiteX155" fmla="*/ 1711709 w 1711709"/>
                <a:gd name="connsiteY155" fmla="*/ 397810 h 633215"/>
                <a:gd name="connsiteX156" fmla="*/ 1687299 w 1711709"/>
                <a:gd name="connsiteY156" fmla="*/ 397810 h 633215"/>
                <a:gd name="connsiteX157" fmla="*/ 1617550 w 1711709"/>
                <a:gd name="connsiteY157" fmla="*/ 298509 h 633215"/>
                <a:gd name="connsiteX158" fmla="*/ 1617550 w 1711709"/>
                <a:gd name="connsiteY158" fmla="*/ 397810 h 633215"/>
                <a:gd name="connsiteX159" fmla="*/ 1585448 w 1711709"/>
                <a:gd name="connsiteY159" fmla="*/ 397810 h 633215"/>
                <a:gd name="connsiteX160" fmla="*/ 1338917 w 1711709"/>
                <a:gd name="connsiteY160" fmla="*/ 235405 h 633215"/>
                <a:gd name="connsiteX161" fmla="*/ 1371019 w 1711709"/>
                <a:gd name="connsiteY161" fmla="*/ 235405 h 633215"/>
                <a:gd name="connsiteX162" fmla="*/ 1371019 w 1711709"/>
                <a:gd name="connsiteY162" fmla="*/ 397810 h 633215"/>
                <a:gd name="connsiteX163" fmla="*/ 1338917 w 1711709"/>
                <a:gd name="connsiteY163" fmla="*/ 397810 h 633215"/>
                <a:gd name="connsiteX164" fmla="*/ 1201200 w 1711709"/>
                <a:gd name="connsiteY164" fmla="*/ 235405 h 633215"/>
                <a:gd name="connsiteX165" fmla="*/ 1320943 w 1711709"/>
                <a:gd name="connsiteY165" fmla="*/ 235405 h 633215"/>
                <a:gd name="connsiteX166" fmla="*/ 1320943 w 1711709"/>
                <a:gd name="connsiteY166" fmla="*/ 266028 h 633215"/>
                <a:gd name="connsiteX167" fmla="*/ 1277021 w 1711709"/>
                <a:gd name="connsiteY167" fmla="*/ 266028 h 633215"/>
                <a:gd name="connsiteX168" fmla="*/ 1277021 w 1711709"/>
                <a:gd name="connsiteY168" fmla="*/ 397810 h 633215"/>
                <a:gd name="connsiteX169" fmla="*/ 1244919 w 1711709"/>
                <a:gd name="connsiteY169" fmla="*/ 397810 h 633215"/>
                <a:gd name="connsiteX170" fmla="*/ 1244919 w 1711709"/>
                <a:gd name="connsiteY170" fmla="*/ 266028 h 633215"/>
                <a:gd name="connsiteX171" fmla="*/ 1201200 w 1711709"/>
                <a:gd name="connsiteY171" fmla="*/ 266028 h 633215"/>
                <a:gd name="connsiteX172" fmla="*/ 1112384 w 1711709"/>
                <a:gd name="connsiteY172" fmla="*/ 235405 h 633215"/>
                <a:gd name="connsiteX173" fmla="*/ 1152137 w 1711709"/>
                <a:gd name="connsiteY173" fmla="*/ 235405 h 633215"/>
                <a:gd name="connsiteX174" fmla="*/ 1209336 w 1711709"/>
                <a:gd name="connsiteY174" fmla="*/ 397810 h 633215"/>
                <a:gd name="connsiteX175" fmla="*/ 1174482 w 1711709"/>
                <a:gd name="connsiteY175" fmla="*/ 397810 h 633215"/>
                <a:gd name="connsiteX176" fmla="*/ 1164726 w 1711709"/>
                <a:gd name="connsiteY176" fmla="*/ 368561 h 633215"/>
                <a:gd name="connsiteX177" fmla="*/ 1164686 w 1711709"/>
                <a:gd name="connsiteY177" fmla="*/ 368561 h 633215"/>
                <a:gd name="connsiteX178" fmla="*/ 1099835 w 1711709"/>
                <a:gd name="connsiteY178" fmla="*/ 368561 h 633215"/>
                <a:gd name="connsiteX179" fmla="*/ 1090079 w 1711709"/>
                <a:gd name="connsiteY179" fmla="*/ 397810 h 633215"/>
                <a:gd name="connsiteX180" fmla="*/ 1055427 w 1711709"/>
                <a:gd name="connsiteY180" fmla="*/ 397810 h 633215"/>
                <a:gd name="connsiteX181" fmla="*/ 952847 w 1711709"/>
                <a:gd name="connsiteY181" fmla="*/ 235405 h 633215"/>
                <a:gd name="connsiteX182" fmla="*/ 984949 w 1711709"/>
                <a:gd name="connsiteY182" fmla="*/ 235405 h 633215"/>
                <a:gd name="connsiteX183" fmla="*/ 984949 w 1711709"/>
                <a:gd name="connsiteY183" fmla="*/ 367187 h 633215"/>
                <a:gd name="connsiteX184" fmla="*/ 1047006 w 1711709"/>
                <a:gd name="connsiteY184" fmla="*/ 367187 h 633215"/>
                <a:gd name="connsiteX185" fmla="*/ 1047006 w 1711709"/>
                <a:gd name="connsiteY185" fmla="*/ 397810 h 633215"/>
                <a:gd name="connsiteX186" fmla="*/ 952847 w 1711709"/>
                <a:gd name="connsiteY186" fmla="*/ 397810 h 633215"/>
                <a:gd name="connsiteX187" fmla="*/ 799626 w 1711709"/>
                <a:gd name="connsiteY187" fmla="*/ 235405 h 633215"/>
                <a:gd name="connsiteX188" fmla="*/ 831485 w 1711709"/>
                <a:gd name="connsiteY188" fmla="*/ 235405 h 633215"/>
                <a:gd name="connsiteX189" fmla="*/ 831485 w 1711709"/>
                <a:gd name="connsiteY189" fmla="*/ 342140 h 633215"/>
                <a:gd name="connsiteX190" fmla="*/ 861684 w 1711709"/>
                <a:gd name="connsiteY190" fmla="*/ 369773 h 633215"/>
                <a:gd name="connsiteX191" fmla="*/ 891883 w 1711709"/>
                <a:gd name="connsiteY191" fmla="*/ 342140 h 633215"/>
                <a:gd name="connsiteX192" fmla="*/ 891883 w 1711709"/>
                <a:gd name="connsiteY192" fmla="*/ 235405 h 633215"/>
                <a:gd name="connsiteX193" fmla="*/ 923984 w 1711709"/>
                <a:gd name="connsiteY193" fmla="*/ 235405 h 633215"/>
                <a:gd name="connsiteX194" fmla="*/ 923984 w 1711709"/>
                <a:gd name="connsiteY194" fmla="*/ 344685 h 633215"/>
                <a:gd name="connsiteX195" fmla="*/ 861684 w 1711709"/>
                <a:gd name="connsiteY195" fmla="*/ 401082 h 633215"/>
                <a:gd name="connsiteX196" fmla="*/ 799626 w 1711709"/>
                <a:gd name="connsiteY196" fmla="*/ 344685 h 633215"/>
                <a:gd name="connsiteX197" fmla="*/ 354656 w 1711709"/>
                <a:gd name="connsiteY197" fmla="*/ 235405 h 633215"/>
                <a:gd name="connsiteX198" fmla="*/ 419750 w 1711709"/>
                <a:gd name="connsiteY198" fmla="*/ 235405 h 633215"/>
                <a:gd name="connsiteX199" fmla="*/ 473914 w 1711709"/>
                <a:gd name="connsiteY199" fmla="*/ 289217 h 633215"/>
                <a:gd name="connsiteX200" fmla="*/ 442541 w 1711709"/>
                <a:gd name="connsiteY200" fmla="*/ 336524 h 633215"/>
                <a:gd name="connsiteX201" fmla="*/ 478569 w 1711709"/>
                <a:gd name="connsiteY201" fmla="*/ 397769 h 633215"/>
                <a:gd name="connsiteX202" fmla="*/ 443917 w 1711709"/>
                <a:gd name="connsiteY202" fmla="*/ 397769 h 633215"/>
                <a:gd name="connsiteX203" fmla="*/ 411150 w 1711709"/>
                <a:gd name="connsiteY203" fmla="*/ 341412 h 633215"/>
                <a:gd name="connsiteX204" fmla="*/ 411168 w 1711709"/>
                <a:gd name="connsiteY204" fmla="*/ 341412 h 633215"/>
                <a:gd name="connsiteX205" fmla="*/ 411127 w 1711709"/>
                <a:gd name="connsiteY205" fmla="*/ 341372 h 633215"/>
                <a:gd name="connsiteX206" fmla="*/ 411150 w 1711709"/>
                <a:gd name="connsiteY206" fmla="*/ 341412 h 633215"/>
                <a:gd name="connsiteX207" fmla="*/ 386757 w 1711709"/>
                <a:gd name="connsiteY207" fmla="*/ 341412 h 633215"/>
                <a:gd name="connsiteX208" fmla="*/ 386757 w 1711709"/>
                <a:gd name="connsiteY208" fmla="*/ 397810 h 633215"/>
                <a:gd name="connsiteX209" fmla="*/ 354656 w 1711709"/>
                <a:gd name="connsiteY209" fmla="*/ 397810 h 633215"/>
                <a:gd name="connsiteX210" fmla="*/ 173300 w 1711709"/>
                <a:gd name="connsiteY210" fmla="*/ 235405 h 633215"/>
                <a:gd name="connsiteX211" fmla="*/ 272803 w 1711709"/>
                <a:gd name="connsiteY211" fmla="*/ 235405 h 633215"/>
                <a:gd name="connsiteX212" fmla="*/ 272803 w 1711709"/>
                <a:gd name="connsiteY212" fmla="*/ 266028 h 633215"/>
                <a:gd name="connsiteX213" fmla="*/ 205401 w 1711709"/>
                <a:gd name="connsiteY213" fmla="*/ 266028 h 633215"/>
                <a:gd name="connsiteX214" fmla="*/ 205401 w 1711709"/>
                <a:gd name="connsiteY214" fmla="*/ 300609 h 633215"/>
                <a:gd name="connsiteX215" fmla="*/ 267014 w 1711709"/>
                <a:gd name="connsiteY215" fmla="*/ 300609 h 633215"/>
                <a:gd name="connsiteX216" fmla="*/ 267014 w 1711709"/>
                <a:gd name="connsiteY216" fmla="*/ 330747 h 633215"/>
                <a:gd name="connsiteX217" fmla="*/ 205401 w 1711709"/>
                <a:gd name="connsiteY217" fmla="*/ 330747 h 633215"/>
                <a:gd name="connsiteX218" fmla="*/ 205401 w 1711709"/>
                <a:gd name="connsiteY218" fmla="*/ 367187 h 633215"/>
                <a:gd name="connsiteX219" fmla="*/ 273936 w 1711709"/>
                <a:gd name="connsiteY219" fmla="*/ 367187 h 633215"/>
                <a:gd name="connsiteX220" fmla="*/ 273936 w 1711709"/>
                <a:gd name="connsiteY220" fmla="*/ 397810 h 633215"/>
                <a:gd name="connsiteX221" fmla="*/ 173300 w 1711709"/>
                <a:gd name="connsiteY221" fmla="*/ 397810 h 633215"/>
                <a:gd name="connsiteX222" fmla="*/ 7408 w 1711709"/>
                <a:gd name="connsiteY222" fmla="*/ 235405 h 633215"/>
                <a:gd name="connsiteX223" fmla="*/ 72056 w 1711709"/>
                <a:gd name="connsiteY223" fmla="*/ 235405 h 633215"/>
                <a:gd name="connsiteX224" fmla="*/ 150428 w 1711709"/>
                <a:gd name="connsiteY224" fmla="*/ 316607 h 633215"/>
                <a:gd name="connsiteX225" fmla="*/ 72056 w 1711709"/>
                <a:gd name="connsiteY225" fmla="*/ 397810 h 633215"/>
                <a:gd name="connsiteX226" fmla="*/ 7408 w 1711709"/>
                <a:gd name="connsiteY226" fmla="*/ 397810 h 633215"/>
                <a:gd name="connsiteX227" fmla="*/ 1478213 w 1711709"/>
                <a:gd name="connsiteY227" fmla="*/ 232173 h 633215"/>
                <a:gd name="connsiteX228" fmla="*/ 1562859 w 1711709"/>
                <a:gd name="connsiteY228" fmla="*/ 316607 h 633215"/>
                <a:gd name="connsiteX229" fmla="*/ 1478213 w 1711709"/>
                <a:gd name="connsiteY229" fmla="*/ 401082 h 633215"/>
                <a:gd name="connsiteX230" fmla="*/ 1393850 w 1711709"/>
                <a:gd name="connsiteY230" fmla="*/ 316607 h 633215"/>
                <a:gd name="connsiteX231" fmla="*/ 1478213 w 1711709"/>
                <a:gd name="connsiteY231" fmla="*/ 232173 h 633215"/>
                <a:gd name="connsiteX232" fmla="*/ 697492 w 1711709"/>
                <a:gd name="connsiteY232" fmla="*/ 232173 h 633215"/>
                <a:gd name="connsiteX233" fmla="*/ 768416 w 1711709"/>
                <a:gd name="connsiteY233" fmla="*/ 269987 h 633215"/>
                <a:gd name="connsiteX234" fmla="*/ 740969 w 1711709"/>
                <a:gd name="connsiteY234" fmla="*/ 285783 h 633215"/>
                <a:gd name="connsiteX235" fmla="*/ 697249 w 1711709"/>
                <a:gd name="connsiteY235" fmla="*/ 263280 h 633215"/>
                <a:gd name="connsiteX236" fmla="*/ 644017 w 1711709"/>
                <a:gd name="connsiteY236" fmla="*/ 316890 h 633215"/>
                <a:gd name="connsiteX237" fmla="*/ 699557 w 1711709"/>
                <a:gd name="connsiteY237" fmla="*/ 369813 h 633215"/>
                <a:gd name="connsiteX238" fmla="*/ 746960 w 1711709"/>
                <a:gd name="connsiteY238" fmla="*/ 338948 h 633215"/>
                <a:gd name="connsiteX239" fmla="*/ 697695 w 1711709"/>
                <a:gd name="connsiteY239" fmla="*/ 338948 h 633215"/>
                <a:gd name="connsiteX240" fmla="*/ 697695 w 1711709"/>
                <a:gd name="connsiteY240" fmla="*/ 310668 h 633215"/>
                <a:gd name="connsiteX241" fmla="*/ 779305 w 1711709"/>
                <a:gd name="connsiteY241" fmla="*/ 310668 h 633215"/>
                <a:gd name="connsiteX242" fmla="*/ 779305 w 1711709"/>
                <a:gd name="connsiteY242" fmla="*/ 323111 h 633215"/>
                <a:gd name="connsiteX243" fmla="*/ 699314 w 1711709"/>
                <a:gd name="connsiteY243" fmla="*/ 401082 h 633215"/>
                <a:gd name="connsiteX244" fmla="*/ 612158 w 1711709"/>
                <a:gd name="connsiteY244" fmla="*/ 316850 h 633215"/>
                <a:gd name="connsiteX245" fmla="*/ 697492 w 1711709"/>
                <a:gd name="connsiteY245" fmla="*/ 232173 h 633215"/>
                <a:gd name="connsiteX246" fmla="*/ 547225 w 1711709"/>
                <a:gd name="connsiteY246" fmla="*/ 188987 h 633215"/>
                <a:gd name="connsiteX247" fmla="*/ 583254 w 1711709"/>
                <a:gd name="connsiteY247" fmla="*/ 188987 h 633215"/>
                <a:gd name="connsiteX248" fmla="*/ 557467 w 1711709"/>
                <a:gd name="connsiteY248" fmla="*/ 220781 h 633215"/>
                <a:gd name="connsiteX249" fmla="*/ 528644 w 1711709"/>
                <a:gd name="connsiteY249" fmla="*/ 220781 h 633215"/>
                <a:gd name="connsiteX250" fmla="*/ 0 w 1711709"/>
                <a:gd name="connsiteY250" fmla="*/ 84475 h 633215"/>
                <a:gd name="connsiteX251" fmla="*/ 4 w 1711709"/>
                <a:gd name="connsiteY251" fmla="*/ 84495 h 633215"/>
                <a:gd name="connsiteX252" fmla="*/ 0 w 1711709"/>
                <a:gd name="connsiteY252" fmla="*/ 84516 h 633215"/>
                <a:gd name="connsiteX253" fmla="*/ 1200309 w 1711709"/>
                <a:gd name="connsiteY253" fmla="*/ 31148 h 633215"/>
                <a:gd name="connsiteX254" fmla="*/ 1147765 w 1711709"/>
                <a:gd name="connsiteY254" fmla="*/ 84516 h 633215"/>
                <a:gd name="connsiteX255" fmla="*/ 1200309 w 1711709"/>
                <a:gd name="connsiteY255" fmla="*/ 137640 h 633215"/>
                <a:gd name="connsiteX256" fmla="*/ 1252854 w 1711709"/>
                <a:gd name="connsiteY256" fmla="*/ 84516 h 633215"/>
                <a:gd name="connsiteX257" fmla="*/ 1200309 w 1711709"/>
                <a:gd name="connsiteY257" fmla="*/ 31148 h 633215"/>
                <a:gd name="connsiteX258" fmla="*/ 249769 w 1711709"/>
                <a:gd name="connsiteY258" fmla="*/ 31148 h 633215"/>
                <a:gd name="connsiteX259" fmla="*/ 197225 w 1711709"/>
                <a:gd name="connsiteY259" fmla="*/ 84516 h 633215"/>
                <a:gd name="connsiteX260" fmla="*/ 249769 w 1711709"/>
                <a:gd name="connsiteY260" fmla="*/ 137640 h 633215"/>
                <a:gd name="connsiteX261" fmla="*/ 302314 w 1711709"/>
                <a:gd name="connsiteY261" fmla="*/ 84516 h 633215"/>
                <a:gd name="connsiteX262" fmla="*/ 249769 w 1711709"/>
                <a:gd name="connsiteY262" fmla="*/ 31148 h 633215"/>
                <a:gd name="connsiteX263" fmla="*/ 1307504 w 1711709"/>
                <a:gd name="connsiteY263" fmla="*/ 3313 h 633215"/>
                <a:gd name="connsiteX264" fmla="*/ 1331914 w 1711709"/>
                <a:gd name="connsiteY264" fmla="*/ 3313 h 633215"/>
                <a:gd name="connsiteX265" fmla="*/ 1401663 w 1711709"/>
                <a:gd name="connsiteY265" fmla="*/ 102372 h 633215"/>
                <a:gd name="connsiteX266" fmla="*/ 1401663 w 1711709"/>
                <a:gd name="connsiteY266" fmla="*/ 3313 h 633215"/>
                <a:gd name="connsiteX267" fmla="*/ 1433765 w 1711709"/>
                <a:gd name="connsiteY267" fmla="*/ 3313 h 633215"/>
                <a:gd name="connsiteX268" fmla="*/ 1433765 w 1711709"/>
                <a:gd name="connsiteY268" fmla="*/ 165717 h 633215"/>
                <a:gd name="connsiteX269" fmla="*/ 1409355 w 1711709"/>
                <a:gd name="connsiteY269" fmla="*/ 165717 h 633215"/>
                <a:gd name="connsiteX270" fmla="*/ 1339606 w 1711709"/>
                <a:gd name="connsiteY270" fmla="*/ 66416 h 633215"/>
                <a:gd name="connsiteX271" fmla="*/ 1339606 w 1711709"/>
                <a:gd name="connsiteY271" fmla="*/ 165717 h 633215"/>
                <a:gd name="connsiteX272" fmla="*/ 1307504 w 1711709"/>
                <a:gd name="connsiteY272" fmla="*/ 165717 h 633215"/>
                <a:gd name="connsiteX273" fmla="*/ 1060973 w 1711709"/>
                <a:gd name="connsiteY273" fmla="*/ 3313 h 633215"/>
                <a:gd name="connsiteX274" fmla="*/ 1093074 w 1711709"/>
                <a:gd name="connsiteY274" fmla="*/ 3313 h 633215"/>
                <a:gd name="connsiteX275" fmla="*/ 1093074 w 1711709"/>
                <a:gd name="connsiteY275" fmla="*/ 165717 h 633215"/>
                <a:gd name="connsiteX276" fmla="*/ 1060973 w 1711709"/>
                <a:gd name="connsiteY276" fmla="*/ 165717 h 633215"/>
                <a:gd name="connsiteX277" fmla="*/ 736071 w 1711709"/>
                <a:gd name="connsiteY277" fmla="*/ 3313 h 633215"/>
                <a:gd name="connsiteX278" fmla="*/ 768172 w 1711709"/>
                <a:gd name="connsiteY278" fmla="*/ 3313 h 633215"/>
                <a:gd name="connsiteX279" fmla="*/ 768172 w 1711709"/>
                <a:gd name="connsiteY279" fmla="*/ 165717 h 633215"/>
                <a:gd name="connsiteX280" fmla="*/ 736071 w 1711709"/>
                <a:gd name="connsiteY280" fmla="*/ 165717 h 633215"/>
                <a:gd name="connsiteX281" fmla="*/ 546537 w 1711709"/>
                <a:gd name="connsiteY281" fmla="*/ 3313 h 633215"/>
                <a:gd name="connsiteX282" fmla="*/ 579529 w 1711709"/>
                <a:gd name="connsiteY282" fmla="*/ 3313 h 633215"/>
                <a:gd name="connsiteX283" fmla="*/ 626245 w 1711709"/>
                <a:gd name="connsiteY283" fmla="*/ 80112 h 633215"/>
                <a:gd name="connsiteX284" fmla="*/ 672758 w 1711709"/>
                <a:gd name="connsiteY284" fmla="*/ 3313 h 633215"/>
                <a:gd name="connsiteX285" fmla="*/ 705791 w 1711709"/>
                <a:gd name="connsiteY285" fmla="*/ 3313 h 633215"/>
                <a:gd name="connsiteX286" fmla="*/ 705791 w 1711709"/>
                <a:gd name="connsiteY286" fmla="*/ 165717 h 633215"/>
                <a:gd name="connsiteX287" fmla="*/ 673932 w 1711709"/>
                <a:gd name="connsiteY287" fmla="*/ 165717 h 633215"/>
                <a:gd name="connsiteX288" fmla="*/ 673932 w 1711709"/>
                <a:gd name="connsiteY288" fmla="*/ 60397 h 633215"/>
                <a:gd name="connsiteX289" fmla="*/ 628147 w 1711709"/>
                <a:gd name="connsiteY289" fmla="*/ 135782 h 633215"/>
                <a:gd name="connsiteX290" fmla="*/ 624423 w 1711709"/>
                <a:gd name="connsiteY290" fmla="*/ 135782 h 633215"/>
                <a:gd name="connsiteX291" fmla="*/ 578639 w 1711709"/>
                <a:gd name="connsiteY291" fmla="*/ 60599 h 633215"/>
                <a:gd name="connsiteX292" fmla="*/ 578639 w 1711709"/>
                <a:gd name="connsiteY292" fmla="*/ 165717 h 633215"/>
                <a:gd name="connsiteX293" fmla="*/ 546537 w 1711709"/>
                <a:gd name="connsiteY293" fmla="*/ 165717 h 633215"/>
                <a:gd name="connsiteX294" fmla="*/ 357004 w 1711709"/>
                <a:gd name="connsiteY294" fmla="*/ 3313 h 633215"/>
                <a:gd name="connsiteX295" fmla="*/ 389996 w 1711709"/>
                <a:gd name="connsiteY295" fmla="*/ 3313 h 633215"/>
                <a:gd name="connsiteX296" fmla="*/ 436752 w 1711709"/>
                <a:gd name="connsiteY296" fmla="*/ 80112 h 633215"/>
                <a:gd name="connsiteX297" fmla="*/ 483224 w 1711709"/>
                <a:gd name="connsiteY297" fmla="*/ 3313 h 633215"/>
                <a:gd name="connsiteX298" fmla="*/ 516257 w 1711709"/>
                <a:gd name="connsiteY298" fmla="*/ 3313 h 633215"/>
                <a:gd name="connsiteX299" fmla="*/ 516257 w 1711709"/>
                <a:gd name="connsiteY299" fmla="*/ 165717 h 633215"/>
                <a:gd name="connsiteX300" fmla="*/ 484398 w 1711709"/>
                <a:gd name="connsiteY300" fmla="*/ 165717 h 633215"/>
                <a:gd name="connsiteX301" fmla="*/ 484398 w 1711709"/>
                <a:gd name="connsiteY301" fmla="*/ 60397 h 633215"/>
                <a:gd name="connsiteX302" fmla="*/ 438614 w 1711709"/>
                <a:gd name="connsiteY302" fmla="*/ 135782 h 633215"/>
                <a:gd name="connsiteX303" fmla="*/ 434890 w 1711709"/>
                <a:gd name="connsiteY303" fmla="*/ 135782 h 633215"/>
                <a:gd name="connsiteX304" fmla="*/ 389105 w 1711709"/>
                <a:gd name="connsiteY304" fmla="*/ 60599 h 633215"/>
                <a:gd name="connsiteX305" fmla="*/ 389105 w 1711709"/>
                <a:gd name="connsiteY305" fmla="*/ 165717 h 633215"/>
                <a:gd name="connsiteX306" fmla="*/ 357004 w 1711709"/>
                <a:gd name="connsiteY306" fmla="*/ 165717 h 633215"/>
                <a:gd name="connsiteX307" fmla="*/ 1200269 w 1711709"/>
                <a:gd name="connsiteY307" fmla="*/ 41 h 633215"/>
                <a:gd name="connsiteX308" fmla="*/ 1284875 w 1711709"/>
                <a:gd name="connsiteY308" fmla="*/ 84516 h 633215"/>
                <a:gd name="connsiteX309" fmla="*/ 1200269 w 1711709"/>
                <a:gd name="connsiteY309" fmla="*/ 168990 h 633215"/>
                <a:gd name="connsiteX310" fmla="*/ 1115906 w 1711709"/>
                <a:gd name="connsiteY310" fmla="*/ 84516 h 633215"/>
                <a:gd name="connsiteX311" fmla="*/ 1200269 w 1711709"/>
                <a:gd name="connsiteY311" fmla="*/ 41 h 633215"/>
                <a:gd name="connsiteX312" fmla="*/ 249729 w 1711709"/>
                <a:gd name="connsiteY312" fmla="*/ 41 h 633215"/>
                <a:gd name="connsiteX313" fmla="*/ 334335 w 1711709"/>
                <a:gd name="connsiteY313" fmla="*/ 84516 h 633215"/>
                <a:gd name="connsiteX314" fmla="*/ 249729 w 1711709"/>
                <a:gd name="connsiteY314" fmla="*/ 168990 h 633215"/>
                <a:gd name="connsiteX315" fmla="*/ 165366 w 1711709"/>
                <a:gd name="connsiteY315" fmla="*/ 84516 h 633215"/>
                <a:gd name="connsiteX316" fmla="*/ 249729 w 1711709"/>
                <a:gd name="connsiteY316" fmla="*/ 41 h 633215"/>
                <a:gd name="connsiteX317" fmla="*/ 84606 w 1711709"/>
                <a:gd name="connsiteY317" fmla="*/ 41 h 633215"/>
                <a:gd name="connsiteX318" fmla="*/ 154598 w 1711709"/>
                <a:gd name="connsiteY318" fmla="*/ 38339 h 633215"/>
                <a:gd name="connsiteX319" fmla="*/ 126909 w 1711709"/>
                <a:gd name="connsiteY319" fmla="*/ 54337 h 633215"/>
                <a:gd name="connsiteX320" fmla="*/ 84606 w 1711709"/>
                <a:gd name="connsiteY320" fmla="*/ 31148 h 633215"/>
                <a:gd name="connsiteX321" fmla="*/ 31819 w 1711709"/>
                <a:gd name="connsiteY321" fmla="*/ 84516 h 633215"/>
                <a:gd name="connsiteX322" fmla="*/ 84606 w 1711709"/>
                <a:gd name="connsiteY322" fmla="*/ 137640 h 633215"/>
                <a:gd name="connsiteX323" fmla="*/ 126909 w 1711709"/>
                <a:gd name="connsiteY323" fmla="*/ 114653 h 633215"/>
                <a:gd name="connsiteX324" fmla="*/ 154598 w 1711709"/>
                <a:gd name="connsiteY324" fmla="*/ 130651 h 633215"/>
                <a:gd name="connsiteX325" fmla="*/ 84606 w 1711709"/>
                <a:gd name="connsiteY325" fmla="*/ 168950 h 633215"/>
                <a:gd name="connsiteX326" fmla="*/ 6286 w 1711709"/>
                <a:gd name="connsiteY326" fmla="*/ 117649 h 633215"/>
                <a:gd name="connsiteX327" fmla="*/ 4 w 1711709"/>
                <a:gd name="connsiteY327" fmla="*/ 84495 h 633215"/>
                <a:gd name="connsiteX328" fmla="*/ 6292 w 1711709"/>
                <a:gd name="connsiteY328" fmla="*/ 51257 h 633215"/>
                <a:gd name="connsiteX329" fmla="*/ 84606 w 1711709"/>
                <a:gd name="connsiteY329" fmla="*/ 41 h 633215"/>
                <a:gd name="connsiteX330" fmla="*/ 978432 w 1711709"/>
                <a:gd name="connsiteY330" fmla="*/ 0 h 633215"/>
                <a:gd name="connsiteX331" fmla="*/ 1036563 w 1711709"/>
                <a:gd name="connsiteY331" fmla="*/ 36440 h 633215"/>
                <a:gd name="connsiteX332" fmla="*/ 1009602 w 1711709"/>
                <a:gd name="connsiteY332" fmla="*/ 51994 h 633215"/>
                <a:gd name="connsiteX333" fmla="*/ 978432 w 1711709"/>
                <a:gd name="connsiteY333" fmla="*/ 31107 h 633215"/>
                <a:gd name="connsiteX334" fmla="*/ 957058 w 1711709"/>
                <a:gd name="connsiteY334" fmla="*/ 47348 h 633215"/>
                <a:gd name="connsiteX335" fmla="*/ 987986 w 1711709"/>
                <a:gd name="connsiteY335" fmla="*/ 70093 h 633215"/>
                <a:gd name="connsiteX336" fmla="*/ 1041259 w 1711709"/>
                <a:gd name="connsiteY336" fmla="*/ 119985 h 633215"/>
                <a:gd name="connsiteX337" fmla="*/ 982197 w 1711709"/>
                <a:gd name="connsiteY337" fmla="*/ 168949 h 633215"/>
                <a:gd name="connsiteX338" fmla="*/ 918277 w 1711709"/>
                <a:gd name="connsiteY338" fmla="*/ 128792 h 633215"/>
                <a:gd name="connsiteX339" fmla="*/ 918196 w 1711709"/>
                <a:gd name="connsiteY339" fmla="*/ 128833 h 633215"/>
                <a:gd name="connsiteX340" fmla="*/ 945642 w 1711709"/>
                <a:gd name="connsiteY340" fmla="*/ 112794 h 633215"/>
                <a:gd name="connsiteX341" fmla="*/ 983088 w 1711709"/>
                <a:gd name="connsiteY341" fmla="*/ 137640 h 633215"/>
                <a:gd name="connsiteX342" fmla="*/ 1009117 w 1711709"/>
                <a:gd name="connsiteY342" fmla="*/ 120470 h 633215"/>
                <a:gd name="connsiteX343" fmla="*/ 974020 w 1711709"/>
                <a:gd name="connsiteY343" fmla="*/ 96796 h 633215"/>
                <a:gd name="connsiteX344" fmla="*/ 924956 w 1711709"/>
                <a:gd name="connsiteY344" fmla="*/ 48277 h 633215"/>
                <a:gd name="connsiteX345" fmla="*/ 978432 w 1711709"/>
                <a:gd name="connsiteY345" fmla="*/ 0 h 633215"/>
                <a:gd name="connsiteX346" fmla="*/ 847718 w 1711709"/>
                <a:gd name="connsiteY346" fmla="*/ 0 h 633215"/>
                <a:gd name="connsiteX347" fmla="*/ 905849 w 1711709"/>
                <a:gd name="connsiteY347" fmla="*/ 36440 h 633215"/>
                <a:gd name="connsiteX348" fmla="*/ 878889 w 1711709"/>
                <a:gd name="connsiteY348" fmla="*/ 51994 h 633215"/>
                <a:gd name="connsiteX349" fmla="*/ 847718 w 1711709"/>
                <a:gd name="connsiteY349" fmla="*/ 31107 h 633215"/>
                <a:gd name="connsiteX350" fmla="*/ 826344 w 1711709"/>
                <a:gd name="connsiteY350" fmla="*/ 47348 h 633215"/>
                <a:gd name="connsiteX351" fmla="*/ 857272 w 1711709"/>
                <a:gd name="connsiteY351" fmla="*/ 70093 h 633215"/>
                <a:gd name="connsiteX352" fmla="*/ 910545 w 1711709"/>
                <a:gd name="connsiteY352" fmla="*/ 119985 h 633215"/>
                <a:gd name="connsiteX353" fmla="*/ 851483 w 1711709"/>
                <a:gd name="connsiteY353" fmla="*/ 168949 h 633215"/>
                <a:gd name="connsiteX354" fmla="*/ 787563 w 1711709"/>
                <a:gd name="connsiteY354" fmla="*/ 128792 h 633215"/>
                <a:gd name="connsiteX355" fmla="*/ 787482 w 1711709"/>
                <a:gd name="connsiteY355" fmla="*/ 128833 h 633215"/>
                <a:gd name="connsiteX356" fmla="*/ 814928 w 1711709"/>
                <a:gd name="connsiteY356" fmla="*/ 112794 h 633215"/>
                <a:gd name="connsiteX357" fmla="*/ 852374 w 1711709"/>
                <a:gd name="connsiteY357" fmla="*/ 137640 h 633215"/>
                <a:gd name="connsiteX358" fmla="*/ 878403 w 1711709"/>
                <a:gd name="connsiteY358" fmla="*/ 120470 h 633215"/>
                <a:gd name="connsiteX359" fmla="*/ 843306 w 1711709"/>
                <a:gd name="connsiteY359" fmla="*/ 96796 h 633215"/>
                <a:gd name="connsiteX360" fmla="*/ 794243 w 1711709"/>
                <a:gd name="connsiteY360" fmla="*/ 48277 h 633215"/>
                <a:gd name="connsiteX361" fmla="*/ 847718 w 1711709"/>
                <a:gd name="connsiteY361" fmla="*/ 0 h 63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Lst>
              <a:rect l="l" t="t" r="r" b="b"/>
              <a:pathLst>
                <a:path w="1711709" h="633215">
                  <a:moveTo>
                    <a:pt x="39550" y="498120"/>
                  </a:moveTo>
                  <a:lnTo>
                    <a:pt x="39550" y="599280"/>
                  </a:lnTo>
                  <a:lnTo>
                    <a:pt x="72097" y="599280"/>
                  </a:lnTo>
                  <a:cubicBezTo>
                    <a:pt x="100231" y="599280"/>
                    <a:pt x="119743" y="578636"/>
                    <a:pt x="119743" y="548700"/>
                  </a:cubicBezTo>
                  <a:cubicBezTo>
                    <a:pt x="119743" y="518765"/>
                    <a:pt x="100191" y="498120"/>
                    <a:pt x="72097" y="498120"/>
                  </a:cubicBezTo>
                  <a:close/>
                  <a:moveTo>
                    <a:pt x="943537" y="497393"/>
                  </a:moveTo>
                  <a:lnTo>
                    <a:pt x="943537" y="545428"/>
                  </a:lnTo>
                  <a:lnTo>
                    <a:pt x="943537" y="545468"/>
                  </a:lnTo>
                  <a:lnTo>
                    <a:pt x="976529" y="545468"/>
                  </a:lnTo>
                  <a:cubicBezTo>
                    <a:pt x="988633" y="545468"/>
                    <a:pt x="998632" y="534803"/>
                    <a:pt x="998632" y="521309"/>
                  </a:cubicBezTo>
                  <a:cubicBezTo>
                    <a:pt x="998632" y="507816"/>
                    <a:pt x="988633" y="497393"/>
                    <a:pt x="976529" y="497393"/>
                  </a:cubicBezTo>
                  <a:close/>
                  <a:moveTo>
                    <a:pt x="1234962" y="467538"/>
                  </a:moveTo>
                  <a:lnTo>
                    <a:pt x="1267063" y="467538"/>
                  </a:lnTo>
                  <a:lnTo>
                    <a:pt x="1267063" y="629942"/>
                  </a:lnTo>
                  <a:lnTo>
                    <a:pt x="1234962" y="629942"/>
                  </a:lnTo>
                  <a:close/>
                  <a:moveTo>
                    <a:pt x="911435" y="467538"/>
                  </a:moveTo>
                  <a:lnTo>
                    <a:pt x="976529" y="467538"/>
                  </a:lnTo>
                  <a:cubicBezTo>
                    <a:pt x="1006525" y="467538"/>
                    <a:pt x="1030693" y="491656"/>
                    <a:pt x="1030693" y="521350"/>
                  </a:cubicBezTo>
                  <a:cubicBezTo>
                    <a:pt x="1030693" y="541792"/>
                    <a:pt x="1017941" y="560092"/>
                    <a:pt x="999320" y="568657"/>
                  </a:cubicBezTo>
                  <a:lnTo>
                    <a:pt x="1035348" y="629902"/>
                  </a:lnTo>
                  <a:lnTo>
                    <a:pt x="1000696" y="629902"/>
                  </a:lnTo>
                  <a:lnTo>
                    <a:pt x="967930" y="573545"/>
                  </a:lnTo>
                  <a:lnTo>
                    <a:pt x="967947" y="573545"/>
                  </a:lnTo>
                  <a:lnTo>
                    <a:pt x="967907" y="573505"/>
                  </a:lnTo>
                  <a:lnTo>
                    <a:pt x="967930" y="573545"/>
                  </a:lnTo>
                  <a:lnTo>
                    <a:pt x="943537" y="573545"/>
                  </a:lnTo>
                  <a:lnTo>
                    <a:pt x="943537" y="629942"/>
                  </a:lnTo>
                  <a:lnTo>
                    <a:pt x="911435" y="629942"/>
                  </a:lnTo>
                  <a:close/>
                  <a:moveTo>
                    <a:pt x="631629" y="467538"/>
                  </a:moveTo>
                  <a:lnTo>
                    <a:pt x="656039" y="467538"/>
                  </a:lnTo>
                  <a:lnTo>
                    <a:pt x="725788" y="566597"/>
                  </a:lnTo>
                  <a:lnTo>
                    <a:pt x="725788" y="467538"/>
                  </a:lnTo>
                  <a:lnTo>
                    <a:pt x="757890" y="467538"/>
                  </a:lnTo>
                  <a:lnTo>
                    <a:pt x="757890" y="629942"/>
                  </a:lnTo>
                  <a:lnTo>
                    <a:pt x="733480" y="629942"/>
                  </a:lnTo>
                  <a:lnTo>
                    <a:pt x="663731" y="530641"/>
                  </a:lnTo>
                  <a:lnTo>
                    <a:pt x="663731" y="629942"/>
                  </a:lnTo>
                  <a:lnTo>
                    <a:pt x="631629" y="629942"/>
                  </a:lnTo>
                  <a:close/>
                  <a:moveTo>
                    <a:pt x="1297343" y="467498"/>
                  </a:moveTo>
                  <a:lnTo>
                    <a:pt x="1396846" y="467498"/>
                  </a:lnTo>
                  <a:lnTo>
                    <a:pt x="1396846" y="498120"/>
                  </a:lnTo>
                  <a:lnTo>
                    <a:pt x="1329444" y="498120"/>
                  </a:lnTo>
                  <a:lnTo>
                    <a:pt x="1329444" y="532702"/>
                  </a:lnTo>
                  <a:lnTo>
                    <a:pt x="1391057" y="532702"/>
                  </a:lnTo>
                  <a:lnTo>
                    <a:pt x="1391057" y="562840"/>
                  </a:lnTo>
                  <a:lnTo>
                    <a:pt x="1329444" y="562840"/>
                  </a:lnTo>
                  <a:lnTo>
                    <a:pt x="1329444" y="599280"/>
                  </a:lnTo>
                  <a:lnTo>
                    <a:pt x="1397979" y="599280"/>
                  </a:lnTo>
                  <a:lnTo>
                    <a:pt x="1397979" y="629903"/>
                  </a:lnTo>
                  <a:lnTo>
                    <a:pt x="1297343" y="629903"/>
                  </a:lnTo>
                  <a:close/>
                  <a:moveTo>
                    <a:pt x="788211" y="467498"/>
                  </a:moveTo>
                  <a:lnTo>
                    <a:pt x="887714" y="467498"/>
                  </a:lnTo>
                  <a:lnTo>
                    <a:pt x="887714" y="498120"/>
                  </a:lnTo>
                  <a:lnTo>
                    <a:pt x="820312" y="498120"/>
                  </a:lnTo>
                  <a:lnTo>
                    <a:pt x="820312" y="532702"/>
                  </a:lnTo>
                  <a:lnTo>
                    <a:pt x="881925" y="532702"/>
                  </a:lnTo>
                  <a:lnTo>
                    <a:pt x="881925" y="562840"/>
                  </a:lnTo>
                  <a:lnTo>
                    <a:pt x="820312" y="562840"/>
                  </a:lnTo>
                  <a:lnTo>
                    <a:pt x="820312" y="599280"/>
                  </a:lnTo>
                  <a:lnTo>
                    <a:pt x="888847" y="599280"/>
                  </a:lnTo>
                  <a:lnTo>
                    <a:pt x="888847" y="629903"/>
                  </a:lnTo>
                  <a:lnTo>
                    <a:pt x="788211" y="629903"/>
                  </a:lnTo>
                  <a:close/>
                  <a:moveTo>
                    <a:pt x="508445" y="467498"/>
                  </a:moveTo>
                  <a:lnTo>
                    <a:pt x="607948" y="467498"/>
                  </a:lnTo>
                  <a:lnTo>
                    <a:pt x="607948" y="498120"/>
                  </a:lnTo>
                  <a:lnTo>
                    <a:pt x="540546" y="498120"/>
                  </a:lnTo>
                  <a:lnTo>
                    <a:pt x="540546" y="532702"/>
                  </a:lnTo>
                  <a:lnTo>
                    <a:pt x="602159" y="532702"/>
                  </a:lnTo>
                  <a:lnTo>
                    <a:pt x="602159" y="562840"/>
                  </a:lnTo>
                  <a:lnTo>
                    <a:pt x="540546" y="562840"/>
                  </a:lnTo>
                  <a:lnTo>
                    <a:pt x="540546" y="599280"/>
                  </a:lnTo>
                  <a:lnTo>
                    <a:pt x="609081" y="599280"/>
                  </a:lnTo>
                  <a:lnTo>
                    <a:pt x="609081" y="629902"/>
                  </a:lnTo>
                  <a:lnTo>
                    <a:pt x="508445" y="629902"/>
                  </a:lnTo>
                  <a:close/>
                  <a:moveTo>
                    <a:pt x="354656" y="467498"/>
                  </a:moveTo>
                  <a:lnTo>
                    <a:pt x="386757" y="467498"/>
                  </a:lnTo>
                  <a:lnTo>
                    <a:pt x="386757" y="599280"/>
                  </a:lnTo>
                  <a:lnTo>
                    <a:pt x="448815" y="599280"/>
                  </a:lnTo>
                  <a:lnTo>
                    <a:pt x="448815" y="629903"/>
                  </a:lnTo>
                  <a:lnTo>
                    <a:pt x="354656" y="629903"/>
                  </a:lnTo>
                  <a:close/>
                  <a:moveTo>
                    <a:pt x="173300" y="467498"/>
                  </a:moveTo>
                  <a:lnTo>
                    <a:pt x="272803" y="467498"/>
                  </a:lnTo>
                  <a:lnTo>
                    <a:pt x="272803" y="498120"/>
                  </a:lnTo>
                  <a:lnTo>
                    <a:pt x="205401" y="498120"/>
                  </a:lnTo>
                  <a:lnTo>
                    <a:pt x="205401" y="532702"/>
                  </a:lnTo>
                  <a:lnTo>
                    <a:pt x="267014" y="532702"/>
                  </a:lnTo>
                  <a:lnTo>
                    <a:pt x="267014" y="562840"/>
                  </a:lnTo>
                  <a:lnTo>
                    <a:pt x="205401" y="562840"/>
                  </a:lnTo>
                  <a:lnTo>
                    <a:pt x="205401" y="599280"/>
                  </a:lnTo>
                  <a:lnTo>
                    <a:pt x="273936" y="599280"/>
                  </a:lnTo>
                  <a:lnTo>
                    <a:pt x="273936" y="629903"/>
                  </a:lnTo>
                  <a:lnTo>
                    <a:pt x="173300" y="629903"/>
                  </a:lnTo>
                  <a:close/>
                  <a:moveTo>
                    <a:pt x="7408" y="467498"/>
                  </a:moveTo>
                  <a:lnTo>
                    <a:pt x="72056" y="467498"/>
                  </a:lnTo>
                  <a:cubicBezTo>
                    <a:pt x="116909" y="467498"/>
                    <a:pt x="150428" y="503009"/>
                    <a:pt x="150428" y="548700"/>
                  </a:cubicBezTo>
                  <a:cubicBezTo>
                    <a:pt x="150428" y="594432"/>
                    <a:pt x="116909" y="629903"/>
                    <a:pt x="72056" y="629903"/>
                  </a:cubicBezTo>
                  <a:lnTo>
                    <a:pt x="7408" y="629903"/>
                  </a:lnTo>
                  <a:close/>
                  <a:moveTo>
                    <a:pt x="449301" y="467256"/>
                  </a:moveTo>
                  <a:lnTo>
                    <a:pt x="481848" y="467256"/>
                  </a:lnTo>
                  <a:lnTo>
                    <a:pt x="464441" y="531773"/>
                  </a:lnTo>
                  <a:lnTo>
                    <a:pt x="440031" y="531773"/>
                  </a:lnTo>
                  <a:close/>
                  <a:moveTo>
                    <a:pt x="1130318" y="464306"/>
                  </a:moveTo>
                  <a:cubicBezTo>
                    <a:pt x="1161246" y="464306"/>
                    <a:pt x="1187518" y="479860"/>
                    <a:pt x="1201241" y="502120"/>
                  </a:cubicBezTo>
                  <a:lnTo>
                    <a:pt x="1173795" y="517916"/>
                  </a:lnTo>
                  <a:cubicBezTo>
                    <a:pt x="1166346" y="504907"/>
                    <a:pt x="1149830" y="495413"/>
                    <a:pt x="1130075" y="495413"/>
                  </a:cubicBezTo>
                  <a:cubicBezTo>
                    <a:pt x="1099147" y="495413"/>
                    <a:pt x="1076842" y="518158"/>
                    <a:pt x="1076842" y="549023"/>
                  </a:cubicBezTo>
                  <a:cubicBezTo>
                    <a:pt x="1076842" y="579888"/>
                    <a:pt x="1098459" y="601946"/>
                    <a:pt x="1132382" y="601946"/>
                  </a:cubicBezTo>
                  <a:cubicBezTo>
                    <a:pt x="1157966" y="601946"/>
                    <a:pt x="1174240" y="589624"/>
                    <a:pt x="1179786" y="571081"/>
                  </a:cubicBezTo>
                  <a:lnTo>
                    <a:pt x="1130520" y="571081"/>
                  </a:lnTo>
                  <a:lnTo>
                    <a:pt x="1130520" y="542802"/>
                  </a:lnTo>
                  <a:lnTo>
                    <a:pt x="1212130" y="542802"/>
                  </a:lnTo>
                  <a:lnTo>
                    <a:pt x="1212130" y="555244"/>
                  </a:lnTo>
                  <a:cubicBezTo>
                    <a:pt x="1212130" y="602107"/>
                    <a:pt x="1178895" y="633215"/>
                    <a:pt x="1132139" y="633215"/>
                  </a:cubicBezTo>
                  <a:cubicBezTo>
                    <a:pt x="1081255" y="633215"/>
                    <a:pt x="1044983" y="595401"/>
                    <a:pt x="1044983" y="548983"/>
                  </a:cubicBezTo>
                  <a:cubicBezTo>
                    <a:pt x="1044983" y="502564"/>
                    <a:pt x="1081700" y="464306"/>
                    <a:pt x="1130318" y="464306"/>
                  </a:cubicBezTo>
                  <a:close/>
                  <a:moveTo>
                    <a:pt x="558156" y="421079"/>
                  </a:moveTo>
                  <a:lnTo>
                    <a:pt x="594184" y="421079"/>
                  </a:lnTo>
                  <a:lnTo>
                    <a:pt x="568397" y="452873"/>
                  </a:lnTo>
                  <a:lnTo>
                    <a:pt x="539575" y="452873"/>
                  </a:lnTo>
                  <a:close/>
                  <a:moveTo>
                    <a:pt x="1132382" y="272249"/>
                  </a:moveTo>
                  <a:lnTo>
                    <a:pt x="1110077" y="338625"/>
                  </a:lnTo>
                  <a:lnTo>
                    <a:pt x="1154687" y="338625"/>
                  </a:lnTo>
                  <a:close/>
                  <a:moveTo>
                    <a:pt x="39550" y="266028"/>
                  </a:moveTo>
                  <a:lnTo>
                    <a:pt x="39550" y="367187"/>
                  </a:lnTo>
                  <a:lnTo>
                    <a:pt x="72097" y="367187"/>
                  </a:lnTo>
                  <a:cubicBezTo>
                    <a:pt x="100231" y="367187"/>
                    <a:pt x="119743" y="346543"/>
                    <a:pt x="119743" y="316607"/>
                  </a:cubicBezTo>
                  <a:cubicBezTo>
                    <a:pt x="119743" y="286672"/>
                    <a:pt x="100191" y="266028"/>
                    <a:pt x="72097" y="266028"/>
                  </a:cubicBezTo>
                  <a:close/>
                  <a:moveTo>
                    <a:pt x="386757" y="265260"/>
                  </a:moveTo>
                  <a:lnTo>
                    <a:pt x="386757" y="313295"/>
                  </a:lnTo>
                  <a:lnTo>
                    <a:pt x="386757" y="313335"/>
                  </a:lnTo>
                  <a:lnTo>
                    <a:pt x="419750" y="313335"/>
                  </a:lnTo>
                  <a:cubicBezTo>
                    <a:pt x="431854" y="313335"/>
                    <a:pt x="441812" y="302670"/>
                    <a:pt x="441812" y="289176"/>
                  </a:cubicBezTo>
                  <a:cubicBezTo>
                    <a:pt x="441812" y="275683"/>
                    <a:pt x="431813" y="265260"/>
                    <a:pt x="419750" y="265260"/>
                  </a:cubicBezTo>
                  <a:close/>
                  <a:moveTo>
                    <a:pt x="1478253" y="263240"/>
                  </a:moveTo>
                  <a:cubicBezTo>
                    <a:pt x="1448742" y="263240"/>
                    <a:pt x="1425709" y="285298"/>
                    <a:pt x="1425709" y="316607"/>
                  </a:cubicBezTo>
                  <a:cubicBezTo>
                    <a:pt x="1425709" y="347916"/>
                    <a:pt x="1448742" y="369772"/>
                    <a:pt x="1478253" y="369772"/>
                  </a:cubicBezTo>
                  <a:cubicBezTo>
                    <a:pt x="1507764" y="369772"/>
                    <a:pt x="1530798" y="347755"/>
                    <a:pt x="1530798" y="316607"/>
                  </a:cubicBezTo>
                  <a:cubicBezTo>
                    <a:pt x="1530798" y="285298"/>
                    <a:pt x="1507764" y="263240"/>
                    <a:pt x="1478253" y="263240"/>
                  </a:cubicBezTo>
                  <a:close/>
                  <a:moveTo>
                    <a:pt x="497514" y="235406"/>
                  </a:moveTo>
                  <a:lnTo>
                    <a:pt x="597017" y="235406"/>
                  </a:lnTo>
                  <a:lnTo>
                    <a:pt x="597017" y="266028"/>
                  </a:lnTo>
                  <a:lnTo>
                    <a:pt x="529616" y="266028"/>
                  </a:lnTo>
                  <a:lnTo>
                    <a:pt x="529616" y="300610"/>
                  </a:lnTo>
                  <a:lnTo>
                    <a:pt x="591228" y="300610"/>
                  </a:lnTo>
                  <a:lnTo>
                    <a:pt x="591228" y="330748"/>
                  </a:lnTo>
                  <a:lnTo>
                    <a:pt x="529616" y="330748"/>
                  </a:lnTo>
                  <a:lnTo>
                    <a:pt x="529616" y="367188"/>
                  </a:lnTo>
                  <a:lnTo>
                    <a:pt x="598150" y="367188"/>
                  </a:lnTo>
                  <a:lnTo>
                    <a:pt x="598150" y="397810"/>
                  </a:lnTo>
                  <a:lnTo>
                    <a:pt x="497514" y="397810"/>
                  </a:lnTo>
                  <a:close/>
                  <a:moveTo>
                    <a:pt x="1585448" y="235405"/>
                  </a:moveTo>
                  <a:lnTo>
                    <a:pt x="1609858" y="235405"/>
                  </a:lnTo>
                  <a:lnTo>
                    <a:pt x="1679607" y="334464"/>
                  </a:lnTo>
                  <a:lnTo>
                    <a:pt x="1679607" y="235405"/>
                  </a:lnTo>
                  <a:lnTo>
                    <a:pt x="1711709" y="235405"/>
                  </a:lnTo>
                  <a:lnTo>
                    <a:pt x="1711709" y="397810"/>
                  </a:lnTo>
                  <a:lnTo>
                    <a:pt x="1687299" y="397810"/>
                  </a:lnTo>
                  <a:lnTo>
                    <a:pt x="1617550" y="298509"/>
                  </a:lnTo>
                  <a:lnTo>
                    <a:pt x="1617550" y="397810"/>
                  </a:lnTo>
                  <a:lnTo>
                    <a:pt x="1585448" y="397810"/>
                  </a:lnTo>
                  <a:close/>
                  <a:moveTo>
                    <a:pt x="1338917" y="235405"/>
                  </a:moveTo>
                  <a:lnTo>
                    <a:pt x="1371019" y="235405"/>
                  </a:lnTo>
                  <a:lnTo>
                    <a:pt x="1371019" y="397810"/>
                  </a:lnTo>
                  <a:lnTo>
                    <a:pt x="1338917" y="397810"/>
                  </a:lnTo>
                  <a:close/>
                  <a:moveTo>
                    <a:pt x="1201200" y="235405"/>
                  </a:moveTo>
                  <a:lnTo>
                    <a:pt x="1320943" y="235405"/>
                  </a:lnTo>
                  <a:lnTo>
                    <a:pt x="1320943" y="266028"/>
                  </a:lnTo>
                  <a:lnTo>
                    <a:pt x="1277021" y="266028"/>
                  </a:lnTo>
                  <a:lnTo>
                    <a:pt x="1277021" y="397810"/>
                  </a:lnTo>
                  <a:lnTo>
                    <a:pt x="1244919" y="397810"/>
                  </a:lnTo>
                  <a:lnTo>
                    <a:pt x="1244919" y="266028"/>
                  </a:lnTo>
                  <a:lnTo>
                    <a:pt x="1201200" y="266028"/>
                  </a:lnTo>
                  <a:close/>
                  <a:moveTo>
                    <a:pt x="1112384" y="235405"/>
                  </a:moveTo>
                  <a:lnTo>
                    <a:pt x="1152137" y="235405"/>
                  </a:lnTo>
                  <a:lnTo>
                    <a:pt x="1209336" y="397810"/>
                  </a:lnTo>
                  <a:lnTo>
                    <a:pt x="1174482" y="397810"/>
                  </a:lnTo>
                  <a:lnTo>
                    <a:pt x="1164726" y="368561"/>
                  </a:lnTo>
                  <a:lnTo>
                    <a:pt x="1164686" y="368561"/>
                  </a:lnTo>
                  <a:lnTo>
                    <a:pt x="1099835" y="368561"/>
                  </a:lnTo>
                  <a:lnTo>
                    <a:pt x="1090079" y="397810"/>
                  </a:lnTo>
                  <a:lnTo>
                    <a:pt x="1055427" y="397810"/>
                  </a:lnTo>
                  <a:close/>
                  <a:moveTo>
                    <a:pt x="952847" y="235405"/>
                  </a:moveTo>
                  <a:lnTo>
                    <a:pt x="984949" y="235405"/>
                  </a:lnTo>
                  <a:lnTo>
                    <a:pt x="984949" y="367187"/>
                  </a:lnTo>
                  <a:lnTo>
                    <a:pt x="1047006" y="367187"/>
                  </a:lnTo>
                  <a:lnTo>
                    <a:pt x="1047006" y="397810"/>
                  </a:lnTo>
                  <a:lnTo>
                    <a:pt x="952847" y="397810"/>
                  </a:lnTo>
                  <a:close/>
                  <a:moveTo>
                    <a:pt x="799626" y="235405"/>
                  </a:moveTo>
                  <a:lnTo>
                    <a:pt x="831485" y="235405"/>
                  </a:lnTo>
                  <a:lnTo>
                    <a:pt x="831485" y="342140"/>
                  </a:lnTo>
                  <a:cubicBezTo>
                    <a:pt x="831485" y="357936"/>
                    <a:pt x="839824" y="369773"/>
                    <a:pt x="861684" y="369773"/>
                  </a:cubicBezTo>
                  <a:cubicBezTo>
                    <a:pt x="883544" y="369773"/>
                    <a:pt x="891883" y="357936"/>
                    <a:pt x="891883" y="342140"/>
                  </a:cubicBezTo>
                  <a:lnTo>
                    <a:pt x="891883" y="235405"/>
                  </a:lnTo>
                  <a:lnTo>
                    <a:pt x="923984" y="235405"/>
                  </a:lnTo>
                  <a:lnTo>
                    <a:pt x="923984" y="344685"/>
                  </a:lnTo>
                  <a:cubicBezTo>
                    <a:pt x="923984" y="379711"/>
                    <a:pt x="897469" y="401082"/>
                    <a:pt x="861684" y="401082"/>
                  </a:cubicBezTo>
                  <a:cubicBezTo>
                    <a:pt x="825898" y="401082"/>
                    <a:pt x="799626" y="379711"/>
                    <a:pt x="799626" y="344685"/>
                  </a:cubicBezTo>
                  <a:close/>
                  <a:moveTo>
                    <a:pt x="354656" y="235405"/>
                  </a:moveTo>
                  <a:lnTo>
                    <a:pt x="419750" y="235405"/>
                  </a:lnTo>
                  <a:cubicBezTo>
                    <a:pt x="449746" y="235405"/>
                    <a:pt x="473914" y="259523"/>
                    <a:pt x="473914" y="289217"/>
                  </a:cubicBezTo>
                  <a:cubicBezTo>
                    <a:pt x="473914" y="309659"/>
                    <a:pt x="461162" y="327959"/>
                    <a:pt x="442541" y="336524"/>
                  </a:cubicBezTo>
                  <a:lnTo>
                    <a:pt x="478569" y="397769"/>
                  </a:lnTo>
                  <a:lnTo>
                    <a:pt x="443917" y="397769"/>
                  </a:lnTo>
                  <a:lnTo>
                    <a:pt x="411150" y="341412"/>
                  </a:lnTo>
                  <a:lnTo>
                    <a:pt x="411168" y="341412"/>
                  </a:lnTo>
                  <a:lnTo>
                    <a:pt x="411127" y="341372"/>
                  </a:lnTo>
                  <a:lnTo>
                    <a:pt x="411150" y="341412"/>
                  </a:lnTo>
                  <a:lnTo>
                    <a:pt x="386757" y="341412"/>
                  </a:lnTo>
                  <a:lnTo>
                    <a:pt x="386757" y="397810"/>
                  </a:lnTo>
                  <a:lnTo>
                    <a:pt x="354656" y="397810"/>
                  </a:lnTo>
                  <a:close/>
                  <a:moveTo>
                    <a:pt x="173300" y="235405"/>
                  </a:moveTo>
                  <a:lnTo>
                    <a:pt x="272803" y="235405"/>
                  </a:lnTo>
                  <a:lnTo>
                    <a:pt x="272803" y="266028"/>
                  </a:lnTo>
                  <a:lnTo>
                    <a:pt x="205401" y="266028"/>
                  </a:lnTo>
                  <a:lnTo>
                    <a:pt x="205401" y="300609"/>
                  </a:lnTo>
                  <a:lnTo>
                    <a:pt x="267014" y="300609"/>
                  </a:lnTo>
                  <a:lnTo>
                    <a:pt x="267014" y="330747"/>
                  </a:lnTo>
                  <a:lnTo>
                    <a:pt x="205401" y="330747"/>
                  </a:lnTo>
                  <a:lnTo>
                    <a:pt x="205401" y="367187"/>
                  </a:lnTo>
                  <a:lnTo>
                    <a:pt x="273936" y="367187"/>
                  </a:lnTo>
                  <a:lnTo>
                    <a:pt x="273936" y="397810"/>
                  </a:lnTo>
                  <a:lnTo>
                    <a:pt x="173300" y="397810"/>
                  </a:lnTo>
                  <a:close/>
                  <a:moveTo>
                    <a:pt x="7408" y="235405"/>
                  </a:moveTo>
                  <a:lnTo>
                    <a:pt x="72056" y="235405"/>
                  </a:lnTo>
                  <a:cubicBezTo>
                    <a:pt x="116909" y="235405"/>
                    <a:pt x="150428" y="270916"/>
                    <a:pt x="150428" y="316607"/>
                  </a:cubicBezTo>
                  <a:cubicBezTo>
                    <a:pt x="150428" y="362339"/>
                    <a:pt x="116909" y="397810"/>
                    <a:pt x="72056" y="397810"/>
                  </a:cubicBezTo>
                  <a:lnTo>
                    <a:pt x="7408" y="397810"/>
                  </a:lnTo>
                  <a:close/>
                  <a:moveTo>
                    <a:pt x="1478213" y="232173"/>
                  </a:moveTo>
                  <a:cubicBezTo>
                    <a:pt x="1525171" y="232173"/>
                    <a:pt x="1562859" y="269057"/>
                    <a:pt x="1562859" y="316607"/>
                  </a:cubicBezTo>
                  <a:cubicBezTo>
                    <a:pt x="1562859" y="364157"/>
                    <a:pt x="1525171" y="401082"/>
                    <a:pt x="1478213" y="401082"/>
                  </a:cubicBezTo>
                  <a:cubicBezTo>
                    <a:pt x="1431255" y="401082"/>
                    <a:pt x="1393850" y="363955"/>
                    <a:pt x="1393850" y="316607"/>
                  </a:cubicBezTo>
                  <a:cubicBezTo>
                    <a:pt x="1393850" y="269057"/>
                    <a:pt x="1431255" y="232173"/>
                    <a:pt x="1478213" y="232173"/>
                  </a:cubicBezTo>
                  <a:close/>
                  <a:moveTo>
                    <a:pt x="697492" y="232173"/>
                  </a:moveTo>
                  <a:cubicBezTo>
                    <a:pt x="728420" y="232173"/>
                    <a:pt x="754692" y="247727"/>
                    <a:pt x="768416" y="269987"/>
                  </a:cubicBezTo>
                  <a:lnTo>
                    <a:pt x="740969" y="285783"/>
                  </a:lnTo>
                  <a:cubicBezTo>
                    <a:pt x="733521" y="272774"/>
                    <a:pt x="717004" y="263280"/>
                    <a:pt x="697249" y="263280"/>
                  </a:cubicBezTo>
                  <a:cubicBezTo>
                    <a:pt x="666322" y="263280"/>
                    <a:pt x="644017" y="286025"/>
                    <a:pt x="644017" y="316890"/>
                  </a:cubicBezTo>
                  <a:cubicBezTo>
                    <a:pt x="644017" y="347755"/>
                    <a:pt x="665634" y="369813"/>
                    <a:pt x="699557" y="369813"/>
                  </a:cubicBezTo>
                  <a:cubicBezTo>
                    <a:pt x="725141" y="369813"/>
                    <a:pt x="741414" y="357491"/>
                    <a:pt x="746960" y="338948"/>
                  </a:cubicBezTo>
                  <a:lnTo>
                    <a:pt x="697695" y="338948"/>
                  </a:lnTo>
                  <a:lnTo>
                    <a:pt x="697695" y="310668"/>
                  </a:lnTo>
                  <a:lnTo>
                    <a:pt x="779305" y="310668"/>
                  </a:lnTo>
                  <a:lnTo>
                    <a:pt x="779305" y="323111"/>
                  </a:lnTo>
                  <a:cubicBezTo>
                    <a:pt x="779305" y="369974"/>
                    <a:pt x="746070" y="401082"/>
                    <a:pt x="699314" y="401082"/>
                  </a:cubicBezTo>
                  <a:cubicBezTo>
                    <a:pt x="648429" y="401082"/>
                    <a:pt x="612158" y="363268"/>
                    <a:pt x="612158" y="316850"/>
                  </a:cubicBezTo>
                  <a:cubicBezTo>
                    <a:pt x="612158" y="270431"/>
                    <a:pt x="648874" y="232173"/>
                    <a:pt x="697492" y="232173"/>
                  </a:cubicBezTo>
                  <a:close/>
                  <a:moveTo>
                    <a:pt x="547225" y="188987"/>
                  </a:moveTo>
                  <a:lnTo>
                    <a:pt x="583254" y="188987"/>
                  </a:lnTo>
                  <a:lnTo>
                    <a:pt x="557467" y="220781"/>
                  </a:lnTo>
                  <a:lnTo>
                    <a:pt x="528644" y="220781"/>
                  </a:lnTo>
                  <a:close/>
                  <a:moveTo>
                    <a:pt x="0" y="84475"/>
                  </a:moveTo>
                  <a:lnTo>
                    <a:pt x="4" y="84495"/>
                  </a:lnTo>
                  <a:lnTo>
                    <a:pt x="0" y="84516"/>
                  </a:lnTo>
                  <a:close/>
                  <a:moveTo>
                    <a:pt x="1200309" y="31148"/>
                  </a:moveTo>
                  <a:cubicBezTo>
                    <a:pt x="1170799" y="31148"/>
                    <a:pt x="1147765" y="53206"/>
                    <a:pt x="1147765" y="84516"/>
                  </a:cubicBezTo>
                  <a:cubicBezTo>
                    <a:pt x="1147765" y="115825"/>
                    <a:pt x="1170799" y="137640"/>
                    <a:pt x="1200309" y="137640"/>
                  </a:cubicBezTo>
                  <a:cubicBezTo>
                    <a:pt x="1229820" y="137640"/>
                    <a:pt x="1252854" y="115582"/>
                    <a:pt x="1252854" y="84516"/>
                  </a:cubicBezTo>
                  <a:cubicBezTo>
                    <a:pt x="1252854" y="53206"/>
                    <a:pt x="1229820" y="31148"/>
                    <a:pt x="1200309" y="31148"/>
                  </a:cubicBezTo>
                  <a:close/>
                  <a:moveTo>
                    <a:pt x="249769" y="31148"/>
                  </a:moveTo>
                  <a:cubicBezTo>
                    <a:pt x="220258" y="31148"/>
                    <a:pt x="197225" y="53206"/>
                    <a:pt x="197225" y="84516"/>
                  </a:cubicBezTo>
                  <a:cubicBezTo>
                    <a:pt x="197225" y="115825"/>
                    <a:pt x="220258" y="137640"/>
                    <a:pt x="249769" y="137640"/>
                  </a:cubicBezTo>
                  <a:cubicBezTo>
                    <a:pt x="279280" y="137640"/>
                    <a:pt x="302314" y="115582"/>
                    <a:pt x="302314" y="84516"/>
                  </a:cubicBezTo>
                  <a:cubicBezTo>
                    <a:pt x="302314" y="53206"/>
                    <a:pt x="279280" y="31148"/>
                    <a:pt x="249769" y="31148"/>
                  </a:cubicBezTo>
                  <a:close/>
                  <a:moveTo>
                    <a:pt x="1307504" y="3313"/>
                  </a:moveTo>
                  <a:lnTo>
                    <a:pt x="1331914" y="3313"/>
                  </a:lnTo>
                  <a:lnTo>
                    <a:pt x="1401663" y="102372"/>
                  </a:lnTo>
                  <a:lnTo>
                    <a:pt x="1401663" y="3313"/>
                  </a:lnTo>
                  <a:lnTo>
                    <a:pt x="1433765" y="3313"/>
                  </a:lnTo>
                  <a:lnTo>
                    <a:pt x="1433765" y="165717"/>
                  </a:lnTo>
                  <a:lnTo>
                    <a:pt x="1409355" y="165717"/>
                  </a:lnTo>
                  <a:lnTo>
                    <a:pt x="1339606" y="66416"/>
                  </a:lnTo>
                  <a:lnTo>
                    <a:pt x="1339606" y="165717"/>
                  </a:lnTo>
                  <a:lnTo>
                    <a:pt x="1307504" y="165717"/>
                  </a:lnTo>
                  <a:close/>
                  <a:moveTo>
                    <a:pt x="1060973" y="3313"/>
                  </a:moveTo>
                  <a:lnTo>
                    <a:pt x="1093074" y="3313"/>
                  </a:lnTo>
                  <a:lnTo>
                    <a:pt x="1093074" y="165717"/>
                  </a:lnTo>
                  <a:lnTo>
                    <a:pt x="1060973" y="165717"/>
                  </a:lnTo>
                  <a:close/>
                  <a:moveTo>
                    <a:pt x="736071" y="3313"/>
                  </a:moveTo>
                  <a:lnTo>
                    <a:pt x="768172" y="3313"/>
                  </a:lnTo>
                  <a:lnTo>
                    <a:pt x="768172" y="165717"/>
                  </a:lnTo>
                  <a:lnTo>
                    <a:pt x="736071" y="165717"/>
                  </a:lnTo>
                  <a:close/>
                  <a:moveTo>
                    <a:pt x="546537" y="3313"/>
                  </a:moveTo>
                  <a:lnTo>
                    <a:pt x="579529" y="3313"/>
                  </a:lnTo>
                  <a:lnTo>
                    <a:pt x="626245" y="80112"/>
                  </a:lnTo>
                  <a:lnTo>
                    <a:pt x="672758" y="3313"/>
                  </a:lnTo>
                  <a:lnTo>
                    <a:pt x="705791" y="3313"/>
                  </a:lnTo>
                  <a:lnTo>
                    <a:pt x="705791" y="165717"/>
                  </a:lnTo>
                  <a:lnTo>
                    <a:pt x="673932" y="165717"/>
                  </a:lnTo>
                  <a:lnTo>
                    <a:pt x="673932" y="60397"/>
                  </a:lnTo>
                  <a:lnTo>
                    <a:pt x="628147" y="135782"/>
                  </a:lnTo>
                  <a:lnTo>
                    <a:pt x="624423" y="135782"/>
                  </a:lnTo>
                  <a:lnTo>
                    <a:pt x="578639" y="60599"/>
                  </a:lnTo>
                  <a:lnTo>
                    <a:pt x="578639" y="165717"/>
                  </a:lnTo>
                  <a:lnTo>
                    <a:pt x="546537" y="165717"/>
                  </a:lnTo>
                  <a:close/>
                  <a:moveTo>
                    <a:pt x="357004" y="3313"/>
                  </a:moveTo>
                  <a:lnTo>
                    <a:pt x="389996" y="3313"/>
                  </a:lnTo>
                  <a:lnTo>
                    <a:pt x="436752" y="80112"/>
                  </a:lnTo>
                  <a:lnTo>
                    <a:pt x="483224" y="3313"/>
                  </a:lnTo>
                  <a:lnTo>
                    <a:pt x="516257" y="3313"/>
                  </a:lnTo>
                  <a:lnTo>
                    <a:pt x="516257" y="165717"/>
                  </a:lnTo>
                  <a:lnTo>
                    <a:pt x="484398" y="165717"/>
                  </a:lnTo>
                  <a:lnTo>
                    <a:pt x="484398" y="60397"/>
                  </a:lnTo>
                  <a:lnTo>
                    <a:pt x="438614" y="135782"/>
                  </a:lnTo>
                  <a:lnTo>
                    <a:pt x="434890" y="135782"/>
                  </a:lnTo>
                  <a:lnTo>
                    <a:pt x="389105" y="60599"/>
                  </a:lnTo>
                  <a:lnTo>
                    <a:pt x="389105" y="165717"/>
                  </a:lnTo>
                  <a:lnTo>
                    <a:pt x="357004" y="165717"/>
                  </a:lnTo>
                  <a:close/>
                  <a:moveTo>
                    <a:pt x="1200269" y="41"/>
                  </a:moveTo>
                  <a:cubicBezTo>
                    <a:pt x="1247227" y="41"/>
                    <a:pt x="1284875" y="36925"/>
                    <a:pt x="1284875" y="84516"/>
                  </a:cubicBezTo>
                  <a:cubicBezTo>
                    <a:pt x="1284875" y="132106"/>
                    <a:pt x="1247227" y="168990"/>
                    <a:pt x="1200269" y="168990"/>
                  </a:cubicBezTo>
                  <a:cubicBezTo>
                    <a:pt x="1153311" y="168990"/>
                    <a:pt x="1115906" y="131863"/>
                    <a:pt x="1115906" y="84516"/>
                  </a:cubicBezTo>
                  <a:cubicBezTo>
                    <a:pt x="1115906" y="36966"/>
                    <a:pt x="1153311" y="41"/>
                    <a:pt x="1200269" y="41"/>
                  </a:cubicBezTo>
                  <a:close/>
                  <a:moveTo>
                    <a:pt x="249729" y="41"/>
                  </a:moveTo>
                  <a:cubicBezTo>
                    <a:pt x="296687" y="41"/>
                    <a:pt x="334335" y="36925"/>
                    <a:pt x="334335" y="84516"/>
                  </a:cubicBezTo>
                  <a:cubicBezTo>
                    <a:pt x="334335" y="132106"/>
                    <a:pt x="296687" y="168990"/>
                    <a:pt x="249729" y="168990"/>
                  </a:cubicBezTo>
                  <a:cubicBezTo>
                    <a:pt x="202771" y="168990"/>
                    <a:pt x="165366" y="131863"/>
                    <a:pt x="165366" y="84516"/>
                  </a:cubicBezTo>
                  <a:cubicBezTo>
                    <a:pt x="165366" y="36966"/>
                    <a:pt x="202771" y="41"/>
                    <a:pt x="249729" y="41"/>
                  </a:cubicBezTo>
                  <a:close/>
                  <a:moveTo>
                    <a:pt x="84606" y="41"/>
                  </a:moveTo>
                  <a:cubicBezTo>
                    <a:pt x="114360" y="41"/>
                    <a:pt x="140632" y="15110"/>
                    <a:pt x="154598" y="38339"/>
                  </a:cubicBezTo>
                  <a:lnTo>
                    <a:pt x="126909" y="54337"/>
                  </a:lnTo>
                  <a:cubicBezTo>
                    <a:pt x="119015" y="39955"/>
                    <a:pt x="103187" y="31148"/>
                    <a:pt x="84606" y="31148"/>
                  </a:cubicBezTo>
                  <a:cubicBezTo>
                    <a:pt x="52747" y="31148"/>
                    <a:pt x="31819" y="53206"/>
                    <a:pt x="31819" y="84516"/>
                  </a:cubicBezTo>
                  <a:cubicBezTo>
                    <a:pt x="31819" y="115825"/>
                    <a:pt x="52747" y="137640"/>
                    <a:pt x="84606" y="137640"/>
                  </a:cubicBezTo>
                  <a:cubicBezTo>
                    <a:pt x="103187" y="137640"/>
                    <a:pt x="119258" y="128833"/>
                    <a:pt x="126909" y="114653"/>
                  </a:cubicBezTo>
                  <a:lnTo>
                    <a:pt x="154598" y="130651"/>
                  </a:lnTo>
                  <a:cubicBezTo>
                    <a:pt x="140875" y="153841"/>
                    <a:pt x="114603" y="168950"/>
                    <a:pt x="84606" y="168950"/>
                  </a:cubicBezTo>
                  <a:cubicBezTo>
                    <a:pt x="47626" y="168950"/>
                    <a:pt x="18525" y="148066"/>
                    <a:pt x="6286" y="117649"/>
                  </a:cubicBezTo>
                  <a:lnTo>
                    <a:pt x="4" y="84495"/>
                  </a:lnTo>
                  <a:lnTo>
                    <a:pt x="6292" y="51257"/>
                  </a:lnTo>
                  <a:cubicBezTo>
                    <a:pt x="18541" y="20811"/>
                    <a:pt x="47657" y="41"/>
                    <a:pt x="84606" y="41"/>
                  </a:cubicBezTo>
                  <a:close/>
                  <a:moveTo>
                    <a:pt x="978432" y="0"/>
                  </a:moveTo>
                  <a:cubicBezTo>
                    <a:pt x="1006324" y="0"/>
                    <a:pt x="1025633" y="13695"/>
                    <a:pt x="1036563" y="36440"/>
                  </a:cubicBezTo>
                  <a:lnTo>
                    <a:pt x="1009602" y="51994"/>
                  </a:lnTo>
                  <a:cubicBezTo>
                    <a:pt x="1003814" y="39712"/>
                    <a:pt x="994948" y="31107"/>
                    <a:pt x="978432" y="31107"/>
                  </a:cubicBezTo>
                  <a:cubicBezTo>
                    <a:pt x="964952" y="31107"/>
                    <a:pt x="957058" y="38056"/>
                    <a:pt x="957058" y="47348"/>
                  </a:cubicBezTo>
                  <a:cubicBezTo>
                    <a:pt x="957058" y="57326"/>
                    <a:pt x="963333" y="62659"/>
                    <a:pt x="987986" y="70093"/>
                  </a:cubicBezTo>
                  <a:cubicBezTo>
                    <a:pt x="1013772" y="78213"/>
                    <a:pt x="1041259" y="86777"/>
                    <a:pt x="1041259" y="119985"/>
                  </a:cubicBezTo>
                  <a:cubicBezTo>
                    <a:pt x="1041259" y="150366"/>
                    <a:pt x="1016849" y="168949"/>
                    <a:pt x="982197" y="168949"/>
                  </a:cubicBezTo>
                  <a:cubicBezTo>
                    <a:pt x="947545" y="168949"/>
                    <a:pt x="927102" y="152911"/>
                    <a:pt x="918277" y="128792"/>
                  </a:cubicBezTo>
                  <a:lnTo>
                    <a:pt x="918196" y="128833"/>
                  </a:lnTo>
                  <a:lnTo>
                    <a:pt x="945642" y="112794"/>
                  </a:lnTo>
                  <a:cubicBezTo>
                    <a:pt x="951431" y="127863"/>
                    <a:pt x="962847" y="137640"/>
                    <a:pt x="983088" y="137640"/>
                  </a:cubicBezTo>
                  <a:cubicBezTo>
                    <a:pt x="1003328" y="137640"/>
                    <a:pt x="1009117" y="129520"/>
                    <a:pt x="1009117" y="120470"/>
                  </a:cubicBezTo>
                  <a:cubicBezTo>
                    <a:pt x="1009117" y="108391"/>
                    <a:pt x="998187" y="103745"/>
                    <a:pt x="974020" y="96796"/>
                  </a:cubicBezTo>
                  <a:cubicBezTo>
                    <a:pt x="949124" y="89605"/>
                    <a:pt x="924956" y="79142"/>
                    <a:pt x="924956" y="48277"/>
                  </a:cubicBezTo>
                  <a:cubicBezTo>
                    <a:pt x="924956" y="17412"/>
                    <a:pt x="950540" y="0"/>
                    <a:pt x="978432" y="0"/>
                  </a:cubicBezTo>
                  <a:close/>
                  <a:moveTo>
                    <a:pt x="847718" y="0"/>
                  </a:moveTo>
                  <a:cubicBezTo>
                    <a:pt x="875650" y="0"/>
                    <a:pt x="894919" y="13695"/>
                    <a:pt x="905849" y="36440"/>
                  </a:cubicBezTo>
                  <a:lnTo>
                    <a:pt x="878889" y="51994"/>
                  </a:lnTo>
                  <a:cubicBezTo>
                    <a:pt x="873100" y="39712"/>
                    <a:pt x="864234" y="31107"/>
                    <a:pt x="847718" y="31107"/>
                  </a:cubicBezTo>
                  <a:cubicBezTo>
                    <a:pt x="834238" y="31107"/>
                    <a:pt x="826344" y="38056"/>
                    <a:pt x="826344" y="47348"/>
                  </a:cubicBezTo>
                  <a:cubicBezTo>
                    <a:pt x="826344" y="57326"/>
                    <a:pt x="832619" y="62659"/>
                    <a:pt x="857272" y="70093"/>
                  </a:cubicBezTo>
                  <a:cubicBezTo>
                    <a:pt x="883099" y="78213"/>
                    <a:pt x="910545" y="86777"/>
                    <a:pt x="910545" y="119985"/>
                  </a:cubicBezTo>
                  <a:cubicBezTo>
                    <a:pt x="910545" y="150366"/>
                    <a:pt x="886135" y="168949"/>
                    <a:pt x="851483" y="168949"/>
                  </a:cubicBezTo>
                  <a:cubicBezTo>
                    <a:pt x="816831" y="168949"/>
                    <a:pt x="796388" y="152911"/>
                    <a:pt x="787563" y="128792"/>
                  </a:cubicBezTo>
                  <a:lnTo>
                    <a:pt x="787482" y="128833"/>
                  </a:lnTo>
                  <a:lnTo>
                    <a:pt x="814928" y="112794"/>
                  </a:lnTo>
                  <a:cubicBezTo>
                    <a:pt x="820717" y="127863"/>
                    <a:pt x="832133" y="137640"/>
                    <a:pt x="852374" y="137640"/>
                  </a:cubicBezTo>
                  <a:cubicBezTo>
                    <a:pt x="872614" y="137640"/>
                    <a:pt x="878403" y="129520"/>
                    <a:pt x="878403" y="120470"/>
                  </a:cubicBezTo>
                  <a:cubicBezTo>
                    <a:pt x="878403" y="108391"/>
                    <a:pt x="867473" y="103745"/>
                    <a:pt x="843306" y="96796"/>
                  </a:cubicBezTo>
                  <a:cubicBezTo>
                    <a:pt x="818410" y="89605"/>
                    <a:pt x="794243" y="79142"/>
                    <a:pt x="794243" y="48277"/>
                  </a:cubicBezTo>
                  <a:cubicBezTo>
                    <a:pt x="794243" y="17412"/>
                    <a:pt x="819786" y="0"/>
                    <a:pt x="847718" y="0"/>
                  </a:cubicBezTo>
                  <a:close/>
                </a:path>
              </a:pathLst>
            </a:custGeom>
            <a:solidFill>
              <a:srgbClr val="000000"/>
            </a:solidFill>
            <a:ln w="0" cap="flat">
              <a:noFill/>
              <a:prstDash val="solid"/>
              <a:miter/>
            </a:ln>
          </p:spPr>
          <p:txBody>
            <a:bodyPr rtlCol="0" anchor="ctr"/>
            <a:lstStyle/>
            <a:p>
              <a:endParaRPr lang="fr-FR"/>
            </a:p>
          </p:txBody>
        </p:sp>
        <p:sp>
          <p:nvSpPr>
            <p:cNvPr id="13" name="Forme libre 12">
              <a:extLst>
                <a:ext uri="{FF2B5EF4-FFF2-40B4-BE49-F238E27FC236}">
                  <a16:creationId xmlns:a16="http://schemas.microsoft.com/office/drawing/2014/main" id="{35C8A395-527C-74F2-F0A8-20A750DF66C8}"/>
                </a:ext>
              </a:extLst>
            </p:cNvPr>
            <p:cNvSpPr/>
            <p:nvPr/>
          </p:nvSpPr>
          <p:spPr>
            <a:xfrm>
              <a:off x="2564673" y="-1568456"/>
              <a:ext cx="3334562" cy="1157273"/>
            </a:xfrm>
            <a:custGeom>
              <a:avLst/>
              <a:gdLst>
                <a:gd name="connsiteX0" fmla="*/ 2864494 w 3334562"/>
                <a:gd name="connsiteY0" fmla="*/ 930271 h 1157273"/>
                <a:gd name="connsiteX1" fmla="*/ 2474943 w 3334562"/>
                <a:gd name="connsiteY1" fmla="*/ 735426 h 1157273"/>
                <a:gd name="connsiteX2" fmla="*/ 3334562 w 3334562"/>
                <a:gd name="connsiteY2" fmla="*/ 587363 h 1157273"/>
                <a:gd name="connsiteX3" fmla="*/ 3326426 w 3334562"/>
                <a:gd name="connsiteY3" fmla="*/ 488870 h 1157273"/>
                <a:gd name="connsiteX4" fmla="*/ 2685891 w 3334562"/>
                <a:gd name="connsiteY4" fmla="*/ 13211 h 1157273"/>
                <a:gd name="connsiteX5" fmla="*/ 2204528 w 3334562"/>
                <a:gd name="connsiteY5" fmla="*/ 586676 h 1157273"/>
                <a:gd name="connsiteX6" fmla="*/ 2070414 w 3334562"/>
                <a:gd name="connsiteY6" fmla="*/ 609784 h 1157273"/>
                <a:gd name="connsiteX7" fmla="*/ 2101746 w 3334562"/>
                <a:gd name="connsiteY7" fmla="*/ 790975 h 1157273"/>
                <a:gd name="connsiteX8" fmla="*/ 2235739 w 3334562"/>
                <a:gd name="connsiteY8" fmla="*/ 767907 h 1157273"/>
                <a:gd name="connsiteX9" fmla="*/ 2899227 w 3334562"/>
                <a:gd name="connsiteY9" fmla="*/ 1144023 h 1157273"/>
                <a:gd name="connsiteX10" fmla="*/ 3331607 w 3334562"/>
                <a:gd name="connsiteY10" fmla="*/ 827617 h 1157273"/>
                <a:gd name="connsiteX11" fmla="*/ 3120012 w 3334562"/>
                <a:gd name="connsiteY11" fmla="*/ 748636 h 1157273"/>
                <a:gd name="connsiteX12" fmla="*/ 2864494 w 3334562"/>
                <a:gd name="connsiteY12" fmla="*/ 930271 h 1157273"/>
                <a:gd name="connsiteX13" fmla="*/ 2720259 w 3334562"/>
                <a:gd name="connsiteY13" fmla="*/ 224862 h 1157273"/>
                <a:gd name="connsiteX14" fmla="*/ 3074956 w 3334562"/>
                <a:gd name="connsiteY14" fmla="*/ 436795 h 1157273"/>
                <a:gd name="connsiteX15" fmla="*/ 2439967 w 3334562"/>
                <a:gd name="connsiteY15" fmla="*/ 546156 h 1157273"/>
                <a:gd name="connsiteX16" fmla="*/ 2720259 w 3334562"/>
                <a:gd name="connsiteY16" fmla="*/ 224862 h 1157273"/>
                <a:gd name="connsiteX17" fmla="*/ 218194 w 3334562"/>
                <a:gd name="connsiteY17" fmla="*/ 578637 h 1157273"/>
                <a:gd name="connsiteX18" fmla="*/ 579773 w 3334562"/>
                <a:gd name="connsiteY18" fmla="*/ 942673 h 1157273"/>
                <a:gd name="connsiteX19" fmla="*/ 869699 w 3334562"/>
                <a:gd name="connsiteY19" fmla="*/ 785278 h 1157273"/>
                <a:gd name="connsiteX20" fmla="*/ 1059273 w 3334562"/>
                <a:gd name="connsiteY20" fmla="*/ 894962 h 1157273"/>
                <a:gd name="connsiteX21" fmla="*/ 579813 w 3334562"/>
                <a:gd name="connsiteY21" fmla="*/ 1157274 h 1157273"/>
                <a:gd name="connsiteX22" fmla="*/ 0 w 3334562"/>
                <a:gd name="connsiteY22" fmla="*/ 578637 h 1157273"/>
                <a:gd name="connsiteX23" fmla="*/ 579813 w 3334562"/>
                <a:gd name="connsiteY23" fmla="*/ 0 h 1157273"/>
                <a:gd name="connsiteX24" fmla="*/ 1059273 w 3334562"/>
                <a:gd name="connsiteY24" fmla="*/ 262312 h 1157273"/>
                <a:gd name="connsiteX25" fmla="*/ 869699 w 3334562"/>
                <a:gd name="connsiteY25" fmla="*/ 371995 h 1157273"/>
                <a:gd name="connsiteX26" fmla="*/ 579773 w 3334562"/>
                <a:gd name="connsiteY26" fmla="*/ 213025 h 1157273"/>
                <a:gd name="connsiteX27" fmla="*/ 218194 w 3334562"/>
                <a:gd name="connsiteY27" fmla="*/ 578637 h 1157273"/>
                <a:gd name="connsiteX28" fmla="*/ 2011797 w 3334562"/>
                <a:gd name="connsiteY28" fmla="*/ 391064 h 1157273"/>
                <a:gd name="connsiteX29" fmla="*/ 1640665 w 3334562"/>
                <a:gd name="connsiteY29" fmla="*/ 22260 h 1157273"/>
                <a:gd name="connsiteX30" fmla="*/ 1194642 w 3334562"/>
                <a:gd name="connsiteY30" fmla="*/ 22260 h 1157273"/>
                <a:gd name="connsiteX31" fmla="*/ 1194642 w 3334562"/>
                <a:gd name="connsiteY31" fmla="*/ 1135014 h 1157273"/>
                <a:gd name="connsiteX32" fmla="*/ 1414455 w 3334562"/>
                <a:gd name="connsiteY32" fmla="*/ 1135014 h 1157273"/>
                <a:gd name="connsiteX33" fmla="*/ 1414455 w 3334562"/>
                <a:gd name="connsiteY33" fmla="*/ 748717 h 1157273"/>
                <a:gd name="connsiteX34" fmla="*/ 1581724 w 3334562"/>
                <a:gd name="connsiteY34" fmla="*/ 748717 h 1157273"/>
                <a:gd name="connsiteX35" fmla="*/ 1806314 w 3334562"/>
                <a:gd name="connsiteY35" fmla="*/ 1135014 h 1157273"/>
                <a:gd name="connsiteX36" fmla="*/ 2043656 w 3334562"/>
                <a:gd name="connsiteY36" fmla="*/ 1135014 h 1157273"/>
                <a:gd name="connsiteX37" fmla="*/ 1796760 w 3334562"/>
                <a:gd name="connsiteY37" fmla="*/ 715347 h 1157273"/>
                <a:gd name="connsiteX38" fmla="*/ 2011797 w 3334562"/>
                <a:gd name="connsiteY38" fmla="*/ 391064 h 1157273"/>
                <a:gd name="connsiteX39" fmla="*/ 1640665 w 3334562"/>
                <a:gd name="connsiteY39" fmla="*/ 556377 h 1157273"/>
                <a:gd name="connsiteX40" fmla="*/ 1414455 w 3334562"/>
                <a:gd name="connsiteY40" fmla="*/ 556377 h 1157273"/>
                <a:gd name="connsiteX41" fmla="*/ 1414455 w 3334562"/>
                <a:gd name="connsiteY41" fmla="*/ 227326 h 1157273"/>
                <a:gd name="connsiteX42" fmla="*/ 1640665 w 3334562"/>
                <a:gd name="connsiteY42" fmla="*/ 227326 h 1157273"/>
                <a:gd name="connsiteX43" fmla="*/ 1791983 w 3334562"/>
                <a:gd name="connsiteY43" fmla="*/ 391064 h 1157273"/>
                <a:gd name="connsiteX44" fmla="*/ 1640665 w 3334562"/>
                <a:gd name="connsiteY44" fmla="*/ 556377 h 115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334562" h="1157273">
                  <a:moveTo>
                    <a:pt x="2864494" y="930271"/>
                  </a:moveTo>
                  <a:cubicBezTo>
                    <a:pt x="2691720" y="960045"/>
                    <a:pt x="2540725" y="897265"/>
                    <a:pt x="2474943" y="735426"/>
                  </a:cubicBezTo>
                  <a:lnTo>
                    <a:pt x="3334562" y="587363"/>
                  </a:lnTo>
                  <a:cubicBezTo>
                    <a:pt x="3333671" y="556458"/>
                    <a:pt x="3332012" y="521189"/>
                    <a:pt x="3326426" y="488870"/>
                  </a:cubicBezTo>
                  <a:cubicBezTo>
                    <a:pt x="3272747" y="178483"/>
                    <a:pt x="3007717" y="-42217"/>
                    <a:pt x="2685891" y="13211"/>
                  </a:cubicBezTo>
                  <a:cubicBezTo>
                    <a:pt x="2379650" y="65972"/>
                    <a:pt x="2196513" y="305700"/>
                    <a:pt x="2204528" y="586676"/>
                  </a:cubicBezTo>
                  <a:lnTo>
                    <a:pt x="2070414" y="609784"/>
                  </a:lnTo>
                  <a:lnTo>
                    <a:pt x="2101746" y="790975"/>
                  </a:lnTo>
                  <a:lnTo>
                    <a:pt x="2235739" y="767907"/>
                  </a:lnTo>
                  <a:cubicBezTo>
                    <a:pt x="2322855" y="1038258"/>
                    <a:pt x="2577037" y="1199531"/>
                    <a:pt x="2899227" y="1144023"/>
                  </a:cubicBezTo>
                  <a:cubicBezTo>
                    <a:pt x="3110903" y="1107583"/>
                    <a:pt x="3257607" y="991314"/>
                    <a:pt x="3331607" y="827617"/>
                  </a:cubicBezTo>
                  <a:lnTo>
                    <a:pt x="3120012" y="748636"/>
                  </a:lnTo>
                  <a:cubicBezTo>
                    <a:pt x="3081230" y="832990"/>
                    <a:pt x="2994075" y="907930"/>
                    <a:pt x="2864494" y="930271"/>
                  </a:cubicBezTo>
                  <a:close/>
                  <a:moveTo>
                    <a:pt x="2720259" y="224862"/>
                  </a:moveTo>
                  <a:cubicBezTo>
                    <a:pt x="2860648" y="200703"/>
                    <a:pt x="3010510" y="257019"/>
                    <a:pt x="3074956" y="436795"/>
                  </a:cubicBezTo>
                  <a:lnTo>
                    <a:pt x="2439967" y="546156"/>
                  </a:lnTo>
                  <a:cubicBezTo>
                    <a:pt x="2444420" y="378903"/>
                    <a:pt x="2545299" y="254999"/>
                    <a:pt x="2720259" y="224862"/>
                  </a:cubicBezTo>
                  <a:close/>
                  <a:moveTo>
                    <a:pt x="218194" y="578637"/>
                  </a:moveTo>
                  <a:cubicBezTo>
                    <a:pt x="218194" y="791661"/>
                    <a:pt x="361538" y="942673"/>
                    <a:pt x="579773" y="942673"/>
                  </a:cubicBezTo>
                  <a:cubicBezTo>
                    <a:pt x="707208" y="942673"/>
                    <a:pt x="817114" y="882277"/>
                    <a:pt x="869699" y="785278"/>
                  </a:cubicBezTo>
                  <a:lnTo>
                    <a:pt x="1059273" y="894962"/>
                  </a:lnTo>
                  <a:cubicBezTo>
                    <a:pt x="965275" y="1053932"/>
                    <a:pt x="785296" y="1157274"/>
                    <a:pt x="579813" y="1157274"/>
                  </a:cubicBezTo>
                  <a:cubicBezTo>
                    <a:pt x="242118" y="1157274"/>
                    <a:pt x="0" y="902920"/>
                    <a:pt x="0" y="578637"/>
                  </a:cubicBezTo>
                  <a:cubicBezTo>
                    <a:pt x="0" y="254353"/>
                    <a:pt x="242118" y="0"/>
                    <a:pt x="579813" y="0"/>
                  </a:cubicBezTo>
                  <a:cubicBezTo>
                    <a:pt x="783717" y="0"/>
                    <a:pt x="963697" y="103341"/>
                    <a:pt x="1059273" y="262312"/>
                  </a:cubicBezTo>
                  <a:lnTo>
                    <a:pt x="869699" y="371995"/>
                  </a:lnTo>
                  <a:cubicBezTo>
                    <a:pt x="815535" y="273421"/>
                    <a:pt x="707208" y="213025"/>
                    <a:pt x="579773" y="213025"/>
                  </a:cubicBezTo>
                  <a:cubicBezTo>
                    <a:pt x="361538" y="213025"/>
                    <a:pt x="218194" y="364037"/>
                    <a:pt x="218194" y="578637"/>
                  </a:cubicBezTo>
                  <a:close/>
                  <a:moveTo>
                    <a:pt x="2011797" y="391064"/>
                  </a:moveTo>
                  <a:cubicBezTo>
                    <a:pt x="2011797" y="187573"/>
                    <a:pt x="1846147" y="22260"/>
                    <a:pt x="1640665" y="22260"/>
                  </a:cubicBezTo>
                  <a:lnTo>
                    <a:pt x="1194642" y="22260"/>
                  </a:lnTo>
                  <a:lnTo>
                    <a:pt x="1194642" y="1135014"/>
                  </a:lnTo>
                  <a:lnTo>
                    <a:pt x="1414455" y="1135014"/>
                  </a:lnTo>
                  <a:lnTo>
                    <a:pt x="1414455" y="748717"/>
                  </a:lnTo>
                  <a:lnTo>
                    <a:pt x="1581724" y="748717"/>
                  </a:lnTo>
                  <a:lnTo>
                    <a:pt x="1806314" y="1135014"/>
                  </a:lnTo>
                  <a:lnTo>
                    <a:pt x="2043656" y="1135014"/>
                  </a:lnTo>
                  <a:lnTo>
                    <a:pt x="1796760" y="715347"/>
                  </a:lnTo>
                  <a:cubicBezTo>
                    <a:pt x="1924195" y="656526"/>
                    <a:pt x="2011797" y="530966"/>
                    <a:pt x="2011797" y="391064"/>
                  </a:cubicBezTo>
                  <a:close/>
                  <a:moveTo>
                    <a:pt x="1640665" y="556377"/>
                  </a:moveTo>
                  <a:lnTo>
                    <a:pt x="1414455" y="556377"/>
                  </a:lnTo>
                  <a:lnTo>
                    <a:pt x="1414455" y="227326"/>
                  </a:lnTo>
                  <a:lnTo>
                    <a:pt x="1640665" y="227326"/>
                  </a:lnTo>
                  <a:cubicBezTo>
                    <a:pt x="1723489" y="227326"/>
                    <a:pt x="1791983" y="298873"/>
                    <a:pt x="1791983" y="391064"/>
                  </a:cubicBezTo>
                  <a:cubicBezTo>
                    <a:pt x="1791983" y="483254"/>
                    <a:pt x="1723489" y="556377"/>
                    <a:pt x="1640665" y="556377"/>
                  </a:cubicBezTo>
                  <a:close/>
                </a:path>
              </a:pathLst>
            </a:custGeom>
            <a:solidFill>
              <a:srgbClr val="285F84"/>
            </a:solidFill>
            <a:ln w="0" cap="flat">
              <a:noFill/>
              <a:prstDash val="solid"/>
              <a:miter/>
            </a:ln>
          </p:spPr>
          <p:txBody>
            <a:bodyPr rtlCol="0" anchor="ctr"/>
            <a:lstStyle/>
            <a:p>
              <a:endParaRPr lang="fr-FR"/>
            </a:p>
          </p:txBody>
        </p:sp>
      </p:grpSp>
      <p:sp>
        <p:nvSpPr>
          <p:cNvPr id="21" name="Espace réservé du texte 21">
            <a:extLst>
              <a:ext uri="{FF2B5EF4-FFF2-40B4-BE49-F238E27FC236}">
                <a16:creationId xmlns:a16="http://schemas.microsoft.com/office/drawing/2014/main" id="{380DD042-D5BE-54AF-8C1C-17B9D221CB3F}"/>
              </a:ext>
            </a:extLst>
          </p:cNvPr>
          <p:cNvSpPr>
            <a:spLocks noGrp="1"/>
          </p:cNvSpPr>
          <p:nvPr>
            <p:ph type="body" sz="quarter" idx="21" hasCustomPrompt="1"/>
          </p:nvPr>
        </p:nvSpPr>
        <p:spPr>
          <a:xfrm>
            <a:off x="1605954" y="6324754"/>
            <a:ext cx="2605828" cy="395288"/>
          </a:xfrm>
        </p:spPr>
        <p:txBody>
          <a:bodyPr lIns="0" tIns="0" rIns="0" bIns="0" anchor="ctr">
            <a:noAutofit/>
          </a:bodyPr>
          <a:lstStyle>
            <a:lvl1pPr marL="0" indent="0">
              <a:buNone/>
              <a:defRPr lang="fr-FR" sz="2000" kern="1200" dirty="0">
                <a:solidFill>
                  <a:schemeClr val="accent5"/>
                </a:solidFill>
                <a:latin typeface="Marianne" panose="02000000000000000000" pitchFamily="2" charset="0"/>
                <a:ea typeface="+mn-ea"/>
                <a:cs typeface="+mn-cs"/>
              </a:defRPr>
            </a:lvl1pPr>
          </a:lstStyle>
          <a:p>
            <a:pPr lvl="0"/>
            <a:r>
              <a:rPr lang="fr-FR" dirty="0"/>
              <a:t>Date</a:t>
            </a:r>
          </a:p>
        </p:txBody>
      </p:sp>
      <p:cxnSp>
        <p:nvCxnSpPr>
          <p:cNvPr id="2" name="Connecteur droit 1">
            <a:extLst>
              <a:ext uri="{FF2B5EF4-FFF2-40B4-BE49-F238E27FC236}">
                <a16:creationId xmlns:a16="http://schemas.microsoft.com/office/drawing/2014/main" id="{AF047C09-F410-34E0-269B-478022BFF208}"/>
              </a:ext>
            </a:extLst>
          </p:cNvPr>
          <p:cNvCxnSpPr/>
          <p:nvPr userDrawn="1"/>
        </p:nvCxnSpPr>
        <p:spPr>
          <a:xfrm>
            <a:off x="1593254" y="6157377"/>
            <a:ext cx="50224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4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p:bg>
      <p:bgPr>
        <a:solidFill>
          <a:schemeClr val="tx2"/>
        </a:solidFill>
        <a:effectLst/>
      </p:bgPr>
    </p:bg>
    <p:spTree>
      <p:nvGrpSpPr>
        <p:cNvPr id="1" name=""/>
        <p:cNvGrpSpPr/>
        <p:nvPr/>
      </p:nvGrpSpPr>
      <p:grpSpPr>
        <a:xfrm>
          <a:off x="0" y="0"/>
          <a:ext cx="0" cy="0"/>
          <a:chOff x="0" y="0"/>
          <a:chExt cx="0" cy="0"/>
        </a:xfrm>
      </p:grpSpPr>
      <p:sp>
        <p:nvSpPr>
          <p:cNvPr id="8" name="Espace réservé du titre 1">
            <a:extLst>
              <a:ext uri="{FF2B5EF4-FFF2-40B4-BE49-F238E27FC236}">
                <a16:creationId xmlns:a16="http://schemas.microsoft.com/office/drawing/2014/main" id="{C14241DF-0891-D7F1-7A34-6BB99B39E677}"/>
              </a:ext>
            </a:extLst>
          </p:cNvPr>
          <p:cNvSpPr>
            <a:spLocks noGrp="1"/>
          </p:cNvSpPr>
          <p:nvPr>
            <p:ph type="title" hasCustomPrompt="1"/>
          </p:nvPr>
        </p:nvSpPr>
        <p:spPr>
          <a:xfrm>
            <a:off x="446238" y="558350"/>
            <a:ext cx="5649762" cy="395220"/>
          </a:xfrm>
          <a:prstGeom prst="rect">
            <a:avLst/>
          </a:prstGeom>
        </p:spPr>
        <p:txBody>
          <a:bodyPr vert="horz" lIns="0" tIns="0" rIns="0" bIns="0" rtlCol="0" anchor="ctr">
            <a:noAutofit/>
          </a:bodyPr>
          <a:lstStyle>
            <a:lvl1pPr>
              <a:defRPr sz="3000">
                <a:solidFill>
                  <a:schemeClr val="bg1"/>
                </a:solidFill>
              </a:defRPr>
            </a:lvl1pPr>
          </a:lstStyle>
          <a:p>
            <a:r>
              <a:rPr lang="fr-FR" dirty="0"/>
              <a:t>Sommaire</a:t>
            </a:r>
          </a:p>
        </p:txBody>
      </p:sp>
      <p:sp>
        <p:nvSpPr>
          <p:cNvPr id="22" name="Espace réservé du texte 21">
            <a:extLst>
              <a:ext uri="{FF2B5EF4-FFF2-40B4-BE49-F238E27FC236}">
                <a16:creationId xmlns:a16="http://schemas.microsoft.com/office/drawing/2014/main" id="{C031A0CB-07C9-7898-48BD-797136337F09}"/>
              </a:ext>
            </a:extLst>
          </p:cNvPr>
          <p:cNvSpPr>
            <a:spLocks noGrp="1"/>
          </p:cNvSpPr>
          <p:nvPr>
            <p:ph type="body" sz="quarter" idx="21" hasCustomPrompt="1"/>
          </p:nvPr>
        </p:nvSpPr>
        <p:spPr>
          <a:xfrm>
            <a:off x="1919288" y="2206625"/>
            <a:ext cx="6361112" cy="395288"/>
          </a:xfrm>
        </p:spPr>
        <p:txBody>
          <a:bodyPr lIns="0" tIns="0" rIns="0" bIns="0" anchor="ctr">
            <a:noAutofit/>
          </a:bodyPr>
          <a:lstStyle>
            <a:lvl1pPr marL="0" indent="0">
              <a:buNone/>
              <a:defRPr lang="fr-FR" sz="1800" b="1" i="0" kern="1200" dirty="0">
                <a:solidFill>
                  <a:schemeClr val="bg1"/>
                </a:solidFill>
                <a:latin typeface="Marianne" panose="02000000000000000000" pitchFamily="2" charset="0"/>
                <a:ea typeface="+mn-ea"/>
                <a:cs typeface="+mn-cs"/>
              </a:defRPr>
            </a:lvl1pPr>
          </a:lstStyle>
          <a:p>
            <a:pPr lvl="0"/>
            <a:r>
              <a:rPr lang="fr-FR" dirty="0"/>
              <a:t>Titre du chapitre 1</a:t>
            </a:r>
          </a:p>
        </p:txBody>
      </p:sp>
      <p:sp>
        <p:nvSpPr>
          <p:cNvPr id="23" name="Espace réservé du texte 21">
            <a:extLst>
              <a:ext uri="{FF2B5EF4-FFF2-40B4-BE49-F238E27FC236}">
                <a16:creationId xmlns:a16="http://schemas.microsoft.com/office/drawing/2014/main" id="{CC3747A3-8F2A-04A6-B979-29927C678FCB}"/>
              </a:ext>
            </a:extLst>
          </p:cNvPr>
          <p:cNvSpPr>
            <a:spLocks noGrp="1"/>
          </p:cNvSpPr>
          <p:nvPr>
            <p:ph type="body" sz="quarter" idx="22" hasCustomPrompt="1"/>
          </p:nvPr>
        </p:nvSpPr>
        <p:spPr>
          <a:xfrm>
            <a:off x="8279731" y="2206625"/>
            <a:ext cx="619794" cy="395288"/>
          </a:xfrm>
        </p:spPr>
        <p:txBody>
          <a:bodyPr lIns="0" tIns="0" rIns="0" bIns="0" anchor="ctr">
            <a:noAutofit/>
          </a:bodyPr>
          <a:lstStyle>
            <a:lvl1pPr marL="0" indent="0">
              <a:buNone/>
              <a:defRPr lang="fr-FR" sz="1800" b="1" i="0" kern="1200" dirty="0">
                <a:solidFill>
                  <a:schemeClr val="bg1"/>
                </a:solidFill>
                <a:latin typeface="Marianne" panose="02000000000000000000" pitchFamily="2" charset="0"/>
                <a:ea typeface="+mn-ea"/>
                <a:cs typeface="+mn-cs"/>
              </a:defRPr>
            </a:lvl1pPr>
          </a:lstStyle>
          <a:p>
            <a:pPr lvl="0"/>
            <a:r>
              <a:rPr lang="fr-FR" dirty="0"/>
              <a:t>00</a:t>
            </a:r>
          </a:p>
        </p:txBody>
      </p:sp>
      <p:sp>
        <p:nvSpPr>
          <p:cNvPr id="24" name="Espace réservé du texte 21">
            <a:extLst>
              <a:ext uri="{FF2B5EF4-FFF2-40B4-BE49-F238E27FC236}">
                <a16:creationId xmlns:a16="http://schemas.microsoft.com/office/drawing/2014/main" id="{ECD0CCEB-BC5D-2FA2-D07E-43ECC2BE1AE6}"/>
              </a:ext>
            </a:extLst>
          </p:cNvPr>
          <p:cNvSpPr>
            <a:spLocks noGrp="1"/>
          </p:cNvSpPr>
          <p:nvPr>
            <p:ph type="body" sz="quarter" idx="23" hasCustomPrompt="1"/>
          </p:nvPr>
        </p:nvSpPr>
        <p:spPr>
          <a:xfrm>
            <a:off x="1919288" y="2711450"/>
            <a:ext cx="6361112" cy="395288"/>
          </a:xfrm>
        </p:spPr>
        <p:txBody>
          <a:bodyPr lIns="0" tIns="0" rIns="0" bIns="0" anchor="ctr">
            <a:noAutofit/>
          </a:bodyPr>
          <a:lstStyle>
            <a:lvl1pPr marL="0" indent="0">
              <a:buNone/>
              <a:defRPr lang="fr-FR" sz="1800" b="1" i="0" kern="1200" dirty="0">
                <a:solidFill>
                  <a:schemeClr val="bg1"/>
                </a:solidFill>
                <a:latin typeface="Marianne" panose="02000000000000000000" pitchFamily="2" charset="0"/>
                <a:ea typeface="+mn-ea"/>
                <a:cs typeface="+mn-cs"/>
              </a:defRPr>
            </a:lvl1pPr>
          </a:lstStyle>
          <a:p>
            <a:pPr lvl="0"/>
            <a:r>
              <a:rPr lang="fr-FR" dirty="0"/>
              <a:t>Titre du chapitre 2</a:t>
            </a:r>
          </a:p>
        </p:txBody>
      </p:sp>
      <p:sp>
        <p:nvSpPr>
          <p:cNvPr id="25" name="Espace réservé du texte 21">
            <a:extLst>
              <a:ext uri="{FF2B5EF4-FFF2-40B4-BE49-F238E27FC236}">
                <a16:creationId xmlns:a16="http://schemas.microsoft.com/office/drawing/2014/main" id="{3CDA6313-75AA-0DE5-2E43-2CA54FACE869}"/>
              </a:ext>
            </a:extLst>
          </p:cNvPr>
          <p:cNvSpPr>
            <a:spLocks noGrp="1"/>
          </p:cNvSpPr>
          <p:nvPr>
            <p:ph type="body" sz="quarter" idx="24" hasCustomPrompt="1"/>
          </p:nvPr>
        </p:nvSpPr>
        <p:spPr>
          <a:xfrm>
            <a:off x="8279731" y="2711450"/>
            <a:ext cx="619794" cy="395288"/>
          </a:xfrm>
        </p:spPr>
        <p:txBody>
          <a:bodyPr lIns="0" tIns="0" rIns="0" bIns="0" anchor="ctr">
            <a:noAutofit/>
          </a:bodyPr>
          <a:lstStyle>
            <a:lvl1pPr marL="0" indent="0">
              <a:buNone/>
              <a:defRPr lang="fr-FR" sz="1800" b="1" i="0" kern="1200" dirty="0">
                <a:solidFill>
                  <a:schemeClr val="bg1"/>
                </a:solidFill>
                <a:latin typeface="Marianne" panose="02000000000000000000" pitchFamily="2" charset="0"/>
                <a:ea typeface="+mn-ea"/>
                <a:cs typeface="+mn-cs"/>
              </a:defRPr>
            </a:lvl1pPr>
          </a:lstStyle>
          <a:p>
            <a:pPr lvl="0"/>
            <a:r>
              <a:rPr lang="fr-FR" dirty="0"/>
              <a:t>00</a:t>
            </a:r>
          </a:p>
        </p:txBody>
      </p:sp>
      <p:sp>
        <p:nvSpPr>
          <p:cNvPr id="26" name="Espace réservé du texte 21">
            <a:extLst>
              <a:ext uri="{FF2B5EF4-FFF2-40B4-BE49-F238E27FC236}">
                <a16:creationId xmlns:a16="http://schemas.microsoft.com/office/drawing/2014/main" id="{70F15FA2-7EDA-F100-64B4-D2D23328FC4C}"/>
              </a:ext>
            </a:extLst>
          </p:cNvPr>
          <p:cNvSpPr>
            <a:spLocks noGrp="1"/>
          </p:cNvSpPr>
          <p:nvPr>
            <p:ph type="body" sz="quarter" idx="25" hasCustomPrompt="1"/>
          </p:nvPr>
        </p:nvSpPr>
        <p:spPr>
          <a:xfrm>
            <a:off x="1919288" y="3216275"/>
            <a:ext cx="6361112" cy="395288"/>
          </a:xfrm>
        </p:spPr>
        <p:txBody>
          <a:bodyPr lIns="0" tIns="0" rIns="0" bIns="0" anchor="ctr">
            <a:noAutofit/>
          </a:bodyPr>
          <a:lstStyle>
            <a:lvl1pPr marL="0" indent="0">
              <a:buNone/>
              <a:defRPr lang="fr-FR" sz="1800" b="1" i="0" kern="1200" dirty="0">
                <a:solidFill>
                  <a:schemeClr val="bg1"/>
                </a:solidFill>
                <a:latin typeface="Marianne" panose="02000000000000000000" pitchFamily="2" charset="0"/>
                <a:ea typeface="+mn-ea"/>
                <a:cs typeface="+mn-cs"/>
              </a:defRPr>
            </a:lvl1pPr>
          </a:lstStyle>
          <a:p>
            <a:pPr lvl="0"/>
            <a:r>
              <a:rPr lang="fr-FR" dirty="0"/>
              <a:t>Titre du chapitre 3</a:t>
            </a:r>
          </a:p>
        </p:txBody>
      </p:sp>
      <p:sp>
        <p:nvSpPr>
          <p:cNvPr id="27" name="Espace réservé du texte 21">
            <a:extLst>
              <a:ext uri="{FF2B5EF4-FFF2-40B4-BE49-F238E27FC236}">
                <a16:creationId xmlns:a16="http://schemas.microsoft.com/office/drawing/2014/main" id="{4ED6FAF8-BA31-895E-5864-1347F810AAEF}"/>
              </a:ext>
            </a:extLst>
          </p:cNvPr>
          <p:cNvSpPr>
            <a:spLocks noGrp="1"/>
          </p:cNvSpPr>
          <p:nvPr>
            <p:ph type="body" sz="quarter" idx="26" hasCustomPrompt="1"/>
          </p:nvPr>
        </p:nvSpPr>
        <p:spPr>
          <a:xfrm>
            <a:off x="8279731" y="3216275"/>
            <a:ext cx="619794" cy="395288"/>
          </a:xfrm>
        </p:spPr>
        <p:txBody>
          <a:bodyPr lIns="0" tIns="0" rIns="0" bIns="0" anchor="ctr">
            <a:noAutofit/>
          </a:bodyPr>
          <a:lstStyle>
            <a:lvl1pPr marL="0" indent="0">
              <a:buNone/>
              <a:defRPr lang="fr-FR" sz="1800" b="1" i="0" kern="1200" dirty="0">
                <a:solidFill>
                  <a:schemeClr val="bg1"/>
                </a:solidFill>
                <a:latin typeface="Marianne" panose="02000000000000000000" pitchFamily="2" charset="0"/>
                <a:ea typeface="+mn-ea"/>
                <a:cs typeface="+mn-cs"/>
              </a:defRPr>
            </a:lvl1pPr>
          </a:lstStyle>
          <a:p>
            <a:pPr lvl="0"/>
            <a:r>
              <a:rPr lang="fr-FR" dirty="0"/>
              <a:t>00</a:t>
            </a:r>
          </a:p>
        </p:txBody>
      </p:sp>
      <p:sp>
        <p:nvSpPr>
          <p:cNvPr id="28" name="Espace réservé du texte 21">
            <a:extLst>
              <a:ext uri="{FF2B5EF4-FFF2-40B4-BE49-F238E27FC236}">
                <a16:creationId xmlns:a16="http://schemas.microsoft.com/office/drawing/2014/main" id="{A566F670-F839-AC9B-20E4-52290A34925E}"/>
              </a:ext>
            </a:extLst>
          </p:cNvPr>
          <p:cNvSpPr>
            <a:spLocks noGrp="1"/>
          </p:cNvSpPr>
          <p:nvPr>
            <p:ph type="body" sz="quarter" idx="27" hasCustomPrompt="1"/>
          </p:nvPr>
        </p:nvSpPr>
        <p:spPr>
          <a:xfrm>
            <a:off x="1919288" y="3721100"/>
            <a:ext cx="6361112" cy="395288"/>
          </a:xfrm>
        </p:spPr>
        <p:txBody>
          <a:bodyPr lIns="0" tIns="0" rIns="0" bIns="0" anchor="ctr">
            <a:noAutofit/>
          </a:bodyPr>
          <a:lstStyle>
            <a:lvl1pPr marL="0" indent="0">
              <a:buNone/>
              <a:defRPr lang="fr-FR" sz="1800" b="1" i="0" kern="1200" dirty="0">
                <a:solidFill>
                  <a:schemeClr val="bg1"/>
                </a:solidFill>
                <a:latin typeface="Marianne" panose="02000000000000000000" pitchFamily="2" charset="0"/>
                <a:ea typeface="+mn-ea"/>
                <a:cs typeface="+mn-cs"/>
              </a:defRPr>
            </a:lvl1pPr>
          </a:lstStyle>
          <a:p>
            <a:pPr lvl="0"/>
            <a:r>
              <a:rPr lang="fr-FR" dirty="0"/>
              <a:t>Titre du chapitre 4</a:t>
            </a:r>
          </a:p>
        </p:txBody>
      </p:sp>
      <p:sp>
        <p:nvSpPr>
          <p:cNvPr id="29" name="Espace réservé du texte 21">
            <a:extLst>
              <a:ext uri="{FF2B5EF4-FFF2-40B4-BE49-F238E27FC236}">
                <a16:creationId xmlns:a16="http://schemas.microsoft.com/office/drawing/2014/main" id="{E1FE8229-BCED-42BC-09AB-30CF16A756DF}"/>
              </a:ext>
            </a:extLst>
          </p:cNvPr>
          <p:cNvSpPr>
            <a:spLocks noGrp="1"/>
          </p:cNvSpPr>
          <p:nvPr>
            <p:ph type="body" sz="quarter" idx="28" hasCustomPrompt="1"/>
          </p:nvPr>
        </p:nvSpPr>
        <p:spPr>
          <a:xfrm>
            <a:off x="8279731" y="3721100"/>
            <a:ext cx="619794" cy="395288"/>
          </a:xfrm>
        </p:spPr>
        <p:txBody>
          <a:bodyPr lIns="0" tIns="0" rIns="0" bIns="0" anchor="ctr">
            <a:noAutofit/>
          </a:bodyPr>
          <a:lstStyle>
            <a:lvl1pPr marL="0" indent="0">
              <a:buNone/>
              <a:defRPr lang="fr-FR" sz="1800" b="1" i="0" kern="1200" dirty="0">
                <a:solidFill>
                  <a:schemeClr val="bg1"/>
                </a:solidFill>
                <a:latin typeface="Marianne" panose="02000000000000000000" pitchFamily="2" charset="0"/>
                <a:ea typeface="+mn-ea"/>
                <a:cs typeface="+mn-cs"/>
              </a:defRPr>
            </a:lvl1pPr>
          </a:lstStyle>
          <a:p>
            <a:pPr lvl="0"/>
            <a:r>
              <a:rPr lang="fr-FR" dirty="0"/>
              <a:t>00</a:t>
            </a:r>
          </a:p>
        </p:txBody>
      </p:sp>
      <p:sp>
        <p:nvSpPr>
          <p:cNvPr id="30" name="Espace réservé du texte 21">
            <a:extLst>
              <a:ext uri="{FF2B5EF4-FFF2-40B4-BE49-F238E27FC236}">
                <a16:creationId xmlns:a16="http://schemas.microsoft.com/office/drawing/2014/main" id="{3E4259C4-8276-A246-33A1-B4737F39E861}"/>
              </a:ext>
            </a:extLst>
          </p:cNvPr>
          <p:cNvSpPr>
            <a:spLocks noGrp="1"/>
          </p:cNvSpPr>
          <p:nvPr>
            <p:ph type="body" sz="quarter" idx="29" hasCustomPrompt="1"/>
          </p:nvPr>
        </p:nvSpPr>
        <p:spPr>
          <a:xfrm>
            <a:off x="1919288" y="4225925"/>
            <a:ext cx="6361112" cy="395288"/>
          </a:xfrm>
        </p:spPr>
        <p:txBody>
          <a:bodyPr lIns="0" tIns="0" rIns="0" bIns="0" anchor="ctr">
            <a:noAutofit/>
          </a:bodyPr>
          <a:lstStyle>
            <a:lvl1pPr marL="0" indent="0">
              <a:buNone/>
              <a:defRPr lang="fr-FR" sz="1800" b="1" i="0" kern="1200" dirty="0">
                <a:solidFill>
                  <a:schemeClr val="bg1"/>
                </a:solidFill>
                <a:latin typeface="Marianne" panose="02000000000000000000" pitchFamily="2" charset="0"/>
                <a:ea typeface="+mn-ea"/>
                <a:cs typeface="+mn-cs"/>
              </a:defRPr>
            </a:lvl1pPr>
          </a:lstStyle>
          <a:p>
            <a:pPr lvl="0"/>
            <a:r>
              <a:rPr lang="fr-FR" dirty="0"/>
              <a:t>Titre du chapitre 5</a:t>
            </a:r>
          </a:p>
        </p:txBody>
      </p:sp>
      <p:sp>
        <p:nvSpPr>
          <p:cNvPr id="31" name="Espace réservé du texte 21">
            <a:extLst>
              <a:ext uri="{FF2B5EF4-FFF2-40B4-BE49-F238E27FC236}">
                <a16:creationId xmlns:a16="http://schemas.microsoft.com/office/drawing/2014/main" id="{987EBB7E-8B05-4017-517F-F4206CFEAC13}"/>
              </a:ext>
            </a:extLst>
          </p:cNvPr>
          <p:cNvSpPr>
            <a:spLocks noGrp="1"/>
          </p:cNvSpPr>
          <p:nvPr>
            <p:ph type="body" sz="quarter" idx="30" hasCustomPrompt="1"/>
          </p:nvPr>
        </p:nvSpPr>
        <p:spPr>
          <a:xfrm>
            <a:off x="8279731" y="4225925"/>
            <a:ext cx="619794" cy="395288"/>
          </a:xfrm>
        </p:spPr>
        <p:txBody>
          <a:bodyPr lIns="0" tIns="0" rIns="0" bIns="0" anchor="ctr">
            <a:noAutofit/>
          </a:bodyPr>
          <a:lstStyle>
            <a:lvl1pPr marL="0" indent="0">
              <a:buNone/>
              <a:defRPr lang="fr-FR" sz="1800" b="1" i="0" kern="1200" dirty="0">
                <a:solidFill>
                  <a:schemeClr val="bg1"/>
                </a:solidFill>
                <a:latin typeface="Marianne" panose="02000000000000000000" pitchFamily="2" charset="0"/>
                <a:ea typeface="+mn-ea"/>
                <a:cs typeface="+mn-cs"/>
              </a:defRPr>
            </a:lvl1pPr>
          </a:lstStyle>
          <a:p>
            <a:pPr lvl="0"/>
            <a:r>
              <a:rPr lang="fr-FR" dirty="0"/>
              <a:t>00</a:t>
            </a:r>
          </a:p>
        </p:txBody>
      </p:sp>
      <p:sp>
        <p:nvSpPr>
          <p:cNvPr id="32" name="Espace réservé du texte 21">
            <a:extLst>
              <a:ext uri="{FF2B5EF4-FFF2-40B4-BE49-F238E27FC236}">
                <a16:creationId xmlns:a16="http://schemas.microsoft.com/office/drawing/2014/main" id="{21FC9EEF-3050-2936-B7BC-04B0892FE222}"/>
              </a:ext>
            </a:extLst>
          </p:cNvPr>
          <p:cNvSpPr>
            <a:spLocks noGrp="1"/>
          </p:cNvSpPr>
          <p:nvPr>
            <p:ph type="body" sz="quarter" idx="31" hasCustomPrompt="1"/>
          </p:nvPr>
        </p:nvSpPr>
        <p:spPr>
          <a:xfrm>
            <a:off x="1919288" y="4730750"/>
            <a:ext cx="6361112" cy="395288"/>
          </a:xfrm>
        </p:spPr>
        <p:txBody>
          <a:bodyPr lIns="0" tIns="0" rIns="0" bIns="0" anchor="ctr">
            <a:noAutofit/>
          </a:bodyPr>
          <a:lstStyle>
            <a:lvl1pPr marL="0" indent="0">
              <a:buNone/>
              <a:defRPr lang="fr-FR" sz="1800" b="1" i="0" kern="1200" dirty="0">
                <a:solidFill>
                  <a:schemeClr val="bg1"/>
                </a:solidFill>
                <a:latin typeface="Marianne" panose="02000000000000000000" pitchFamily="2" charset="0"/>
                <a:ea typeface="+mn-ea"/>
                <a:cs typeface="+mn-cs"/>
              </a:defRPr>
            </a:lvl1pPr>
          </a:lstStyle>
          <a:p>
            <a:pPr lvl="0"/>
            <a:r>
              <a:rPr lang="fr-FR" dirty="0"/>
              <a:t>Titre du chapitre 6</a:t>
            </a:r>
          </a:p>
        </p:txBody>
      </p:sp>
      <p:sp>
        <p:nvSpPr>
          <p:cNvPr id="33" name="Espace réservé du texte 21">
            <a:extLst>
              <a:ext uri="{FF2B5EF4-FFF2-40B4-BE49-F238E27FC236}">
                <a16:creationId xmlns:a16="http://schemas.microsoft.com/office/drawing/2014/main" id="{38D565D4-33C4-3F00-E0CB-CF8C0F1B23C6}"/>
              </a:ext>
            </a:extLst>
          </p:cNvPr>
          <p:cNvSpPr>
            <a:spLocks noGrp="1"/>
          </p:cNvSpPr>
          <p:nvPr>
            <p:ph type="body" sz="quarter" idx="32" hasCustomPrompt="1"/>
          </p:nvPr>
        </p:nvSpPr>
        <p:spPr>
          <a:xfrm>
            <a:off x="8279731" y="4730750"/>
            <a:ext cx="619794" cy="395288"/>
          </a:xfrm>
        </p:spPr>
        <p:txBody>
          <a:bodyPr lIns="0" tIns="0" rIns="0" bIns="0" anchor="ctr">
            <a:noAutofit/>
          </a:bodyPr>
          <a:lstStyle>
            <a:lvl1pPr marL="0" indent="0">
              <a:buNone/>
              <a:defRPr lang="fr-FR" sz="1800" b="1" i="0" kern="1200" dirty="0">
                <a:solidFill>
                  <a:schemeClr val="bg1"/>
                </a:solidFill>
                <a:latin typeface="Marianne" panose="02000000000000000000" pitchFamily="2" charset="0"/>
                <a:ea typeface="+mn-ea"/>
                <a:cs typeface="+mn-cs"/>
              </a:defRPr>
            </a:lvl1pPr>
          </a:lstStyle>
          <a:p>
            <a:pPr lvl="0"/>
            <a:r>
              <a:rPr lang="fr-FR" dirty="0"/>
              <a:t>00</a:t>
            </a:r>
          </a:p>
        </p:txBody>
      </p:sp>
    </p:spTree>
    <p:extLst>
      <p:ext uri="{BB962C8B-B14F-4D97-AF65-F5344CB8AC3E}">
        <p14:creationId xmlns:p14="http://schemas.microsoft.com/office/powerpoint/2010/main" val="1485339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latin typeface="Marianne" panose="02000000000000000000" pitchFamily="2" charset="0"/>
              </a:defRPr>
            </a:lvl1pPr>
          </a:lstStyle>
          <a:p>
            <a:fld id="{E1540BB6-8D63-F64F-A60E-7C6541585152}" type="datetimeFigureOut">
              <a:rPr lang="fr-FR" smtClean="0"/>
              <a:pPr/>
              <a:t>29/04/2024</a:t>
            </a:fld>
            <a:endParaRPr lang="fr-F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latin typeface="Marianne" panose="02000000000000000000" pitchFamily="2" charset="0"/>
              </a:defRPr>
            </a:lvl1pPr>
          </a:lstStyle>
          <a:p>
            <a:endParaRPr lang="fr-F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latin typeface="Marianne" panose="02000000000000000000" pitchFamily="2" charset="0"/>
              </a:defRPr>
            </a:lvl1pPr>
          </a:lstStyle>
          <a:p>
            <a:fld id="{5471EDC3-0A9D-A741-8A01-D474093C18C0}" type="slidenum">
              <a:rPr lang="fr-FR" smtClean="0"/>
              <a:pPr/>
              <a:t>‹N°›</a:t>
            </a:fld>
            <a:endParaRPr lang="fr-FR"/>
          </a:p>
        </p:txBody>
      </p:sp>
    </p:spTree>
    <p:extLst>
      <p:ext uri="{BB962C8B-B14F-4D97-AF65-F5344CB8AC3E}">
        <p14:creationId xmlns:p14="http://schemas.microsoft.com/office/powerpoint/2010/main" val="1832138589"/>
      </p:ext>
    </p:extLst>
  </p:cSld>
  <p:clrMap bg1="lt1" tx1="dk1" bg2="lt2" tx2="dk2" accent1="accent1" accent2="accent2" accent3="accent3" accent4="accent4" accent5="accent5" accent6="accent6" hlink="hlink" folHlink="folHlink"/>
  <p:sldLayoutIdLst>
    <p:sldLayoutId id="2147483675" r:id="rId1"/>
    <p:sldLayoutId id="2147483662" r:id="rId2"/>
    <p:sldLayoutId id="2147483676" r:id="rId3"/>
    <p:sldLayoutId id="2147483677" r:id="rId4"/>
    <p:sldLayoutId id="2147483678" r:id="rId5"/>
    <p:sldLayoutId id="2147483679" r:id="rId6"/>
    <p:sldLayoutId id="2147483680" r:id="rId7"/>
    <p:sldLayoutId id="2147483681" r:id="rId8"/>
    <p:sldLayoutId id="2147483663" r:id="rId9"/>
    <p:sldLayoutId id="2147483664" r:id="rId10"/>
    <p:sldLayoutId id="2147483682" r:id="rId11"/>
    <p:sldLayoutId id="2147483683" r:id="rId12"/>
    <p:sldLayoutId id="2147483684" r:id="rId13"/>
    <p:sldLayoutId id="2147483686" r:id="rId14"/>
    <p:sldLayoutId id="2147483685" r:id="rId15"/>
    <p:sldLayoutId id="2147483672" r:id="rId16"/>
    <p:sldLayoutId id="2147483665" r:id="rId17"/>
    <p:sldLayoutId id="2147483673" r:id="rId18"/>
    <p:sldLayoutId id="2147483687" r:id="rId19"/>
    <p:sldLayoutId id="2147483666" r:id="rId20"/>
    <p:sldLayoutId id="2147483674" r:id="rId21"/>
  </p:sldLayoutIdLst>
  <p:txStyles>
    <p:titleStyle>
      <a:lvl1pPr algn="l" defTabSz="1007943" rtl="0" eaLnBrk="1" latinLnBrk="0" hangingPunct="1">
        <a:lnSpc>
          <a:spcPct val="90000"/>
        </a:lnSpc>
        <a:spcBef>
          <a:spcPct val="0"/>
        </a:spcBef>
        <a:buNone/>
        <a:defRPr sz="4850" kern="1200">
          <a:solidFill>
            <a:schemeClr val="tx1"/>
          </a:solidFill>
          <a:latin typeface="Marianne" panose="02000000000000000000" pitchFamily="2" charset="0"/>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arianne" panose="02000000000000000000" pitchFamily="2" charset="0"/>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arianne" panose="02000000000000000000" pitchFamily="2" charset="0"/>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arianne" panose="02000000000000000000" pitchFamily="2" charset="0"/>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arianne" panose="02000000000000000000" pitchFamily="2" charset="0"/>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arianne" panose="02000000000000000000" pitchFamily="2" charset="0"/>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1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hyperlink" Target="mailto:emmanuel.rodriguez@cre.fr" TargetMode="Externa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898BC4-4294-0DC8-B7A2-AF9A08C304E3}"/>
              </a:ext>
            </a:extLst>
          </p:cNvPr>
          <p:cNvSpPr>
            <a:spLocks noGrp="1"/>
          </p:cNvSpPr>
          <p:nvPr>
            <p:ph type="title"/>
          </p:nvPr>
        </p:nvSpPr>
        <p:spPr>
          <a:xfrm>
            <a:off x="1605954" y="2669040"/>
            <a:ext cx="8054749" cy="2503035"/>
          </a:xfrm>
        </p:spPr>
        <p:txBody>
          <a:bodyPr/>
          <a:lstStyle/>
          <a:p>
            <a:r>
              <a:rPr lang="fr-FR" dirty="0"/>
              <a:t>Webinaire </a:t>
            </a:r>
            <a:r>
              <a:rPr lang="fr-FR" dirty="0" err="1"/>
              <a:t>RegulaE.Fr</a:t>
            </a:r>
            <a:r>
              <a:rPr lang="fr-FR" dirty="0"/>
              <a:t> - "Les juristes, piliers indispensables du régulateur énergétique</a:t>
            </a:r>
          </a:p>
        </p:txBody>
      </p:sp>
      <p:sp>
        <p:nvSpPr>
          <p:cNvPr id="8" name="Espace réservé du texte 7">
            <a:extLst>
              <a:ext uri="{FF2B5EF4-FFF2-40B4-BE49-F238E27FC236}">
                <a16:creationId xmlns:a16="http://schemas.microsoft.com/office/drawing/2014/main" id="{76239C98-B2BE-D059-1F0B-F39EC7CDED8D}"/>
              </a:ext>
            </a:extLst>
          </p:cNvPr>
          <p:cNvSpPr>
            <a:spLocks noGrp="1"/>
          </p:cNvSpPr>
          <p:nvPr>
            <p:ph type="body" sz="quarter" idx="21"/>
          </p:nvPr>
        </p:nvSpPr>
        <p:spPr/>
        <p:txBody>
          <a:bodyPr/>
          <a:lstStyle/>
          <a:p>
            <a:r>
              <a:rPr lang="fr-FR" dirty="0"/>
              <a:t>30/04/2024</a:t>
            </a:r>
          </a:p>
        </p:txBody>
      </p:sp>
    </p:spTree>
    <p:extLst>
      <p:ext uri="{BB962C8B-B14F-4D97-AF65-F5344CB8AC3E}">
        <p14:creationId xmlns:p14="http://schemas.microsoft.com/office/powerpoint/2010/main" val="948714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8D42AE-2821-23FD-F84C-80B5BD7256DE}"/>
              </a:ext>
            </a:extLst>
          </p:cNvPr>
          <p:cNvSpPr>
            <a:spLocks noGrp="1"/>
          </p:cNvSpPr>
          <p:nvPr>
            <p:ph type="title"/>
          </p:nvPr>
        </p:nvSpPr>
        <p:spPr/>
        <p:txBody>
          <a:bodyPr/>
          <a:lstStyle/>
          <a:p>
            <a:r>
              <a:rPr lang="fr-FR" dirty="0"/>
              <a:t>Collège de la CRE</a:t>
            </a:r>
          </a:p>
        </p:txBody>
      </p:sp>
      <p:graphicFrame>
        <p:nvGraphicFramePr>
          <p:cNvPr id="5" name="Diagramme 4">
            <a:extLst>
              <a:ext uri="{FF2B5EF4-FFF2-40B4-BE49-F238E27FC236}">
                <a16:creationId xmlns:a16="http://schemas.microsoft.com/office/drawing/2014/main" id="{040E34AF-7BC2-4842-7723-EF20931DC82D}"/>
              </a:ext>
            </a:extLst>
          </p:cNvPr>
          <p:cNvGraphicFramePr/>
          <p:nvPr>
            <p:extLst>
              <p:ext uri="{D42A27DB-BD31-4B8C-83A1-F6EECF244321}">
                <p14:modId xmlns:p14="http://schemas.microsoft.com/office/powerpoint/2010/main" val="422485019"/>
              </p:ext>
            </p:extLst>
          </p:nvPr>
        </p:nvGraphicFramePr>
        <p:xfrm>
          <a:off x="1757549" y="1550734"/>
          <a:ext cx="6801260" cy="558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8564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AABB0-4D08-F9FE-06C7-13792B73102D}"/>
              </a:ext>
            </a:extLst>
          </p:cNvPr>
          <p:cNvSpPr>
            <a:spLocks noGrp="1"/>
          </p:cNvSpPr>
          <p:nvPr>
            <p:ph type="title"/>
          </p:nvPr>
        </p:nvSpPr>
        <p:spPr/>
        <p:txBody>
          <a:bodyPr/>
          <a:lstStyle/>
          <a:p>
            <a:r>
              <a:rPr lang="fr-FR" dirty="0"/>
              <a:t>Collège de la CRE</a:t>
            </a:r>
          </a:p>
        </p:txBody>
      </p:sp>
      <p:sp>
        <p:nvSpPr>
          <p:cNvPr id="3" name="Espace réservé du texte 2">
            <a:extLst>
              <a:ext uri="{FF2B5EF4-FFF2-40B4-BE49-F238E27FC236}">
                <a16:creationId xmlns:a16="http://schemas.microsoft.com/office/drawing/2014/main" id="{DED11D80-6CF7-0AFB-3039-F9190A309F19}"/>
              </a:ext>
            </a:extLst>
          </p:cNvPr>
          <p:cNvSpPr>
            <a:spLocks noGrp="1"/>
          </p:cNvSpPr>
          <p:nvPr>
            <p:ph type="body" sz="quarter" idx="22"/>
          </p:nvPr>
        </p:nvSpPr>
        <p:spPr>
          <a:xfrm>
            <a:off x="440631" y="1187532"/>
            <a:ext cx="9798744" cy="5997039"/>
          </a:xfrm>
        </p:spPr>
        <p:txBody>
          <a:bodyPr/>
          <a:lstStyle/>
          <a:p>
            <a:pPr marL="285750" marR="0" lvl="1" indent="-285750" algn="just" defTabSz="914400" rtl="0" eaLnBrk="0" fontAlgn="base" latinLnBrk="0" hangingPunct="0">
              <a:lnSpc>
                <a:spcPct val="110000"/>
              </a:lnSpc>
              <a:spcBef>
                <a:spcPct val="20000"/>
              </a:spcBef>
              <a:spcAft>
                <a:spcPct val="0"/>
              </a:spcAft>
              <a:buClrTx/>
              <a:buSzTx/>
              <a:buFont typeface="Calibri" panose="020F0502020204030204" pitchFamily="34" charset="0"/>
              <a:buChar char="−"/>
              <a:tabLst>
                <a:tab pos="273050" algn="l"/>
                <a:tab pos="357188" algn="l"/>
              </a:tabLst>
              <a:defRPr/>
            </a:pPr>
            <a:r>
              <a:rPr kumimoji="0" lang="fr-FR" sz="16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Le collège est composé de cinq membres nommés en raison de leurs qualifications juridiques, économiques et techniques</a:t>
            </a:r>
            <a:r>
              <a:rPr kumimoji="0" lang="fr-FR" sz="14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a:t>
            </a:r>
          </a:p>
          <a:p>
            <a:pPr marL="814388" marR="0" lvl="2" indent="-357188" algn="just" defTabSz="914400" rtl="0" eaLnBrk="0" fontAlgn="base" latinLnBrk="0" hangingPunct="0">
              <a:lnSpc>
                <a:spcPct val="110000"/>
              </a:lnSpc>
              <a:spcBef>
                <a:spcPct val="20000"/>
              </a:spcBef>
              <a:spcAft>
                <a:spcPct val="0"/>
              </a:spcAft>
              <a:buClrTx/>
              <a:buSzTx/>
              <a:buFont typeface="Arial" panose="020B0604020202020204" pitchFamily="34" charset="0"/>
              <a:buChar char="•"/>
              <a:tabLst>
                <a:tab pos="273050" algn="l"/>
                <a:tab pos="357188" algn="l"/>
              </a:tabLst>
              <a:defRPr/>
            </a:pPr>
            <a:r>
              <a:rPr kumimoji="0" lang="fr-FR" sz="14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Le président du collège est nommé par décret du Président de la République. </a:t>
            </a:r>
          </a:p>
          <a:p>
            <a:pPr marL="814388" marR="0" lvl="2" indent="-357188" algn="just" defTabSz="914400" rtl="0" eaLnBrk="0" fontAlgn="base" latinLnBrk="0" hangingPunct="0">
              <a:lnSpc>
                <a:spcPct val="110000"/>
              </a:lnSpc>
              <a:spcBef>
                <a:spcPct val="20000"/>
              </a:spcBef>
              <a:spcAft>
                <a:spcPct val="0"/>
              </a:spcAft>
              <a:buClrTx/>
              <a:buSzTx/>
              <a:buFont typeface="Arial" panose="020B0604020202020204" pitchFamily="34" charset="0"/>
              <a:buChar char="•"/>
              <a:tabLst>
                <a:tab pos="273050" algn="l"/>
                <a:tab pos="357188" algn="l"/>
              </a:tabLst>
              <a:defRPr/>
            </a:pPr>
            <a:r>
              <a:rPr kumimoji="0" lang="fr-FR" sz="14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Le collège comprend également :</a:t>
            </a:r>
          </a:p>
          <a:p>
            <a:pPr marL="1271588" marR="0" lvl="3" indent="-357188" algn="just" defTabSz="914400" rtl="0" eaLnBrk="0" fontAlgn="base" latinLnBrk="0" hangingPunct="0">
              <a:lnSpc>
                <a:spcPct val="110000"/>
              </a:lnSpc>
              <a:spcBef>
                <a:spcPct val="20000"/>
              </a:spcBef>
              <a:spcAft>
                <a:spcPct val="0"/>
              </a:spcAft>
              <a:buClrTx/>
              <a:buSzTx/>
              <a:buFont typeface="Arial" panose="020B0604020202020204" pitchFamily="34" charset="0"/>
              <a:buChar char="•"/>
              <a:tabLst>
                <a:tab pos="273050" algn="l"/>
                <a:tab pos="357188" algn="l"/>
              </a:tabLst>
              <a:defRPr/>
            </a:pPr>
            <a:r>
              <a:rPr kumimoji="0" lang="fr-FR" sz="14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Un membre nommé par le président de l'Assemblée nationale, en raison de ses qualifications juridiques, économiques et techniques dans les domaines de la protection des consommateurs d'énergie et de la lutte contre la précarité énergétique ;</a:t>
            </a:r>
          </a:p>
          <a:p>
            <a:pPr marL="1271588" marR="0" lvl="3" indent="-357188" algn="just" defTabSz="914400" rtl="0" eaLnBrk="0" fontAlgn="base" latinLnBrk="0" hangingPunct="0">
              <a:lnSpc>
                <a:spcPct val="110000"/>
              </a:lnSpc>
              <a:spcBef>
                <a:spcPct val="20000"/>
              </a:spcBef>
              <a:spcAft>
                <a:spcPct val="0"/>
              </a:spcAft>
              <a:buClrTx/>
              <a:buSzTx/>
              <a:buFont typeface="Arial" panose="020B0604020202020204" pitchFamily="34" charset="0"/>
              <a:buChar char="•"/>
              <a:tabLst>
                <a:tab pos="273050" algn="l"/>
                <a:tab pos="357188" algn="l"/>
              </a:tabLst>
              <a:defRPr/>
            </a:pPr>
            <a:r>
              <a:rPr kumimoji="0" lang="fr-FR" sz="14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Un membre nommé par le président du Sénat, en raison de ses qualifications juridiques, économiques et techniques dans les domaines des services publics locaux de l'énergie et de l'aménagement du territoire ;</a:t>
            </a:r>
          </a:p>
          <a:p>
            <a:pPr marL="1271588" marR="0" lvl="3" indent="-357188" algn="just" defTabSz="914400" rtl="0" eaLnBrk="0" fontAlgn="base" latinLnBrk="0" hangingPunct="0">
              <a:lnSpc>
                <a:spcPct val="110000"/>
              </a:lnSpc>
              <a:spcBef>
                <a:spcPct val="20000"/>
              </a:spcBef>
              <a:spcAft>
                <a:spcPct val="0"/>
              </a:spcAft>
              <a:buClrTx/>
              <a:buSzTx/>
              <a:buFont typeface="Arial" panose="020B0604020202020204" pitchFamily="34" charset="0"/>
              <a:buChar char="•"/>
              <a:tabLst>
                <a:tab pos="273050" algn="l"/>
                <a:tab pos="357188" algn="l"/>
              </a:tabLst>
              <a:defRPr/>
            </a:pPr>
            <a:r>
              <a:rPr kumimoji="0" lang="fr-FR" sz="14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Un membre nommé par décret, en raison de ses qualifications juridiques, économiques et techniques dans les domaines de la maîtrise de la demande d'énergie et des énergies renouvelables ;</a:t>
            </a:r>
          </a:p>
          <a:p>
            <a:pPr marL="1271588" marR="0" lvl="3" indent="-357188" algn="just" defTabSz="914400" rtl="0" eaLnBrk="0" fontAlgn="base" latinLnBrk="0" hangingPunct="0">
              <a:lnSpc>
                <a:spcPct val="110000"/>
              </a:lnSpc>
              <a:spcBef>
                <a:spcPct val="20000"/>
              </a:spcBef>
              <a:spcAft>
                <a:spcPct val="0"/>
              </a:spcAft>
              <a:buClrTx/>
              <a:buSzTx/>
              <a:buFont typeface="Arial" panose="020B0604020202020204" pitchFamily="34" charset="0"/>
              <a:buChar char="•"/>
              <a:tabLst>
                <a:tab pos="273050" algn="l"/>
                <a:tab pos="357188" algn="l"/>
              </a:tabLst>
              <a:defRPr/>
            </a:pPr>
            <a:r>
              <a:rPr kumimoji="0" lang="fr-FR" sz="14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rPr>
              <a:t>Un membre nommé par décret, sur proposition du ministre chargé de l'outre-mer, en raison de sa connaissance et de son expérience des zones non interconnectées.</a:t>
            </a:r>
          </a:p>
          <a:p>
            <a:pPr marL="357188" marR="0" lvl="1" indent="-357188" algn="just" defTabSz="914400" rtl="0" eaLnBrk="0" fontAlgn="base" latinLnBrk="0" hangingPunct="0">
              <a:lnSpc>
                <a:spcPct val="110000"/>
              </a:lnSpc>
              <a:spcBef>
                <a:spcPct val="20000"/>
              </a:spcBef>
              <a:spcAft>
                <a:spcPct val="0"/>
              </a:spcAft>
              <a:buClrTx/>
              <a:buSzTx/>
              <a:buFont typeface="Arial" panose="020B0604020202020204" pitchFamily="34" charset="0"/>
              <a:buChar char="•"/>
              <a:tabLst>
                <a:tab pos="273050" algn="l"/>
                <a:tab pos="357188" algn="l"/>
              </a:tabLst>
              <a:defRPr/>
            </a:pPr>
            <a:endParaRPr kumimoji="0" lang="fr-FR" sz="100" b="1"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285750" marR="0" lvl="1" indent="-285750" algn="just" defTabSz="914400" rtl="0" eaLnBrk="0" fontAlgn="base" latinLnBrk="0" hangingPunct="0">
              <a:lnSpc>
                <a:spcPct val="110000"/>
              </a:lnSpc>
              <a:spcBef>
                <a:spcPct val="20000"/>
              </a:spcBef>
              <a:spcAft>
                <a:spcPct val="0"/>
              </a:spcAft>
              <a:buClrTx/>
              <a:buSzTx/>
              <a:buFont typeface="Calibri" panose="020F0502020204030204" pitchFamily="34" charset="0"/>
              <a:buChar char="−"/>
              <a:tabLst>
                <a:tab pos="273050" algn="l"/>
                <a:tab pos="357188" algn="l"/>
              </a:tabLst>
              <a:defRPr/>
            </a:pPr>
            <a:r>
              <a:rPr kumimoji="0" lang="fr-FR" sz="1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L'écart entre le nombre de femmes et le nombre d'hommes ne peut être supérieur à un. </a:t>
            </a:r>
          </a:p>
          <a:p>
            <a:pPr marL="285750" marR="0" lvl="1" indent="-285750" algn="just" defTabSz="914400" rtl="0" eaLnBrk="0" fontAlgn="base" latinLnBrk="0" hangingPunct="0">
              <a:lnSpc>
                <a:spcPct val="110000"/>
              </a:lnSpc>
              <a:spcBef>
                <a:spcPct val="20000"/>
              </a:spcBef>
              <a:spcAft>
                <a:spcPct val="0"/>
              </a:spcAft>
              <a:buClrTx/>
              <a:buSzTx/>
              <a:buFont typeface="Calibri" panose="020F0502020204030204" pitchFamily="34" charset="0"/>
              <a:buChar char="−"/>
              <a:tabLst>
                <a:tab pos="273050" algn="l"/>
                <a:tab pos="357188" algn="l"/>
              </a:tabLst>
              <a:defRPr/>
            </a:pPr>
            <a:r>
              <a:rPr kumimoji="0" lang="fr-FR" sz="1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Les membres du collège sont nommés pour six ans. Leur mandat n'est pas renouvelable, ni révocable.</a:t>
            </a:r>
          </a:p>
          <a:p>
            <a:pPr marL="285750" marR="0" lvl="1" indent="-285750" algn="just" defTabSz="914400" rtl="0" eaLnBrk="0" fontAlgn="base" latinLnBrk="0" hangingPunct="0">
              <a:lnSpc>
                <a:spcPct val="110000"/>
              </a:lnSpc>
              <a:spcBef>
                <a:spcPct val="20000"/>
              </a:spcBef>
              <a:spcAft>
                <a:spcPct val="0"/>
              </a:spcAft>
              <a:buClrTx/>
              <a:buSzTx/>
              <a:buFont typeface="Calibri" panose="020F0502020204030204" pitchFamily="34" charset="0"/>
              <a:buChar char="−"/>
              <a:tabLst>
                <a:tab pos="273050" algn="l"/>
                <a:tab pos="357188" algn="l"/>
              </a:tabLst>
              <a:defRPr/>
            </a:pPr>
            <a:r>
              <a:rPr kumimoji="0" lang="fr-FR" sz="1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Les fonctions de président et des autres membres du collège sont incompatibles avec tout mandat électif communal, départemental, régional ou européen et avec la détention, directe ou indirecte, d'intérêts dans une entreprise du secteur de l'énergie.</a:t>
            </a:r>
          </a:p>
          <a:p>
            <a:pPr marL="285750" marR="0" lvl="1" indent="-285750" algn="just" defTabSz="914400" rtl="0" eaLnBrk="0" fontAlgn="base" latinLnBrk="0" hangingPunct="0">
              <a:lnSpc>
                <a:spcPct val="110000"/>
              </a:lnSpc>
              <a:spcBef>
                <a:spcPct val="20000"/>
              </a:spcBef>
              <a:spcAft>
                <a:spcPct val="0"/>
              </a:spcAft>
              <a:buClrTx/>
              <a:buSzTx/>
              <a:buFont typeface="Calibri" panose="020F0502020204030204" pitchFamily="34" charset="0"/>
              <a:buChar char="−"/>
              <a:tabLst>
                <a:tab pos="273050" algn="l"/>
                <a:tab pos="357188" algn="l"/>
              </a:tabLst>
              <a:defRPr/>
            </a:pPr>
            <a:r>
              <a:rPr kumimoji="0" lang="fr-FR" sz="1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Selon des modalités fixées par décret en Conseil d'Etat, le collège est, à l'exception de son président, renouvelé par moitié tous les trois ans.</a:t>
            </a:r>
            <a:endParaRPr kumimoji="0" lang="fr-FR" sz="5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endParaRPr lang="fr-FR" dirty="0"/>
          </a:p>
        </p:txBody>
      </p:sp>
    </p:spTree>
    <p:extLst>
      <p:ext uri="{BB962C8B-B14F-4D97-AF65-F5344CB8AC3E}">
        <p14:creationId xmlns:p14="http://schemas.microsoft.com/office/powerpoint/2010/main" val="28831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9575FF-6F0F-D883-62DB-9B3C32BA653B}"/>
              </a:ext>
            </a:extLst>
          </p:cNvPr>
          <p:cNvSpPr>
            <a:spLocks noGrp="1"/>
          </p:cNvSpPr>
          <p:nvPr>
            <p:ph type="title"/>
          </p:nvPr>
        </p:nvSpPr>
        <p:spPr/>
        <p:txBody>
          <a:bodyPr/>
          <a:lstStyle/>
          <a:p>
            <a:r>
              <a:rPr lang="fr-FR" dirty="0"/>
              <a:t>Présentation de la DAJ</a:t>
            </a:r>
          </a:p>
        </p:txBody>
      </p:sp>
      <p:sp>
        <p:nvSpPr>
          <p:cNvPr id="3" name="Espace réservé du texte 2">
            <a:extLst>
              <a:ext uri="{FF2B5EF4-FFF2-40B4-BE49-F238E27FC236}">
                <a16:creationId xmlns:a16="http://schemas.microsoft.com/office/drawing/2014/main" id="{9FDCF86A-0699-C318-F170-5B961B3F7D83}"/>
              </a:ext>
            </a:extLst>
          </p:cNvPr>
          <p:cNvSpPr>
            <a:spLocks noGrp="1"/>
          </p:cNvSpPr>
          <p:nvPr>
            <p:ph type="body" sz="quarter" idx="22"/>
          </p:nvPr>
        </p:nvSpPr>
        <p:spPr/>
        <p:txBody>
          <a:bodyPr/>
          <a:lstStyle/>
          <a:p>
            <a:r>
              <a:rPr lang="fr-FR" dirty="0"/>
              <a:t>02.</a:t>
            </a:r>
          </a:p>
        </p:txBody>
      </p:sp>
      <p:sp>
        <p:nvSpPr>
          <p:cNvPr id="4" name="Espace réservé du texte 3">
            <a:extLst>
              <a:ext uri="{FF2B5EF4-FFF2-40B4-BE49-F238E27FC236}">
                <a16:creationId xmlns:a16="http://schemas.microsoft.com/office/drawing/2014/main" id="{E693A710-C35D-4F43-D998-066E470956A0}"/>
              </a:ext>
            </a:extLst>
          </p:cNvPr>
          <p:cNvSpPr>
            <a:spLocks noGrp="1"/>
          </p:cNvSpPr>
          <p:nvPr>
            <p:ph type="body" sz="quarter" idx="23"/>
          </p:nvPr>
        </p:nvSpPr>
        <p:spPr/>
        <p:txBody>
          <a:bodyPr/>
          <a:lstStyle/>
          <a:p>
            <a:endParaRPr lang="fr-FR" dirty="0"/>
          </a:p>
        </p:txBody>
      </p:sp>
    </p:spTree>
    <p:extLst>
      <p:ext uri="{BB962C8B-B14F-4D97-AF65-F5344CB8AC3E}">
        <p14:creationId xmlns:p14="http://schemas.microsoft.com/office/powerpoint/2010/main" val="1963090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E7EE79-D109-AAC5-5089-3586876E46B2}"/>
              </a:ext>
            </a:extLst>
          </p:cNvPr>
          <p:cNvSpPr>
            <a:spLocks noGrp="1"/>
          </p:cNvSpPr>
          <p:nvPr>
            <p:ph type="title"/>
          </p:nvPr>
        </p:nvSpPr>
        <p:spPr/>
        <p:txBody>
          <a:bodyPr/>
          <a:lstStyle/>
          <a:p>
            <a:r>
              <a:rPr lang="fr-FR" dirty="0"/>
              <a:t>Place de la DAJ au sein de la CRE</a:t>
            </a:r>
          </a:p>
        </p:txBody>
      </p:sp>
      <p:sp>
        <p:nvSpPr>
          <p:cNvPr id="3" name="Espace réservé du texte 2">
            <a:extLst>
              <a:ext uri="{FF2B5EF4-FFF2-40B4-BE49-F238E27FC236}">
                <a16:creationId xmlns:a16="http://schemas.microsoft.com/office/drawing/2014/main" id="{F5133611-58A7-313D-E707-52BE1593FDED}"/>
              </a:ext>
            </a:extLst>
          </p:cNvPr>
          <p:cNvSpPr>
            <a:spLocks noGrp="1"/>
          </p:cNvSpPr>
          <p:nvPr>
            <p:ph type="body" sz="quarter" idx="22"/>
          </p:nvPr>
        </p:nvSpPr>
        <p:spPr>
          <a:xfrm>
            <a:off x="440631" y="1483545"/>
            <a:ext cx="9798744" cy="5036008"/>
          </a:xfrm>
        </p:spPr>
        <p:txBody>
          <a:bodyPr/>
          <a:lstStyle/>
          <a:p>
            <a:r>
              <a:rPr lang="fr-FR" sz="2000" dirty="0"/>
              <a:t>La DAJ est considérée comme une direction métier au même titre que les directions économiques, techniques et financières :</a:t>
            </a:r>
          </a:p>
          <a:p>
            <a:r>
              <a:rPr lang="fr-FR" sz="2000" dirty="0"/>
              <a:t>	- Pas une direction support ;</a:t>
            </a:r>
          </a:p>
          <a:p>
            <a:r>
              <a:rPr lang="fr-FR" sz="2000" dirty="0"/>
              <a:t>	- Participe au processus de décision avec les autres directions,</a:t>
            </a:r>
          </a:p>
          <a:p>
            <a:r>
              <a:rPr lang="fr-FR" sz="2000" dirty="0"/>
              <a:t>Le regroupement de l’ensemble des juristes dans une direction participe de la prise en compte de l’avis de la direction dans le processus de décision,</a:t>
            </a:r>
          </a:p>
          <a:p>
            <a:r>
              <a:rPr lang="fr-FR" sz="2000" dirty="0"/>
              <a:t>Cela permet aussi le renforcement des compétences et de l’expertise juridique (présence de civilistes, de publicistes, de juristes en droit public des affaires,…) l’échange d’expérience et le partage des compétences et expertise technique,</a:t>
            </a:r>
          </a:p>
          <a:p>
            <a:endParaRPr lang="fr-FR" sz="2000" dirty="0"/>
          </a:p>
          <a:p>
            <a:r>
              <a:rPr lang="fr-FR" sz="2000" dirty="0"/>
              <a:t>Deux fonctions au sein de la DAJ : </a:t>
            </a:r>
          </a:p>
          <a:p>
            <a:r>
              <a:rPr lang="fr-FR" sz="2000" dirty="0"/>
              <a:t>	- fonction conseil</a:t>
            </a:r>
          </a:p>
          <a:p>
            <a:r>
              <a:rPr lang="fr-FR" sz="2000" dirty="0"/>
              <a:t>	- fonction défense des décisions de la CRE ou CoRDiS et appui au CoRDiS</a:t>
            </a:r>
          </a:p>
        </p:txBody>
      </p:sp>
    </p:spTree>
    <p:extLst>
      <p:ext uri="{BB962C8B-B14F-4D97-AF65-F5344CB8AC3E}">
        <p14:creationId xmlns:p14="http://schemas.microsoft.com/office/powerpoint/2010/main" val="2109663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33064-17A2-1526-B6D0-D10381F31E26}"/>
              </a:ext>
            </a:extLst>
          </p:cNvPr>
          <p:cNvSpPr>
            <a:spLocks noGrp="1"/>
          </p:cNvSpPr>
          <p:nvPr>
            <p:ph type="title"/>
          </p:nvPr>
        </p:nvSpPr>
        <p:spPr/>
        <p:txBody>
          <a:bodyPr/>
          <a:lstStyle/>
          <a:p>
            <a:r>
              <a:rPr lang="fr-FR" dirty="0"/>
              <a:t>ORGANISATION</a:t>
            </a:r>
          </a:p>
        </p:txBody>
      </p:sp>
      <p:grpSp>
        <p:nvGrpSpPr>
          <p:cNvPr id="5" name="Groupe 4">
            <a:extLst>
              <a:ext uri="{FF2B5EF4-FFF2-40B4-BE49-F238E27FC236}">
                <a16:creationId xmlns:a16="http://schemas.microsoft.com/office/drawing/2014/main" id="{FF40351A-378B-89EE-0986-1C97BFB5AF89}"/>
              </a:ext>
            </a:extLst>
          </p:cNvPr>
          <p:cNvGrpSpPr/>
          <p:nvPr/>
        </p:nvGrpSpPr>
        <p:grpSpPr>
          <a:xfrm>
            <a:off x="1056904" y="1531917"/>
            <a:ext cx="8388888" cy="4972703"/>
            <a:chOff x="609243" y="215624"/>
            <a:chExt cx="7878572" cy="4539531"/>
          </a:xfrm>
        </p:grpSpPr>
        <p:sp>
          <p:nvSpPr>
            <p:cNvPr id="6" name="Forme libre : forme 5">
              <a:extLst>
                <a:ext uri="{FF2B5EF4-FFF2-40B4-BE49-F238E27FC236}">
                  <a16:creationId xmlns:a16="http://schemas.microsoft.com/office/drawing/2014/main" id="{5E87D7DC-4386-37D3-F4E7-05BE8797D4F4}"/>
                </a:ext>
              </a:extLst>
            </p:cNvPr>
            <p:cNvSpPr/>
            <p:nvPr/>
          </p:nvSpPr>
          <p:spPr>
            <a:xfrm>
              <a:off x="2965909" y="215624"/>
              <a:ext cx="3200397" cy="1088570"/>
            </a:xfrm>
            <a:custGeom>
              <a:avLst/>
              <a:gdLst>
                <a:gd name="connsiteX0" fmla="*/ 0 w 3200397"/>
                <a:gd name="connsiteY0" fmla="*/ 0 h 1088570"/>
                <a:gd name="connsiteX1" fmla="*/ 3200397 w 3200397"/>
                <a:gd name="connsiteY1" fmla="*/ 0 h 1088570"/>
                <a:gd name="connsiteX2" fmla="*/ 3200397 w 3200397"/>
                <a:gd name="connsiteY2" fmla="*/ 1088570 h 1088570"/>
                <a:gd name="connsiteX3" fmla="*/ 0 w 3200397"/>
                <a:gd name="connsiteY3" fmla="*/ 1088570 h 1088570"/>
                <a:gd name="connsiteX4" fmla="*/ 0 w 3200397"/>
                <a:gd name="connsiteY4" fmla="*/ 0 h 1088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397" h="1088570">
                  <a:moveTo>
                    <a:pt x="0" y="0"/>
                  </a:moveTo>
                  <a:lnTo>
                    <a:pt x="3200397" y="0"/>
                  </a:lnTo>
                  <a:lnTo>
                    <a:pt x="3200397" y="1088570"/>
                  </a:lnTo>
                  <a:lnTo>
                    <a:pt x="0" y="1088570"/>
                  </a:lnTo>
                  <a:lnTo>
                    <a:pt x="0" y="0"/>
                  </a:lnTo>
                  <a:close/>
                </a:path>
              </a:pathLst>
            </a:custGeom>
            <a:gradFill rotWithShape="0">
              <a:gsLst>
                <a:gs pos="100000">
                  <a:sysClr val="window" lastClr="FFFFFF"/>
                </a:gs>
                <a:gs pos="0">
                  <a:srgbClr val="5B9BD5">
                    <a:lumMod val="60000"/>
                    <a:lumOff val="40000"/>
                  </a:srgbClr>
                </a:gs>
              </a:gsLst>
              <a:lin ang="5400000" scaled="0"/>
            </a:gradFill>
            <a:ln w="12700" cap="flat" cmpd="sng" algn="ctr">
              <a:solidFill>
                <a:sysClr val="window" lastClr="FFFFFF">
                  <a:hueOff val="0"/>
                  <a:satOff val="0"/>
                  <a:lumOff val="0"/>
                  <a:alphaOff val="0"/>
                </a:sysClr>
              </a:solidFill>
              <a:prstDash val="solid"/>
              <a:miter lim="800000"/>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rPr>
                <a:t>Direction des affaires juridiques</a:t>
              </a: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12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7" name="Forme libre : forme 6">
              <a:extLst>
                <a:ext uri="{FF2B5EF4-FFF2-40B4-BE49-F238E27FC236}">
                  <a16:creationId xmlns:a16="http://schemas.microsoft.com/office/drawing/2014/main" id="{02865D2A-2060-F69B-0BB1-1CEAA4B5B0EA}"/>
                </a:ext>
              </a:extLst>
            </p:cNvPr>
            <p:cNvSpPr/>
            <p:nvPr/>
          </p:nvSpPr>
          <p:spPr>
            <a:xfrm>
              <a:off x="609243" y="3669981"/>
              <a:ext cx="1628153" cy="1085174"/>
            </a:xfrm>
            <a:custGeom>
              <a:avLst/>
              <a:gdLst>
                <a:gd name="connsiteX0" fmla="*/ 0 w 1628153"/>
                <a:gd name="connsiteY0" fmla="*/ 0 h 1085174"/>
                <a:gd name="connsiteX1" fmla="*/ 1628153 w 1628153"/>
                <a:gd name="connsiteY1" fmla="*/ 0 h 1085174"/>
                <a:gd name="connsiteX2" fmla="*/ 1628153 w 1628153"/>
                <a:gd name="connsiteY2" fmla="*/ 1085174 h 1085174"/>
                <a:gd name="connsiteX3" fmla="*/ 0 w 1628153"/>
                <a:gd name="connsiteY3" fmla="*/ 1085174 h 1085174"/>
                <a:gd name="connsiteX4" fmla="*/ 0 w 1628153"/>
                <a:gd name="connsiteY4" fmla="*/ 0 h 1085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8153" h="1085174">
                  <a:moveTo>
                    <a:pt x="0" y="0"/>
                  </a:moveTo>
                  <a:lnTo>
                    <a:pt x="1628153" y="0"/>
                  </a:lnTo>
                  <a:lnTo>
                    <a:pt x="1628153" y="1085174"/>
                  </a:lnTo>
                  <a:lnTo>
                    <a:pt x="0" y="1085174"/>
                  </a:lnTo>
                  <a:lnTo>
                    <a:pt x="0" y="0"/>
                  </a:lnTo>
                  <a:close/>
                </a:path>
              </a:pathLst>
            </a:custGeom>
            <a:gradFill flip="none" rotWithShape="1">
              <a:gsLst>
                <a:gs pos="100000">
                  <a:sysClr val="window" lastClr="FFFFFF"/>
                </a:gs>
                <a:gs pos="0">
                  <a:srgbClr val="5B9BD5">
                    <a:lumMod val="60000"/>
                    <a:lumOff val="40000"/>
                  </a:srgbClr>
                </a:gs>
              </a:gsLst>
              <a:lin ang="18900000" scaled="1"/>
              <a:tileRect/>
            </a:gradFill>
            <a:ln w="12700" cap="flat" cmpd="sng" algn="ctr">
              <a:solidFill>
                <a:sysClr val="window" lastClr="FFFFFF">
                  <a:hueOff val="0"/>
                  <a:satOff val="0"/>
                  <a:lumOff val="0"/>
                  <a:alphaOff val="0"/>
                </a:sysClr>
              </a:solidFill>
              <a:prstDash val="solid"/>
              <a:miter lim="800000"/>
            </a:ln>
            <a:effectLst/>
          </p:spPr>
          <p:txBody>
            <a:bodyPr spcFirstLastPara="0" vert="horz" wrap="square" lIns="5080" tIns="5080" rIns="5080" bIns="508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Christophe Nusbaumer</a:t>
              </a:r>
            </a:p>
            <a:p>
              <a:pPr marL="0" marR="0" lvl="0" indent="0" algn="ctr" defTabSz="355600" eaLnBrk="1" fontAlgn="auto" latinLnBrk="0" hangingPunct="1">
                <a:lnSpc>
                  <a:spcPct val="90000"/>
                </a:lnSpc>
                <a:spcBef>
                  <a:spcPct val="0"/>
                </a:spcBef>
                <a:spcAft>
                  <a:spcPts val="0"/>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rPr>
                <a:t>Accès aux marchés</a:t>
              </a:r>
            </a:p>
            <a:p>
              <a:pPr marL="0" marR="0" lvl="0" indent="0" algn="ctr" defTabSz="355600" eaLnBrk="1" fontAlgn="auto"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Marché de détail / de gros </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Tarifs réglementés de vente</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ARENH</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Capacités</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Equilibrage</a:t>
              </a:r>
            </a:p>
          </p:txBody>
        </p:sp>
        <p:sp>
          <p:nvSpPr>
            <p:cNvPr id="8" name="Forme libre : forme 7">
              <a:extLst>
                <a:ext uri="{FF2B5EF4-FFF2-40B4-BE49-F238E27FC236}">
                  <a16:creationId xmlns:a16="http://schemas.microsoft.com/office/drawing/2014/main" id="{54BC63AB-D073-CC6A-C47B-66899D9EDD55}"/>
                </a:ext>
              </a:extLst>
            </p:cNvPr>
            <p:cNvSpPr/>
            <p:nvPr/>
          </p:nvSpPr>
          <p:spPr>
            <a:xfrm>
              <a:off x="2665205" y="3628729"/>
              <a:ext cx="1759674" cy="1095243"/>
            </a:xfrm>
            <a:custGeom>
              <a:avLst/>
              <a:gdLst>
                <a:gd name="connsiteX0" fmla="*/ 0 w 1759674"/>
                <a:gd name="connsiteY0" fmla="*/ 0 h 1095243"/>
                <a:gd name="connsiteX1" fmla="*/ 1759674 w 1759674"/>
                <a:gd name="connsiteY1" fmla="*/ 0 h 1095243"/>
                <a:gd name="connsiteX2" fmla="*/ 1759674 w 1759674"/>
                <a:gd name="connsiteY2" fmla="*/ 1095243 h 1095243"/>
                <a:gd name="connsiteX3" fmla="*/ 0 w 1759674"/>
                <a:gd name="connsiteY3" fmla="*/ 1095243 h 1095243"/>
                <a:gd name="connsiteX4" fmla="*/ 0 w 1759674"/>
                <a:gd name="connsiteY4" fmla="*/ 0 h 109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674" h="1095243">
                  <a:moveTo>
                    <a:pt x="0" y="0"/>
                  </a:moveTo>
                  <a:lnTo>
                    <a:pt x="1759674" y="0"/>
                  </a:lnTo>
                  <a:lnTo>
                    <a:pt x="1759674" y="1095243"/>
                  </a:lnTo>
                  <a:lnTo>
                    <a:pt x="0" y="1095243"/>
                  </a:lnTo>
                  <a:lnTo>
                    <a:pt x="0" y="0"/>
                  </a:lnTo>
                  <a:close/>
                </a:path>
              </a:pathLst>
            </a:custGeom>
            <a:gradFill rotWithShape="0">
              <a:gsLst>
                <a:gs pos="100000">
                  <a:sysClr val="window" lastClr="FFFFFF"/>
                </a:gs>
                <a:gs pos="0">
                  <a:srgbClr val="5B9BD5">
                    <a:lumMod val="60000"/>
                    <a:lumOff val="40000"/>
                  </a:srgbClr>
                </a:gs>
              </a:gsLst>
              <a:lin ang="16200000" scaled="1"/>
            </a:gradFill>
            <a:ln w="12700" cap="flat" cmpd="sng" algn="ctr">
              <a:solidFill>
                <a:sysClr val="window" lastClr="FFFFFF">
                  <a:hueOff val="0"/>
                  <a:satOff val="0"/>
                  <a:lumOff val="0"/>
                  <a:alphaOff val="0"/>
                </a:sysClr>
              </a:solidFill>
              <a:prstDash val="solid"/>
              <a:miter lim="800000"/>
            </a:ln>
            <a:effectLst/>
          </p:spPr>
          <p:txBody>
            <a:bodyPr spcFirstLastPara="0" vert="horz" wrap="square" lIns="5080" tIns="5080" rIns="5080" bIns="508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Thibaut Delarocque</a:t>
              </a:r>
            </a:p>
            <a:p>
              <a:pPr marL="0" marR="0" lvl="0" indent="0" algn="ctr" defTabSz="355600" eaLnBrk="1" fontAlgn="auto" latinLnBrk="0" hangingPunct="1">
                <a:lnSpc>
                  <a:spcPct val="90000"/>
                </a:lnSpc>
                <a:spcBef>
                  <a:spcPct val="0"/>
                </a:spcBef>
                <a:spcAft>
                  <a:spcPts val="0"/>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rPr>
                <a:t>Transition énergétique</a:t>
              </a:r>
            </a:p>
            <a:p>
              <a:pPr marL="0" marR="0" lvl="0" indent="0" algn="ctr" defTabSz="355600" eaLnBrk="1" fontAlgn="auto"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Appels d'offres </a:t>
              </a:r>
              <a:r>
                <a:rPr kumimoji="0" lang="fr-FR" sz="800" b="0" i="0" u="none" strike="noStrike" kern="0" cap="none" spc="0" normalizeH="0" baseline="0" noProof="0" dirty="0" err="1">
                  <a:ln>
                    <a:noFill/>
                  </a:ln>
                  <a:solidFill>
                    <a:prstClr val="black"/>
                  </a:solidFill>
                  <a:effectLst/>
                  <a:uLnTx/>
                  <a:uFillTx/>
                  <a:latin typeface="Calibri" panose="020F0502020204030204"/>
                  <a:ea typeface="+mn-ea"/>
                  <a:cs typeface="+mn-cs"/>
                </a:rPr>
                <a:t>EnR</a:t>
              </a: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Tarifs d'achat </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CSPE</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Raccordement</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es-ES" sz="800" b="0" i="0" u="none" strike="noStrike" kern="0" cap="none" spc="0" normalizeH="0" baseline="0" noProof="0" dirty="0" err="1">
                  <a:ln>
                    <a:noFill/>
                  </a:ln>
                  <a:solidFill>
                    <a:prstClr val="black"/>
                  </a:solidFill>
                  <a:effectLst/>
                  <a:uLnTx/>
                  <a:uFillTx/>
                  <a:latin typeface="Calibri" panose="020F0502020204030204"/>
                  <a:ea typeface="+mn-ea"/>
                  <a:cs typeface="+mn-cs"/>
                </a:rPr>
                <a:t>Zones</a:t>
              </a:r>
              <a:r>
                <a:rPr kumimoji="0" lang="es-ES" sz="800" b="0" i="0" u="none" strike="noStrike" kern="0" cap="none" spc="0" normalizeH="0" baseline="0" noProof="0" dirty="0">
                  <a:ln>
                    <a:noFill/>
                  </a:ln>
                  <a:solidFill>
                    <a:prstClr val="black"/>
                  </a:solidFill>
                  <a:effectLst/>
                  <a:uLnTx/>
                  <a:uFillTx/>
                  <a:latin typeface="Calibri" panose="020F0502020204030204"/>
                  <a:ea typeface="+mn-ea"/>
                  <a:cs typeface="+mn-cs"/>
                </a:rPr>
                <a:t> non-</a:t>
              </a:r>
              <a:r>
                <a:rPr kumimoji="0" lang="es-ES" sz="800" b="0" i="0" u="none" strike="noStrike" kern="0" cap="none" spc="0" normalizeH="0" baseline="0" noProof="0" dirty="0" err="1">
                  <a:ln>
                    <a:noFill/>
                  </a:ln>
                  <a:solidFill>
                    <a:prstClr val="black"/>
                  </a:solidFill>
                  <a:effectLst/>
                  <a:uLnTx/>
                  <a:uFillTx/>
                  <a:latin typeface="Calibri" panose="020F0502020204030204"/>
                  <a:ea typeface="+mn-ea"/>
                  <a:cs typeface="+mn-cs"/>
                </a:rPr>
                <a:t>interconnectées</a:t>
              </a:r>
              <a:endParaRPr kumimoji="0" lang="fr-FR"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Forme libre : forme 8">
              <a:extLst>
                <a:ext uri="{FF2B5EF4-FFF2-40B4-BE49-F238E27FC236}">
                  <a16:creationId xmlns:a16="http://schemas.microsoft.com/office/drawing/2014/main" id="{488B5917-014B-CBDB-F0B1-CBFB4D006196}"/>
                </a:ext>
              </a:extLst>
            </p:cNvPr>
            <p:cNvSpPr/>
            <p:nvPr/>
          </p:nvSpPr>
          <p:spPr>
            <a:xfrm>
              <a:off x="4851359" y="3575014"/>
              <a:ext cx="1787759" cy="1180141"/>
            </a:xfrm>
            <a:custGeom>
              <a:avLst/>
              <a:gdLst>
                <a:gd name="connsiteX0" fmla="*/ 0 w 1787759"/>
                <a:gd name="connsiteY0" fmla="*/ 0 h 1180141"/>
                <a:gd name="connsiteX1" fmla="*/ 1787759 w 1787759"/>
                <a:gd name="connsiteY1" fmla="*/ 0 h 1180141"/>
                <a:gd name="connsiteX2" fmla="*/ 1787759 w 1787759"/>
                <a:gd name="connsiteY2" fmla="*/ 1180141 h 1180141"/>
                <a:gd name="connsiteX3" fmla="*/ 0 w 1787759"/>
                <a:gd name="connsiteY3" fmla="*/ 1180141 h 1180141"/>
                <a:gd name="connsiteX4" fmla="*/ 0 w 1787759"/>
                <a:gd name="connsiteY4" fmla="*/ 0 h 118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759" h="1180141">
                  <a:moveTo>
                    <a:pt x="0" y="0"/>
                  </a:moveTo>
                  <a:lnTo>
                    <a:pt x="1787759" y="0"/>
                  </a:lnTo>
                  <a:lnTo>
                    <a:pt x="1787759" y="1180141"/>
                  </a:lnTo>
                  <a:lnTo>
                    <a:pt x="0" y="1180141"/>
                  </a:lnTo>
                  <a:lnTo>
                    <a:pt x="0" y="0"/>
                  </a:lnTo>
                  <a:close/>
                </a:path>
              </a:pathLst>
            </a:custGeom>
            <a:gradFill rotWithShape="0">
              <a:gsLst>
                <a:gs pos="100000">
                  <a:sysClr val="window" lastClr="FFFFFF"/>
                </a:gs>
                <a:gs pos="0">
                  <a:srgbClr val="5B9BD5">
                    <a:lumMod val="60000"/>
                    <a:lumOff val="40000"/>
                  </a:srgbClr>
                </a:gs>
              </a:gsLst>
              <a:lin ang="16200000" scaled="1"/>
            </a:gradFill>
            <a:ln w="12700" cap="flat" cmpd="sng" algn="ctr">
              <a:solidFill>
                <a:sysClr val="window" lastClr="FFFFFF">
                  <a:hueOff val="0"/>
                  <a:satOff val="0"/>
                  <a:lumOff val="0"/>
                  <a:alphaOff val="0"/>
                </a:sysClr>
              </a:solidFill>
              <a:prstDash val="solid"/>
              <a:miter lim="800000"/>
            </a:ln>
            <a:effectLst/>
          </p:spPr>
          <p:txBody>
            <a:bodyPr spcFirstLastPara="0" vert="horz" wrap="square" lIns="5080" tIns="5080" rIns="5080" bIns="5080" numCol="1" spcCol="1270" anchor="ctr" anchorCtr="0">
              <a:noAutofit/>
            </a:bodyPr>
            <a:lstStyle/>
            <a:p>
              <a:pPr marL="0" marR="0" lvl="0" indent="0" algn="ctr" defTabSz="355600" eaLnBrk="1" fontAlgn="auto" latinLnBrk="0" hangingPunct="1">
                <a:lnSpc>
                  <a:spcPct val="90000"/>
                </a:lnSpc>
                <a:spcBef>
                  <a:spcPct val="0"/>
                </a:spcBef>
                <a:spcAft>
                  <a:spcPct val="35000"/>
                </a:spcAft>
                <a:buClrTx/>
                <a:buSzTx/>
                <a:buFontTx/>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Maud Brassart</a:t>
              </a:r>
            </a:p>
            <a:p>
              <a:pPr marL="0" marR="0" lvl="0" indent="0" algn="ctr" defTabSz="355600" eaLnBrk="1" fontAlgn="auto" latinLnBrk="0" hangingPunct="1">
                <a:lnSpc>
                  <a:spcPct val="90000"/>
                </a:lnSpc>
                <a:spcBef>
                  <a:spcPct val="0"/>
                </a:spcBef>
                <a:spcAft>
                  <a:spcPts val="0"/>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rPr>
                <a:t>Réseaux &amp; infrastructures</a:t>
              </a:r>
            </a:p>
            <a:p>
              <a:pPr marL="0" marR="0" lvl="0" indent="0" algn="ctr" defTabSz="355600" eaLnBrk="1" fontAlgn="auto"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Tarifs réseaux</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Stockage</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Certification</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Interconnexions</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Indépendance</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Investissement</a:t>
              </a:r>
              <a:endParaRPr kumimoji="0" lang="fr-FR"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Forme libre : forme 9">
              <a:extLst>
                <a:ext uri="{FF2B5EF4-FFF2-40B4-BE49-F238E27FC236}">
                  <a16:creationId xmlns:a16="http://schemas.microsoft.com/office/drawing/2014/main" id="{537AD9D1-B056-2C47-DCBD-FD5338AB7C22}"/>
                </a:ext>
              </a:extLst>
            </p:cNvPr>
            <p:cNvSpPr/>
            <p:nvPr/>
          </p:nvSpPr>
          <p:spPr>
            <a:xfrm>
              <a:off x="6985741" y="3615074"/>
              <a:ext cx="1502074" cy="1140081"/>
            </a:xfrm>
            <a:custGeom>
              <a:avLst/>
              <a:gdLst>
                <a:gd name="connsiteX0" fmla="*/ 0 w 1502074"/>
                <a:gd name="connsiteY0" fmla="*/ 0 h 1140081"/>
                <a:gd name="connsiteX1" fmla="*/ 1502074 w 1502074"/>
                <a:gd name="connsiteY1" fmla="*/ 0 h 1140081"/>
                <a:gd name="connsiteX2" fmla="*/ 1502074 w 1502074"/>
                <a:gd name="connsiteY2" fmla="*/ 1140081 h 1140081"/>
                <a:gd name="connsiteX3" fmla="*/ 0 w 1502074"/>
                <a:gd name="connsiteY3" fmla="*/ 1140081 h 1140081"/>
                <a:gd name="connsiteX4" fmla="*/ 0 w 1502074"/>
                <a:gd name="connsiteY4" fmla="*/ 0 h 1140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2074" h="1140081">
                  <a:moveTo>
                    <a:pt x="0" y="0"/>
                  </a:moveTo>
                  <a:lnTo>
                    <a:pt x="1502074" y="0"/>
                  </a:lnTo>
                  <a:lnTo>
                    <a:pt x="1502074" y="1140081"/>
                  </a:lnTo>
                  <a:lnTo>
                    <a:pt x="0" y="1140081"/>
                  </a:lnTo>
                  <a:lnTo>
                    <a:pt x="0" y="0"/>
                  </a:lnTo>
                  <a:close/>
                </a:path>
              </a:pathLst>
            </a:custGeom>
            <a:gradFill flip="none" rotWithShape="1">
              <a:gsLst>
                <a:gs pos="100000">
                  <a:sysClr val="window" lastClr="FFFFFF"/>
                </a:gs>
                <a:gs pos="0">
                  <a:srgbClr val="5B9BD5">
                    <a:lumMod val="60000"/>
                    <a:lumOff val="40000"/>
                  </a:srgbClr>
                </a:gs>
              </a:gsLst>
              <a:lin ang="13500000" scaled="1"/>
              <a:tileRect/>
            </a:gradFill>
            <a:ln w="12700" cap="flat" cmpd="sng" algn="ctr">
              <a:solidFill>
                <a:sysClr val="window" lastClr="FFFFFF">
                  <a:hueOff val="0"/>
                  <a:satOff val="0"/>
                  <a:lumOff val="0"/>
                  <a:alphaOff val="0"/>
                </a:sysClr>
              </a:solidFill>
              <a:prstDash val="solid"/>
              <a:miter lim="800000"/>
            </a:ln>
            <a:effectLst/>
          </p:spPr>
          <p:txBody>
            <a:bodyPr spcFirstLastPara="0" vert="horz" wrap="square" lIns="5080" tIns="5080" rIns="5080" bIns="5080" numCol="1" spcCol="1270" anchor="ctr" anchorCtr="0">
              <a:noAutofit/>
            </a:bodyPr>
            <a:lstStyle/>
            <a:p>
              <a:pPr marL="0" marR="0" lvl="0" indent="0" algn="ctr" defTabSz="355600" eaLnBrk="1" fontAlgn="auto" latinLnBrk="0" hangingPunct="1">
                <a:lnSpc>
                  <a:spcPct val="90000"/>
                </a:lnSpc>
                <a:spcBef>
                  <a:spcPts val="600"/>
                </a:spcBef>
                <a:spcAft>
                  <a:spcPts val="0"/>
                </a:spcAft>
                <a:buClrTx/>
                <a:buSzTx/>
                <a:buFontTx/>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David Maslarski</a:t>
              </a:r>
            </a:p>
            <a:p>
              <a:pPr marL="0" marR="0" lvl="0" indent="0" algn="ctr" defTabSz="355600" eaLnBrk="1" fontAlgn="auto" latinLnBrk="0" hangingPunct="1">
                <a:lnSpc>
                  <a:spcPct val="90000"/>
                </a:lnSpc>
                <a:spcBef>
                  <a:spcPts val="600"/>
                </a:spcBef>
                <a:spcAft>
                  <a:spcPts val="0"/>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rPr>
                <a:t>Contentieux</a:t>
              </a:r>
            </a:p>
            <a:p>
              <a:pPr marL="0" marR="0" lvl="0" indent="0" algn="ctr" defTabSz="355600" eaLnBrk="1" fontAlgn="auto" latinLnBrk="0" hangingPunct="1">
                <a:lnSpc>
                  <a:spcPct val="90000"/>
                </a:lnSpc>
                <a:spcBef>
                  <a:spcPct val="0"/>
                </a:spcBef>
                <a:spcAft>
                  <a:spcPts val="0"/>
                </a:spcAft>
                <a:buClrTx/>
                <a:buSzTx/>
                <a:buFontTx/>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Règlements de différends</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Sanctions</a:t>
              </a:r>
            </a:p>
            <a:p>
              <a:pPr marL="0" marR="0" lvl="0" indent="0" algn="ctr" defTabSz="355600" eaLnBrk="1" fontAlgn="auto" latinLnBrk="0" hangingPunct="1">
                <a:lnSpc>
                  <a:spcPct val="90000"/>
                </a:lnSpc>
                <a:spcBef>
                  <a:spcPct val="0"/>
                </a:spcBef>
                <a:spcAft>
                  <a:spcPts val="0"/>
                </a:spcAft>
                <a:buClrTx/>
                <a:buSzTx/>
                <a:buFont typeface="Arial" panose="020B0604020202020204" pitchFamily="34" charset="0"/>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rPr>
                <a:t>Contentieux devant les juridictions administratives, judiciaires et européennes</a:t>
              </a:r>
              <a:endParaRPr kumimoji="0" lang="fr-FR" sz="8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355600" eaLnBrk="1" fontAlgn="auto" latinLnBrk="0" hangingPunct="1">
                <a:lnSpc>
                  <a:spcPct val="90000"/>
                </a:lnSpc>
                <a:spcBef>
                  <a:spcPct val="0"/>
                </a:spcBef>
                <a:spcAft>
                  <a:spcPct val="3500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Forme libre : forme 10">
              <a:extLst>
                <a:ext uri="{FF2B5EF4-FFF2-40B4-BE49-F238E27FC236}">
                  <a16:creationId xmlns:a16="http://schemas.microsoft.com/office/drawing/2014/main" id="{19E1E1EC-BE9F-FE44-A362-DF7BCD2113D1}"/>
                </a:ext>
              </a:extLst>
            </p:cNvPr>
            <p:cNvSpPr/>
            <p:nvPr/>
          </p:nvSpPr>
          <p:spPr>
            <a:xfrm>
              <a:off x="2438399" y="1910715"/>
              <a:ext cx="1854239" cy="800735"/>
            </a:xfrm>
            <a:custGeom>
              <a:avLst/>
              <a:gdLst>
                <a:gd name="connsiteX0" fmla="*/ 0 w 2131442"/>
                <a:gd name="connsiteY0" fmla="*/ 0 h 769260"/>
                <a:gd name="connsiteX1" fmla="*/ 2131442 w 2131442"/>
                <a:gd name="connsiteY1" fmla="*/ 0 h 769260"/>
                <a:gd name="connsiteX2" fmla="*/ 2131442 w 2131442"/>
                <a:gd name="connsiteY2" fmla="*/ 769260 h 769260"/>
                <a:gd name="connsiteX3" fmla="*/ 0 w 2131442"/>
                <a:gd name="connsiteY3" fmla="*/ 769260 h 769260"/>
                <a:gd name="connsiteX4" fmla="*/ 0 w 2131442"/>
                <a:gd name="connsiteY4" fmla="*/ 0 h 769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442" h="769260">
                  <a:moveTo>
                    <a:pt x="0" y="0"/>
                  </a:moveTo>
                  <a:lnTo>
                    <a:pt x="2131442" y="0"/>
                  </a:lnTo>
                  <a:lnTo>
                    <a:pt x="2131442" y="769260"/>
                  </a:lnTo>
                  <a:lnTo>
                    <a:pt x="0" y="769260"/>
                  </a:lnTo>
                  <a:lnTo>
                    <a:pt x="0" y="0"/>
                  </a:lnTo>
                  <a:close/>
                </a:path>
              </a:pathLst>
            </a:custGeom>
            <a:gradFill flip="none" rotWithShape="1">
              <a:gsLst>
                <a:gs pos="100000">
                  <a:sysClr val="window" lastClr="FFFFFF"/>
                </a:gs>
                <a:gs pos="0">
                  <a:srgbClr val="5B9BD5">
                    <a:lumMod val="60000"/>
                    <a:lumOff val="40000"/>
                  </a:srgbClr>
                </a:gs>
              </a:gsLst>
              <a:lin ang="0" scaled="1"/>
              <a:tileRect/>
            </a:gradFill>
            <a:ln w="12700" cap="flat" cmpd="sng" algn="ctr">
              <a:solidFill>
                <a:sysClr val="window" lastClr="FFFFFF">
                  <a:hueOff val="0"/>
                  <a:satOff val="0"/>
                  <a:lumOff val="0"/>
                  <a:alphaOff val="0"/>
                </a:sysClr>
              </a:solidFill>
              <a:prstDash val="solid"/>
              <a:miter lim="800000"/>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rPr>
                <a:t>Secrétariat de la Commission</a:t>
              </a: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rPr>
                <a:t>Juliette Buffet</a:t>
              </a: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Forme libre : forme 11">
              <a:extLst>
                <a:ext uri="{FF2B5EF4-FFF2-40B4-BE49-F238E27FC236}">
                  <a16:creationId xmlns:a16="http://schemas.microsoft.com/office/drawing/2014/main" id="{A2A69D7E-010F-642B-FD91-6D8CAE8C38C1}"/>
                </a:ext>
              </a:extLst>
            </p:cNvPr>
            <p:cNvSpPr/>
            <p:nvPr/>
          </p:nvSpPr>
          <p:spPr>
            <a:xfrm>
              <a:off x="4865187" y="1910716"/>
              <a:ext cx="1872132" cy="802082"/>
            </a:xfrm>
            <a:custGeom>
              <a:avLst/>
              <a:gdLst>
                <a:gd name="connsiteX0" fmla="*/ 0 w 1911682"/>
                <a:gd name="connsiteY0" fmla="*/ 0 h 924141"/>
                <a:gd name="connsiteX1" fmla="*/ 1911682 w 1911682"/>
                <a:gd name="connsiteY1" fmla="*/ 0 h 924141"/>
                <a:gd name="connsiteX2" fmla="*/ 1911682 w 1911682"/>
                <a:gd name="connsiteY2" fmla="*/ 924141 h 924141"/>
                <a:gd name="connsiteX3" fmla="*/ 0 w 1911682"/>
                <a:gd name="connsiteY3" fmla="*/ 924141 h 924141"/>
                <a:gd name="connsiteX4" fmla="*/ 0 w 1911682"/>
                <a:gd name="connsiteY4" fmla="*/ 0 h 924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682" h="924141">
                  <a:moveTo>
                    <a:pt x="0" y="0"/>
                  </a:moveTo>
                  <a:lnTo>
                    <a:pt x="1911682" y="0"/>
                  </a:lnTo>
                  <a:lnTo>
                    <a:pt x="1911682" y="924141"/>
                  </a:lnTo>
                  <a:lnTo>
                    <a:pt x="0" y="924141"/>
                  </a:lnTo>
                  <a:lnTo>
                    <a:pt x="0" y="0"/>
                  </a:lnTo>
                  <a:close/>
                </a:path>
              </a:pathLst>
            </a:custGeom>
            <a:gradFill flip="none" rotWithShape="1">
              <a:gsLst>
                <a:gs pos="100000">
                  <a:sysClr val="window" lastClr="FFFFFF"/>
                </a:gs>
                <a:gs pos="0">
                  <a:srgbClr val="5B9BD5">
                    <a:lumMod val="60000"/>
                    <a:lumOff val="40000"/>
                  </a:srgbClr>
                </a:gs>
              </a:gsLst>
              <a:lin ang="0" scaled="1"/>
              <a:tileRect/>
            </a:gradFill>
            <a:ln w="12700" cap="flat" cmpd="sng" algn="ctr">
              <a:solidFill>
                <a:sysClr val="window" lastClr="FFFFFF">
                  <a:hueOff val="0"/>
                  <a:satOff val="0"/>
                  <a:lumOff val="0"/>
                  <a:alphaOff val="0"/>
                </a:sysClr>
              </a:solidFill>
              <a:prstDash val="solid"/>
              <a:miter lim="800000"/>
            </a:ln>
            <a:effectLst/>
          </p:spPr>
          <p:txBody>
            <a:bodyPr spcFirstLastPara="0" vert="horz" wrap="square" lIns="5715" tIns="5715" rIns="5715" bIns="5715" numCol="1" spcCol="1270" anchor="ctr" anchorCtr="0">
              <a:noAutofit/>
            </a:bodyPr>
            <a:lstStyle/>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rPr>
                <a:t>Greffe du CoRDiS</a:t>
              </a: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8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00050" eaLnBrk="1" fontAlgn="auto" latinLnBrk="0" hangingPunct="1">
                <a:lnSpc>
                  <a:spcPct val="90000"/>
                </a:lnSpc>
                <a:spcBef>
                  <a:spcPct val="0"/>
                </a:spcBef>
                <a:spcAft>
                  <a:spcPct val="35000"/>
                </a:spcAft>
                <a:buClrTx/>
                <a:buSzTx/>
                <a:buFontTx/>
                <a:buNone/>
                <a:tabLst/>
                <a:defRPr/>
              </a:pPr>
              <a:endParaRPr kumimoji="0" lang="fr-FR" sz="9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pic>
          <p:nvPicPr>
            <p:cNvPr id="13" name="Image 12" descr="Une image contenant mur, homme, personne, complet&#10;&#10;Description générée automatiquement">
              <a:extLst>
                <a:ext uri="{FF2B5EF4-FFF2-40B4-BE49-F238E27FC236}">
                  <a16:creationId xmlns:a16="http://schemas.microsoft.com/office/drawing/2014/main" id="{7657A242-EF5C-96D4-AB98-B51496CE60C5}"/>
                </a:ext>
              </a:extLst>
            </p:cNvPr>
            <p:cNvPicPr>
              <a:picLocks noChangeAspect="1"/>
            </p:cNvPicPr>
            <p:nvPr/>
          </p:nvPicPr>
          <p:blipFill>
            <a:blip r:embed="rId2"/>
            <a:stretch>
              <a:fillRect/>
            </a:stretch>
          </p:blipFill>
          <p:spPr>
            <a:xfrm>
              <a:off x="1294703" y="3179242"/>
              <a:ext cx="408097" cy="489717"/>
            </a:xfrm>
            <a:prstGeom prst="rect">
              <a:avLst/>
            </a:prstGeom>
          </p:spPr>
        </p:pic>
        <p:pic>
          <p:nvPicPr>
            <p:cNvPr id="14" name="Image 13" descr="Une image contenant personne, mur, femme, intérieur&#10;&#10;Description générée automatiquement">
              <a:extLst>
                <a:ext uri="{FF2B5EF4-FFF2-40B4-BE49-F238E27FC236}">
                  <a16:creationId xmlns:a16="http://schemas.microsoft.com/office/drawing/2014/main" id="{5B916B70-6F47-D32B-EC24-97F60576C1A5}"/>
                </a:ext>
              </a:extLst>
            </p:cNvPr>
            <p:cNvPicPr>
              <a:picLocks noChangeAspect="1"/>
            </p:cNvPicPr>
            <p:nvPr/>
          </p:nvPicPr>
          <p:blipFill>
            <a:blip r:embed="rId3"/>
            <a:stretch>
              <a:fillRect/>
            </a:stretch>
          </p:blipFill>
          <p:spPr>
            <a:xfrm>
              <a:off x="5560268" y="3164109"/>
              <a:ext cx="408032" cy="457139"/>
            </a:xfrm>
            <a:prstGeom prst="rect">
              <a:avLst/>
            </a:prstGeom>
          </p:spPr>
        </p:pic>
        <p:pic>
          <p:nvPicPr>
            <p:cNvPr id="15" name="Image 14" descr="Une image contenant mur, homme, personne, intérieur&#10;&#10;Description générée automatiquement">
              <a:extLst>
                <a:ext uri="{FF2B5EF4-FFF2-40B4-BE49-F238E27FC236}">
                  <a16:creationId xmlns:a16="http://schemas.microsoft.com/office/drawing/2014/main" id="{B130ACD0-0A01-D05E-2860-E47BE5B738DF}"/>
                </a:ext>
              </a:extLst>
            </p:cNvPr>
            <p:cNvPicPr>
              <a:picLocks noChangeAspect="1"/>
            </p:cNvPicPr>
            <p:nvPr/>
          </p:nvPicPr>
          <p:blipFill>
            <a:blip r:embed="rId4"/>
            <a:stretch>
              <a:fillRect/>
            </a:stretch>
          </p:blipFill>
          <p:spPr>
            <a:xfrm>
              <a:off x="3365683" y="3173346"/>
              <a:ext cx="354860" cy="486110"/>
            </a:xfrm>
            <a:prstGeom prst="rect">
              <a:avLst/>
            </a:prstGeom>
          </p:spPr>
        </p:pic>
        <p:pic>
          <p:nvPicPr>
            <p:cNvPr id="16" name="Image 15" descr="Une image contenant personne, homme, mur, complet&#10;&#10;Description générée automatiquement">
              <a:extLst>
                <a:ext uri="{FF2B5EF4-FFF2-40B4-BE49-F238E27FC236}">
                  <a16:creationId xmlns:a16="http://schemas.microsoft.com/office/drawing/2014/main" id="{40429C8D-5533-C0E6-49A4-15886C9C58A8}"/>
                </a:ext>
              </a:extLst>
            </p:cNvPr>
            <p:cNvPicPr>
              <a:picLocks noChangeAspect="1"/>
            </p:cNvPicPr>
            <p:nvPr/>
          </p:nvPicPr>
          <p:blipFill>
            <a:blip r:embed="rId5"/>
            <a:stretch>
              <a:fillRect/>
            </a:stretch>
          </p:blipFill>
          <p:spPr>
            <a:xfrm>
              <a:off x="5113608" y="695210"/>
              <a:ext cx="400779" cy="468490"/>
            </a:xfrm>
            <a:prstGeom prst="rect">
              <a:avLst/>
            </a:prstGeom>
          </p:spPr>
        </p:pic>
        <p:pic>
          <p:nvPicPr>
            <p:cNvPr id="18" name="Image 17" descr="Une image contenant personne, femme&#10;&#10;Description générée automatiquement">
              <a:extLst>
                <a:ext uri="{FF2B5EF4-FFF2-40B4-BE49-F238E27FC236}">
                  <a16:creationId xmlns:a16="http://schemas.microsoft.com/office/drawing/2014/main" id="{183A4528-BBC7-B77E-DBE7-19B333B46E9D}"/>
                </a:ext>
              </a:extLst>
            </p:cNvPr>
            <p:cNvPicPr>
              <a:picLocks noChangeAspect="1"/>
            </p:cNvPicPr>
            <p:nvPr/>
          </p:nvPicPr>
          <p:blipFill>
            <a:blip r:embed="rId6"/>
            <a:stretch>
              <a:fillRect/>
            </a:stretch>
          </p:blipFill>
          <p:spPr>
            <a:xfrm>
              <a:off x="5616214" y="2122563"/>
              <a:ext cx="284400" cy="402245"/>
            </a:xfrm>
            <a:prstGeom prst="rect">
              <a:avLst/>
            </a:prstGeom>
          </p:spPr>
        </p:pic>
        <p:sp>
          <p:nvSpPr>
            <p:cNvPr id="19" name="ZoneTexte 18">
              <a:extLst>
                <a:ext uri="{FF2B5EF4-FFF2-40B4-BE49-F238E27FC236}">
                  <a16:creationId xmlns:a16="http://schemas.microsoft.com/office/drawing/2014/main" id="{3A5D3021-9278-892A-4827-C8AA5D9C0C9A}"/>
                </a:ext>
              </a:extLst>
            </p:cNvPr>
            <p:cNvSpPr txBox="1"/>
            <p:nvPr/>
          </p:nvSpPr>
          <p:spPr>
            <a:xfrm>
              <a:off x="3144507" y="1050033"/>
              <a:ext cx="1263487"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panose="020F0502020204030204"/>
                </a:rPr>
                <a:t>Alexandra Bonhomme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black"/>
                  </a:solidFill>
                  <a:effectLst/>
                  <a:uLnTx/>
                  <a:uFillTx/>
                  <a:latin typeface="Calibri" panose="020F0502020204030204"/>
                </a:rPr>
                <a:t>Directrice</a:t>
              </a:r>
            </a:p>
          </p:txBody>
        </p:sp>
        <p:sp>
          <p:nvSpPr>
            <p:cNvPr id="20" name="ZoneTexte 19">
              <a:extLst>
                <a:ext uri="{FF2B5EF4-FFF2-40B4-BE49-F238E27FC236}">
                  <a16:creationId xmlns:a16="http://schemas.microsoft.com/office/drawing/2014/main" id="{88A83150-DC1E-A141-E575-057202AB5E9A}"/>
                </a:ext>
              </a:extLst>
            </p:cNvPr>
            <p:cNvSpPr txBox="1"/>
            <p:nvPr/>
          </p:nvSpPr>
          <p:spPr>
            <a:xfrm>
              <a:off x="4707105" y="1157706"/>
              <a:ext cx="1207382"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900" b="1" i="0" u="none" strike="noStrike" kern="0" cap="none" spc="0" normalizeH="0" baseline="0" noProof="0" dirty="0">
                  <a:ln>
                    <a:noFill/>
                  </a:ln>
                  <a:solidFill>
                    <a:prstClr val="black"/>
                  </a:solidFill>
                  <a:effectLst/>
                  <a:uLnTx/>
                  <a:uFillTx/>
                  <a:latin typeface="Calibri" panose="020F0502020204030204"/>
                </a:rPr>
                <a:t>Emmanuel Rodriguez</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900" b="0" i="0" u="none" strike="noStrike" kern="0" cap="none" spc="0" normalizeH="0" baseline="0" noProof="0" dirty="0">
                  <a:ln>
                    <a:noFill/>
                  </a:ln>
                  <a:solidFill>
                    <a:prstClr val="black"/>
                  </a:solidFill>
                  <a:effectLst/>
                  <a:uLnTx/>
                  <a:uFillTx/>
                  <a:latin typeface="Calibri" panose="020F0502020204030204"/>
                </a:rPr>
                <a:t>Directeur adjoint</a:t>
              </a:r>
            </a:p>
          </p:txBody>
        </p:sp>
        <p:sp>
          <p:nvSpPr>
            <p:cNvPr id="22" name="ZoneTexte 21">
              <a:extLst>
                <a:ext uri="{FF2B5EF4-FFF2-40B4-BE49-F238E27FC236}">
                  <a16:creationId xmlns:a16="http://schemas.microsoft.com/office/drawing/2014/main" id="{574872A1-CF6A-08CC-7F10-6FFCC30D6406}"/>
                </a:ext>
              </a:extLst>
            </p:cNvPr>
            <p:cNvSpPr txBox="1"/>
            <p:nvPr/>
          </p:nvSpPr>
          <p:spPr>
            <a:xfrm>
              <a:off x="5334630" y="2520949"/>
              <a:ext cx="753732" cy="21544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800" b="0" i="0" u="none" strike="noStrike" kern="0" cap="none" spc="0" normalizeH="0" baseline="0" noProof="0" dirty="0">
                  <a:ln>
                    <a:noFill/>
                  </a:ln>
                  <a:solidFill>
                    <a:prstClr val="black"/>
                  </a:solidFill>
                  <a:effectLst/>
                  <a:uLnTx/>
                  <a:uFillTx/>
                  <a:latin typeface="Calibri" panose="020F0502020204030204"/>
                </a:rPr>
                <a:t>Fatiha El Hani</a:t>
              </a:r>
            </a:p>
          </p:txBody>
        </p:sp>
        <p:cxnSp>
          <p:nvCxnSpPr>
            <p:cNvPr id="23" name="Connecteur droit 22">
              <a:extLst>
                <a:ext uri="{FF2B5EF4-FFF2-40B4-BE49-F238E27FC236}">
                  <a16:creationId xmlns:a16="http://schemas.microsoft.com/office/drawing/2014/main" id="{42E16059-9030-1289-DC9B-02D884945FEC}"/>
                </a:ext>
              </a:extLst>
            </p:cNvPr>
            <p:cNvCxnSpPr/>
            <p:nvPr/>
          </p:nvCxnSpPr>
          <p:spPr>
            <a:xfrm>
              <a:off x="4523350" y="1304194"/>
              <a:ext cx="0" cy="1680306"/>
            </a:xfrm>
            <a:prstGeom prst="line">
              <a:avLst/>
            </a:prstGeom>
            <a:noFill/>
            <a:ln w="19050" cap="flat" cmpd="sng" algn="ctr">
              <a:solidFill>
                <a:srgbClr val="4472C4">
                  <a:lumMod val="40000"/>
                  <a:lumOff val="60000"/>
                </a:srgbClr>
              </a:solidFill>
              <a:prstDash val="solid"/>
              <a:miter lim="800000"/>
            </a:ln>
            <a:effectLst/>
          </p:spPr>
        </p:cxnSp>
        <p:cxnSp>
          <p:nvCxnSpPr>
            <p:cNvPr id="24" name="Connecteur droit 23">
              <a:extLst>
                <a:ext uri="{FF2B5EF4-FFF2-40B4-BE49-F238E27FC236}">
                  <a16:creationId xmlns:a16="http://schemas.microsoft.com/office/drawing/2014/main" id="{191AEF94-D035-265E-0424-A7B706540FAA}"/>
                </a:ext>
              </a:extLst>
            </p:cNvPr>
            <p:cNvCxnSpPr>
              <a:cxnSpLocks/>
            </p:cNvCxnSpPr>
            <p:nvPr/>
          </p:nvCxnSpPr>
          <p:spPr>
            <a:xfrm flipH="1">
              <a:off x="4146550" y="2305050"/>
              <a:ext cx="704809" cy="0"/>
            </a:xfrm>
            <a:prstGeom prst="line">
              <a:avLst/>
            </a:prstGeom>
            <a:noFill/>
            <a:ln w="19050" cap="flat" cmpd="sng" algn="ctr">
              <a:solidFill>
                <a:srgbClr val="4472C4">
                  <a:lumMod val="40000"/>
                  <a:lumOff val="60000"/>
                </a:srgbClr>
              </a:solidFill>
              <a:prstDash val="solid"/>
              <a:miter lim="800000"/>
            </a:ln>
            <a:effectLst/>
          </p:spPr>
        </p:cxnSp>
        <p:cxnSp>
          <p:nvCxnSpPr>
            <p:cNvPr id="25" name="Connecteur droit 24">
              <a:extLst>
                <a:ext uri="{FF2B5EF4-FFF2-40B4-BE49-F238E27FC236}">
                  <a16:creationId xmlns:a16="http://schemas.microsoft.com/office/drawing/2014/main" id="{2A4FCDC9-26E6-D9C1-43EC-F2F8C3CAD619}"/>
                </a:ext>
              </a:extLst>
            </p:cNvPr>
            <p:cNvCxnSpPr>
              <a:cxnSpLocks/>
            </p:cNvCxnSpPr>
            <p:nvPr/>
          </p:nvCxnSpPr>
          <p:spPr>
            <a:xfrm flipH="1">
              <a:off x="1511300" y="2984500"/>
              <a:ext cx="6134100" cy="0"/>
            </a:xfrm>
            <a:prstGeom prst="line">
              <a:avLst/>
            </a:prstGeom>
            <a:noFill/>
            <a:ln w="19050" cap="flat" cmpd="sng" algn="ctr">
              <a:solidFill>
                <a:srgbClr val="4472C4">
                  <a:lumMod val="40000"/>
                  <a:lumOff val="60000"/>
                </a:srgbClr>
              </a:solidFill>
              <a:prstDash val="solid"/>
              <a:miter lim="800000"/>
            </a:ln>
            <a:effectLst/>
          </p:spPr>
        </p:cxnSp>
        <p:cxnSp>
          <p:nvCxnSpPr>
            <p:cNvPr id="26" name="Connecteur droit 25">
              <a:extLst>
                <a:ext uri="{FF2B5EF4-FFF2-40B4-BE49-F238E27FC236}">
                  <a16:creationId xmlns:a16="http://schemas.microsoft.com/office/drawing/2014/main" id="{A8A1C5A1-A7A0-6E7C-66C4-A84DF2866655}"/>
                </a:ext>
              </a:extLst>
            </p:cNvPr>
            <p:cNvCxnSpPr>
              <a:cxnSpLocks/>
            </p:cNvCxnSpPr>
            <p:nvPr/>
          </p:nvCxnSpPr>
          <p:spPr>
            <a:xfrm>
              <a:off x="3560946" y="2984500"/>
              <a:ext cx="0" cy="188846"/>
            </a:xfrm>
            <a:prstGeom prst="line">
              <a:avLst/>
            </a:prstGeom>
            <a:noFill/>
            <a:ln w="19050" cap="flat" cmpd="sng" algn="ctr">
              <a:solidFill>
                <a:srgbClr val="4472C4">
                  <a:lumMod val="40000"/>
                  <a:lumOff val="60000"/>
                </a:srgbClr>
              </a:solidFill>
              <a:prstDash val="solid"/>
              <a:miter lim="800000"/>
            </a:ln>
            <a:effectLst/>
          </p:spPr>
        </p:cxnSp>
        <p:cxnSp>
          <p:nvCxnSpPr>
            <p:cNvPr id="27" name="Connecteur droit 26">
              <a:extLst>
                <a:ext uri="{FF2B5EF4-FFF2-40B4-BE49-F238E27FC236}">
                  <a16:creationId xmlns:a16="http://schemas.microsoft.com/office/drawing/2014/main" id="{65506040-BACD-F8E9-8D64-86E0252B0C96}"/>
                </a:ext>
              </a:extLst>
            </p:cNvPr>
            <p:cNvCxnSpPr>
              <a:cxnSpLocks/>
            </p:cNvCxnSpPr>
            <p:nvPr/>
          </p:nvCxnSpPr>
          <p:spPr>
            <a:xfrm>
              <a:off x="5768758" y="2984500"/>
              <a:ext cx="0" cy="188846"/>
            </a:xfrm>
            <a:prstGeom prst="line">
              <a:avLst/>
            </a:prstGeom>
            <a:noFill/>
            <a:ln w="19050" cap="flat" cmpd="sng" algn="ctr">
              <a:solidFill>
                <a:srgbClr val="4472C4">
                  <a:lumMod val="40000"/>
                  <a:lumOff val="60000"/>
                </a:srgbClr>
              </a:solidFill>
              <a:prstDash val="solid"/>
              <a:miter lim="800000"/>
            </a:ln>
            <a:effectLst/>
          </p:spPr>
        </p:cxnSp>
        <p:cxnSp>
          <p:nvCxnSpPr>
            <p:cNvPr id="28" name="Connecteur droit 27">
              <a:extLst>
                <a:ext uri="{FF2B5EF4-FFF2-40B4-BE49-F238E27FC236}">
                  <a16:creationId xmlns:a16="http://schemas.microsoft.com/office/drawing/2014/main" id="{2518245A-C7AA-A91A-9C97-3462D8BD35FA}"/>
                </a:ext>
              </a:extLst>
            </p:cNvPr>
            <p:cNvCxnSpPr>
              <a:cxnSpLocks/>
            </p:cNvCxnSpPr>
            <p:nvPr/>
          </p:nvCxnSpPr>
          <p:spPr>
            <a:xfrm>
              <a:off x="7646812" y="2984500"/>
              <a:ext cx="0" cy="188846"/>
            </a:xfrm>
            <a:prstGeom prst="line">
              <a:avLst/>
            </a:prstGeom>
            <a:noFill/>
            <a:ln w="19050" cap="flat" cmpd="sng" algn="ctr">
              <a:solidFill>
                <a:srgbClr val="4472C4">
                  <a:lumMod val="40000"/>
                  <a:lumOff val="60000"/>
                </a:srgbClr>
              </a:solidFill>
              <a:prstDash val="solid"/>
              <a:miter lim="800000"/>
            </a:ln>
            <a:effectLst/>
          </p:spPr>
        </p:cxnSp>
        <p:cxnSp>
          <p:nvCxnSpPr>
            <p:cNvPr id="29" name="Connecteur droit 28">
              <a:extLst>
                <a:ext uri="{FF2B5EF4-FFF2-40B4-BE49-F238E27FC236}">
                  <a16:creationId xmlns:a16="http://schemas.microsoft.com/office/drawing/2014/main" id="{A04011DF-F3F9-B1E8-7DE7-C0B1CCC16E99}"/>
                </a:ext>
              </a:extLst>
            </p:cNvPr>
            <p:cNvCxnSpPr>
              <a:cxnSpLocks/>
            </p:cNvCxnSpPr>
            <p:nvPr/>
          </p:nvCxnSpPr>
          <p:spPr>
            <a:xfrm>
              <a:off x="1511300" y="2984500"/>
              <a:ext cx="0" cy="188846"/>
            </a:xfrm>
            <a:prstGeom prst="line">
              <a:avLst/>
            </a:prstGeom>
            <a:noFill/>
            <a:ln w="19050" cap="flat" cmpd="sng" algn="ctr">
              <a:solidFill>
                <a:srgbClr val="4472C4">
                  <a:lumMod val="40000"/>
                  <a:lumOff val="60000"/>
                </a:srgbClr>
              </a:solidFill>
              <a:prstDash val="solid"/>
              <a:miter lim="800000"/>
            </a:ln>
            <a:effectLst/>
          </p:spPr>
        </p:cxnSp>
      </p:grpSp>
      <p:pic>
        <p:nvPicPr>
          <p:cNvPr id="31" name="Image 30">
            <a:extLst>
              <a:ext uri="{FF2B5EF4-FFF2-40B4-BE49-F238E27FC236}">
                <a16:creationId xmlns:a16="http://schemas.microsoft.com/office/drawing/2014/main" id="{C49605E1-21C4-A1CC-7732-54CDF1527FC4}"/>
              </a:ext>
            </a:extLst>
          </p:cNvPr>
          <p:cNvPicPr>
            <a:picLocks noChangeAspect="1"/>
          </p:cNvPicPr>
          <p:nvPr/>
        </p:nvPicPr>
        <p:blipFill>
          <a:blip r:embed="rId7"/>
          <a:stretch>
            <a:fillRect/>
          </a:stretch>
        </p:blipFill>
        <p:spPr>
          <a:xfrm>
            <a:off x="8325868" y="4842879"/>
            <a:ext cx="588034" cy="550568"/>
          </a:xfrm>
          <a:prstGeom prst="rect">
            <a:avLst/>
          </a:prstGeom>
        </p:spPr>
      </p:pic>
      <p:pic>
        <p:nvPicPr>
          <p:cNvPr id="33" name="Image 32">
            <a:extLst>
              <a:ext uri="{FF2B5EF4-FFF2-40B4-BE49-F238E27FC236}">
                <a16:creationId xmlns:a16="http://schemas.microsoft.com/office/drawing/2014/main" id="{253C7C5B-7221-7ECE-4FEB-AB93F8556D6B}"/>
              </a:ext>
            </a:extLst>
          </p:cNvPr>
          <p:cNvPicPr>
            <a:picLocks noChangeAspect="1"/>
          </p:cNvPicPr>
          <p:nvPr/>
        </p:nvPicPr>
        <p:blipFill>
          <a:blip r:embed="rId8"/>
          <a:stretch>
            <a:fillRect/>
          </a:stretch>
        </p:blipFill>
        <p:spPr>
          <a:xfrm>
            <a:off x="4209387" y="1814555"/>
            <a:ext cx="404895" cy="607343"/>
          </a:xfrm>
          <a:prstGeom prst="rect">
            <a:avLst/>
          </a:prstGeom>
        </p:spPr>
      </p:pic>
      <p:pic>
        <p:nvPicPr>
          <p:cNvPr id="3" name="Image 2">
            <a:extLst>
              <a:ext uri="{FF2B5EF4-FFF2-40B4-BE49-F238E27FC236}">
                <a16:creationId xmlns:a16="http://schemas.microsoft.com/office/drawing/2014/main" id="{0C81CA49-6CE9-BB6F-3B27-F663A17DF885}"/>
              </a:ext>
            </a:extLst>
          </p:cNvPr>
          <p:cNvPicPr>
            <a:picLocks noChangeAspect="1"/>
          </p:cNvPicPr>
          <p:nvPr/>
        </p:nvPicPr>
        <p:blipFill>
          <a:blip r:embed="rId9"/>
          <a:stretch>
            <a:fillRect/>
          </a:stretch>
        </p:blipFill>
        <p:spPr>
          <a:xfrm>
            <a:off x="3764682" y="3595915"/>
            <a:ext cx="389643" cy="436400"/>
          </a:xfrm>
          <a:prstGeom prst="rect">
            <a:avLst/>
          </a:prstGeom>
        </p:spPr>
      </p:pic>
    </p:spTree>
    <p:extLst>
      <p:ext uri="{BB962C8B-B14F-4D97-AF65-F5344CB8AC3E}">
        <p14:creationId xmlns:p14="http://schemas.microsoft.com/office/powerpoint/2010/main" val="351093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33064-17A2-1526-B6D0-D10381F31E26}"/>
              </a:ext>
            </a:extLst>
          </p:cNvPr>
          <p:cNvSpPr>
            <a:spLocks noGrp="1"/>
          </p:cNvSpPr>
          <p:nvPr>
            <p:ph type="title"/>
          </p:nvPr>
        </p:nvSpPr>
        <p:spPr/>
        <p:txBody>
          <a:bodyPr/>
          <a:lstStyle/>
          <a:p>
            <a:r>
              <a:rPr lang="fr-FR" dirty="0"/>
              <a:t>Missions de conseil : objectifs</a:t>
            </a:r>
          </a:p>
        </p:txBody>
      </p:sp>
      <p:sp>
        <p:nvSpPr>
          <p:cNvPr id="3" name="Espace réservé du texte 2">
            <a:extLst>
              <a:ext uri="{FF2B5EF4-FFF2-40B4-BE49-F238E27FC236}">
                <a16:creationId xmlns:a16="http://schemas.microsoft.com/office/drawing/2014/main" id="{90762920-83F4-8135-3231-A2EDEBD52743}"/>
              </a:ext>
            </a:extLst>
          </p:cNvPr>
          <p:cNvSpPr>
            <a:spLocks noGrp="1"/>
          </p:cNvSpPr>
          <p:nvPr>
            <p:ph type="body" sz="quarter" idx="22"/>
          </p:nvPr>
        </p:nvSpPr>
        <p:spPr>
          <a:xfrm>
            <a:off x="440631" y="1483545"/>
            <a:ext cx="9798744" cy="5321016"/>
          </a:xfrm>
        </p:spPr>
        <p:txBody>
          <a:bodyPr/>
          <a:lstStyle/>
          <a:p>
            <a:pPr marL="285750" indent="-285750" algn="just">
              <a:buFont typeface="Arial" panose="020B0604020202020204" pitchFamily="34" charset="0"/>
              <a:buChar char="•"/>
            </a:pPr>
            <a:r>
              <a:rPr lang="fr-FR" sz="2000" kern="1200" dirty="0">
                <a:solidFill>
                  <a:schemeClr val="tx1"/>
                </a:solidFill>
              </a:rPr>
              <a:t>Veiller à la sécurité et à la régularité juridiques des décisions et délibérations du collège</a:t>
            </a:r>
          </a:p>
          <a:p>
            <a:pPr marL="285750" indent="-285750" algn="just">
              <a:buFont typeface="Arial" panose="020B0604020202020204" pitchFamily="34" charset="0"/>
              <a:buChar char="•"/>
            </a:pPr>
            <a:r>
              <a:rPr lang="fr-FR" sz="2000" kern="1200" dirty="0">
                <a:solidFill>
                  <a:schemeClr val="tx1"/>
                </a:solidFill>
              </a:rPr>
              <a:t>Assurer un appui juridique dans le cadre des </a:t>
            </a:r>
            <a:r>
              <a:rPr lang="fr-FR" sz="2000" dirty="0"/>
              <a:t>enquêtes</a:t>
            </a:r>
            <a:endParaRPr lang="fr-FR" sz="2000" kern="1200" dirty="0">
              <a:solidFill>
                <a:schemeClr val="tx1"/>
              </a:solidFill>
            </a:endParaRPr>
          </a:p>
          <a:p>
            <a:pPr marL="285750" indent="-285750" algn="just">
              <a:buFont typeface="Arial" panose="020B0604020202020204" pitchFamily="34" charset="0"/>
              <a:buChar char="•"/>
            </a:pPr>
            <a:r>
              <a:rPr lang="fr-FR" sz="2000" kern="1200" dirty="0">
                <a:solidFill>
                  <a:schemeClr val="tx1"/>
                </a:solidFill>
              </a:rPr>
              <a:t>Assurer le secrétariat de la commission</a:t>
            </a:r>
          </a:p>
          <a:p>
            <a:pPr marL="285750" indent="-285750" algn="just">
              <a:buFont typeface="Arial" panose="020B0604020202020204" pitchFamily="34" charset="0"/>
              <a:buChar char="•"/>
            </a:pPr>
            <a:endParaRPr lang="fr-FR" sz="2000" dirty="0"/>
          </a:p>
          <a:p>
            <a:pPr marL="285750" indent="-285750" algn="just">
              <a:buFont typeface="Arial" panose="020B0604020202020204" pitchFamily="34" charset="0"/>
              <a:buChar char="•"/>
            </a:pPr>
            <a:endParaRPr lang="fr-FR" sz="2000" kern="1200" dirty="0">
              <a:solidFill>
                <a:schemeClr val="tx1"/>
              </a:solidFill>
            </a:endParaRPr>
          </a:p>
          <a:p>
            <a:pPr marL="285750" indent="-285750" algn="just">
              <a:buFont typeface="Arial" panose="020B0604020202020204" pitchFamily="34" charset="0"/>
              <a:buChar char="•"/>
            </a:pPr>
            <a:endParaRPr lang="fr-FR" sz="2000" kern="1200" dirty="0">
              <a:solidFill>
                <a:schemeClr val="tx1"/>
              </a:solidFill>
            </a:endParaRPr>
          </a:p>
          <a:p>
            <a:pPr marL="285750" indent="-285750" algn="just">
              <a:buFont typeface="Arial" panose="020B0604020202020204" pitchFamily="34" charset="0"/>
              <a:buChar char="•"/>
            </a:pPr>
            <a:endParaRPr lang="fr-FR" dirty="0"/>
          </a:p>
        </p:txBody>
      </p:sp>
    </p:spTree>
    <p:extLst>
      <p:ext uri="{BB962C8B-B14F-4D97-AF65-F5344CB8AC3E}">
        <p14:creationId xmlns:p14="http://schemas.microsoft.com/office/powerpoint/2010/main" val="720864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33064-17A2-1526-B6D0-D10381F31E26}"/>
              </a:ext>
            </a:extLst>
          </p:cNvPr>
          <p:cNvSpPr>
            <a:spLocks noGrp="1"/>
          </p:cNvSpPr>
          <p:nvPr>
            <p:ph type="title"/>
          </p:nvPr>
        </p:nvSpPr>
        <p:spPr/>
        <p:txBody>
          <a:bodyPr/>
          <a:lstStyle/>
          <a:p>
            <a:r>
              <a:rPr lang="fr-FR" dirty="0"/>
              <a:t>Missions de conseil </a:t>
            </a:r>
            <a:r>
              <a:rPr kumimoji="0" lang="fr-FR" sz="3000" b="1" i="0" u="none" strike="noStrike" kern="1200" cap="none" spc="0" normalizeH="0" baseline="0" noProof="0" dirty="0">
                <a:ln>
                  <a:noFill/>
                </a:ln>
                <a:solidFill>
                  <a:srgbClr val="285F83"/>
                </a:solidFill>
                <a:effectLst/>
                <a:uLnTx/>
                <a:uFillTx/>
                <a:latin typeface="Marianne" panose="02000000000000000000" pitchFamily="2" charset="0"/>
                <a:ea typeface="+mj-ea"/>
                <a:cs typeface="+mj-cs"/>
              </a:rPr>
              <a:t>: fonctionnement</a:t>
            </a:r>
            <a:endParaRPr lang="fr-FR" dirty="0"/>
          </a:p>
        </p:txBody>
      </p:sp>
      <p:sp>
        <p:nvSpPr>
          <p:cNvPr id="3" name="Espace réservé du texte 2">
            <a:extLst>
              <a:ext uri="{FF2B5EF4-FFF2-40B4-BE49-F238E27FC236}">
                <a16:creationId xmlns:a16="http://schemas.microsoft.com/office/drawing/2014/main" id="{90762920-83F4-8135-3231-A2EDEBD52743}"/>
              </a:ext>
            </a:extLst>
          </p:cNvPr>
          <p:cNvSpPr>
            <a:spLocks noGrp="1"/>
          </p:cNvSpPr>
          <p:nvPr>
            <p:ph type="body" sz="quarter" idx="22"/>
          </p:nvPr>
        </p:nvSpPr>
        <p:spPr>
          <a:xfrm>
            <a:off x="440631" y="1483544"/>
            <a:ext cx="9798744" cy="3646595"/>
          </a:xfrm>
        </p:spPr>
        <p:txBody>
          <a:bodyPr/>
          <a:lstStyle/>
          <a:p>
            <a:pPr marL="377825" marR="0" lvl="2" indent="-285750" algn="just" defTabSz="1007943" rtl="0" eaLnBrk="1" fontAlgn="auto" latinLnBrk="0" hangingPunct="1">
              <a:lnSpc>
                <a:spcPct val="100000"/>
              </a:lnSpc>
              <a:spcBef>
                <a:spcPts val="600"/>
              </a:spcBef>
              <a:spcAft>
                <a:spcPts val="0"/>
              </a:spcAft>
              <a:buClr>
                <a:srgbClr val="285F83"/>
              </a:buClr>
              <a:buSzTx/>
              <a:buFont typeface="Arial" panose="020B0604020202020204" pitchFamily="34" charset="0"/>
              <a:buChar char="•"/>
              <a:tabLst/>
              <a:defRPr/>
            </a:pPr>
            <a:r>
              <a:rPr kumimoji="0" lang="fr-FR" sz="2000" b="0" i="0" u="none" strike="noStrike" kern="1200" cap="none" spc="0" normalizeH="0" baseline="0" noProof="0" dirty="0">
                <a:ln>
                  <a:noFill/>
                </a:ln>
                <a:solidFill>
                  <a:srgbClr val="161616"/>
                </a:solidFill>
                <a:effectLst/>
                <a:uLnTx/>
                <a:uFillTx/>
                <a:latin typeface="Marianne" panose="02000000000000000000" pitchFamily="50" charset="0"/>
                <a:ea typeface="+mn-ea"/>
                <a:cs typeface="+mn-cs"/>
              </a:rPr>
              <a:t>Anticiper les obstacles juridiques en participant activement aux travaux des directions opérationnelles</a:t>
            </a:r>
          </a:p>
          <a:p>
            <a:pPr marL="377825" marR="0" lvl="2" indent="-285750" algn="just" defTabSz="1007943" rtl="0" eaLnBrk="1" fontAlgn="auto" latinLnBrk="0" hangingPunct="1">
              <a:lnSpc>
                <a:spcPct val="100000"/>
              </a:lnSpc>
              <a:spcBef>
                <a:spcPts val="600"/>
              </a:spcBef>
              <a:spcAft>
                <a:spcPts val="0"/>
              </a:spcAft>
              <a:buClr>
                <a:srgbClr val="285F83"/>
              </a:buClr>
              <a:buSzTx/>
              <a:buFont typeface="Arial" panose="020B0604020202020204" pitchFamily="34" charset="0"/>
              <a:buChar char="•"/>
              <a:tabLst/>
              <a:defRPr/>
            </a:pPr>
            <a:r>
              <a:rPr kumimoji="0" lang="fr-FR" sz="2000" b="0" i="0" u="none" strike="noStrike" kern="1200" cap="none" spc="0" normalizeH="0" baseline="0" noProof="0" dirty="0">
                <a:ln>
                  <a:noFill/>
                </a:ln>
                <a:solidFill>
                  <a:srgbClr val="161616"/>
                </a:solidFill>
                <a:effectLst/>
                <a:uLnTx/>
                <a:uFillTx/>
                <a:latin typeface="Marianne" panose="02000000000000000000" pitchFamily="50" charset="0"/>
                <a:ea typeface="+mn-ea"/>
                <a:cs typeface="+mn-cs"/>
              </a:rPr>
              <a:t>Comprendre les besoins des directions sur un plan technique et économique</a:t>
            </a:r>
          </a:p>
          <a:p>
            <a:pPr marL="377825" marR="0" lvl="2" indent="-285750" algn="just" defTabSz="1007943" rtl="0" eaLnBrk="1" fontAlgn="auto" latinLnBrk="0" hangingPunct="1">
              <a:lnSpc>
                <a:spcPct val="100000"/>
              </a:lnSpc>
              <a:spcBef>
                <a:spcPts val="600"/>
              </a:spcBef>
              <a:spcAft>
                <a:spcPts val="0"/>
              </a:spcAft>
              <a:buClr>
                <a:srgbClr val="285F83"/>
              </a:buClr>
              <a:buSzTx/>
              <a:buFont typeface="Arial" panose="020B0604020202020204" pitchFamily="34" charset="0"/>
              <a:buChar char="•"/>
              <a:tabLst/>
              <a:defRPr/>
            </a:pPr>
            <a:r>
              <a:rPr kumimoji="0" lang="fr-FR" sz="2000" b="0" i="0" u="none" strike="noStrike" kern="1200" cap="none" spc="0" normalizeH="0" baseline="0" noProof="0" dirty="0">
                <a:ln>
                  <a:noFill/>
                </a:ln>
                <a:solidFill>
                  <a:srgbClr val="161616"/>
                </a:solidFill>
                <a:effectLst/>
                <a:uLnTx/>
                <a:uFillTx/>
                <a:latin typeface="Marianne" panose="02000000000000000000" pitchFamily="50" charset="0"/>
                <a:ea typeface="+mn-ea"/>
                <a:cs typeface="+mn-cs"/>
              </a:rPr>
              <a:t>Imaginer les solutions juridiques rendant possibles les propositions des directions…</a:t>
            </a:r>
          </a:p>
          <a:p>
            <a:pPr marL="377825" marR="0" lvl="2" indent="-285750" algn="just" defTabSz="1007943" rtl="0" eaLnBrk="1" fontAlgn="auto" latinLnBrk="0" hangingPunct="1">
              <a:lnSpc>
                <a:spcPct val="100000"/>
              </a:lnSpc>
              <a:spcBef>
                <a:spcPts val="600"/>
              </a:spcBef>
              <a:spcAft>
                <a:spcPts val="0"/>
              </a:spcAft>
              <a:buClr>
                <a:srgbClr val="285F83"/>
              </a:buClr>
              <a:buSzTx/>
              <a:buFont typeface="Arial" panose="020B0604020202020204" pitchFamily="34" charset="0"/>
              <a:buChar char="•"/>
              <a:tabLst/>
              <a:defRPr/>
            </a:pPr>
            <a:r>
              <a:rPr kumimoji="0" lang="fr-FR" sz="2000" b="0" i="0" u="none" strike="noStrike" kern="1200" cap="none" spc="0" normalizeH="0" baseline="0" noProof="0" dirty="0">
                <a:ln>
                  <a:noFill/>
                </a:ln>
                <a:solidFill>
                  <a:srgbClr val="161616"/>
                </a:solidFill>
                <a:effectLst/>
                <a:uLnTx/>
                <a:uFillTx/>
                <a:latin typeface="Marianne" panose="02000000000000000000" pitchFamily="50" charset="0"/>
                <a:ea typeface="+mn-ea"/>
                <a:cs typeface="+mn-cs"/>
              </a:rPr>
              <a:t>… tout en garantissant la robustesse juridique des décisions de la CRE</a:t>
            </a:r>
          </a:p>
          <a:p>
            <a:endParaRPr lang="fr-FR" dirty="0"/>
          </a:p>
        </p:txBody>
      </p:sp>
    </p:spTree>
    <p:extLst>
      <p:ext uri="{BB962C8B-B14F-4D97-AF65-F5344CB8AC3E}">
        <p14:creationId xmlns:p14="http://schemas.microsoft.com/office/powerpoint/2010/main" val="2036066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0F8041-1764-F716-FAD8-C0EC6AC61522}"/>
              </a:ext>
            </a:extLst>
          </p:cNvPr>
          <p:cNvSpPr>
            <a:spLocks noGrp="1"/>
          </p:cNvSpPr>
          <p:nvPr>
            <p:ph type="title"/>
          </p:nvPr>
        </p:nvSpPr>
        <p:spPr/>
        <p:txBody>
          <a:bodyPr/>
          <a:lstStyle/>
          <a:p>
            <a:r>
              <a:rPr lang="fr-FR" dirty="0"/>
              <a:t>Appui au CoRDiS</a:t>
            </a:r>
          </a:p>
        </p:txBody>
      </p:sp>
      <p:sp>
        <p:nvSpPr>
          <p:cNvPr id="3" name="Espace réservé du texte 2">
            <a:extLst>
              <a:ext uri="{FF2B5EF4-FFF2-40B4-BE49-F238E27FC236}">
                <a16:creationId xmlns:a16="http://schemas.microsoft.com/office/drawing/2014/main" id="{11D64E62-5F60-50CE-882D-20A7ACFF5554}"/>
              </a:ext>
            </a:extLst>
          </p:cNvPr>
          <p:cNvSpPr>
            <a:spLocks noGrp="1"/>
          </p:cNvSpPr>
          <p:nvPr>
            <p:ph type="body" sz="quarter" idx="22"/>
          </p:nvPr>
        </p:nvSpPr>
        <p:spPr>
          <a:xfrm>
            <a:off x="440631" y="1211283"/>
            <a:ext cx="9798744" cy="6008913"/>
          </a:xfrm>
        </p:spPr>
        <p:txBody>
          <a:bodyPr/>
          <a:lstStyle/>
          <a:p>
            <a:r>
              <a:rPr lang="fr-FR" sz="1800" dirty="0"/>
              <a:t>La DAJ vient en appui des activités du CoRDiS en : </a:t>
            </a:r>
          </a:p>
          <a:p>
            <a:pPr algn="just"/>
            <a:r>
              <a:rPr lang="fr-FR" sz="1800" dirty="0"/>
              <a:t>	</a:t>
            </a:r>
            <a:r>
              <a:rPr lang="fr-FR" sz="1800" b="1" dirty="0"/>
              <a:t>- règlement des différends (RDD) : </a:t>
            </a:r>
          </a:p>
          <a:p>
            <a:pPr algn="just"/>
            <a:r>
              <a:rPr lang="fr-FR" sz="1800" dirty="0"/>
              <a:t>R. 134-10 du code de l’énergie : « </a:t>
            </a:r>
            <a:r>
              <a:rPr lang="fr-FR" sz="1800" i="1" dirty="0"/>
              <a:t>Dès l'enregistrement de la demande, le président du comité de règlement des différends et des sanctions désigne un </a:t>
            </a:r>
            <a:r>
              <a:rPr lang="fr-FR" sz="1800" b="1" i="1" dirty="0"/>
              <a:t>rapporteur parmi les agents de la Commission de régulation de l'énergie</a:t>
            </a:r>
            <a:r>
              <a:rPr lang="fr-FR" sz="1800" i="1" dirty="0"/>
              <a:t>. / Le rapporteur a pour mission d'instruire l'affaire, en toute indépendance, dans le respect du principe du contradictoire. Il peut proposer à cette fin au comité de règlement des différends et des sanctions toute mesure d'instruction</a:t>
            </a:r>
            <a:r>
              <a:rPr lang="fr-FR" sz="1800" dirty="0"/>
              <a:t>. »</a:t>
            </a:r>
          </a:p>
          <a:p>
            <a:pPr algn="just"/>
            <a:r>
              <a:rPr lang="fr-FR" sz="1800" dirty="0"/>
              <a:t>	</a:t>
            </a:r>
            <a:r>
              <a:rPr lang="fr-FR" sz="1800" b="1" dirty="0"/>
              <a:t>- procédures de sanction : </a:t>
            </a:r>
          </a:p>
          <a:p>
            <a:pPr algn="just"/>
            <a:r>
              <a:rPr lang="fr-FR" sz="1800" dirty="0"/>
              <a:t>L. 134-25-1 du code de l’énergie : « </a:t>
            </a:r>
            <a:r>
              <a:rPr lang="fr-FR" sz="1800" i="1" dirty="0"/>
              <a:t>Dès réception de la demande de sanction, sauf cas d'irrecevabilité manifeste, le président du comité de règlement des différends et des sanctions désigne un membre de ce comité, titulaire ou suppléant, chargé de l'instruction </a:t>
            </a:r>
            <a:r>
              <a:rPr lang="fr-FR" sz="1800" b="1" i="1" dirty="0"/>
              <a:t>avec le concours des agents de la Commission de régulation de l'énergie</a:t>
            </a:r>
            <a:r>
              <a:rPr lang="fr-FR" sz="1800" dirty="0"/>
              <a:t>. »</a:t>
            </a:r>
          </a:p>
          <a:p>
            <a:pPr algn="just"/>
            <a:r>
              <a:rPr lang="fr-FR" sz="1800" dirty="0"/>
              <a:t>R. 134-34 du code de l’énergie : « </a:t>
            </a:r>
            <a:r>
              <a:rPr lang="fr-FR" sz="1800" i="1" dirty="0"/>
              <a:t>Pour chaque affaire qui lui a été transmise, le président du comité de règlement des différends et des sanctions </a:t>
            </a:r>
            <a:r>
              <a:rPr lang="fr-FR" sz="1800" b="1" i="1" dirty="0"/>
              <a:t>désigne un rapporteur parmi les agents de la Commission de régulation de l'énergie qui n'ont pas connu de la procédure antérieurement</a:t>
            </a:r>
            <a:r>
              <a:rPr lang="fr-FR" sz="1800" i="1" dirty="0"/>
              <a:t>. / Ce rapporteur instruit l'affaire dans les mêmes conditions et selon les mêmes modalités que celles prévues à l'article R. 134-10.</a:t>
            </a:r>
            <a:r>
              <a:rPr lang="fr-FR" sz="1800" dirty="0"/>
              <a:t> »</a:t>
            </a:r>
          </a:p>
          <a:p>
            <a:pPr algn="just"/>
            <a:r>
              <a:rPr lang="fr-FR" sz="1800" dirty="0"/>
              <a:t>=&gt; + activités de gestion du « greffe » du CoRDiS : assurer les échanges contradictoires entre les parties, organiser les séances…</a:t>
            </a:r>
          </a:p>
        </p:txBody>
      </p:sp>
    </p:spTree>
    <p:extLst>
      <p:ext uri="{BB962C8B-B14F-4D97-AF65-F5344CB8AC3E}">
        <p14:creationId xmlns:p14="http://schemas.microsoft.com/office/powerpoint/2010/main" val="584889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33064-17A2-1526-B6D0-D10381F31E26}"/>
              </a:ext>
            </a:extLst>
          </p:cNvPr>
          <p:cNvSpPr>
            <a:spLocks noGrp="1"/>
          </p:cNvSpPr>
          <p:nvPr>
            <p:ph type="title"/>
          </p:nvPr>
        </p:nvSpPr>
        <p:spPr/>
        <p:txBody>
          <a:bodyPr/>
          <a:lstStyle/>
          <a:p>
            <a:r>
              <a:rPr lang="fr-FR" dirty="0"/>
              <a:t>Composition du CoRDiS</a:t>
            </a:r>
          </a:p>
        </p:txBody>
      </p:sp>
      <p:sp>
        <p:nvSpPr>
          <p:cNvPr id="3" name="Espace réservé du texte 2">
            <a:extLst>
              <a:ext uri="{FF2B5EF4-FFF2-40B4-BE49-F238E27FC236}">
                <a16:creationId xmlns:a16="http://schemas.microsoft.com/office/drawing/2014/main" id="{90762920-83F4-8135-3231-A2EDEBD52743}"/>
              </a:ext>
            </a:extLst>
          </p:cNvPr>
          <p:cNvSpPr>
            <a:spLocks noGrp="1"/>
          </p:cNvSpPr>
          <p:nvPr>
            <p:ph type="body" sz="quarter" idx="22"/>
          </p:nvPr>
        </p:nvSpPr>
        <p:spPr>
          <a:xfrm>
            <a:off x="440631" y="1483544"/>
            <a:ext cx="9798744" cy="5441171"/>
          </a:xfrm>
        </p:spPr>
        <p:txBody>
          <a:bodyPr/>
          <a:lstStyle/>
          <a:p>
            <a:pPr marL="0" marR="0" lvl="0" indent="0" algn="just" defTabSz="457200" rtl="0" eaLnBrk="1" fontAlgn="auto" latinLnBrk="0" hangingPunct="1">
              <a:lnSpc>
                <a:spcPct val="100000"/>
              </a:lnSpc>
              <a:spcBef>
                <a:spcPts val="0"/>
              </a:spcBef>
              <a:spcAft>
                <a:spcPts val="0"/>
              </a:spcAft>
              <a:buClr>
                <a:srgbClr val="429188"/>
              </a:buClr>
              <a:buSzTx/>
              <a:buFontTx/>
              <a:buNone/>
              <a:tabLst/>
              <a:defRPr/>
            </a:pPr>
            <a:r>
              <a:rPr kumimoji="0" lang="fr-FR" sz="2400" b="0"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Créé en 2006 par la loi du 7 décembre 2006 relative au secteur de l’énergie et effectif en 2007, le CoRDiS est composé de </a:t>
            </a:r>
            <a:r>
              <a:rPr kumimoji="0" lang="fr-FR" sz="2400" b="1"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4 membres titulaires </a:t>
            </a:r>
            <a:r>
              <a:rPr kumimoji="0" lang="fr-FR" sz="2400" b="0"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et de 4</a:t>
            </a:r>
            <a:r>
              <a:rPr kumimoji="0" lang="fr-FR" sz="2400" b="1"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 membres suppléants</a:t>
            </a:r>
            <a:r>
              <a:rPr kumimoji="0" lang="fr-FR" sz="2400" b="0"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 (désignés selon les mêmes règles que les membres titulaires) </a:t>
            </a:r>
            <a:r>
              <a:rPr kumimoji="0" lang="fr-FR" sz="2400" b="1"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endParaRPr>
          </a:p>
          <a:p>
            <a:pPr marL="935038" marR="0" lvl="1" indent="-285750" algn="just" defTabSz="457200" rtl="0" eaLnBrk="1" fontAlgn="auto" latinLnBrk="0" hangingPunct="1">
              <a:lnSpc>
                <a:spcPct val="100000"/>
              </a:lnSpc>
              <a:spcBef>
                <a:spcPts val="0"/>
              </a:spcBef>
              <a:spcAft>
                <a:spcPts val="0"/>
              </a:spcAft>
              <a:buClr>
                <a:srgbClr val="429188"/>
              </a:buClr>
              <a:buSzTx/>
              <a:buFontTx/>
              <a:buNone/>
              <a:tabLst/>
              <a:defRPr/>
            </a:pPr>
            <a:r>
              <a:rPr kumimoji="0" lang="fr-FR" sz="2400" b="1"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2 conseillers d’</a:t>
            </a:r>
            <a:r>
              <a:rPr kumimoji="0" lang="fr-FR" altLang="ja-JP" sz="2400" b="1"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État </a:t>
            </a:r>
            <a:r>
              <a:rPr kumimoji="0" lang="fr-FR" altLang="ja-JP" sz="2400" b="0"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désignés par le Vice-président du Conseil d’État ;</a:t>
            </a:r>
            <a:endParaRPr kumimoji="0" lang="fr-FR" sz="2400" b="1"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endParaRPr>
          </a:p>
          <a:p>
            <a:pPr marL="935038" marR="0" lvl="1" indent="-285750" algn="just" defTabSz="457200" rtl="0" eaLnBrk="1" fontAlgn="auto" latinLnBrk="0" hangingPunct="1">
              <a:lnSpc>
                <a:spcPct val="100000"/>
              </a:lnSpc>
              <a:spcBef>
                <a:spcPts val="0"/>
              </a:spcBef>
              <a:spcAft>
                <a:spcPts val="0"/>
              </a:spcAft>
              <a:buClr>
                <a:srgbClr val="429188"/>
              </a:buClr>
              <a:buSzTx/>
              <a:buFontTx/>
              <a:buNone/>
              <a:tabLst/>
              <a:defRPr/>
            </a:pPr>
            <a:r>
              <a:rPr kumimoji="0" lang="fr-FR" sz="2400" b="1"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2 conseillers à la Cour de cassation </a:t>
            </a:r>
            <a:r>
              <a:rPr kumimoji="0" lang="fr-FR" sz="2400" b="0"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désignés par le premier Président de la Cour de cassation.</a:t>
            </a:r>
          </a:p>
          <a:p>
            <a:pPr marL="285750" marR="0" lvl="1" indent="-285750" algn="just" defTabSz="457200" rtl="0" eaLnBrk="1" fontAlgn="auto" latinLnBrk="0" hangingPunct="1">
              <a:lnSpc>
                <a:spcPct val="100000"/>
              </a:lnSpc>
              <a:spcBef>
                <a:spcPts val="0"/>
              </a:spcBef>
              <a:spcAft>
                <a:spcPts val="0"/>
              </a:spcAft>
              <a:buClr>
                <a:srgbClr val="429188"/>
              </a:buClr>
              <a:buSzTx/>
              <a:buFontTx/>
              <a:buNone/>
              <a:tabLst/>
              <a:defRPr/>
            </a:pPr>
            <a:endParaRPr kumimoji="0" lang="fr-FR" sz="2400" b="0"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endParaRPr>
          </a:p>
          <a:p>
            <a:pPr marL="285750" marR="0" lvl="1" indent="-285750" algn="just" defTabSz="457200" rtl="0" eaLnBrk="1" fontAlgn="auto" latinLnBrk="0" hangingPunct="1">
              <a:lnSpc>
                <a:spcPct val="100000"/>
              </a:lnSpc>
              <a:spcBef>
                <a:spcPts val="0"/>
              </a:spcBef>
              <a:spcAft>
                <a:spcPts val="0"/>
              </a:spcAft>
              <a:buClr>
                <a:srgbClr val="429188"/>
              </a:buClr>
              <a:buSzTx/>
              <a:buFontTx/>
              <a:buNone/>
              <a:tabLst/>
              <a:defRPr/>
            </a:pPr>
            <a:r>
              <a:rPr kumimoji="0" lang="fr-FR" sz="2400" b="0"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Aucune règle de parité n’est prévue.</a:t>
            </a:r>
          </a:p>
          <a:p>
            <a:pPr marL="285750" marR="0" lvl="1" indent="-285750" algn="just" defTabSz="457200" rtl="0" eaLnBrk="1" fontAlgn="auto" latinLnBrk="0" hangingPunct="1">
              <a:lnSpc>
                <a:spcPct val="100000"/>
              </a:lnSpc>
              <a:spcBef>
                <a:spcPts val="0"/>
              </a:spcBef>
              <a:spcAft>
                <a:spcPts val="0"/>
              </a:spcAft>
              <a:buClr>
                <a:srgbClr val="429188"/>
              </a:buClr>
              <a:buSzTx/>
              <a:buFontTx/>
              <a:buNone/>
              <a:tabLst/>
              <a:defRPr/>
            </a:pPr>
            <a:r>
              <a:rPr kumimoji="0" lang="fr-FR" sz="2400" b="0"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Article de référence : L. 132-3 du code de l’énergie</a:t>
            </a:r>
          </a:p>
          <a:p>
            <a:endParaRPr lang="fr-FR" dirty="0"/>
          </a:p>
        </p:txBody>
      </p:sp>
    </p:spTree>
    <p:extLst>
      <p:ext uri="{BB962C8B-B14F-4D97-AF65-F5344CB8AC3E}">
        <p14:creationId xmlns:p14="http://schemas.microsoft.com/office/powerpoint/2010/main" val="340696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290C2D-F9F3-0B71-3654-386A6DB10EA6}"/>
              </a:ext>
            </a:extLst>
          </p:cNvPr>
          <p:cNvSpPr>
            <a:spLocks noGrp="1"/>
          </p:cNvSpPr>
          <p:nvPr>
            <p:ph type="title"/>
          </p:nvPr>
        </p:nvSpPr>
        <p:spPr/>
        <p:txBody>
          <a:bodyPr/>
          <a:lstStyle/>
          <a:p>
            <a:r>
              <a:rPr lang="fr-FR" dirty="0"/>
              <a:t>Composition du CoRDiS</a:t>
            </a:r>
          </a:p>
        </p:txBody>
      </p:sp>
      <p:sp>
        <p:nvSpPr>
          <p:cNvPr id="3" name="Espace réservé du texte 2">
            <a:extLst>
              <a:ext uri="{FF2B5EF4-FFF2-40B4-BE49-F238E27FC236}">
                <a16:creationId xmlns:a16="http://schemas.microsoft.com/office/drawing/2014/main" id="{59CD57A8-5AD4-92BD-0C5B-791CD6544895}"/>
              </a:ext>
            </a:extLst>
          </p:cNvPr>
          <p:cNvSpPr>
            <a:spLocks noGrp="1"/>
          </p:cNvSpPr>
          <p:nvPr>
            <p:ph type="body" sz="quarter" idx="22"/>
          </p:nvPr>
        </p:nvSpPr>
        <p:spPr>
          <a:xfrm>
            <a:off x="440631" y="1483545"/>
            <a:ext cx="9798744" cy="4762876"/>
          </a:xfrm>
        </p:spPr>
        <p:txBody>
          <a:bodyPr/>
          <a:lstStyle/>
          <a:p>
            <a:pPr marL="0" marR="0" lvl="0" indent="0" algn="just" defTabSz="457200" rtl="0" eaLnBrk="1" fontAlgn="auto" latinLnBrk="0" hangingPunct="1">
              <a:lnSpc>
                <a:spcPct val="100000"/>
              </a:lnSpc>
              <a:spcBef>
                <a:spcPts val="0"/>
              </a:spcBef>
              <a:spcAft>
                <a:spcPts val="0"/>
              </a:spcAft>
              <a:buClr>
                <a:srgbClr val="429188"/>
              </a:buClr>
              <a:buSzTx/>
              <a:buFontTx/>
              <a:buNone/>
              <a:tabLst/>
              <a:defRPr/>
            </a:pPr>
            <a:r>
              <a:rPr kumimoji="0" lang="fr-FR" sz="2000" b="0"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Les membres du CoRDiS sont nommés pour une durée de </a:t>
            </a:r>
            <a:r>
              <a:rPr kumimoji="0" lang="fr-FR" sz="2000" b="1"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six ans non renouvelable</a:t>
            </a:r>
            <a:r>
              <a:rPr kumimoji="0" lang="fr-FR" sz="2000" b="0"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 Les conditions de leur révocabilité sont les mêmes que pour les membres du collège.</a:t>
            </a:r>
          </a:p>
          <a:p>
            <a:pPr marL="0" marR="0" lvl="0" indent="0" algn="just" defTabSz="457200" rtl="0" eaLnBrk="1" fontAlgn="auto" latinLnBrk="0" hangingPunct="1">
              <a:lnSpc>
                <a:spcPct val="100000"/>
              </a:lnSpc>
              <a:spcBef>
                <a:spcPts val="0"/>
              </a:spcBef>
              <a:spcAft>
                <a:spcPts val="0"/>
              </a:spcAft>
              <a:buClr>
                <a:srgbClr val="429188"/>
              </a:buClr>
              <a:buSzTx/>
              <a:buFontTx/>
              <a:buNone/>
              <a:tabLst/>
              <a:defRPr/>
            </a:pPr>
            <a:endParaRPr kumimoji="0" lang="fr-FR" sz="2000" b="0"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endParaRPr>
          </a:p>
          <a:p>
            <a:pPr marL="935038" marR="0" lvl="1" indent="-285750" algn="just" defTabSz="457200" rtl="0" eaLnBrk="1" fontAlgn="auto" latinLnBrk="0" hangingPunct="1">
              <a:lnSpc>
                <a:spcPct val="100000"/>
              </a:lnSpc>
              <a:spcBef>
                <a:spcPts val="0"/>
              </a:spcBef>
              <a:spcAft>
                <a:spcPts val="0"/>
              </a:spcAft>
              <a:buClr>
                <a:srgbClr val="429188"/>
              </a:buClr>
              <a:buSzTx/>
              <a:buFontTx/>
              <a:buNone/>
              <a:tabLst/>
              <a:defRPr/>
            </a:pPr>
            <a:r>
              <a:rPr kumimoji="0" lang="fr-FR" sz="2000" b="0" i="0" u="none" strike="noStrike" kern="1200" cap="none" spc="0" normalizeH="0" baseline="0" noProof="0" dirty="0">
                <a:ln>
                  <a:noFill/>
                </a:ln>
                <a:solidFill>
                  <a:prstClr val="black"/>
                </a:solidFill>
                <a:effectLst/>
                <a:uLnTx/>
                <a:uFillTx/>
                <a:latin typeface="Franklin Gothic Book"/>
                <a:ea typeface="+mn-ea"/>
                <a:cs typeface="+mn-cs"/>
              </a:rPr>
              <a:t>« </a:t>
            </a:r>
            <a:r>
              <a:rPr kumimoji="0" lang="fr-FR" sz="2000" b="0" i="1" u="none" strike="noStrike" kern="1200" cap="none" spc="0" normalizeH="0" baseline="0" noProof="0" dirty="0">
                <a:ln>
                  <a:noFill/>
                </a:ln>
                <a:solidFill>
                  <a:prstClr val="black"/>
                </a:solidFill>
                <a:effectLst/>
                <a:uLnTx/>
                <a:uFillTx/>
                <a:latin typeface="Franklin Gothic Book"/>
                <a:ea typeface="+mn-ea"/>
                <a:cs typeface="+mn-cs"/>
              </a:rPr>
              <a:t>Il ne peut être mis fin aux fonctions d'un membre du collège que dans les formes prévues pour sa nomination soit en cas de démission, soit, sur proposition du président ou d'un tiers des membres du collège, après délibération, à la majorité des trois quarts des autres membres du collège que l'intéressé, constatant un manquement grave à ses obligations légales ou une incapacité définitive empêchant la poursuite de son mandat</a:t>
            </a:r>
            <a:r>
              <a:rPr kumimoji="0" lang="fr-FR" sz="2000" b="0" i="0" u="none" strike="noStrike" kern="1200" cap="none" spc="0" normalizeH="0" baseline="0" noProof="0" dirty="0">
                <a:ln>
                  <a:noFill/>
                </a:ln>
                <a:solidFill>
                  <a:prstClr val="black"/>
                </a:solidFill>
                <a:effectLst/>
                <a:uLnTx/>
                <a:uFillTx/>
                <a:latin typeface="Franklin Gothic Book"/>
                <a:ea typeface="+mn-ea"/>
                <a:cs typeface="+mn-cs"/>
              </a:rPr>
              <a:t>. » (art. 6 de la loi n° 2017-55)</a:t>
            </a:r>
            <a:endParaRPr kumimoji="0" lang="fr-FR" sz="2000" b="1"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FR" sz="2000" b="0" i="0" u="none" strike="noStrike" kern="1200" cap="none" spc="0" normalizeH="0" baseline="0" noProof="0" dirty="0">
              <a:ln>
                <a:noFill/>
              </a:ln>
              <a:solidFill>
                <a:prstClr val="black"/>
              </a:solidFill>
              <a:effectLst/>
              <a:uLnTx/>
              <a:uFillTx/>
              <a:latin typeface="Franklin Gothic Book"/>
              <a:ea typeface="ＭＳ Ｐゴシック" pitchFamily="34"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Franklin Gothic Book"/>
                <a:ea typeface="ＭＳ Ｐゴシック" pitchFamily="34" charset="-128"/>
                <a:cs typeface="Times New Roman" panose="02020603050405020304" pitchFamily="18" charset="0"/>
              </a:rPr>
              <a:t>Les mandats de membre du collège et de membre du CoRDiS sont incompatibles.</a:t>
            </a:r>
          </a:p>
          <a:p>
            <a:r>
              <a:rPr lang="fr-FR" sz="2000" dirty="0">
                <a:solidFill>
                  <a:prstClr val="black"/>
                </a:solidFill>
                <a:latin typeface="Franklin Gothic Book"/>
                <a:ea typeface="ＭＳ Ｐゴシック" pitchFamily="34" charset="-128"/>
                <a:cs typeface="Times New Roman" panose="02020603050405020304" pitchFamily="18" charset="0"/>
              </a:rPr>
              <a:t>Le mandat de membre du comité est incompatible avec un mandat dans une autre AAI.</a:t>
            </a:r>
          </a:p>
          <a:p>
            <a:r>
              <a:rPr lang="fr-FR" sz="2000" dirty="0">
                <a:solidFill>
                  <a:prstClr val="black"/>
                </a:solidFill>
                <a:latin typeface="Franklin Gothic Book"/>
                <a:ea typeface="ＭＳ Ｐゴシック" pitchFamily="34" charset="-128"/>
                <a:cs typeface="Times New Roman" panose="02020603050405020304" pitchFamily="18" charset="0"/>
              </a:rPr>
              <a:t>Le président du CoRDiS est nommé par décret parmi les membres issu du Conseil d’Etat</a:t>
            </a:r>
          </a:p>
        </p:txBody>
      </p:sp>
    </p:spTree>
    <p:extLst>
      <p:ext uri="{BB962C8B-B14F-4D97-AF65-F5344CB8AC3E}">
        <p14:creationId xmlns:p14="http://schemas.microsoft.com/office/powerpoint/2010/main" val="2646004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21A99D-15B1-B5D8-5D11-0E49FF60439C}"/>
              </a:ext>
            </a:extLst>
          </p:cNvPr>
          <p:cNvSpPr>
            <a:spLocks noGrp="1"/>
          </p:cNvSpPr>
          <p:nvPr>
            <p:ph type="title"/>
          </p:nvPr>
        </p:nvSpPr>
        <p:spPr/>
        <p:txBody>
          <a:bodyPr/>
          <a:lstStyle/>
          <a:p>
            <a:r>
              <a:rPr lang="fr-FR" dirty="0"/>
              <a:t>Sommaire</a:t>
            </a:r>
          </a:p>
        </p:txBody>
      </p:sp>
      <p:sp>
        <p:nvSpPr>
          <p:cNvPr id="3" name="Espace réservé du texte 2">
            <a:extLst>
              <a:ext uri="{FF2B5EF4-FFF2-40B4-BE49-F238E27FC236}">
                <a16:creationId xmlns:a16="http://schemas.microsoft.com/office/drawing/2014/main" id="{C2B41D89-4528-BE1C-1DDA-5C9B6AD3810B}"/>
              </a:ext>
            </a:extLst>
          </p:cNvPr>
          <p:cNvSpPr>
            <a:spLocks noGrp="1"/>
          </p:cNvSpPr>
          <p:nvPr>
            <p:ph type="body" sz="quarter" idx="21"/>
          </p:nvPr>
        </p:nvSpPr>
        <p:spPr/>
        <p:txBody>
          <a:bodyPr/>
          <a:lstStyle/>
          <a:p>
            <a:r>
              <a:rPr lang="fr-FR" dirty="0"/>
              <a:t>Présentation de la CRE</a:t>
            </a:r>
          </a:p>
        </p:txBody>
      </p:sp>
      <p:sp>
        <p:nvSpPr>
          <p:cNvPr id="4" name="Espace réservé du texte 3">
            <a:extLst>
              <a:ext uri="{FF2B5EF4-FFF2-40B4-BE49-F238E27FC236}">
                <a16:creationId xmlns:a16="http://schemas.microsoft.com/office/drawing/2014/main" id="{DF974F23-C0FF-1710-0506-70FAF9765965}"/>
              </a:ext>
            </a:extLst>
          </p:cNvPr>
          <p:cNvSpPr>
            <a:spLocks noGrp="1"/>
          </p:cNvSpPr>
          <p:nvPr>
            <p:ph type="body" sz="quarter" idx="22"/>
          </p:nvPr>
        </p:nvSpPr>
        <p:spPr/>
        <p:txBody>
          <a:bodyPr/>
          <a:lstStyle/>
          <a:p>
            <a:r>
              <a:rPr lang="fr-FR" dirty="0"/>
              <a:t>00</a:t>
            </a:r>
          </a:p>
        </p:txBody>
      </p:sp>
      <p:sp>
        <p:nvSpPr>
          <p:cNvPr id="5" name="Espace réservé du texte 4">
            <a:extLst>
              <a:ext uri="{FF2B5EF4-FFF2-40B4-BE49-F238E27FC236}">
                <a16:creationId xmlns:a16="http://schemas.microsoft.com/office/drawing/2014/main" id="{EF9BFD9E-31D1-6110-3396-D0AD2E1FD5D4}"/>
              </a:ext>
            </a:extLst>
          </p:cNvPr>
          <p:cNvSpPr>
            <a:spLocks noGrp="1"/>
          </p:cNvSpPr>
          <p:nvPr>
            <p:ph type="body" sz="quarter" idx="23"/>
          </p:nvPr>
        </p:nvSpPr>
        <p:spPr/>
        <p:txBody>
          <a:bodyPr/>
          <a:lstStyle/>
          <a:p>
            <a:r>
              <a:rPr lang="fr-FR" dirty="0"/>
              <a:t>Présentation de la DAJ</a:t>
            </a:r>
          </a:p>
        </p:txBody>
      </p:sp>
      <p:sp>
        <p:nvSpPr>
          <p:cNvPr id="6" name="Espace réservé du texte 5">
            <a:extLst>
              <a:ext uri="{FF2B5EF4-FFF2-40B4-BE49-F238E27FC236}">
                <a16:creationId xmlns:a16="http://schemas.microsoft.com/office/drawing/2014/main" id="{D84EC7E0-DE8E-0605-37C9-93B99C11CE42}"/>
              </a:ext>
            </a:extLst>
          </p:cNvPr>
          <p:cNvSpPr>
            <a:spLocks noGrp="1"/>
          </p:cNvSpPr>
          <p:nvPr>
            <p:ph type="body" sz="quarter" idx="24"/>
          </p:nvPr>
        </p:nvSpPr>
        <p:spPr/>
        <p:txBody>
          <a:bodyPr/>
          <a:lstStyle/>
          <a:p>
            <a:r>
              <a:rPr lang="fr-FR" dirty="0"/>
              <a:t>00</a:t>
            </a:r>
          </a:p>
        </p:txBody>
      </p:sp>
    </p:spTree>
    <p:extLst>
      <p:ext uri="{BB962C8B-B14F-4D97-AF65-F5344CB8AC3E}">
        <p14:creationId xmlns:p14="http://schemas.microsoft.com/office/powerpoint/2010/main" val="224017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2AD7109-CF08-C6CC-5901-45B0F26D0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655" y="795174"/>
            <a:ext cx="1591665" cy="230348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771945A9-EE62-E688-600F-08B52A0FEFC9}"/>
              </a:ext>
            </a:extLst>
          </p:cNvPr>
          <p:cNvSpPr txBox="1"/>
          <p:nvPr/>
        </p:nvSpPr>
        <p:spPr>
          <a:xfrm>
            <a:off x="854655" y="3229490"/>
            <a:ext cx="1686296" cy="646331"/>
          </a:xfrm>
          <a:prstGeom prst="rect">
            <a:avLst/>
          </a:prstGeom>
          <a:noFill/>
        </p:spPr>
        <p:txBody>
          <a:bodyPr wrap="square">
            <a:spAutoFit/>
          </a:bodyPr>
          <a:lstStyle/>
          <a:p>
            <a:r>
              <a:rPr lang="fr-FR" dirty="0"/>
              <a:t>Thierry TUOT,         président</a:t>
            </a:r>
          </a:p>
        </p:txBody>
      </p:sp>
      <p:pic>
        <p:nvPicPr>
          <p:cNvPr id="1028" name="Picture 4">
            <a:extLst>
              <a:ext uri="{FF2B5EF4-FFF2-40B4-BE49-F238E27FC236}">
                <a16:creationId xmlns:a16="http://schemas.microsoft.com/office/drawing/2014/main" id="{C6240BC8-1183-4A5C-57B1-04F62ECA8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461" y="795174"/>
            <a:ext cx="1804100" cy="2303489"/>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216F24C7-0963-172F-403D-937563F4977C}"/>
              </a:ext>
            </a:extLst>
          </p:cNvPr>
          <p:cNvSpPr txBox="1"/>
          <p:nvPr/>
        </p:nvSpPr>
        <p:spPr>
          <a:xfrm>
            <a:off x="3021733" y="3229490"/>
            <a:ext cx="2220685" cy="523220"/>
          </a:xfrm>
          <a:prstGeom prst="rect">
            <a:avLst/>
          </a:prstGeom>
          <a:noFill/>
        </p:spPr>
        <p:txBody>
          <a:bodyPr wrap="square">
            <a:spAutoFit/>
          </a:bodyPr>
          <a:lstStyle/>
          <a:p>
            <a:r>
              <a:rPr lang="fr-FR" sz="1400" dirty="0"/>
              <a:t>Henri DE LAROSIERE DE CHAMPFEU</a:t>
            </a:r>
          </a:p>
        </p:txBody>
      </p:sp>
      <p:pic>
        <p:nvPicPr>
          <p:cNvPr id="1030" name="Picture 6">
            <a:extLst>
              <a:ext uri="{FF2B5EF4-FFF2-40B4-BE49-F238E27FC236}">
                <a16:creationId xmlns:a16="http://schemas.microsoft.com/office/drawing/2014/main" id="{7D68A27F-C778-B647-22F5-EFBDC3684D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188" y="3839833"/>
            <a:ext cx="1704045" cy="190853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8C6745E9-6080-4B25-19E2-EBFCEB04277A}"/>
              </a:ext>
            </a:extLst>
          </p:cNvPr>
          <p:cNvSpPr txBox="1"/>
          <p:nvPr/>
        </p:nvSpPr>
        <p:spPr>
          <a:xfrm>
            <a:off x="3099475" y="5925188"/>
            <a:ext cx="1704045" cy="646331"/>
          </a:xfrm>
          <a:prstGeom prst="rect">
            <a:avLst/>
          </a:prstGeom>
          <a:noFill/>
        </p:spPr>
        <p:txBody>
          <a:bodyPr wrap="square">
            <a:spAutoFit/>
          </a:bodyPr>
          <a:lstStyle/>
          <a:p>
            <a:r>
              <a:rPr lang="fr-FR" dirty="0" err="1"/>
              <a:t>Fanélie</a:t>
            </a:r>
            <a:r>
              <a:rPr lang="fr-FR" dirty="0"/>
              <a:t> DUCLOZ</a:t>
            </a:r>
          </a:p>
        </p:txBody>
      </p:sp>
      <p:pic>
        <p:nvPicPr>
          <p:cNvPr id="1032" name="Picture 8">
            <a:extLst>
              <a:ext uri="{FF2B5EF4-FFF2-40B4-BE49-F238E27FC236}">
                <a16:creationId xmlns:a16="http://schemas.microsoft.com/office/drawing/2014/main" id="{2D78589B-5EF4-3594-8D75-2197E8CF60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656" y="3875821"/>
            <a:ext cx="1591664" cy="1872542"/>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A5CF275C-3428-5B1F-3356-96B6E84C5471}"/>
              </a:ext>
            </a:extLst>
          </p:cNvPr>
          <p:cNvSpPr txBox="1"/>
          <p:nvPr/>
        </p:nvSpPr>
        <p:spPr>
          <a:xfrm>
            <a:off x="717967" y="5925188"/>
            <a:ext cx="2360221" cy="646331"/>
          </a:xfrm>
          <a:prstGeom prst="rect">
            <a:avLst/>
          </a:prstGeom>
          <a:noFill/>
        </p:spPr>
        <p:txBody>
          <a:bodyPr wrap="square">
            <a:spAutoFit/>
          </a:bodyPr>
          <a:lstStyle/>
          <a:p>
            <a:r>
              <a:rPr lang="fr-FR" dirty="0"/>
              <a:t>Laurent-Xavier SIMONEL</a:t>
            </a:r>
          </a:p>
        </p:txBody>
      </p:sp>
      <p:sp>
        <p:nvSpPr>
          <p:cNvPr id="12" name="ZoneTexte 11">
            <a:extLst>
              <a:ext uri="{FF2B5EF4-FFF2-40B4-BE49-F238E27FC236}">
                <a16:creationId xmlns:a16="http://schemas.microsoft.com/office/drawing/2014/main" id="{3435C81B-9451-5F2B-F37F-8184A60C8293}"/>
              </a:ext>
            </a:extLst>
          </p:cNvPr>
          <p:cNvSpPr txBox="1"/>
          <p:nvPr/>
        </p:nvSpPr>
        <p:spPr>
          <a:xfrm>
            <a:off x="619432" y="6721437"/>
            <a:ext cx="4823491" cy="646331"/>
          </a:xfrm>
          <a:prstGeom prst="rect">
            <a:avLst/>
          </a:prstGeom>
          <a:noFill/>
        </p:spPr>
        <p:txBody>
          <a:bodyPr wrap="square" rtlCol="0">
            <a:spAutoFit/>
          </a:bodyPr>
          <a:lstStyle/>
          <a:p>
            <a:pPr algn="ctr"/>
            <a:r>
              <a:rPr lang="fr-FR" dirty="0"/>
              <a:t>Membres titulaires</a:t>
            </a:r>
          </a:p>
          <a:p>
            <a:r>
              <a:rPr lang="fr-FR" dirty="0"/>
              <a:t>Conseil d’Etat             Cour de Cassation</a:t>
            </a:r>
          </a:p>
        </p:txBody>
      </p:sp>
      <p:pic>
        <p:nvPicPr>
          <p:cNvPr id="1036" name="Picture 12">
            <a:extLst>
              <a:ext uri="{FF2B5EF4-FFF2-40B4-BE49-F238E27FC236}">
                <a16:creationId xmlns:a16="http://schemas.microsoft.com/office/drawing/2014/main" id="{B6D9D182-540B-850C-BEBD-BA9AF8CFE0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1696" y="795173"/>
            <a:ext cx="1995462" cy="2303489"/>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a:extLst>
              <a:ext uri="{FF2B5EF4-FFF2-40B4-BE49-F238E27FC236}">
                <a16:creationId xmlns:a16="http://schemas.microsoft.com/office/drawing/2014/main" id="{C1A09FA6-1937-2823-0B35-A9761EBA53FC}"/>
              </a:ext>
            </a:extLst>
          </p:cNvPr>
          <p:cNvSpPr txBox="1"/>
          <p:nvPr/>
        </p:nvSpPr>
        <p:spPr>
          <a:xfrm>
            <a:off x="7990050" y="3193971"/>
            <a:ext cx="2131740" cy="646331"/>
          </a:xfrm>
          <a:prstGeom prst="rect">
            <a:avLst/>
          </a:prstGeom>
          <a:noFill/>
        </p:spPr>
        <p:txBody>
          <a:bodyPr wrap="square">
            <a:spAutoFit/>
          </a:bodyPr>
          <a:lstStyle/>
          <a:p>
            <a:r>
              <a:rPr lang="fr-FR" dirty="0"/>
              <a:t>Françoise SALOMON</a:t>
            </a:r>
          </a:p>
        </p:txBody>
      </p:sp>
      <p:pic>
        <p:nvPicPr>
          <p:cNvPr id="1040" name="Picture 16" descr="Sylvaine Poillot Peruzzetto">
            <a:extLst>
              <a:ext uri="{FF2B5EF4-FFF2-40B4-BE49-F238E27FC236}">
                <a16:creationId xmlns:a16="http://schemas.microsoft.com/office/drawing/2014/main" id="{8B4ADD08-4293-32A5-BA25-798FF1F2A0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5419" y="3846176"/>
            <a:ext cx="1941738" cy="1902188"/>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a:extLst>
              <a:ext uri="{FF2B5EF4-FFF2-40B4-BE49-F238E27FC236}">
                <a16:creationId xmlns:a16="http://schemas.microsoft.com/office/drawing/2014/main" id="{EC5A9980-85A9-72F3-31D4-A1CDB1A146E5}"/>
              </a:ext>
            </a:extLst>
          </p:cNvPr>
          <p:cNvSpPr txBox="1"/>
          <p:nvPr/>
        </p:nvSpPr>
        <p:spPr>
          <a:xfrm>
            <a:off x="7800010" y="5921186"/>
            <a:ext cx="2555273" cy="646331"/>
          </a:xfrm>
          <a:prstGeom prst="rect">
            <a:avLst/>
          </a:prstGeom>
          <a:noFill/>
        </p:spPr>
        <p:txBody>
          <a:bodyPr wrap="square">
            <a:spAutoFit/>
          </a:bodyPr>
          <a:lstStyle/>
          <a:p>
            <a:r>
              <a:rPr lang="fr-FR" dirty="0"/>
              <a:t>Sylvaine POILLOT-PERUZZETTO</a:t>
            </a:r>
          </a:p>
        </p:txBody>
      </p:sp>
      <p:sp>
        <p:nvSpPr>
          <p:cNvPr id="19" name="ZoneTexte 18">
            <a:extLst>
              <a:ext uri="{FF2B5EF4-FFF2-40B4-BE49-F238E27FC236}">
                <a16:creationId xmlns:a16="http://schemas.microsoft.com/office/drawing/2014/main" id="{EC6FCD0D-316D-95D3-9CF1-F33AD65147A0}"/>
              </a:ext>
            </a:extLst>
          </p:cNvPr>
          <p:cNvSpPr txBox="1"/>
          <p:nvPr/>
        </p:nvSpPr>
        <p:spPr>
          <a:xfrm>
            <a:off x="5601285" y="6587755"/>
            <a:ext cx="4588268" cy="646331"/>
          </a:xfrm>
          <a:prstGeom prst="rect">
            <a:avLst/>
          </a:prstGeom>
          <a:noFill/>
        </p:spPr>
        <p:txBody>
          <a:bodyPr wrap="square" rtlCol="0">
            <a:spAutoFit/>
          </a:bodyPr>
          <a:lstStyle/>
          <a:p>
            <a:pPr algn="ctr"/>
            <a:r>
              <a:rPr lang="fr-FR" dirty="0"/>
              <a:t>Membres suppléants</a:t>
            </a:r>
          </a:p>
          <a:p>
            <a:r>
              <a:rPr lang="fr-FR" dirty="0"/>
              <a:t>Conseil d’Etat             Cour de Cassation</a:t>
            </a:r>
          </a:p>
        </p:txBody>
      </p:sp>
      <p:pic>
        <p:nvPicPr>
          <p:cNvPr id="1044" name="Picture 20">
            <a:extLst>
              <a:ext uri="{FF2B5EF4-FFF2-40B4-BE49-F238E27FC236}">
                <a16:creationId xmlns:a16="http://schemas.microsoft.com/office/drawing/2014/main" id="{668DBB7D-07C4-84E2-06F7-9438B94077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2286" y="3875821"/>
            <a:ext cx="1727615" cy="1872542"/>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a:extLst>
              <a:ext uri="{FF2B5EF4-FFF2-40B4-BE49-F238E27FC236}">
                <a16:creationId xmlns:a16="http://schemas.microsoft.com/office/drawing/2014/main" id="{B828C020-41D9-222D-429F-1DB32E64BF79}"/>
              </a:ext>
            </a:extLst>
          </p:cNvPr>
          <p:cNvSpPr txBox="1"/>
          <p:nvPr/>
        </p:nvSpPr>
        <p:spPr>
          <a:xfrm>
            <a:off x="5747794" y="5875018"/>
            <a:ext cx="1672107" cy="369332"/>
          </a:xfrm>
          <a:prstGeom prst="rect">
            <a:avLst/>
          </a:prstGeom>
          <a:noFill/>
        </p:spPr>
        <p:txBody>
          <a:bodyPr wrap="square">
            <a:spAutoFit/>
          </a:bodyPr>
          <a:lstStyle/>
          <a:p>
            <a:r>
              <a:rPr lang="fr-FR" dirty="0"/>
              <a:t>Alain SEBAN</a:t>
            </a:r>
          </a:p>
        </p:txBody>
      </p:sp>
    </p:spTree>
    <p:extLst>
      <p:ext uri="{BB962C8B-B14F-4D97-AF65-F5344CB8AC3E}">
        <p14:creationId xmlns:p14="http://schemas.microsoft.com/office/powerpoint/2010/main" val="1831413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A6E932C2-17AE-26A2-FABD-518D7428528F}"/>
              </a:ext>
            </a:extLst>
          </p:cNvPr>
          <p:cNvSpPr/>
          <p:nvPr/>
        </p:nvSpPr>
        <p:spPr>
          <a:xfrm>
            <a:off x="2687151" y="3021876"/>
            <a:ext cx="1572912" cy="512110"/>
          </a:xfrm>
          <a:prstGeom prst="roundRect">
            <a:avLst/>
          </a:prstGeom>
          <a:ln>
            <a:solidFill>
              <a:srgbClr val="BE3235"/>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Mandat</a:t>
            </a:r>
            <a:endParaRPr lang="fr-FR" sz="1600" dirty="0"/>
          </a:p>
        </p:txBody>
      </p:sp>
      <p:sp>
        <p:nvSpPr>
          <p:cNvPr id="2" name="Titre 1">
            <a:extLst>
              <a:ext uri="{FF2B5EF4-FFF2-40B4-BE49-F238E27FC236}">
                <a16:creationId xmlns:a16="http://schemas.microsoft.com/office/drawing/2014/main" id="{AA5AAF21-D1E4-EECA-A58F-31169F6C26B5}"/>
              </a:ext>
            </a:extLst>
          </p:cNvPr>
          <p:cNvSpPr>
            <a:spLocks noGrp="1"/>
          </p:cNvSpPr>
          <p:nvPr>
            <p:ph type="title"/>
          </p:nvPr>
        </p:nvSpPr>
        <p:spPr>
          <a:xfrm>
            <a:off x="438281" y="280999"/>
            <a:ext cx="9801094" cy="353183"/>
          </a:xfrm>
        </p:spPr>
        <p:txBody>
          <a:bodyPr/>
          <a:lstStyle/>
          <a:p>
            <a:r>
              <a:rPr lang="fr-FR" dirty="0"/>
              <a:t>Comité de règlement des différends et des sanctions (</a:t>
            </a:r>
            <a:r>
              <a:rPr lang="fr-FR" dirty="0" err="1"/>
              <a:t>CoRDiS</a:t>
            </a:r>
            <a:r>
              <a:rPr lang="fr-FR" dirty="0"/>
              <a:t>)</a:t>
            </a:r>
          </a:p>
        </p:txBody>
      </p:sp>
      <p:sp>
        <p:nvSpPr>
          <p:cNvPr id="5" name="Rectangle: Rounded Corners 4">
            <a:extLst>
              <a:ext uri="{FF2B5EF4-FFF2-40B4-BE49-F238E27FC236}">
                <a16:creationId xmlns:a16="http://schemas.microsoft.com/office/drawing/2014/main" id="{EF7A80B1-0177-93E8-301B-84531D6737E7}"/>
              </a:ext>
            </a:extLst>
          </p:cNvPr>
          <p:cNvSpPr/>
          <p:nvPr/>
        </p:nvSpPr>
        <p:spPr>
          <a:xfrm>
            <a:off x="173619" y="1161532"/>
            <a:ext cx="10347767" cy="650240"/>
          </a:xfrm>
          <a:prstGeom prst="roundRect">
            <a:avLst/>
          </a:prstGeom>
          <a:ln>
            <a:solidFill>
              <a:srgbClr val="BE3235"/>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Le </a:t>
            </a:r>
            <a:r>
              <a:rPr lang="en-US" sz="1600" dirty="0" err="1"/>
              <a:t>CoRDIS</a:t>
            </a:r>
            <a:r>
              <a:rPr lang="en-US" sz="1600" dirty="0"/>
              <a:t> a pour mission de régler les litiges relatifs à l'accès et à l'utilisation des réseaux publics d'électricité et de gaz entre les opérateurs et les utilisateurs, ainsi que de </a:t>
            </a:r>
            <a:r>
              <a:rPr lang="en-US" sz="1600" dirty="0" err="1"/>
              <a:t>sanctionner</a:t>
            </a:r>
            <a:r>
              <a:rPr lang="en-US" sz="1600" dirty="0"/>
              <a:t> les infractions à </a:t>
            </a:r>
            <a:r>
              <a:rPr lang="en-US" sz="1600" dirty="0" err="1"/>
              <a:t>diverses</a:t>
            </a:r>
            <a:r>
              <a:rPr lang="en-US" sz="1600" dirty="0"/>
              <a:t> dispositions du code de l'énergie, .</a:t>
            </a:r>
            <a:endParaRPr lang="fr-FR" sz="1600" dirty="0"/>
          </a:p>
        </p:txBody>
      </p:sp>
      <p:sp>
        <p:nvSpPr>
          <p:cNvPr id="6" name="Rectangle 5">
            <a:extLst>
              <a:ext uri="{FF2B5EF4-FFF2-40B4-BE49-F238E27FC236}">
                <a16:creationId xmlns:a16="http://schemas.microsoft.com/office/drawing/2014/main" id="{8D38BA3A-FF8C-AE4D-5BD8-76458B00A9F7}"/>
              </a:ext>
            </a:extLst>
          </p:cNvPr>
          <p:cNvSpPr/>
          <p:nvPr/>
        </p:nvSpPr>
        <p:spPr>
          <a:xfrm>
            <a:off x="9095425" y="3515675"/>
            <a:ext cx="1140056" cy="400110"/>
          </a:xfrm>
          <a:prstGeom prst="rect">
            <a:avLst/>
          </a:prstGeom>
          <a:noFill/>
        </p:spPr>
        <p:txBody>
          <a:bodyPr wrap="none" lIns="91440" tIns="45720" rIns="91440" bIns="45720">
            <a:spAutoFit/>
          </a:bodyPr>
          <a:lstStyle/>
          <a:p>
            <a:pPr algn="ctr"/>
            <a:r>
              <a:rPr lang="en-GB" sz="2000" dirty="0">
                <a:ln w="0"/>
                <a:solidFill>
                  <a:schemeClr val="bg2">
                    <a:lumMod val="50000"/>
                  </a:schemeClr>
                </a:solidFill>
                <a:effectLst>
                  <a:outerShdw blurRad="38100" dist="19050" dir="2700000" algn="tl" rotWithShape="0">
                    <a:schemeClr val="dk1">
                      <a:alpha val="40000"/>
                    </a:schemeClr>
                  </a:outerShdw>
                </a:effectLst>
              </a:rPr>
              <a:t>En 2023</a:t>
            </a:r>
            <a:endParaRPr lang="en-GB" sz="2000" b="0" cap="none" spc="0" dirty="0">
              <a:ln w="0"/>
              <a:solidFill>
                <a:schemeClr val="bg2">
                  <a:lumMod val="50000"/>
                </a:schemeClr>
              </a:solidFill>
              <a:effectLst>
                <a:outerShdw blurRad="38100" dist="19050" dir="2700000" algn="tl" rotWithShape="0">
                  <a:schemeClr val="dk1">
                    <a:alpha val="40000"/>
                  </a:schemeClr>
                </a:outerShdw>
              </a:effectLst>
            </a:endParaRPr>
          </a:p>
        </p:txBody>
      </p:sp>
      <p:pic>
        <p:nvPicPr>
          <p:cNvPr id="2050" name="Picture 2" descr="Juge - Icônes outils et ustensiles gratuites">
            <a:extLst>
              <a:ext uri="{FF2B5EF4-FFF2-40B4-BE49-F238E27FC236}">
                <a16:creationId xmlns:a16="http://schemas.microsoft.com/office/drawing/2014/main" id="{E68C602F-66CC-51B2-C8F2-57118DBF1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174" y="2144704"/>
            <a:ext cx="724835" cy="7248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Add New Record icon | Add New Record icons PNG, ICO or ICNS | Page 2">
            <a:extLst>
              <a:ext uri="{FF2B5EF4-FFF2-40B4-BE49-F238E27FC236}">
                <a16:creationId xmlns:a16="http://schemas.microsoft.com/office/drawing/2014/main" id="{96E5F8BE-EC18-2FE6-150E-62CF743C1C9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8558" y1="18750" x2="48558" y2="18750"/>
                        <a14:foregroundMark x1="35096" y1="35577" x2="35096" y2="35577"/>
                        <a14:foregroundMark x1="35096" y1="53846" x2="35096" y2="53846"/>
                        <a14:foregroundMark x1="35337" y1="69471" x2="35337" y2="69471"/>
                        <a14:foregroundMark x1="63942" y1="71875" x2="63942" y2="71875"/>
                        <a14:foregroundMark x1="67067" y1="60817" x2="67067" y2="60817"/>
                        <a14:foregroundMark x1="50721" y1="47356" x2="50721" y2="47356"/>
                        <a14:foregroundMark x1="50721" y1="53365" x2="50721" y2="53365"/>
                        <a14:foregroundMark x1="48317" y1="69712" x2="48317" y2="69712"/>
                        <a14:foregroundMark x1="47115" y1="63942" x2="47115" y2="63942"/>
                        <a14:foregroundMark x1="48077" y1="37260" x2="48077" y2="37260"/>
                        <a14:foregroundMark x1="49519" y1="31250" x2="49519" y2="31250"/>
                      </a14:backgroundRemoval>
                    </a14:imgEffect>
                  </a14:imgLayer>
                </a14:imgProps>
              </a:ext>
              <a:ext uri="{28A0092B-C50C-407E-A947-70E740481C1C}">
                <a14:useLocalDpi xmlns:a14="http://schemas.microsoft.com/office/drawing/2010/main" val="0"/>
              </a:ext>
            </a:extLst>
          </a:blip>
          <a:srcRect/>
          <a:stretch>
            <a:fillRect/>
          </a:stretch>
        </p:blipFill>
        <p:spPr bwMode="auto">
          <a:xfrm>
            <a:off x="2908261" y="1933323"/>
            <a:ext cx="1257092" cy="12570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ndshake icon Royalty Free Vector Image - VectorStock">
            <a:extLst>
              <a:ext uri="{FF2B5EF4-FFF2-40B4-BE49-F238E27FC236}">
                <a16:creationId xmlns:a16="http://schemas.microsoft.com/office/drawing/2014/main" id="{CA257DAD-A7F6-C236-6A49-C68AB7F2D76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6900" r="91600">
                        <a14:foregroundMark x1="6900" y1="49167" x2="6900" y2="49167"/>
                        <a14:foregroundMark x1="91600" y1="49352" x2="91600" y2="49352"/>
                      </a14:backgroundRemoval>
                    </a14:imgEffect>
                  </a14:imgLayer>
                </a14:imgProps>
              </a:ext>
              <a:ext uri="{28A0092B-C50C-407E-A947-70E740481C1C}">
                <a14:useLocalDpi xmlns:a14="http://schemas.microsoft.com/office/drawing/2010/main" val="0"/>
              </a:ext>
            </a:extLst>
          </a:blip>
          <a:srcRect/>
          <a:stretch>
            <a:fillRect/>
          </a:stretch>
        </p:blipFill>
        <p:spPr bwMode="auto">
          <a:xfrm>
            <a:off x="5444689" y="2102607"/>
            <a:ext cx="868641" cy="9381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ourt - icon by Adioma">
            <a:extLst>
              <a:ext uri="{FF2B5EF4-FFF2-40B4-BE49-F238E27FC236}">
                <a16:creationId xmlns:a16="http://schemas.microsoft.com/office/drawing/2014/main" id="{08053C9E-C0E6-3BB8-EB67-CE60E58BE76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78" b="92000" l="8889" r="92889">
                        <a14:foregroundMark x1="38667" y1="75556" x2="38667" y2="75556"/>
                        <a14:foregroundMark x1="60889" y1="76000" x2="60889" y2="76000"/>
                        <a14:foregroundMark x1="52444" y1="92000" x2="52444" y2="92000"/>
                        <a14:foregroundMark x1="8889" y1="54667" x2="8889" y2="54667"/>
                        <a14:foregroundMark x1="92889" y1="54667" x2="92889" y2="54667"/>
                        <a14:foregroundMark x1="77778" y1="44000" x2="77778" y2="44000"/>
                        <a14:foregroundMark x1="75556" y1="31111" x2="75556" y2="31111"/>
                        <a14:foregroundMark x1="49333" y1="31556" x2="49333" y2="31556"/>
                        <a14:foregroundMark x1="51111" y1="38667" x2="51111" y2="38667"/>
                        <a14:foregroundMark x1="21778" y1="40889" x2="21778" y2="40889"/>
                        <a14:foregroundMark x1="23111" y1="29333" x2="23111" y2="29333"/>
                      </a14:backgroundRemoval>
                    </a14:imgEffect>
                  </a14:imgLayer>
                </a14:imgProps>
              </a:ext>
              <a:ext uri="{28A0092B-C50C-407E-A947-70E740481C1C}">
                <a14:useLocalDpi xmlns:a14="http://schemas.microsoft.com/office/drawing/2010/main" val="0"/>
              </a:ext>
            </a:extLst>
          </a:blip>
          <a:srcRect/>
          <a:stretch>
            <a:fillRect/>
          </a:stretch>
        </p:blipFill>
        <p:spPr bwMode="auto">
          <a:xfrm>
            <a:off x="911101" y="1955535"/>
            <a:ext cx="987830" cy="98783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BECEA563-ED28-E998-C3AD-7963BCF002E2}"/>
              </a:ext>
            </a:extLst>
          </p:cNvPr>
          <p:cNvSpPr/>
          <p:nvPr/>
        </p:nvSpPr>
        <p:spPr>
          <a:xfrm>
            <a:off x="603843" y="3012190"/>
            <a:ext cx="1572912" cy="512110"/>
          </a:xfrm>
          <a:prstGeom prst="roundRect">
            <a:avLst/>
          </a:prstGeom>
          <a:ln>
            <a:solidFill>
              <a:srgbClr val="BE3235"/>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Composition</a:t>
            </a:r>
            <a:endParaRPr lang="fr-FR" sz="1600" dirty="0"/>
          </a:p>
        </p:txBody>
      </p:sp>
      <p:sp>
        <p:nvSpPr>
          <p:cNvPr id="18" name="Rectangle: Rounded Corners 17">
            <a:extLst>
              <a:ext uri="{FF2B5EF4-FFF2-40B4-BE49-F238E27FC236}">
                <a16:creationId xmlns:a16="http://schemas.microsoft.com/office/drawing/2014/main" id="{73CC8366-7B3C-E4DE-25B2-A9C10064F1D3}"/>
              </a:ext>
            </a:extLst>
          </p:cNvPr>
          <p:cNvSpPr/>
          <p:nvPr/>
        </p:nvSpPr>
        <p:spPr>
          <a:xfrm>
            <a:off x="415309" y="3639968"/>
            <a:ext cx="1949979" cy="2704967"/>
          </a:xfrm>
          <a:prstGeom prst="roundRect">
            <a:avLst/>
          </a:prstGeom>
          <a:ln>
            <a:solidFill>
              <a:srgbClr val="BE3235"/>
            </a:solidFill>
          </a:ln>
        </p:spPr>
        <p:style>
          <a:lnRef idx="2">
            <a:schemeClr val="dk1"/>
          </a:lnRef>
          <a:fillRef idx="1">
            <a:schemeClr val="lt1"/>
          </a:fillRef>
          <a:effectRef idx="0">
            <a:schemeClr val="dk1"/>
          </a:effectRef>
          <a:fontRef idx="minor">
            <a:schemeClr val="dk1"/>
          </a:fontRef>
        </p:style>
        <p:txBody>
          <a:bodyPr rtlCol="0" anchor="ctr"/>
          <a:lstStyle/>
          <a:p>
            <a:pPr marL="285750" lvl="0" indent="-285750">
              <a:buFont typeface="Arial" panose="020B0604020202020204" pitchFamily="34" charset="0"/>
              <a:buChar char="•"/>
            </a:pPr>
            <a:r>
              <a:rPr lang="en-US" sz="1600" dirty="0"/>
              <a:t>4 </a:t>
            </a:r>
            <a:r>
              <a:rPr lang="en-US" sz="1600"/>
              <a:t>membres</a:t>
            </a:r>
            <a:endParaRPr lang="en-US" sz="1600" dirty="0"/>
          </a:p>
          <a:p>
            <a:pPr lvl="0"/>
            <a:r>
              <a:rPr lang="en-US" sz="1600" dirty="0"/>
              <a:t>        </a:t>
            </a:r>
            <a:r>
              <a:rPr lang="en-US" sz="1600" dirty="0" err="1"/>
              <a:t>titulaires</a:t>
            </a:r>
            <a:r>
              <a:rPr lang="en-US" sz="1600" dirty="0"/>
              <a:t> </a:t>
            </a:r>
          </a:p>
          <a:p>
            <a:pPr lvl="0"/>
            <a:r>
              <a:rPr lang="en-US" sz="1600" dirty="0"/>
              <a:t>  + 4 </a:t>
            </a:r>
            <a:r>
              <a:rPr lang="en-US" sz="1600" dirty="0" err="1"/>
              <a:t>membres</a:t>
            </a:r>
            <a:r>
              <a:rPr lang="en-US" sz="1600" dirty="0"/>
              <a:t>  </a:t>
            </a:r>
          </a:p>
          <a:p>
            <a:pPr lvl="0"/>
            <a:r>
              <a:rPr lang="en-US" sz="1600" dirty="0"/>
              <a:t>        </a:t>
            </a:r>
            <a:r>
              <a:rPr lang="en-US" sz="1600" dirty="0" err="1"/>
              <a:t>suppléants</a:t>
            </a:r>
            <a:endParaRPr lang="fr-FR" sz="1600" dirty="0"/>
          </a:p>
          <a:p>
            <a:pPr marL="285750" lvl="0" indent="-285750">
              <a:buFont typeface="Arial" panose="020B0604020202020204" pitchFamily="34" charset="0"/>
              <a:buChar char="•"/>
            </a:pPr>
            <a:r>
              <a:rPr lang="en-US" sz="1600" dirty="0"/>
              <a:t>Du Conseil </a:t>
            </a:r>
            <a:r>
              <a:rPr lang="en-US" sz="1600" dirty="0" err="1"/>
              <a:t>d'Etat </a:t>
            </a:r>
            <a:r>
              <a:rPr lang="en-US" sz="1600" dirty="0"/>
              <a:t>et de la </a:t>
            </a:r>
            <a:r>
              <a:rPr lang="en-US" sz="1600" dirty="0" err="1"/>
              <a:t>Cour </a:t>
            </a:r>
            <a:r>
              <a:rPr lang="en-US" sz="1600" dirty="0"/>
              <a:t>de cassation</a:t>
            </a:r>
            <a:endParaRPr lang="fr-FR" sz="1600" dirty="0"/>
          </a:p>
        </p:txBody>
      </p:sp>
      <p:sp>
        <p:nvSpPr>
          <p:cNvPr id="22" name="Rectangle: Rounded Corners 21">
            <a:extLst>
              <a:ext uri="{FF2B5EF4-FFF2-40B4-BE49-F238E27FC236}">
                <a16:creationId xmlns:a16="http://schemas.microsoft.com/office/drawing/2014/main" id="{54FFA681-0D30-1A0A-84F1-E8D54663106E}"/>
              </a:ext>
            </a:extLst>
          </p:cNvPr>
          <p:cNvSpPr/>
          <p:nvPr/>
        </p:nvSpPr>
        <p:spPr>
          <a:xfrm>
            <a:off x="2541456" y="3645064"/>
            <a:ext cx="1949979" cy="2704967"/>
          </a:xfrm>
          <a:prstGeom prst="roundRect">
            <a:avLst/>
          </a:prstGeom>
          <a:ln>
            <a:solidFill>
              <a:srgbClr val="BE3235"/>
            </a:solidFill>
          </a:ln>
        </p:spPr>
        <p:style>
          <a:lnRef idx="2">
            <a:schemeClr val="dk1"/>
          </a:lnRef>
          <a:fillRef idx="1">
            <a:schemeClr val="lt1"/>
          </a:fillRef>
          <a:effectRef idx="0">
            <a:schemeClr val="dk1"/>
          </a:effectRef>
          <a:fontRef idx="minor">
            <a:schemeClr val="dk1"/>
          </a:fontRef>
        </p:style>
        <p:txBody>
          <a:bodyPr rtlCol="0" anchor="ctr"/>
          <a:lstStyle/>
          <a:p>
            <a:pPr marL="285750" lvl="0" indent="-285750">
              <a:buFont typeface="Arial" panose="020B0604020202020204" pitchFamily="34" charset="0"/>
              <a:buChar char="•"/>
            </a:pPr>
            <a:r>
              <a:rPr lang="fr-FR" sz="1600" dirty="0"/>
              <a:t>6 ans</a:t>
            </a:r>
          </a:p>
          <a:p>
            <a:pPr marL="285750" lvl="0" indent="-285750">
              <a:buFont typeface="Arial" panose="020B0604020202020204" pitchFamily="34" charset="0"/>
              <a:buChar char="•"/>
            </a:pPr>
            <a:r>
              <a:rPr lang="en-US" sz="1600" dirty="0"/>
              <a:t>non occupés à temps plein</a:t>
            </a:r>
            <a:endParaRPr lang="fr-FR" sz="1600" dirty="0"/>
          </a:p>
        </p:txBody>
      </p:sp>
      <p:sp>
        <p:nvSpPr>
          <p:cNvPr id="23" name="Rectangle: Rounded Corners 22">
            <a:extLst>
              <a:ext uri="{FF2B5EF4-FFF2-40B4-BE49-F238E27FC236}">
                <a16:creationId xmlns:a16="http://schemas.microsoft.com/office/drawing/2014/main" id="{17C02524-CAA0-5434-25E8-6F26DC461E1F}"/>
              </a:ext>
            </a:extLst>
          </p:cNvPr>
          <p:cNvSpPr/>
          <p:nvPr/>
        </p:nvSpPr>
        <p:spPr>
          <a:xfrm>
            <a:off x="4840589" y="3021876"/>
            <a:ext cx="1905204" cy="512110"/>
          </a:xfrm>
          <a:prstGeom prst="roundRect">
            <a:avLst/>
          </a:prstGeom>
          <a:ln>
            <a:solidFill>
              <a:srgbClr val="BE3235"/>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Règlement des litiges</a:t>
            </a:r>
          </a:p>
        </p:txBody>
      </p:sp>
      <p:sp>
        <p:nvSpPr>
          <p:cNvPr id="24" name="Rectangle: Rounded Corners 23">
            <a:extLst>
              <a:ext uri="{FF2B5EF4-FFF2-40B4-BE49-F238E27FC236}">
                <a16:creationId xmlns:a16="http://schemas.microsoft.com/office/drawing/2014/main" id="{F5327943-5F1D-AAED-9FB9-9745E7CF481E}"/>
              </a:ext>
            </a:extLst>
          </p:cNvPr>
          <p:cNvSpPr/>
          <p:nvPr/>
        </p:nvSpPr>
        <p:spPr>
          <a:xfrm>
            <a:off x="4673485" y="3791216"/>
            <a:ext cx="2160346" cy="2558815"/>
          </a:xfrm>
          <a:prstGeom prst="roundRect">
            <a:avLst/>
          </a:prstGeom>
          <a:ln>
            <a:solidFill>
              <a:srgbClr val="BE3235"/>
            </a:solidFill>
          </a:ln>
        </p:spPr>
        <p:style>
          <a:lnRef idx="2">
            <a:schemeClr val="dk1"/>
          </a:lnRef>
          <a:fillRef idx="1">
            <a:schemeClr val="lt1"/>
          </a:fillRef>
          <a:effectRef idx="0">
            <a:schemeClr val="dk1"/>
          </a:effectRef>
          <a:fontRef idx="minor">
            <a:schemeClr val="dk1"/>
          </a:fontRef>
        </p:style>
        <p:txBody>
          <a:bodyPr rtlCol="0" anchor="ctr"/>
          <a:lstStyle/>
          <a:p>
            <a:pPr marL="285750" lvl="0" indent="-285750">
              <a:buFont typeface="Arial" panose="020B0604020202020204" pitchFamily="34" charset="0"/>
              <a:buChar char="•"/>
            </a:pPr>
            <a:r>
              <a:rPr lang="en-US" sz="1600" dirty="0"/>
              <a:t>Entre les utilisateurs et les exploitants de réseaux de gaz et d'électricité</a:t>
            </a:r>
            <a:endParaRPr lang="fr-FR" sz="1600" dirty="0"/>
          </a:p>
          <a:p>
            <a:pPr marL="285750" lvl="0" indent="-285750">
              <a:buFont typeface="Arial" panose="020B0604020202020204" pitchFamily="34" charset="0"/>
              <a:buChar char="•"/>
            </a:pPr>
            <a:r>
              <a:rPr lang="en-US" sz="1600" dirty="0"/>
              <a:t>Egalement relatif aux règles d'indépendance</a:t>
            </a:r>
            <a:endParaRPr lang="fr-FR" sz="1600" dirty="0"/>
          </a:p>
        </p:txBody>
      </p:sp>
      <p:sp>
        <p:nvSpPr>
          <p:cNvPr id="25" name="Rectangle: Rounded Corners 24">
            <a:extLst>
              <a:ext uri="{FF2B5EF4-FFF2-40B4-BE49-F238E27FC236}">
                <a16:creationId xmlns:a16="http://schemas.microsoft.com/office/drawing/2014/main" id="{EF5E18AF-E591-FE4A-877C-AD33A7CED47D}"/>
              </a:ext>
            </a:extLst>
          </p:cNvPr>
          <p:cNvSpPr/>
          <p:nvPr/>
        </p:nvSpPr>
        <p:spPr>
          <a:xfrm>
            <a:off x="7179037" y="3021876"/>
            <a:ext cx="1572912" cy="512798"/>
          </a:xfrm>
          <a:prstGeom prst="roundRect">
            <a:avLst/>
          </a:prstGeom>
          <a:ln>
            <a:solidFill>
              <a:srgbClr val="BE3235"/>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t>Sanctions</a:t>
            </a:r>
            <a:endParaRPr lang="fr-FR" sz="1600" dirty="0"/>
          </a:p>
        </p:txBody>
      </p:sp>
      <p:sp>
        <p:nvSpPr>
          <p:cNvPr id="26" name="Rectangle: Rounded Corners 25">
            <a:extLst>
              <a:ext uri="{FF2B5EF4-FFF2-40B4-BE49-F238E27FC236}">
                <a16:creationId xmlns:a16="http://schemas.microsoft.com/office/drawing/2014/main" id="{E0A428B7-B536-50F7-2399-4EC35FA5CB16}"/>
              </a:ext>
            </a:extLst>
          </p:cNvPr>
          <p:cNvSpPr/>
          <p:nvPr/>
        </p:nvSpPr>
        <p:spPr>
          <a:xfrm>
            <a:off x="6971660" y="3645064"/>
            <a:ext cx="1949979" cy="2704967"/>
          </a:xfrm>
          <a:prstGeom prst="roundRect">
            <a:avLst/>
          </a:prstGeom>
          <a:ln>
            <a:solidFill>
              <a:srgbClr val="BE3235"/>
            </a:solidFill>
          </a:ln>
        </p:spPr>
        <p:style>
          <a:lnRef idx="2">
            <a:schemeClr val="dk1"/>
          </a:lnRef>
          <a:fillRef idx="1">
            <a:schemeClr val="lt1"/>
          </a:fillRef>
          <a:effectRef idx="0">
            <a:schemeClr val="dk1"/>
          </a:effectRef>
          <a:fontRef idx="minor">
            <a:schemeClr val="dk1"/>
          </a:fontRef>
        </p:style>
        <p:txBody>
          <a:bodyPr rtlCol="0" anchor="ctr"/>
          <a:lstStyle/>
          <a:p>
            <a:pPr marL="285750" lvl="0" indent="-285750">
              <a:buFont typeface="Arial" panose="020B0604020202020204" pitchFamily="34" charset="0"/>
              <a:buChar char="•"/>
            </a:pPr>
            <a:r>
              <a:rPr lang="en-US" sz="1600" dirty="0"/>
              <a:t>Infractions au code de l'énergie et au règlement REMIT</a:t>
            </a:r>
            <a:endParaRPr lang="fr-FR" sz="1600" dirty="0"/>
          </a:p>
          <a:p>
            <a:pPr marL="285750" lvl="0" indent="-285750">
              <a:buFont typeface="Arial" panose="020B0604020202020204" pitchFamily="34" charset="0"/>
              <a:buChar char="•"/>
            </a:pPr>
            <a:r>
              <a:rPr lang="en-US" sz="1600" dirty="0"/>
              <a:t>Abus du droit ARENH</a:t>
            </a:r>
            <a:endParaRPr lang="fr-FR" sz="1600" dirty="0"/>
          </a:p>
          <a:p>
            <a:pPr marL="285750" lvl="0" indent="-285750">
              <a:buFont typeface="Arial" panose="020B0604020202020204" pitchFamily="34" charset="0"/>
              <a:buChar char="•"/>
            </a:pPr>
            <a:r>
              <a:rPr lang="fr-FR" sz="1600" dirty="0"/>
              <a:t>Non-respect </a:t>
            </a:r>
            <a:r>
              <a:rPr lang="fr-FR" sz="1600" dirty="0" err="1"/>
              <a:t>des décisions du </a:t>
            </a:r>
            <a:r>
              <a:rPr lang="fr-FR" sz="1600" dirty="0"/>
              <a:t>RDD</a:t>
            </a:r>
          </a:p>
        </p:txBody>
      </p:sp>
      <p:pic>
        <p:nvPicPr>
          <p:cNvPr id="12" name="Image 11" descr="Une image contenant texte, Police, capture d’écran, Graphique&#10;&#10;Description générée automatiquement">
            <a:extLst>
              <a:ext uri="{FF2B5EF4-FFF2-40B4-BE49-F238E27FC236}">
                <a16:creationId xmlns:a16="http://schemas.microsoft.com/office/drawing/2014/main" id="{70F96AA7-C322-4E5B-0E1F-AE23C303765D}"/>
              </a:ext>
            </a:extLst>
          </p:cNvPr>
          <p:cNvPicPr>
            <a:picLocks noChangeAspect="1"/>
          </p:cNvPicPr>
          <p:nvPr/>
        </p:nvPicPr>
        <p:blipFill rotWithShape="1">
          <a:blip r:embed="rId9"/>
          <a:srcRect t="27419" b="50000"/>
          <a:stretch/>
        </p:blipFill>
        <p:spPr>
          <a:xfrm>
            <a:off x="9126011" y="4645741"/>
            <a:ext cx="1171739" cy="400110"/>
          </a:xfrm>
          <a:prstGeom prst="rect">
            <a:avLst/>
          </a:prstGeom>
        </p:spPr>
      </p:pic>
      <p:pic>
        <p:nvPicPr>
          <p:cNvPr id="13" name="Image 12" descr="Une image contenant texte, Police, capture d’écran, Graphique&#10;&#10;Description générée automatiquement">
            <a:extLst>
              <a:ext uri="{FF2B5EF4-FFF2-40B4-BE49-F238E27FC236}">
                <a16:creationId xmlns:a16="http://schemas.microsoft.com/office/drawing/2014/main" id="{973D4C29-ADE6-17C8-A3CA-2BDC31F733FA}"/>
              </a:ext>
            </a:extLst>
          </p:cNvPr>
          <p:cNvPicPr>
            <a:picLocks noChangeAspect="1"/>
          </p:cNvPicPr>
          <p:nvPr/>
        </p:nvPicPr>
        <p:blipFill rotWithShape="1">
          <a:blip r:embed="rId9"/>
          <a:srcRect t="77419"/>
          <a:stretch/>
        </p:blipFill>
        <p:spPr>
          <a:xfrm>
            <a:off x="9126011" y="5775807"/>
            <a:ext cx="1171739" cy="400110"/>
          </a:xfrm>
          <a:prstGeom prst="rect">
            <a:avLst/>
          </a:prstGeom>
        </p:spPr>
      </p:pic>
      <p:sp>
        <p:nvSpPr>
          <p:cNvPr id="7" name="ZoneTexte 6">
            <a:extLst>
              <a:ext uri="{FF2B5EF4-FFF2-40B4-BE49-F238E27FC236}">
                <a16:creationId xmlns:a16="http://schemas.microsoft.com/office/drawing/2014/main" id="{C10FDFAD-7342-7D0D-5629-8495E9780D7B}"/>
              </a:ext>
            </a:extLst>
          </p:cNvPr>
          <p:cNvSpPr txBox="1"/>
          <p:nvPr/>
        </p:nvSpPr>
        <p:spPr>
          <a:xfrm>
            <a:off x="9515235" y="4262715"/>
            <a:ext cx="393290" cy="307777"/>
          </a:xfrm>
          <a:prstGeom prst="rect">
            <a:avLst/>
          </a:prstGeom>
          <a:noFill/>
        </p:spPr>
        <p:txBody>
          <a:bodyPr wrap="square" rtlCol="0">
            <a:spAutoFit/>
          </a:bodyPr>
          <a:lstStyle/>
          <a:p>
            <a:r>
              <a:rPr lang="fr-FR" sz="1400" b="1" dirty="0">
                <a:solidFill>
                  <a:schemeClr val="tx2">
                    <a:lumMod val="75000"/>
                  </a:schemeClr>
                </a:solidFill>
              </a:rPr>
              <a:t>21</a:t>
            </a:r>
            <a:endParaRPr lang="fr-FR" sz="1100" b="1" dirty="0">
              <a:solidFill>
                <a:schemeClr val="tx2">
                  <a:lumMod val="75000"/>
                </a:schemeClr>
              </a:solidFill>
            </a:endParaRPr>
          </a:p>
        </p:txBody>
      </p:sp>
      <p:sp>
        <p:nvSpPr>
          <p:cNvPr id="8" name="ZoneTexte 7">
            <a:extLst>
              <a:ext uri="{FF2B5EF4-FFF2-40B4-BE49-F238E27FC236}">
                <a16:creationId xmlns:a16="http://schemas.microsoft.com/office/drawing/2014/main" id="{5C6B19EA-1901-1C1B-0AFA-5EBE32D33E9D}"/>
              </a:ext>
            </a:extLst>
          </p:cNvPr>
          <p:cNvSpPr txBox="1"/>
          <p:nvPr/>
        </p:nvSpPr>
        <p:spPr>
          <a:xfrm>
            <a:off x="9515235" y="5370549"/>
            <a:ext cx="393290" cy="307777"/>
          </a:xfrm>
          <a:prstGeom prst="rect">
            <a:avLst/>
          </a:prstGeom>
          <a:noFill/>
        </p:spPr>
        <p:txBody>
          <a:bodyPr wrap="square" rtlCol="0">
            <a:spAutoFit/>
          </a:bodyPr>
          <a:lstStyle/>
          <a:p>
            <a:r>
              <a:rPr lang="fr-FR" sz="1400" b="1" dirty="0">
                <a:solidFill>
                  <a:schemeClr val="tx2">
                    <a:lumMod val="75000"/>
                  </a:schemeClr>
                </a:solidFill>
              </a:rPr>
              <a:t>22</a:t>
            </a:r>
            <a:endParaRPr lang="fr-FR" sz="1100" b="1" dirty="0">
              <a:solidFill>
                <a:schemeClr val="tx2">
                  <a:lumMod val="75000"/>
                </a:schemeClr>
              </a:solidFill>
            </a:endParaRPr>
          </a:p>
        </p:txBody>
      </p:sp>
    </p:spTree>
    <p:extLst>
      <p:ext uri="{BB962C8B-B14F-4D97-AF65-F5344CB8AC3E}">
        <p14:creationId xmlns:p14="http://schemas.microsoft.com/office/powerpoint/2010/main" val="15791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4DBCE3-C8CD-8285-359C-BB1B33A77BB0}"/>
              </a:ext>
            </a:extLst>
          </p:cNvPr>
          <p:cNvSpPr>
            <a:spLocks noGrp="1"/>
          </p:cNvSpPr>
          <p:nvPr>
            <p:ph type="title"/>
          </p:nvPr>
        </p:nvSpPr>
        <p:spPr/>
        <p:txBody>
          <a:bodyPr/>
          <a:lstStyle/>
          <a:p>
            <a:r>
              <a:rPr lang="fr-FR" dirty="0"/>
              <a:t>Défense des décisions de la CRE</a:t>
            </a:r>
          </a:p>
        </p:txBody>
      </p:sp>
      <p:sp>
        <p:nvSpPr>
          <p:cNvPr id="3" name="Espace réservé du texte 2">
            <a:extLst>
              <a:ext uri="{FF2B5EF4-FFF2-40B4-BE49-F238E27FC236}">
                <a16:creationId xmlns:a16="http://schemas.microsoft.com/office/drawing/2014/main" id="{5FD2A2A5-62EA-F82C-4C84-ECEB4F1D13E5}"/>
              </a:ext>
            </a:extLst>
          </p:cNvPr>
          <p:cNvSpPr>
            <a:spLocks noGrp="1"/>
          </p:cNvSpPr>
          <p:nvPr>
            <p:ph type="body" sz="quarter" idx="22"/>
          </p:nvPr>
        </p:nvSpPr>
        <p:spPr/>
        <p:txBody>
          <a:bodyPr/>
          <a:lstStyle/>
          <a:p>
            <a:r>
              <a:rPr lang="fr-FR" sz="2000" dirty="0"/>
              <a:t>La DAJ est en charge de la défense des décisions de la CRE :</a:t>
            </a:r>
          </a:p>
          <a:p>
            <a:r>
              <a:rPr lang="fr-FR" sz="2000" dirty="0"/>
              <a:t>	- décisions et propositions du collège de la CRE</a:t>
            </a:r>
          </a:p>
          <a:p>
            <a:r>
              <a:rPr lang="fr-FR" sz="2000" dirty="0"/>
              <a:t>	- décisions de RDD et de sanctions du CoRDiS</a:t>
            </a:r>
          </a:p>
          <a:p>
            <a:endParaRPr lang="fr-FR" sz="2000" dirty="0"/>
          </a:p>
          <a:p>
            <a:endParaRPr lang="fr-FR" sz="2000" dirty="0"/>
          </a:p>
          <a:p>
            <a:r>
              <a:rPr lang="fr-FR" sz="2000" dirty="0"/>
              <a:t>La DAJ définit la stratégie contentieuse et rédige les mémoires en défense (décisions du collège et sanctions du CoRDiS, RDD du CoRDiS) ou pilote le travail des cabinets d’avocats (RDD du CoRDiS)</a:t>
            </a:r>
          </a:p>
        </p:txBody>
      </p:sp>
    </p:spTree>
    <p:extLst>
      <p:ext uri="{BB962C8B-B14F-4D97-AF65-F5344CB8AC3E}">
        <p14:creationId xmlns:p14="http://schemas.microsoft.com/office/powerpoint/2010/main" val="2830068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diagramme, capture d’écran, cercle&#10;&#10;Description générée automatiquement">
            <a:extLst>
              <a:ext uri="{FF2B5EF4-FFF2-40B4-BE49-F238E27FC236}">
                <a16:creationId xmlns:a16="http://schemas.microsoft.com/office/drawing/2014/main" id="{991E105B-4B89-38A1-40C8-4556F516E0C1}"/>
              </a:ext>
            </a:extLst>
          </p:cNvPr>
          <p:cNvPicPr>
            <a:picLocks noChangeAspect="1"/>
          </p:cNvPicPr>
          <p:nvPr/>
        </p:nvPicPr>
        <p:blipFill>
          <a:blip r:embed="rId2"/>
          <a:stretch>
            <a:fillRect/>
          </a:stretch>
        </p:blipFill>
        <p:spPr>
          <a:xfrm>
            <a:off x="1073150" y="598551"/>
            <a:ext cx="9512300" cy="6040310"/>
          </a:xfrm>
          <a:prstGeom prst="rect">
            <a:avLst/>
          </a:prstGeom>
          <a:noFill/>
        </p:spPr>
      </p:pic>
    </p:spTree>
    <p:extLst>
      <p:ext uri="{BB962C8B-B14F-4D97-AF65-F5344CB8AC3E}">
        <p14:creationId xmlns:p14="http://schemas.microsoft.com/office/powerpoint/2010/main" val="394256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6DE899C1-2553-E654-270E-7094EB98A15B}"/>
              </a:ext>
            </a:extLst>
          </p:cNvPr>
          <p:cNvSpPr>
            <a:spLocks noGrp="1"/>
          </p:cNvSpPr>
          <p:nvPr>
            <p:ph type="title"/>
          </p:nvPr>
        </p:nvSpPr>
        <p:spPr/>
        <p:txBody>
          <a:bodyPr/>
          <a:lstStyle/>
          <a:p>
            <a:r>
              <a:rPr lang="fr-FR" dirty="0"/>
              <a:t>Contact</a:t>
            </a:r>
          </a:p>
        </p:txBody>
      </p:sp>
      <p:sp>
        <p:nvSpPr>
          <p:cNvPr id="6" name="Espace réservé du texte 5">
            <a:extLst>
              <a:ext uri="{FF2B5EF4-FFF2-40B4-BE49-F238E27FC236}">
                <a16:creationId xmlns:a16="http://schemas.microsoft.com/office/drawing/2014/main" id="{6BE81673-9599-C8A0-9506-0B0D79DC7B98}"/>
              </a:ext>
            </a:extLst>
          </p:cNvPr>
          <p:cNvSpPr>
            <a:spLocks noGrp="1"/>
          </p:cNvSpPr>
          <p:nvPr>
            <p:ph type="body" sz="quarter" idx="22"/>
          </p:nvPr>
        </p:nvSpPr>
        <p:spPr/>
        <p:txBody>
          <a:bodyPr/>
          <a:lstStyle/>
          <a:p>
            <a:r>
              <a:rPr lang="fr-FR" b="1" dirty="0"/>
              <a:t>Emmanuel Rodriguez</a:t>
            </a:r>
          </a:p>
          <a:p>
            <a:r>
              <a:rPr lang="fr-FR" b="1" dirty="0"/>
              <a:t>Directeur juridique adjoint</a:t>
            </a:r>
          </a:p>
          <a:p>
            <a:r>
              <a:rPr lang="fr-FR" dirty="0"/>
              <a:t>E-mail : </a:t>
            </a:r>
            <a:r>
              <a:rPr lang="fr-FR" dirty="0">
                <a:hlinkClick r:id="rId2"/>
              </a:rPr>
              <a:t>emmanuel.rodriguez@cre.fr</a:t>
            </a:r>
            <a:endParaRPr lang="fr-FR" dirty="0"/>
          </a:p>
          <a:p>
            <a:r>
              <a:rPr lang="fr-FR" dirty="0"/>
              <a:t>Tél : + 33 7 62 86 86 25</a:t>
            </a:r>
          </a:p>
        </p:txBody>
      </p:sp>
    </p:spTree>
    <p:extLst>
      <p:ext uri="{BB962C8B-B14F-4D97-AF65-F5344CB8AC3E}">
        <p14:creationId xmlns:p14="http://schemas.microsoft.com/office/powerpoint/2010/main" val="798152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9575FF-6F0F-D883-62DB-9B3C32BA653B}"/>
              </a:ext>
            </a:extLst>
          </p:cNvPr>
          <p:cNvSpPr>
            <a:spLocks noGrp="1"/>
          </p:cNvSpPr>
          <p:nvPr>
            <p:ph type="title"/>
          </p:nvPr>
        </p:nvSpPr>
        <p:spPr/>
        <p:txBody>
          <a:bodyPr/>
          <a:lstStyle/>
          <a:p>
            <a:r>
              <a:rPr lang="fr-FR" dirty="0"/>
              <a:t>Présentation de la CRE</a:t>
            </a:r>
          </a:p>
        </p:txBody>
      </p:sp>
      <p:sp>
        <p:nvSpPr>
          <p:cNvPr id="3" name="Espace réservé du texte 2">
            <a:extLst>
              <a:ext uri="{FF2B5EF4-FFF2-40B4-BE49-F238E27FC236}">
                <a16:creationId xmlns:a16="http://schemas.microsoft.com/office/drawing/2014/main" id="{9FDCF86A-0699-C318-F170-5B961B3F7D83}"/>
              </a:ext>
            </a:extLst>
          </p:cNvPr>
          <p:cNvSpPr>
            <a:spLocks noGrp="1"/>
          </p:cNvSpPr>
          <p:nvPr>
            <p:ph type="body" sz="quarter" idx="22"/>
          </p:nvPr>
        </p:nvSpPr>
        <p:spPr/>
        <p:txBody>
          <a:bodyPr/>
          <a:lstStyle/>
          <a:p>
            <a:r>
              <a:rPr lang="fr-FR" dirty="0"/>
              <a:t>01.</a:t>
            </a:r>
          </a:p>
        </p:txBody>
      </p:sp>
      <p:sp>
        <p:nvSpPr>
          <p:cNvPr id="4" name="Espace réservé du texte 3">
            <a:extLst>
              <a:ext uri="{FF2B5EF4-FFF2-40B4-BE49-F238E27FC236}">
                <a16:creationId xmlns:a16="http://schemas.microsoft.com/office/drawing/2014/main" id="{E693A710-C35D-4F43-D998-066E470956A0}"/>
              </a:ext>
            </a:extLst>
          </p:cNvPr>
          <p:cNvSpPr>
            <a:spLocks noGrp="1"/>
          </p:cNvSpPr>
          <p:nvPr>
            <p:ph type="body" sz="quarter" idx="23"/>
          </p:nvPr>
        </p:nvSpPr>
        <p:spPr/>
        <p:txBody>
          <a:bodyPr/>
          <a:lstStyle/>
          <a:p>
            <a:endParaRPr lang="fr-FR" dirty="0"/>
          </a:p>
        </p:txBody>
      </p:sp>
    </p:spTree>
    <p:extLst>
      <p:ext uri="{BB962C8B-B14F-4D97-AF65-F5344CB8AC3E}">
        <p14:creationId xmlns:p14="http://schemas.microsoft.com/office/powerpoint/2010/main" val="386103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33064-17A2-1526-B6D0-D10381F31E26}"/>
              </a:ext>
            </a:extLst>
          </p:cNvPr>
          <p:cNvSpPr>
            <a:spLocks noGrp="1"/>
          </p:cNvSpPr>
          <p:nvPr>
            <p:ph type="title"/>
          </p:nvPr>
        </p:nvSpPr>
        <p:spPr/>
        <p:txBody>
          <a:bodyPr/>
          <a:lstStyle/>
          <a:p>
            <a:r>
              <a:rPr lang="fr-FR" dirty="0"/>
              <a:t>Commission de régulation de l’énergie</a:t>
            </a:r>
          </a:p>
        </p:txBody>
      </p:sp>
      <p:sp>
        <p:nvSpPr>
          <p:cNvPr id="3" name="Espace réservé du texte 2">
            <a:extLst>
              <a:ext uri="{FF2B5EF4-FFF2-40B4-BE49-F238E27FC236}">
                <a16:creationId xmlns:a16="http://schemas.microsoft.com/office/drawing/2014/main" id="{90762920-83F4-8135-3231-A2EDEBD52743}"/>
              </a:ext>
            </a:extLst>
          </p:cNvPr>
          <p:cNvSpPr>
            <a:spLocks noGrp="1"/>
          </p:cNvSpPr>
          <p:nvPr>
            <p:ph type="body" sz="quarter" idx="22"/>
          </p:nvPr>
        </p:nvSpPr>
        <p:spPr>
          <a:xfrm>
            <a:off x="440631" y="1483545"/>
            <a:ext cx="9798744" cy="5249764"/>
          </a:xfrm>
        </p:spPr>
        <p:txBody>
          <a:bodyPr/>
          <a:lstStyle/>
          <a:p>
            <a:pPr marL="742950" lvl="1" indent="-285750" algn="just" defTabSz="914400" eaLnBrk="0" fontAlgn="base" hangingPunct="0">
              <a:lnSpc>
                <a:spcPct val="100000"/>
              </a:lnSpc>
              <a:spcBef>
                <a:spcPct val="20000"/>
              </a:spcBef>
              <a:spcAft>
                <a:spcPct val="0"/>
              </a:spcAft>
              <a:buFont typeface="Arial" pitchFamily="34" charset="0"/>
              <a:buChar char="–"/>
              <a:defRPr/>
            </a:pP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Création : le 24 mars 2000 (loi </a:t>
            </a:r>
            <a:r>
              <a:rPr lang="fr-FR" sz="2000" dirty="0">
                <a:solidFill>
                  <a:prstClr val="black"/>
                </a:solidFill>
                <a:latin typeface="Calibri" pitchFamily="34" charset="0"/>
                <a:cs typeface="Calibri" pitchFamily="34" charset="0"/>
              </a:rPr>
              <a:t>n° 2000-108 du 10 février 2000 relative à la modernisation et au développement du service public de l'électricité</a:t>
            </a: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a:t>
            </a:r>
          </a:p>
          <a:p>
            <a:pPr marL="742950" marR="0" lvl="1" indent="-285750" algn="just"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Statut : autorité administrative indépendante spécialisée</a:t>
            </a:r>
          </a:p>
          <a:p>
            <a:pPr marL="1246922" lvl="2" indent="-285750" algn="just" defTabSz="914400" eaLnBrk="0" fontAlgn="base" hangingPunct="0">
              <a:lnSpc>
                <a:spcPct val="100000"/>
              </a:lnSpc>
              <a:spcBef>
                <a:spcPct val="20000"/>
              </a:spcBef>
              <a:spcAft>
                <a:spcPct val="0"/>
              </a:spcAft>
              <a:defRPr/>
            </a:pPr>
            <a:r>
              <a:rPr kumimoji="0" lang="fr-FR" sz="1559"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organisme administratif qui agit au nom de l'État et dispose d'un réel pouvoir de contrainte, sans pour autant relever de l'autorité du gouvernement </a:t>
            </a:r>
          </a:p>
          <a:p>
            <a:pPr marL="1246922" lvl="2" indent="-285750" algn="just" defTabSz="914400" eaLnBrk="0" fontAlgn="base" hangingPunct="0">
              <a:lnSpc>
                <a:spcPct val="100000"/>
              </a:lnSpc>
              <a:spcBef>
                <a:spcPct val="20000"/>
              </a:spcBef>
              <a:spcAft>
                <a:spcPct val="0"/>
              </a:spcAft>
              <a:defRPr/>
            </a:pPr>
            <a:r>
              <a:rPr lang="fr-FR" sz="1559" dirty="0">
                <a:solidFill>
                  <a:prstClr val="black"/>
                </a:solidFill>
                <a:latin typeface="Calibri" pitchFamily="34" charset="0"/>
                <a:cs typeface="Calibri" pitchFamily="34" charset="0"/>
              </a:rPr>
              <a:t>c</a:t>
            </a:r>
            <a:r>
              <a:rPr kumimoji="0" lang="fr-FR" sz="1559"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ertaines</a:t>
            </a:r>
            <a:r>
              <a:rPr kumimoji="0" lang="fr-FR" sz="1559"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a:t>
            </a:r>
            <a:r>
              <a:rPr lang="fr-FR" sz="1559" dirty="0">
                <a:solidFill>
                  <a:prstClr val="black"/>
                </a:solidFill>
                <a:latin typeface="Calibri" pitchFamily="34" charset="0"/>
                <a:cs typeface="Calibri" pitchFamily="34" charset="0"/>
              </a:rPr>
              <a:t>autorités indépendantes </a:t>
            </a:r>
            <a:r>
              <a:rPr kumimoji="0" lang="fr-FR" sz="1559"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ont la personnalité morale (API dont AMF, ART, ARCOM)</a:t>
            </a:r>
          </a:p>
          <a:p>
            <a:pPr marL="1246922" lvl="2" indent="-285750" algn="just" defTabSz="914400" eaLnBrk="0" fontAlgn="base" hangingPunct="0">
              <a:lnSpc>
                <a:spcPct val="100000"/>
              </a:lnSpc>
              <a:spcBef>
                <a:spcPct val="20000"/>
              </a:spcBef>
              <a:spcAft>
                <a:spcPct val="0"/>
              </a:spcAft>
              <a:defRPr/>
            </a:pPr>
            <a:r>
              <a:rPr lang="fr-FR" sz="1600" dirty="0">
                <a:solidFill>
                  <a:prstClr val="black"/>
                </a:solidFill>
                <a:latin typeface="Calibri" pitchFamily="34" charset="0"/>
                <a:cs typeface="Calibri" pitchFamily="34" charset="0"/>
              </a:rPr>
              <a:t>l</a:t>
            </a:r>
            <a:r>
              <a:rPr kumimoji="0" lang="fr-FR" sz="1600" b="0" i="0" u="none" strike="noStrike" kern="1200" cap="none" spc="0" normalizeH="0" baseline="0" noProof="0" dirty="0" err="1">
                <a:ln>
                  <a:noFill/>
                </a:ln>
                <a:solidFill>
                  <a:prstClr val="black"/>
                </a:solidFill>
                <a:effectLst/>
                <a:uLnTx/>
                <a:uFillTx/>
                <a:latin typeface="Calibri" pitchFamily="34" charset="0"/>
                <a:ea typeface="+mn-ea"/>
                <a:cs typeface="Calibri" pitchFamily="34" charset="0"/>
              </a:rPr>
              <a:t>oi</a:t>
            </a:r>
            <a:r>
              <a:rPr kumimoji="0" lang="fr-FR" sz="16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 n°2017-55 du 20 janvier 2017 portant statut général des autorités administratives indépendantes  et des autorités publiques indépendantes</a:t>
            </a:r>
          </a:p>
          <a:p>
            <a:pPr marL="742950" marR="0" lvl="1" indent="-285750" algn="just"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Régulation sectorielle économique</a:t>
            </a:r>
          </a:p>
          <a:p>
            <a:pPr marL="742950" marR="0" lvl="1" indent="-285750" algn="just" defTabSz="914400" rtl="0" eaLnBrk="0" fontAlgn="base" latinLnBrk="0" hangingPunct="0">
              <a:lnSpc>
                <a:spcPct val="100000"/>
              </a:lnSpc>
              <a:spcBef>
                <a:spcPct val="20000"/>
              </a:spcBef>
              <a:spcAft>
                <a:spcPct val="0"/>
              </a:spcAft>
              <a:buClrTx/>
              <a:buSzTx/>
              <a:buFont typeface="Arial" pitchFamily="34" charset="0"/>
              <a:buChar char="–"/>
              <a:tabLst/>
              <a:defRPr/>
            </a:pPr>
            <a:r>
              <a:rPr lang="fr-FR" sz="2000" dirty="0">
                <a:solidFill>
                  <a:prstClr val="black"/>
                </a:solidFill>
                <a:latin typeface="Calibri" pitchFamily="34" charset="0"/>
                <a:cs typeface="Calibri" pitchFamily="34" charset="0"/>
              </a:rPr>
              <a:t>Compétences tirées essentiellement du droit européen (pour l’électricité, articles 57 à 60 de la directive 2019/944) et transposées en droit interne par la loi</a:t>
            </a:r>
          </a:p>
          <a:p>
            <a:pPr marL="1304072" lvl="2" indent="-342900" algn="just" defTabSz="914400" eaLnBrk="0" fontAlgn="base" hangingPunct="0">
              <a:lnSpc>
                <a:spcPct val="100000"/>
              </a:lnSpc>
              <a:spcBef>
                <a:spcPct val="20000"/>
              </a:spcBef>
              <a:spcAft>
                <a:spcPct val="0"/>
              </a:spcAft>
              <a:buFont typeface="Wingdings" panose="05000000000000000000" pitchFamily="2" charset="2"/>
              <a:buChar char="è"/>
              <a:defRPr/>
            </a:pPr>
            <a:r>
              <a:rPr lang="fr-FR" sz="2000" dirty="0">
                <a:solidFill>
                  <a:prstClr val="black"/>
                </a:solidFill>
                <a:latin typeface="Calibri" pitchFamily="34" charset="0"/>
                <a:cs typeface="Calibri" pitchFamily="34" charset="0"/>
                <a:sym typeface="Wingdings" panose="05000000000000000000" pitchFamily="2" charset="2"/>
              </a:rPr>
              <a:t>Responsabilité devant le Parlement </a:t>
            </a:r>
          </a:p>
          <a:p>
            <a:pPr marL="742950" marR="0" lvl="1" indent="-285750" algn="just" defTabSz="914400" rtl="0" eaLnBrk="0" fontAlgn="base" latinLnBrk="0" hangingPunct="0">
              <a:lnSpc>
                <a:spcPct val="100000"/>
              </a:lnSpc>
              <a:spcBef>
                <a:spcPct val="20000"/>
              </a:spcBef>
              <a:spcAft>
                <a:spcPct val="0"/>
              </a:spcAft>
              <a:buClrTx/>
              <a:buSzTx/>
              <a:buFont typeface="Arial" pitchFamily="34" charset="0"/>
              <a:buChar char="–"/>
              <a:tabLst/>
              <a:defRPr/>
            </a:pPr>
            <a:r>
              <a:rPr lang="fr-FR" sz="2000" dirty="0">
                <a:solidFill>
                  <a:prstClr val="black"/>
                </a:solidFill>
                <a:latin typeface="Calibri" pitchFamily="34" charset="0"/>
                <a:cs typeface="Calibri" pitchFamily="34" charset="0"/>
              </a:rPr>
              <a:t>Compétences fixées par la loi répondant à un objectif d’intérêt général : concourir au bon fonctionnement des marché au bénéfice des consommateurs finals</a:t>
            </a:r>
          </a:p>
          <a:p>
            <a:pPr marL="1304072" lvl="2" indent="-342900" algn="just" defTabSz="914400" eaLnBrk="0" fontAlgn="base" hangingPunct="0">
              <a:lnSpc>
                <a:spcPct val="100000"/>
              </a:lnSpc>
              <a:spcBef>
                <a:spcPct val="20000"/>
              </a:spcBef>
              <a:spcAft>
                <a:spcPct val="0"/>
              </a:spcAft>
              <a:buFont typeface="Wingdings" panose="05000000000000000000" pitchFamily="2" charset="2"/>
              <a:buChar char="è"/>
              <a:defRPr/>
            </a:pPr>
            <a:r>
              <a:rPr lang="fr-FR" sz="2000" dirty="0">
                <a:solidFill>
                  <a:prstClr val="black"/>
                </a:solidFill>
                <a:latin typeface="Calibri" pitchFamily="34" charset="0"/>
                <a:cs typeface="Calibri" pitchFamily="34" charset="0"/>
                <a:sym typeface="Wingdings" panose="05000000000000000000" pitchFamily="2" charset="2"/>
              </a:rPr>
              <a:t>compétence d’attribution</a:t>
            </a:r>
            <a:r>
              <a:rPr lang="fr-FR" sz="1559" dirty="0">
                <a:solidFill>
                  <a:prstClr val="black"/>
                </a:solidFill>
                <a:latin typeface="Calibri" pitchFamily="34" charset="0"/>
                <a:cs typeface="Calibri" pitchFamily="34" charset="0"/>
                <a:sym typeface="Wingdings" panose="05000000000000000000" pitchFamily="2" charset="2"/>
              </a:rPr>
              <a:t> </a:t>
            </a:r>
          </a:p>
          <a:p>
            <a:pPr marL="742950" lvl="1" algn="just" defTabSz="914400" eaLnBrk="0" fontAlgn="base" hangingPunct="0">
              <a:lnSpc>
                <a:spcPct val="100000"/>
              </a:lnSpc>
              <a:spcBef>
                <a:spcPct val="20000"/>
              </a:spcBef>
              <a:spcAft>
                <a:spcPct val="0"/>
              </a:spcAft>
              <a:buFont typeface="Arial" pitchFamily="34" charset="0"/>
              <a:buChar char="–"/>
              <a:defRPr/>
            </a:pPr>
            <a:r>
              <a:rPr lang="fr-FR" sz="2000" dirty="0">
                <a:solidFill>
                  <a:prstClr val="black"/>
                </a:solidFill>
                <a:latin typeface="Calibri" pitchFamily="34" charset="0"/>
                <a:cs typeface="Calibri" pitchFamily="34" charset="0"/>
                <a:sym typeface="Wingdings" panose="05000000000000000000" pitchFamily="2" charset="2"/>
              </a:rPr>
              <a:t>C</a:t>
            </a:r>
            <a:r>
              <a:rPr lang="fr-FR" sz="2000" dirty="0">
                <a:solidFill>
                  <a:prstClr val="black"/>
                </a:solidFill>
                <a:latin typeface="Calibri" pitchFamily="34" charset="0"/>
                <a:cs typeface="Calibri" pitchFamily="34" charset="0"/>
              </a:rPr>
              <a:t>ertaines compétences sont purement nationales (TRVE, bouclier tarifaire, CSPE,…)</a:t>
            </a:r>
          </a:p>
          <a:p>
            <a:endParaRPr lang="fr-FR" dirty="0"/>
          </a:p>
        </p:txBody>
      </p:sp>
    </p:spTree>
    <p:extLst>
      <p:ext uri="{BB962C8B-B14F-4D97-AF65-F5344CB8AC3E}">
        <p14:creationId xmlns:p14="http://schemas.microsoft.com/office/powerpoint/2010/main" val="52938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33064-17A2-1526-B6D0-D10381F31E26}"/>
              </a:ext>
            </a:extLst>
          </p:cNvPr>
          <p:cNvSpPr>
            <a:spLocks noGrp="1"/>
          </p:cNvSpPr>
          <p:nvPr>
            <p:ph type="title"/>
          </p:nvPr>
        </p:nvSpPr>
        <p:spPr/>
        <p:txBody>
          <a:bodyPr/>
          <a:lstStyle/>
          <a:p>
            <a:r>
              <a:rPr lang="fr-FR" dirty="0"/>
              <a:t>Commission de régulation de l’énergie</a:t>
            </a:r>
          </a:p>
        </p:txBody>
      </p:sp>
      <p:sp>
        <p:nvSpPr>
          <p:cNvPr id="3" name="Espace réservé du texte 2">
            <a:extLst>
              <a:ext uri="{FF2B5EF4-FFF2-40B4-BE49-F238E27FC236}">
                <a16:creationId xmlns:a16="http://schemas.microsoft.com/office/drawing/2014/main" id="{90762920-83F4-8135-3231-A2EDEBD52743}"/>
              </a:ext>
            </a:extLst>
          </p:cNvPr>
          <p:cNvSpPr>
            <a:spLocks noGrp="1"/>
          </p:cNvSpPr>
          <p:nvPr>
            <p:ph type="body" sz="quarter" idx="22"/>
          </p:nvPr>
        </p:nvSpPr>
        <p:spPr>
          <a:xfrm>
            <a:off x="440631" y="1483545"/>
            <a:ext cx="9798744" cy="5733332"/>
          </a:xfrm>
        </p:spPr>
        <p:txBody>
          <a:bodyPr/>
          <a:lstStyle/>
          <a:p>
            <a:pPr marL="742950" marR="0" lvl="1" indent="-285750" algn="just"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Pouvoir de décision autonome, fondée sur une présomption d’expertise</a:t>
            </a:r>
          </a:p>
          <a:p>
            <a:pPr marL="742950" marR="0" lvl="1" indent="-285750" algn="just"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Indépendance :</a:t>
            </a:r>
          </a:p>
          <a:p>
            <a:pPr marL="914400" marR="0" lvl="2" indent="0" algn="just" defTabSz="914400" rtl="0" eaLnBrk="0" fontAlgn="base" latinLnBrk="0" hangingPunct="0">
              <a:lnSpc>
                <a:spcPct val="100000"/>
              </a:lnSpc>
              <a:spcBef>
                <a:spcPct val="20000"/>
              </a:spcBef>
              <a:spcAft>
                <a:spcPct val="0"/>
              </a:spcAft>
              <a:buClrTx/>
              <a:buSzTx/>
              <a:buNone/>
              <a:tabLst/>
              <a:defRPr/>
            </a:pPr>
            <a:r>
              <a:rPr kumimoji="0" lang="fr-FR" sz="1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Article 57-4 directive 2019/944 :  « les Etats membres garantissent l’indépendance de l’autorité de régulation et veillent à ce qu’elles exercent ses compétences de manière impartiale et transparente. » </a:t>
            </a:r>
          </a:p>
          <a:p>
            <a:pPr marL="742950" marR="0" lvl="1" indent="-285750" algn="just"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Unicité</a:t>
            </a:r>
          </a:p>
          <a:p>
            <a:pPr marL="742950" marR="0" lvl="1" indent="-285750" algn="just"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Autonomie budgétaire et ressources nécessaires à l’exercice de ses missions</a:t>
            </a:r>
          </a:p>
          <a:p>
            <a:pPr marL="742950" marR="0" lvl="1" indent="-285750" algn="just"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Reconnaissance </a:t>
            </a:r>
            <a:r>
              <a:rPr lang="fr-FR" sz="2000" dirty="0">
                <a:solidFill>
                  <a:prstClr val="black"/>
                </a:solidFill>
                <a:latin typeface="Calibri" pitchFamily="34" charset="0"/>
                <a:cs typeface="Calibri" pitchFamily="34" charset="0"/>
              </a:rPr>
              <a:t>d’un pouvoir réglementaire</a:t>
            </a:r>
          </a:p>
          <a:p>
            <a:pPr marL="1213158" lvl="2" indent="-285750" algn="just" defTabSz="914400" eaLnBrk="0" fontAlgn="base" hangingPunct="0">
              <a:lnSpc>
                <a:spcPct val="100000"/>
              </a:lnSpc>
              <a:spcBef>
                <a:spcPct val="20000"/>
              </a:spcBef>
              <a:spcAft>
                <a:spcPct val="0"/>
              </a:spcAft>
              <a:defRPr/>
            </a:pPr>
            <a:r>
              <a:rPr lang="fr-FR" sz="1800" dirty="0">
                <a:solidFill>
                  <a:prstClr val="black"/>
                </a:solidFill>
                <a:latin typeface="Calibri" pitchFamily="34" charset="0"/>
                <a:cs typeface="Calibri" pitchFamily="34" charset="0"/>
              </a:rPr>
              <a:t>Articles L. 134-1 et L. 134-2 du code de l’énergie</a:t>
            </a:r>
          </a:p>
          <a:p>
            <a:pPr marL="1213158" lvl="2" indent="-285750" algn="just" defTabSz="914400" eaLnBrk="0" fontAlgn="base" hangingPunct="0">
              <a:lnSpc>
                <a:spcPct val="100000"/>
              </a:lnSpc>
              <a:spcBef>
                <a:spcPct val="20000"/>
              </a:spcBef>
              <a:spcAft>
                <a:spcPct val="0"/>
              </a:spcAft>
              <a:defRPr/>
            </a:pPr>
            <a:r>
              <a:rPr lang="fr-FR" sz="1800" dirty="0">
                <a:solidFill>
                  <a:prstClr val="black"/>
                </a:solidFill>
                <a:latin typeface="Calibri" pitchFamily="34" charset="0"/>
                <a:cs typeface="Calibri" pitchFamily="34" charset="0"/>
              </a:rPr>
              <a:t>Encadré par la JP du conseil constitutionnel : dispositions de l'article 21 de la Constitution ne font pas obstacle « </a:t>
            </a:r>
            <a:r>
              <a:rPr lang="fr-FR" sz="1800" i="1" dirty="0">
                <a:solidFill>
                  <a:prstClr val="black"/>
                </a:solidFill>
                <a:latin typeface="Calibri" pitchFamily="34" charset="0"/>
                <a:cs typeface="Calibri" pitchFamily="34" charset="0"/>
              </a:rPr>
              <a:t>à ce que le législateur confie à une autorité de l'État autre que le Premier ministre, le soin de fixer, dans un domaine déterminé et dans le cadre défini par les lois et règlements, des normes permettant de mettre en œuvre une loi</a:t>
            </a:r>
            <a:r>
              <a:rPr lang="fr-FR" sz="1800" dirty="0">
                <a:solidFill>
                  <a:prstClr val="black"/>
                </a:solidFill>
                <a:latin typeface="Calibri" pitchFamily="34" charset="0"/>
                <a:cs typeface="Calibri" pitchFamily="34" charset="0"/>
              </a:rPr>
              <a:t> » (Cons. </a:t>
            </a:r>
            <a:r>
              <a:rPr lang="fr-FR" sz="1800" dirty="0" err="1">
                <a:solidFill>
                  <a:prstClr val="black"/>
                </a:solidFill>
                <a:latin typeface="Calibri" pitchFamily="34" charset="0"/>
                <a:cs typeface="Calibri" pitchFamily="34" charset="0"/>
              </a:rPr>
              <a:t>const</a:t>
            </a:r>
            <a:r>
              <a:rPr lang="fr-FR" sz="1800" dirty="0">
                <a:solidFill>
                  <a:prstClr val="black"/>
                </a:solidFill>
                <a:latin typeface="Calibri" pitchFamily="34" charset="0"/>
                <a:cs typeface="Calibri" pitchFamily="34" charset="0"/>
              </a:rPr>
              <a:t>., 18 sept. 1986, no 86-217 DC) pour autant que cette habilitation ne concerne que des mesures de portée limitée tant par leur champ d'application que par leur contenu (Cons. </a:t>
            </a:r>
            <a:r>
              <a:rPr lang="fr-FR" sz="1800" dirty="0" err="1">
                <a:solidFill>
                  <a:prstClr val="black"/>
                </a:solidFill>
                <a:latin typeface="Calibri" pitchFamily="34" charset="0"/>
                <a:cs typeface="Calibri" pitchFamily="34" charset="0"/>
              </a:rPr>
              <a:t>const</a:t>
            </a:r>
            <a:r>
              <a:rPr lang="fr-FR" sz="1800" dirty="0">
                <a:solidFill>
                  <a:prstClr val="black"/>
                </a:solidFill>
                <a:latin typeface="Calibri" pitchFamily="34" charset="0"/>
                <a:cs typeface="Calibri" pitchFamily="34" charset="0"/>
              </a:rPr>
              <a:t>., 17 janv. 1989, no 88-248 DC)</a:t>
            </a:r>
            <a:endParaRPr kumimoji="0" lang="fr-FR" sz="1200" b="0" i="1"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742950" marR="0" lvl="1" indent="-285750" algn="just"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rPr>
              <a:t>Un pouvoir d’ordre administratif (recours devant le CE)</a:t>
            </a:r>
          </a:p>
          <a:p>
            <a:endParaRPr lang="fr-FR" dirty="0"/>
          </a:p>
        </p:txBody>
      </p:sp>
    </p:spTree>
    <p:extLst>
      <p:ext uri="{BB962C8B-B14F-4D97-AF65-F5344CB8AC3E}">
        <p14:creationId xmlns:p14="http://schemas.microsoft.com/office/powerpoint/2010/main" val="383392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5AAF21-D1E4-EECA-A58F-31169F6C26B5}"/>
              </a:ext>
            </a:extLst>
          </p:cNvPr>
          <p:cNvSpPr>
            <a:spLocks noGrp="1"/>
          </p:cNvSpPr>
          <p:nvPr>
            <p:ph type="title"/>
          </p:nvPr>
        </p:nvSpPr>
        <p:spPr/>
        <p:txBody>
          <a:bodyPr/>
          <a:lstStyle/>
          <a:p>
            <a:r>
              <a:rPr lang="fr-FR" dirty="0"/>
              <a:t>Comprendre la CRE</a:t>
            </a:r>
            <a:br>
              <a:rPr lang="fr-FR" dirty="0"/>
            </a:br>
            <a:endParaRPr lang="fr-FR" dirty="0"/>
          </a:p>
        </p:txBody>
      </p:sp>
      <p:pic>
        <p:nvPicPr>
          <p:cNvPr id="5" name="Image 4" descr="Une image contenant texte, Police, logo, Graphique&#10;&#10;Description générée automatiquement">
            <a:extLst>
              <a:ext uri="{FF2B5EF4-FFF2-40B4-BE49-F238E27FC236}">
                <a16:creationId xmlns:a16="http://schemas.microsoft.com/office/drawing/2014/main" id="{76667CAD-BBCA-496E-1EA1-E3BD4932D5B1}"/>
              </a:ext>
            </a:extLst>
          </p:cNvPr>
          <p:cNvPicPr>
            <a:picLocks noChangeAspect="1"/>
          </p:cNvPicPr>
          <p:nvPr/>
        </p:nvPicPr>
        <p:blipFill>
          <a:blip r:embed="rId2"/>
          <a:stretch>
            <a:fillRect/>
          </a:stretch>
        </p:blipFill>
        <p:spPr>
          <a:xfrm>
            <a:off x="1187168" y="1405833"/>
            <a:ext cx="1854646" cy="1353075"/>
          </a:xfrm>
          <a:prstGeom prst="rect">
            <a:avLst/>
          </a:prstGeom>
        </p:spPr>
      </p:pic>
      <p:sp>
        <p:nvSpPr>
          <p:cNvPr id="16" name="Rectangle: Rounded Corners 15">
            <a:extLst>
              <a:ext uri="{FF2B5EF4-FFF2-40B4-BE49-F238E27FC236}">
                <a16:creationId xmlns:a16="http://schemas.microsoft.com/office/drawing/2014/main" id="{178AB544-466A-A2F6-0A73-9650344C7809}"/>
              </a:ext>
            </a:extLst>
          </p:cNvPr>
          <p:cNvSpPr/>
          <p:nvPr/>
        </p:nvSpPr>
        <p:spPr>
          <a:xfrm>
            <a:off x="6620353" y="3986314"/>
            <a:ext cx="3926420" cy="1391932"/>
          </a:xfrm>
          <a:prstGeom prst="roundRect">
            <a:avLst/>
          </a:prstGeom>
          <a:solidFill>
            <a:srgbClr val="0A6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0" cap="all" dirty="0">
                <a:solidFill>
                  <a:srgbClr val="FFFFFF"/>
                </a:solidFill>
                <a:effectLst/>
                <a:latin typeface="Exo"/>
              </a:rPr>
              <a:t>BUDGET 2023</a:t>
            </a:r>
          </a:p>
          <a:p>
            <a:pPr algn="ctr"/>
            <a:r>
              <a:rPr lang="fr-FR" sz="5400" b="1" dirty="0">
                <a:solidFill>
                  <a:schemeClr val="bg1"/>
                </a:solidFill>
              </a:rPr>
              <a:t>22,6</a:t>
            </a:r>
          </a:p>
          <a:p>
            <a:pPr algn="ctr"/>
            <a:r>
              <a:rPr lang="fr-FR" sz="2000" b="1" i="0" dirty="0">
                <a:solidFill>
                  <a:srgbClr val="FFFFFF"/>
                </a:solidFill>
                <a:effectLst/>
                <a:latin typeface="Exo"/>
              </a:rPr>
              <a:t>millions d'euros</a:t>
            </a:r>
            <a:endParaRPr lang="fr-FR" sz="1400" dirty="0">
              <a:solidFill>
                <a:schemeClr val="bg1"/>
              </a:solidFill>
            </a:endParaRPr>
          </a:p>
        </p:txBody>
      </p:sp>
      <p:pic>
        <p:nvPicPr>
          <p:cNvPr id="8" name="Image 7" descr="Une image contenant texte, Police, capture d’écran&#10;&#10;Description générée automatiquement">
            <a:extLst>
              <a:ext uri="{FF2B5EF4-FFF2-40B4-BE49-F238E27FC236}">
                <a16:creationId xmlns:a16="http://schemas.microsoft.com/office/drawing/2014/main" id="{33E68B9D-0EC0-D7BE-1992-87F0BDC07A1D}"/>
              </a:ext>
            </a:extLst>
          </p:cNvPr>
          <p:cNvPicPr>
            <a:picLocks noChangeAspect="1"/>
          </p:cNvPicPr>
          <p:nvPr/>
        </p:nvPicPr>
        <p:blipFill>
          <a:blip r:embed="rId3"/>
          <a:stretch>
            <a:fillRect/>
          </a:stretch>
        </p:blipFill>
        <p:spPr>
          <a:xfrm>
            <a:off x="1187168" y="3362184"/>
            <a:ext cx="1901304" cy="3161063"/>
          </a:xfrm>
          <a:prstGeom prst="rect">
            <a:avLst/>
          </a:prstGeom>
        </p:spPr>
      </p:pic>
      <p:pic>
        <p:nvPicPr>
          <p:cNvPr id="6" name="Image 5" descr="Une image contenant texte, capture d’écran, Police">
            <a:extLst>
              <a:ext uri="{FF2B5EF4-FFF2-40B4-BE49-F238E27FC236}">
                <a16:creationId xmlns:a16="http://schemas.microsoft.com/office/drawing/2014/main" id="{874DFE3A-818D-CED9-898E-9A54F9EF0714}"/>
              </a:ext>
            </a:extLst>
          </p:cNvPr>
          <p:cNvPicPr>
            <a:picLocks noChangeAspect="1"/>
          </p:cNvPicPr>
          <p:nvPr/>
        </p:nvPicPr>
        <p:blipFill>
          <a:blip r:embed="rId4"/>
          <a:stretch>
            <a:fillRect/>
          </a:stretch>
        </p:blipFill>
        <p:spPr>
          <a:xfrm>
            <a:off x="3845053" y="1405833"/>
            <a:ext cx="2091215" cy="5271607"/>
          </a:xfrm>
          <a:prstGeom prst="rect">
            <a:avLst/>
          </a:prstGeom>
        </p:spPr>
      </p:pic>
      <p:grpSp>
        <p:nvGrpSpPr>
          <p:cNvPr id="12" name="Groupe 11">
            <a:extLst>
              <a:ext uri="{FF2B5EF4-FFF2-40B4-BE49-F238E27FC236}">
                <a16:creationId xmlns:a16="http://schemas.microsoft.com/office/drawing/2014/main" id="{A0CD5669-35E4-39BE-7929-F29B50591D6B}"/>
              </a:ext>
            </a:extLst>
          </p:cNvPr>
          <p:cNvGrpSpPr/>
          <p:nvPr/>
        </p:nvGrpSpPr>
        <p:grpSpPr>
          <a:xfrm>
            <a:off x="7226638" y="718639"/>
            <a:ext cx="3025172" cy="2362942"/>
            <a:chOff x="7433111" y="197535"/>
            <a:chExt cx="3025172" cy="2362942"/>
          </a:xfrm>
        </p:grpSpPr>
        <p:sp>
          <p:nvSpPr>
            <p:cNvPr id="17" name="TextBox 16">
              <a:extLst>
                <a:ext uri="{FF2B5EF4-FFF2-40B4-BE49-F238E27FC236}">
                  <a16:creationId xmlns:a16="http://schemas.microsoft.com/office/drawing/2014/main" id="{781B736D-5961-55E9-C4B5-45C7653B83AB}"/>
                </a:ext>
              </a:extLst>
            </p:cNvPr>
            <p:cNvSpPr txBox="1"/>
            <p:nvPr/>
          </p:nvSpPr>
          <p:spPr>
            <a:xfrm>
              <a:off x="7750816" y="1390926"/>
              <a:ext cx="2707467" cy="1169551"/>
            </a:xfrm>
            <a:prstGeom prst="rect">
              <a:avLst/>
            </a:prstGeom>
            <a:noFill/>
          </p:spPr>
          <p:txBody>
            <a:bodyPr wrap="square" rtlCol="0">
              <a:spAutoFit/>
            </a:bodyPr>
            <a:lstStyle/>
            <a:p>
              <a:r>
                <a:rPr lang="fr-FR" sz="5400" b="1" dirty="0">
                  <a:solidFill>
                    <a:schemeClr val="tx1"/>
                  </a:solidFill>
                </a:rPr>
                <a:t>160</a:t>
              </a:r>
              <a:r>
                <a:rPr lang="fr-FR" sz="4400" b="1" dirty="0"/>
                <a:t> </a:t>
              </a:r>
              <a:r>
                <a:rPr lang="fr-FR" sz="2000" b="1" dirty="0"/>
                <a:t>a</a:t>
              </a:r>
              <a:r>
                <a:rPr lang="fr-FR" sz="2000" b="1" dirty="0">
                  <a:solidFill>
                    <a:schemeClr val="tx1"/>
                  </a:solidFill>
                </a:rPr>
                <a:t>gents</a:t>
              </a:r>
              <a:endParaRPr lang="fr-FR" sz="2800" b="1" dirty="0">
                <a:ln w="6600">
                  <a:solidFill>
                    <a:schemeClr val="accent2"/>
                  </a:solidFill>
                  <a:prstDash val="solid"/>
                </a:ln>
                <a:solidFill>
                  <a:schemeClr val="tx1"/>
                </a:solidFill>
                <a:effectLst>
                  <a:outerShdw dist="38100" dir="2700000" algn="tl" rotWithShape="0">
                    <a:schemeClr val="accent2"/>
                  </a:outerShdw>
                </a:effectLst>
              </a:endParaRPr>
            </a:p>
            <a:p>
              <a:r>
                <a:rPr lang="fr-FR" sz="1400" b="1" dirty="0"/>
                <a:t>(hors collège) au 31/12/2023</a:t>
              </a:r>
              <a:endParaRPr lang="fr-FR" sz="1100" b="1" dirty="0">
                <a:solidFill>
                  <a:schemeClr val="tx1"/>
                </a:solidFill>
              </a:endParaRPr>
            </a:p>
          </p:txBody>
        </p:sp>
        <p:pic>
          <p:nvPicPr>
            <p:cNvPr id="4" name="Image 3">
              <a:extLst>
                <a:ext uri="{FF2B5EF4-FFF2-40B4-BE49-F238E27FC236}">
                  <a16:creationId xmlns:a16="http://schemas.microsoft.com/office/drawing/2014/main" id="{5F09520A-7273-C708-3DF3-F3EF709B4868}"/>
                </a:ext>
              </a:extLst>
            </p:cNvPr>
            <p:cNvPicPr>
              <a:picLocks noChangeAspect="1"/>
            </p:cNvPicPr>
            <p:nvPr/>
          </p:nvPicPr>
          <p:blipFill>
            <a:blip r:embed="rId5"/>
            <a:stretch>
              <a:fillRect/>
            </a:stretch>
          </p:blipFill>
          <p:spPr>
            <a:xfrm>
              <a:off x="7845542" y="646358"/>
              <a:ext cx="1057423" cy="800212"/>
            </a:xfrm>
            <a:prstGeom prst="rect">
              <a:avLst/>
            </a:prstGeom>
          </p:spPr>
        </p:pic>
        <p:sp>
          <p:nvSpPr>
            <p:cNvPr id="7" name="Titre 1">
              <a:extLst>
                <a:ext uri="{FF2B5EF4-FFF2-40B4-BE49-F238E27FC236}">
                  <a16:creationId xmlns:a16="http://schemas.microsoft.com/office/drawing/2014/main" id="{4FE83D06-387D-7B38-4136-0F9D332722E9}"/>
                </a:ext>
              </a:extLst>
            </p:cNvPr>
            <p:cNvSpPr txBox="1">
              <a:spLocks/>
            </p:cNvSpPr>
            <p:nvPr/>
          </p:nvSpPr>
          <p:spPr>
            <a:xfrm>
              <a:off x="7433111" y="197535"/>
              <a:ext cx="1680389" cy="353183"/>
            </a:xfrm>
            <a:prstGeom prst="rect">
              <a:avLst/>
            </a:prstGeom>
          </p:spPr>
          <p:txBody>
            <a:bodyPr vert="horz" lIns="0" tIns="0" rIns="0" bIns="0" rtlCol="0" anchor="t">
              <a:noAutofit/>
            </a:bodyPr>
            <a:lstStyle>
              <a:lvl1pPr algn="l" defTabSz="1007943" rtl="0" eaLnBrk="1" latinLnBrk="0" hangingPunct="1">
                <a:lnSpc>
                  <a:spcPct val="80000"/>
                </a:lnSpc>
                <a:spcBef>
                  <a:spcPct val="0"/>
                </a:spcBef>
                <a:buNone/>
                <a:defRPr sz="3000" b="1" i="0" kern="1200">
                  <a:solidFill>
                    <a:schemeClr val="tx2"/>
                  </a:solidFill>
                  <a:latin typeface="Marianne" panose="02000000000000000000" pitchFamily="2" charset="0"/>
                  <a:ea typeface="+mj-ea"/>
                  <a:cs typeface="+mj-cs"/>
                </a:defRPr>
              </a:lvl1pPr>
            </a:lstStyle>
            <a:p>
              <a:pPr algn="r"/>
              <a:r>
                <a:rPr lang="fr-FR" dirty="0"/>
                <a:t>Effectifs</a:t>
              </a:r>
            </a:p>
          </p:txBody>
        </p:sp>
      </p:grpSp>
      <p:sp>
        <p:nvSpPr>
          <p:cNvPr id="14" name="Rectangle: Rounded Corners 15">
            <a:extLst>
              <a:ext uri="{FF2B5EF4-FFF2-40B4-BE49-F238E27FC236}">
                <a16:creationId xmlns:a16="http://schemas.microsoft.com/office/drawing/2014/main" id="{F7513DEB-96ED-3F20-629D-090C3FF100E3}"/>
              </a:ext>
            </a:extLst>
          </p:cNvPr>
          <p:cNvSpPr/>
          <p:nvPr/>
        </p:nvSpPr>
        <p:spPr>
          <a:xfrm>
            <a:off x="6620353" y="5446612"/>
            <a:ext cx="3926420" cy="1230827"/>
          </a:xfrm>
          <a:prstGeom prst="roundRect">
            <a:avLst/>
          </a:prstGeom>
          <a:solidFill>
            <a:srgbClr val="0A6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0" i="0" dirty="0">
                <a:solidFill>
                  <a:schemeClr val="bg1"/>
                </a:solidFill>
                <a:effectLst/>
              </a:rPr>
              <a:t>Les crédits nécessaires au fonctionnement de la CRE proposés chaque année dans la loi de finances. Les crédits alloués sont inscrits au budget général de l'Etat. La CRE est soumise au contrôle de la Cour des comptes.</a:t>
            </a:r>
            <a:endParaRPr lang="fr-FR" sz="1400" dirty="0">
              <a:solidFill>
                <a:schemeClr val="bg1"/>
              </a:solidFill>
            </a:endParaRPr>
          </a:p>
        </p:txBody>
      </p:sp>
    </p:spTree>
    <p:extLst>
      <p:ext uri="{BB962C8B-B14F-4D97-AF65-F5344CB8AC3E}">
        <p14:creationId xmlns:p14="http://schemas.microsoft.com/office/powerpoint/2010/main" val="200447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33064-17A2-1526-B6D0-D10381F31E26}"/>
              </a:ext>
            </a:extLst>
          </p:cNvPr>
          <p:cNvSpPr>
            <a:spLocks noGrp="1"/>
          </p:cNvSpPr>
          <p:nvPr>
            <p:ph type="title"/>
          </p:nvPr>
        </p:nvSpPr>
        <p:spPr/>
        <p:txBody>
          <a:bodyPr/>
          <a:lstStyle/>
          <a:p>
            <a:r>
              <a:rPr lang="fr-FR" dirty="0"/>
              <a:t>Missions de la CRE</a:t>
            </a:r>
          </a:p>
        </p:txBody>
      </p:sp>
      <p:sp>
        <p:nvSpPr>
          <p:cNvPr id="3" name="Espace réservé du texte 2">
            <a:extLst>
              <a:ext uri="{FF2B5EF4-FFF2-40B4-BE49-F238E27FC236}">
                <a16:creationId xmlns:a16="http://schemas.microsoft.com/office/drawing/2014/main" id="{90762920-83F4-8135-3231-A2EDEBD52743}"/>
              </a:ext>
            </a:extLst>
          </p:cNvPr>
          <p:cNvSpPr>
            <a:spLocks noGrp="1"/>
          </p:cNvSpPr>
          <p:nvPr>
            <p:ph type="body" sz="quarter" idx="22"/>
          </p:nvPr>
        </p:nvSpPr>
        <p:spPr/>
        <p:txBody>
          <a:bodyPr/>
          <a:lstStyle/>
          <a:p>
            <a:pPr lvl="1">
              <a:buFont typeface="Wingdings" panose="05000000000000000000" pitchFamily="2" charset="2"/>
              <a:buChar char="§"/>
              <a:defRPr/>
            </a:pPr>
            <a:r>
              <a:rPr lang="fr-FR" sz="2400" dirty="0">
                <a:latin typeface="+mj-lt"/>
              </a:rPr>
              <a:t>Les missions de la CRE se déclinent en </a:t>
            </a:r>
            <a:r>
              <a:rPr lang="fr-FR" sz="2400" b="1" dirty="0">
                <a:latin typeface="+mj-lt"/>
              </a:rPr>
              <a:t>trois volets </a:t>
            </a:r>
            <a:r>
              <a:rPr lang="fr-FR" sz="2400" dirty="0">
                <a:latin typeface="+mj-lt"/>
              </a:rPr>
              <a:t>:</a:t>
            </a:r>
          </a:p>
          <a:p>
            <a:pPr lvl="1">
              <a:defRPr/>
            </a:pPr>
            <a:endParaRPr lang="fr-FR" sz="2400" dirty="0">
              <a:latin typeface="+mj-lt"/>
            </a:endParaRPr>
          </a:p>
          <a:p>
            <a:pPr lvl="2" algn="just">
              <a:defRPr/>
            </a:pPr>
            <a:r>
              <a:rPr lang="fr-FR" sz="2400" dirty="0">
                <a:latin typeface="+mj-lt"/>
              </a:rPr>
              <a:t>une mission de </a:t>
            </a:r>
            <a:r>
              <a:rPr lang="fr-FR" sz="2400" b="1" u="sng" dirty="0">
                <a:latin typeface="+mj-lt"/>
              </a:rPr>
              <a:t>régulation des réseaux </a:t>
            </a:r>
            <a:r>
              <a:rPr lang="fr-FR" sz="2400" dirty="0">
                <a:latin typeface="+mj-lt"/>
              </a:rPr>
              <a:t>d’électricité et de gaz naturel consistant à garantir aux utilisateurs (entreprises, collectivités territoriales, consommateurs, producteurs) </a:t>
            </a:r>
            <a:r>
              <a:rPr lang="fr-FR" sz="2400" b="1" dirty="0">
                <a:latin typeface="+mj-lt"/>
              </a:rPr>
              <a:t>un accès non discriminatoire aux infrastructures</a:t>
            </a:r>
            <a:r>
              <a:rPr lang="fr-FR" sz="2400" dirty="0">
                <a:latin typeface="+mj-lt"/>
              </a:rPr>
              <a:t> de transport et de distribution qui sont des monopoles naturels et visant à assurer la performance des opérateurs de réseaux et d’infrastructures. </a:t>
            </a:r>
          </a:p>
          <a:p>
            <a:pPr lvl="2" algn="just">
              <a:defRPr/>
            </a:pPr>
            <a:endParaRPr lang="fr-FR" sz="2400" dirty="0">
              <a:latin typeface="+mj-lt"/>
            </a:endParaRPr>
          </a:p>
          <a:p>
            <a:pPr lvl="2" algn="just">
              <a:defRPr/>
            </a:pPr>
            <a:r>
              <a:rPr lang="fr-FR" sz="2400" dirty="0">
                <a:latin typeface="+mj-lt"/>
              </a:rPr>
              <a:t>une mission de </a:t>
            </a:r>
            <a:r>
              <a:rPr lang="fr-FR" sz="2400" b="1" u="sng" dirty="0">
                <a:latin typeface="+mj-lt"/>
              </a:rPr>
              <a:t>régulation des marchés </a:t>
            </a:r>
            <a:r>
              <a:rPr lang="fr-FR" sz="2400" dirty="0">
                <a:latin typeface="+mj-lt"/>
              </a:rPr>
              <a:t>permettant le </a:t>
            </a:r>
            <a:r>
              <a:rPr lang="fr-FR" sz="2400" b="1" dirty="0">
                <a:latin typeface="+mj-lt"/>
              </a:rPr>
              <a:t>développement d’une concurrence libre et loyale </a:t>
            </a:r>
            <a:r>
              <a:rPr lang="fr-FR" sz="2400" dirty="0">
                <a:latin typeface="+mj-lt"/>
              </a:rPr>
              <a:t>au bénéfice du consommateur final. </a:t>
            </a:r>
          </a:p>
          <a:p>
            <a:pPr marL="1007943" lvl="2" indent="0" algn="just">
              <a:buNone/>
              <a:defRPr/>
            </a:pPr>
            <a:endParaRPr lang="fr-FR" sz="2400" dirty="0">
              <a:latin typeface="+mj-lt"/>
            </a:endParaRPr>
          </a:p>
          <a:p>
            <a:pPr lvl="2" algn="just">
              <a:defRPr/>
            </a:pPr>
            <a:r>
              <a:rPr lang="fr-FR" sz="2400" dirty="0">
                <a:latin typeface="+mj-lt"/>
                <a:cs typeface="Calibri" pitchFamily="34" charset="0"/>
              </a:rPr>
              <a:t>Une mission au service de la transition énergétique </a:t>
            </a:r>
          </a:p>
          <a:p>
            <a:endParaRPr lang="fr-FR" dirty="0"/>
          </a:p>
        </p:txBody>
      </p:sp>
    </p:spTree>
    <p:extLst>
      <p:ext uri="{BB962C8B-B14F-4D97-AF65-F5344CB8AC3E}">
        <p14:creationId xmlns:p14="http://schemas.microsoft.com/office/powerpoint/2010/main" val="3129871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A4952D54-3C60-4476-B6CF-87B8D4838B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59" t="1437" r="1326" b="2072"/>
          <a:stretch/>
        </p:blipFill>
        <p:spPr bwMode="auto">
          <a:xfrm>
            <a:off x="294968" y="383458"/>
            <a:ext cx="10255045" cy="7020232"/>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AA5AAF21-D1E4-EECA-A58F-31169F6C26B5}"/>
              </a:ext>
            </a:extLst>
          </p:cNvPr>
          <p:cNvSpPr>
            <a:spLocks noGrp="1"/>
          </p:cNvSpPr>
          <p:nvPr>
            <p:ph type="title"/>
          </p:nvPr>
        </p:nvSpPr>
        <p:spPr>
          <a:xfrm>
            <a:off x="438281" y="231836"/>
            <a:ext cx="9801094" cy="353183"/>
          </a:xfrm>
        </p:spPr>
        <p:txBody>
          <a:bodyPr/>
          <a:lstStyle/>
          <a:p>
            <a:r>
              <a:rPr lang="fr-FR" dirty="0"/>
              <a:t>Organigramme </a:t>
            </a:r>
            <a:br>
              <a:rPr lang="fr-FR" dirty="0"/>
            </a:br>
            <a:r>
              <a:rPr lang="fr-FR" dirty="0"/>
              <a:t>de la CRE</a:t>
            </a:r>
          </a:p>
        </p:txBody>
      </p:sp>
    </p:spTree>
    <p:extLst>
      <p:ext uri="{BB962C8B-B14F-4D97-AF65-F5344CB8AC3E}">
        <p14:creationId xmlns:p14="http://schemas.microsoft.com/office/powerpoint/2010/main" val="1145420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41808D-0455-0177-EF59-7A456B28981C}"/>
              </a:ext>
            </a:extLst>
          </p:cNvPr>
          <p:cNvSpPr>
            <a:spLocks noGrp="1"/>
          </p:cNvSpPr>
          <p:nvPr>
            <p:ph type="title"/>
          </p:nvPr>
        </p:nvSpPr>
        <p:spPr/>
        <p:txBody>
          <a:bodyPr/>
          <a:lstStyle/>
          <a:p>
            <a:r>
              <a:rPr lang="fr-FR" dirty="0"/>
              <a:t>La CRE : une AAI bicéphale</a:t>
            </a:r>
          </a:p>
        </p:txBody>
      </p:sp>
      <p:sp>
        <p:nvSpPr>
          <p:cNvPr id="3" name="Espace réservé du texte 2">
            <a:extLst>
              <a:ext uri="{FF2B5EF4-FFF2-40B4-BE49-F238E27FC236}">
                <a16:creationId xmlns:a16="http://schemas.microsoft.com/office/drawing/2014/main" id="{CF48E593-644D-D976-7F9A-F2E79CC1AF4A}"/>
              </a:ext>
            </a:extLst>
          </p:cNvPr>
          <p:cNvSpPr>
            <a:spLocks noGrp="1"/>
          </p:cNvSpPr>
          <p:nvPr>
            <p:ph type="body" sz="quarter" idx="22"/>
          </p:nvPr>
        </p:nvSpPr>
        <p:spPr/>
        <p:txBody>
          <a:bodyPr/>
          <a:lstStyle/>
          <a:p>
            <a:r>
              <a:rPr lang="fr-FR" sz="2000" dirty="0"/>
              <a:t>2 organes : </a:t>
            </a:r>
          </a:p>
          <a:p>
            <a:r>
              <a:rPr lang="fr-FR" sz="2000" dirty="0"/>
              <a:t>Le collège de la CRE : prends les décisions en matière de régulation (propositions tarifaires, avis sur les textes réglementaires, décisions, approbations)</a:t>
            </a:r>
          </a:p>
          <a:p>
            <a:r>
              <a:rPr lang="fr-FR" sz="2000" dirty="0"/>
              <a:t>Le CoRDiS : comité de règlement des différends et des sanctions  : règle les différends entre utilisateurs et gestionnaires de réseaux ; sanctionne certains manquements au code de l’énergie ou au règlement REMIT.</a:t>
            </a:r>
          </a:p>
        </p:txBody>
      </p:sp>
    </p:spTree>
    <p:extLst>
      <p:ext uri="{BB962C8B-B14F-4D97-AF65-F5344CB8AC3E}">
        <p14:creationId xmlns:p14="http://schemas.microsoft.com/office/powerpoint/2010/main" val="1965938899"/>
      </p:ext>
    </p:extLst>
  </p:cSld>
  <p:clrMapOvr>
    <a:masterClrMapping/>
  </p:clrMapOvr>
</p:sld>
</file>

<file path=ppt/theme/theme1.xml><?xml version="1.0" encoding="utf-8"?>
<a:theme xmlns:a="http://schemas.openxmlformats.org/drawingml/2006/main" name="Thème Office">
  <a:themeElements>
    <a:clrScheme name="CRE">
      <a:dk1>
        <a:srgbClr val="161616"/>
      </a:dk1>
      <a:lt1>
        <a:srgbClr val="FFFFFF"/>
      </a:lt1>
      <a:dk2>
        <a:srgbClr val="285F83"/>
      </a:dk2>
      <a:lt2>
        <a:srgbClr val="53B1E5"/>
      </a:lt2>
      <a:accent1>
        <a:srgbClr val="A0D037"/>
      </a:accent1>
      <a:accent2>
        <a:srgbClr val="238383"/>
      </a:accent2>
      <a:accent3>
        <a:srgbClr val="77D0D0"/>
      </a:accent3>
      <a:accent4>
        <a:srgbClr val="7F2054"/>
      </a:accent4>
      <a:accent5>
        <a:srgbClr val="DE8969"/>
      </a:accent5>
      <a:accent6>
        <a:srgbClr val="FCA32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E_Template_A4" id="{67B77207-1F00-A24B-AB45-A1B8F5630604}" vid="{A6016ECF-094A-8A48-8761-C83C80A7F0C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76DF0C8BA42AD409A8D605333695D47" ma:contentTypeVersion="4" ma:contentTypeDescription="Crée un document." ma:contentTypeScope="" ma:versionID="966b86b43dfcd19689e1ef70f2621d19">
  <xsd:schema xmlns:xsd="http://www.w3.org/2001/XMLSchema" xmlns:xs="http://www.w3.org/2001/XMLSchema" xmlns:p="http://schemas.microsoft.com/office/2006/metadata/properties" xmlns:ns2="9ef16b33-4e03-47e8-a234-f799f0fc7415" targetNamespace="http://schemas.microsoft.com/office/2006/metadata/properties" ma:root="true" ma:fieldsID="bbd1156004dcf9e9c1d603497795364a" ns2:_="">
    <xsd:import namespace="9ef16b33-4e03-47e8-a234-f799f0fc74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f16b33-4e03-47e8-a234-f799f0fc7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C35DCD-0731-4DB4-8A30-BDE910B076DE}">
  <ds:schemaRefs>
    <ds:schemaRef ds:uri="http://schemas.microsoft.com/sharepoint/v3/contenttype/forms"/>
  </ds:schemaRefs>
</ds:datastoreItem>
</file>

<file path=customXml/itemProps2.xml><?xml version="1.0" encoding="utf-8"?>
<ds:datastoreItem xmlns:ds="http://schemas.openxmlformats.org/officeDocument/2006/customXml" ds:itemID="{9F46061C-AD42-4E47-A451-BFA8921D7A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f16b33-4e03-47e8-a234-f799f0fc74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8BA1AE-9C98-463B-9B2B-854A868CE815}">
  <ds:schemaRefs>
    <ds:schemaRef ds:uri="http://schemas.microsoft.com/office/infopath/2007/PartnerControls"/>
    <ds:schemaRef ds:uri="http://purl.org/dc/elements/1.1/"/>
    <ds:schemaRef ds:uri="http://purl.org/dc/dcmitype/"/>
    <ds:schemaRef ds:uri="http://schemas.microsoft.com/office/2006/documentManagement/types"/>
    <ds:schemaRef ds:uri="http://schemas.openxmlformats.org/package/2006/metadata/core-properties"/>
    <ds:schemaRef ds:uri="http://schemas.microsoft.com/office/2006/metadata/properties"/>
    <ds:schemaRef ds:uri="9ef16b33-4e03-47e8-a234-f799f0fc741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MASQUE-PRESENTATION-A4-CRE</Template>
  <TotalTime>247</TotalTime>
  <Words>2035</Words>
  <Application>Microsoft Office PowerPoint</Application>
  <PresentationFormat>Personnalisé</PresentationFormat>
  <Paragraphs>217</Paragraphs>
  <Slides>24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Calibri</vt:lpstr>
      <vt:lpstr>Exo</vt:lpstr>
      <vt:lpstr>Franklin Gothic Book</vt:lpstr>
      <vt:lpstr>Marianne</vt:lpstr>
      <vt:lpstr>Marianne Light</vt:lpstr>
      <vt:lpstr>Wingdings</vt:lpstr>
      <vt:lpstr>Thème Office</vt:lpstr>
      <vt:lpstr>Webinaire RegulaE.Fr - "Les juristes, piliers indispensables du régulateur énergétique</vt:lpstr>
      <vt:lpstr>Sommaire</vt:lpstr>
      <vt:lpstr>Présentation de la CRE</vt:lpstr>
      <vt:lpstr>Commission de régulation de l’énergie</vt:lpstr>
      <vt:lpstr>Commission de régulation de l’énergie</vt:lpstr>
      <vt:lpstr>Comprendre la CRE </vt:lpstr>
      <vt:lpstr>Missions de la CRE</vt:lpstr>
      <vt:lpstr>Organigramme  de la CRE</vt:lpstr>
      <vt:lpstr>La CRE : une AAI bicéphale</vt:lpstr>
      <vt:lpstr>Collège de la CRE</vt:lpstr>
      <vt:lpstr>Collège de la CRE</vt:lpstr>
      <vt:lpstr>Présentation de la DAJ</vt:lpstr>
      <vt:lpstr>Place de la DAJ au sein de la CRE</vt:lpstr>
      <vt:lpstr>ORGANISATION</vt:lpstr>
      <vt:lpstr>Missions de conseil : objectifs</vt:lpstr>
      <vt:lpstr>Missions de conseil : fonctionnement</vt:lpstr>
      <vt:lpstr>Appui au CoRDiS</vt:lpstr>
      <vt:lpstr>Composition du CoRDiS</vt:lpstr>
      <vt:lpstr>Composition du CoRDiS</vt:lpstr>
      <vt:lpstr>Présentation PowerPoint</vt:lpstr>
      <vt:lpstr>Comité de règlement des différends et des sanctions (CoRDiS)</vt:lpstr>
      <vt:lpstr>Défense des décisions de la CRE</vt:lpstr>
      <vt:lpstr>Présentation PowerPoint</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plusieurs lignes</dc:title>
  <dc:creator>Rodriguez Emmanuel</dc:creator>
  <cp:lastModifiedBy>Rodriguez Emmanuel</cp:lastModifiedBy>
  <cp:revision>3</cp:revision>
  <dcterms:created xsi:type="dcterms:W3CDTF">2024-04-24T14:50:34Z</dcterms:created>
  <dcterms:modified xsi:type="dcterms:W3CDTF">2024-04-29T21:17:14Z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0x010100C76DF0C8BA42AD409A8D605333695D47</vt:lpwstr>
  </property>
</Properties>
</file>