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5" r:id="rId3"/>
  </p:sldMasterIdLst>
  <p:notesMasterIdLst>
    <p:notesMasterId r:id="rId24"/>
  </p:notesMasterIdLst>
  <p:sldIdLst>
    <p:sldId id="571" r:id="rId4"/>
    <p:sldId id="590" r:id="rId5"/>
    <p:sldId id="731" r:id="rId6"/>
    <p:sldId id="808" r:id="rId7"/>
    <p:sldId id="807" r:id="rId8"/>
    <p:sldId id="602" r:id="rId9"/>
    <p:sldId id="778" r:id="rId10"/>
    <p:sldId id="725" r:id="rId11"/>
    <p:sldId id="809" r:id="rId12"/>
    <p:sldId id="811" r:id="rId13"/>
    <p:sldId id="812" r:id="rId14"/>
    <p:sldId id="813" r:id="rId15"/>
    <p:sldId id="810" r:id="rId16"/>
    <p:sldId id="607" r:id="rId17"/>
    <p:sldId id="534" r:id="rId18"/>
    <p:sldId id="616" r:id="rId19"/>
    <p:sldId id="617" r:id="rId20"/>
    <p:sldId id="317" r:id="rId21"/>
    <p:sldId id="274" r:id="rId22"/>
    <p:sldId id="621" r:id="rId23"/>
  </p:sldIdLst>
  <p:sldSz cx="12192000" cy="6858000"/>
  <p:notesSz cx="6810375" cy="9942513"/>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67341" autoAdjust="0"/>
  </p:normalViewPr>
  <p:slideViewPr>
    <p:cSldViewPr snapToGrid="0">
      <p:cViewPr varScale="1">
        <p:scale>
          <a:sx n="55" d="100"/>
          <a:sy n="55" d="100"/>
        </p:scale>
        <p:origin x="1742"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m.ouattassi\Documents\MIX2030.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m.ouattassi\Documents\MIX2030.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rtl="0">
              <a:defRPr sz="1800" b="1" i="0" u="none" strike="noStrike" kern="1200" spc="0" baseline="0">
                <a:solidFill>
                  <a:srgbClr val="211278"/>
                </a:solidFill>
                <a:latin typeface="+mn-lt"/>
                <a:ea typeface="+mn-ea"/>
                <a:cs typeface="Arial" panose="020B0604020202020204" pitchFamily="34" charset="0"/>
              </a:defRPr>
            </a:pPr>
            <a:r>
              <a:rPr lang="fr-FR" sz="1800" b="1" dirty="0">
                <a:solidFill>
                  <a:srgbClr val="211278"/>
                </a:solidFill>
                <a:latin typeface="+mn-lt"/>
                <a:cs typeface="Arial" panose="020B0604020202020204" pitchFamily="34" charset="0"/>
              </a:rPr>
              <a:t>Part des énergies renouvelable en 2015: 34%</a:t>
            </a:r>
          </a:p>
        </c:rich>
      </c:tx>
      <c:overlay val="0"/>
      <c:spPr>
        <a:noFill/>
        <a:ln>
          <a:noFill/>
        </a:ln>
        <a:effectLst/>
      </c:spPr>
      <c:txPr>
        <a:bodyPr rot="0" spcFirstLastPara="1" vertOverflow="ellipsis" vert="horz" wrap="square" anchor="ctr" anchorCtr="1"/>
        <a:lstStyle/>
        <a:p>
          <a:pPr rtl="0">
            <a:defRPr sz="1800" b="1" i="0" u="none" strike="noStrike" kern="1200" spc="0" baseline="0">
              <a:solidFill>
                <a:srgbClr val="211278"/>
              </a:solidFill>
              <a:latin typeface="+mn-lt"/>
              <a:ea typeface="+mn-ea"/>
              <a:cs typeface="Arial" panose="020B0604020202020204" pitchFamily="34" charset="0"/>
            </a:defRPr>
          </a:pPr>
          <a:endParaRPr lang="fr-FR"/>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9.7425534696146426E-2"/>
          <c:y val="0.25824507365714139"/>
          <c:w val="0.82377591300172537"/>
          <c:h val="0.6996616992831971"/>
        </c:manualLayout>
      </c:layout>
      <c:pie3DChart>
        <c:varyColors val="1"/>
        <c:ser>
          <c:idx val="0"/>
          <c:order val="0"/>
          <c:dPt>
            <c:idx val="0"/>
            <c:bubble3D val="0"/>
            <c:explosion val="13"/>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1-2C81-479B-8F2A-7DCA202C7B81}"/>
              </c:ext>
            </c:extLst>
          </c:dPt>
          <c:dPt>
            <c:idx val="1"/>
            <c:bubble3D val="0"/>
            <c:explosion val="9"/>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03-2C81-479B-8F2A-7DCA202C7B81}"/>
              </c:ext>
            </c:extLst>
          </c:dPt>
          <c:dPt>
            <c:idx val="2"/>
            <c:bubble3D val="0"/>
            <c:explosion val="24"/>
            <c:spPr>
              <a:solidFill>
                <a:schemeClr val="accent3"/>
              </a:solidFill>
              <a:ln w="25400">
                <a:solidFill>
                  <a:schemeClr val="lt1"/>
                </a:solidFill>
              </a:ln>
              <a:effectLst/>
              <a:sp3d contourW="25400">
                <a:contourClr>
                  <a:schemeClr val="lt1"/>
                </a:contourClr>
              </a:sp3d>
            </c:spPr>
            <c:extLst>
              <c:ext xmlns:c16="http://schemas.microsoft.com/office/drawing/2014/chart" uri="{C3380CC4-5D6E-409C-BE32-E72D297353CC}">
                <c16:uniqueId val="{00000005-2C81-479B-8F2A-7DCA202C7B81}"/>
              </c:ext>
            </c:extLst>
          </c:dPt>
          <c:dPt>
            <c:idx val="3"/>
            <c:bubble3D val="0"/>
            <c:explosion val="19"/>
            <c:spPr>
              <a:solidFill>
                <a:schemeClr val="accent4"/>
              </a:solidFill>
              <a:ln w="25400">
                <a:solidFill>
                  <a:schemeClr val="lt1"/>
                </a:solidFill>
              </a:ln>
              <a:effectLst/>
              <a:sp3d contourW="25400">
                <a:contourClr>
                  <a:schemeClr val="lt1"/>
                </a:contourClr>
              </a:sp3d>
            </c:spPr>
            <c:extLst>
              <c:ext xmlns:c16="http://schemas.microsoft.com/office/drawing/2014/chart" uri="{C3380CC4-5D6E-409C-BE32-E72D297353CC}">
                <c16:uniqueId val="{00000007-2C81-479B-8F2A-7DCA202C7B81}"/>
              </c:ext>
            </c:extLst>
          </c:dPt>
          <c:dPt>
            <c:idx val="4"/>
            <c:bubble3D val="0"/>
            <c:explosion val="29"/>
            <c:spPr>
              <a:solidFill>
                <a:schemeClr val="accent5"/>
              </a:solidFill>
              <a:ln w="25400">
                <a:solidFill>
                  <a:schemeClr val="lt1"/>
                </a:solidFill>
              </a:ln>
              <a:effectLst/>
              <a:sp3d contourW="25400">
                <a:contourClr>
                  <a:schemeClr val="lt1"/>
                </a:contourClr>
              </a:sp3d>
            </c:spPr>
            <c:extLst>
              <c:ext xmlns:c16="http://schemas.microsoft.com/office/drawing/2014/chart" uri="{C3380CC4-5D6E-409C-BE32-E72D297353CC}">
                <c16:uniqueId val="{00000009-2C81-479B-8F2A-7DCA202C7B81}"/>
              </c:ext>
            </c:extLst>
          </c:dPt>
          <c:dPt>
            <c:idx val="5"/>
            <c:bubble3D val="0"/>
            <c:explosion val="5"/>
            <c:spPr>
              <a:solidFill>
                <a:schemeClr val="accent6"/>
              </a:solidFill>
              <a:ln w="25400">
                <a:solidFill>
                  <a:schemeClr val="lt1"/>
                </a:solidFill>
              </a:ln>
              <a:effectLst/>
              <a:sp3d contourW="25400">
                <a:contourClr>
                  <a:schemeClr val="lt1"/>
                </a:contourClr>
              </a:sp3d>
            </c:spPr>
            <c:extLst>
              <c:ext xmlns:c16="http://schemas.microsoft.com/office/drawing/2014/chart" uri="{C3380CC4-5D6E-409C-BE32-E72D297353CC}">
                <c16:uniqueId val="{0000000B-2C81-479B-8F2A-7DCA202C7B81}"/>
              </c:ext>
            </c:extLst>
          </c:dPt>
          <c:dLbls>
            <c:dLbl>
              <c:idx val="0"/>
              <c:layout>
                <c:manualLayout>
                  <c:x val="5.3838579230584627E-3"/>
                  <c:y val="-0.1049335372116732"/>
                </c:manualLayout>
              </c:layout>
              <c:tx>
                <c:rich>
                  <a:bodyPr rot="0" spcFirstLastPara="1" vertOverflow="ellipsis" vert="horz" wrap="square" lIns="38100" tIns="19050" rIns="38100" bIns="19050" anchor="ctr" anchorCtr="1">
                    <a:spAutoFit/>
                  </a:bodyPr>
                  <a:lstStyle/>
                  <a:p>
                    <a:pPr>
                      <a:defRPr sz="2000" b="0" i="0" u="none" strike="noStrike" kern="1200" baseline="0">
                        <a:solidFill>
                          <a:schemeClr val="tx1"/>
                        </a:solidFill>
                        <a:latin typeface="+mn-lt"/>
                        <a:ea typeface="+mn-ea"/>
                        <a:cs typeface="+mn-cs"/>
                      </a:defRPr>
                    </a:pPr>
                    <a:r>
                      <a:rPr lang="en-US" sz="2000" b="0" i="0" u="none" strike="noStrike" kern="1200" baseline="0" dirty="0">
                        <a:solidFill>
                          <a:schemeClr val="tx1"/>
                        </a:solidFill>
                      </a:rPr>
                      <a:t>Charbon </a:t>
                    </a:r>
                  </a:p>
                  <a:p>
                    <a:pPr>
                      <a:defRPr sz="2000">
                        <a:solidFill>
                          <a:schemeClr val="tx1"/>
                        </a:solidFill>
                      </a:defRPr>
                    </a:pPr>
                    <a:fld id="{675D932C-4A03-4F24-AAA4-0ABAD60E1ADF}" type="VALUE">
                      <a:rPr lang="en-US" smtClean="0">
                        <a:solidFill>
                          <a:schemeClr val="tx1"/>
                        </a:solidFill>
                      </a:rPr>
                      <a:pPr>
                        <a:defRPr sz="2000">
                          <a:solidFill>
                            <a:schemeClr val="tx1"/>
                          </a:solidFill>
                        </a:defRPr>
                      </a:pPr>
                      <a:t>[VALEUR]</a:t>
                    </a:fld>
                    <a:endParaRPr lang="fr-FR"/>
                  </a:p>
                </c:rich>
              </c:tx>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solidFill>
                      <a:latin typeface="+mn-lt"/>
                      <a:ea typeface="+mn-ea"/>
                      <a:cs typeface="+mn-cs"/>
                    </a:defRPr>
                  </a:pPr>
                  <a:endParaRPr lang="fr-FR"/>
                </a:p>
              </c:txP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2C81-479B-8F2A-7DCA202C7B81}"/>
                </c:ext>
              </c:extLst>
            </c:dLbl>
            <c:dLbl>
              <c:idx val="1"/>
              <c:layout>
                <c:manualLayout>
                  <c:x val="-1.9207425565863502E-2"/>
                  <c:y val="6.1250140884090157E-2"/>
                </c:manualLayout>
              </c:layout>
              <c:tx>
                <c:rich>
                  <a:bodyPr/>
                  <a:lstStyle/>
                  <a:p>
                    <a:r>
                      <a:rPr lang="en-US" sz="2000" b="0" i="0" u="none" strike="noStrike" kern="1200" baseline="0" dirty="0">
                        <a:solidFill>
                          <a:prstClr val="black">
                            <a:lumMod val="75000"/>
                            <a:lumOff val="25000"/>
                          </a:prstClr>
                        </a:solidFill>
                      </a:rPr>
                      <a:t>Gaz naturel</a:t>
                    </a:r>
                    <a:endParaRPr lang="en-US" dirty="0"/>
                  </a:p>
                  <a:p>
                    <a:fld id="{03C7C658-15E5-45DB-A5C2-7673F46354B6}" type="VALUE">
                      <a:rPr lang="en-US" smtClean="0"/>
                      <a:pPr/>
                      <a:t>[VALEUR]</a:t>
                    </a:fld>
                    <a:endParaRPr lang="fr-FR"/>
                  </a:p>
                </c:rich>
              </c:tx>
              <c:showLegendKey val="0"/>
              <c:showVal val="1"/>
              <c:showCatName val="0"/>
              <c:showSerName val="0"/>
              <c:showPercent val="0"/>
              <c:showBubbleSize val="0"/>
              <c:extLst>
                <c:ext xmlns:c15="http://schemas.microsoft.com/office/drawing/2012/chart" uri="{CE6537A1-D6FC-4f65-9D91-7224C49458BB}">
                  <c15:layout>
                    <c:manualLayout>
                      <c:w val="0.19526559308513614"/>
                      <c:h val="0.24747347864989466"/>
                    </c:manualLayout>
                  </c15:layout>
                  <c15:dlblFieldTable/>
                  <c15:showDataLabelsRange val="0"/>
                </c:ext>
                <c:ext xmlns:c16="http://schemas.microsoft.com/office/drawing/2014/chart" uri="{C3380CC4-5D6E-409C-BE32-E72D297353CC}">
                  <c16:uniqueId val="{00000003-2C81-479B-8F2A-7DCA202C7B81}"/>
                </c:ext>
              </c:extLst>
            </c:dLbl>
            <c:dLbl>
              <c:idx val="2"/>
              <c:layout>
                <c:manualLayout>
                  <c:x val="-0.12355309516215188"/>
                  <c:y val="-3.7741011588670596E-2"/>
                </c:manualLayout>
              </c:layout>
              <c:tx>
                <c:rich>
                  <a:bodyPr/>
                  <a:lstStyle/>
                  <a:p>
                    <a:r>
                      <a:rPr lang="en-US" sz="2000" b="0" i="0" u="none" strike="noStrike" kern="1200" baseline="0" dirty="0">
                        <a:solidFill>
                          <a:prstClr val="black">
                            <a:lumMod val="75000"/>
                            <a:lumOff val="25000"/>
                          </a:prstClr>
                        </a:solidFill>
                      </a:rPr>
                      <a:t>Fioul </a:t>
                    </a:r>
                    <a:r>
                      <a:rPr lang="en-US" dirty="0"/>
                      <a:t> </a:t>
                    </a:r>
                  </a:p>
                  <a:p>
                    <a:fld id="{DC2BE6CF-905D-45FB-8C44-590DF1B7F669}" type="VALUE">
                      <a:rPr lang="en-US" smtClean="0"/>
                      <a:pPr/>
                      <a:t>[VALEUR]</a:t>
                    </a:fld>
                    <a:endParaRPr lang="fr-F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2C81-479B-8F2A-7DCA202C7B81}"/>
                </c:ext>
              </c:extLst>
            </c:dLbl>
            <c:dLbl>
              <c:idx val="3"/>
              <c:layout>
                <c:manualLayout>
                  <c:x val="-2.6653829123841191E-2"/>
                  <c:y val="2.3564098563229652E-2"/>
                </c:manualLayout>
              </c:layout>
              <c:tx>
                <c:rich>
                  <a:bodyPr/>
                  <a:lstStyle/>
                  <a:p>
                    <a:r>
                      <a:rPr lang="en-US" sz="2000" b="0" i="0" u="none" strike="noStrike" kern="1200" baseline="0" dirty="0">
                        <a:solidFill>
                          <a:prstClr val="black">
                            <a:lumMod val="75000"/>
                            <a:lumOff val="25000"/>
                          </a:prstClr>
                        </a:solidFill>
                      </a:rPr>
                      <a:t>Eolien </a:t>
                    </a:r>
                    <a:r>
                      <a:rPr lang="en-US" baseline="0" dirty="0"/>
                      <a:t> 11%</a:t>
                    </a:r>
                    <a:endParaRPr lang="en-US" dirty="0"/>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2C81-479B-8F2A-7DCA202C7B81}"/>
                </c:ext>
              </c:extLst>
            </c:dLbl>
            <c:dLbl>
              <c:idx val="4"/>
              <c:layout>
                <c:manualLayout>
                  <c:x val="1.7977624630877639E-3"/>
                  <c:y val="-3.2825504718677623E-3"/>
                </c:manualLayout>
              </c:layout>
              <c:tx>
                <c:rich>
                  <a:bodyPr rot="0" spcFirstLastPara="1" vertOverflow="ellipsis" vert="horz" wrap="square" lIns="38100" tIns="19050" rIns="38100" bIns="19050" anchor="ctr" anchorCtr="1">
                    <a:noAutofit/>
                  </a:bodyPr>
                  <a:lstStyle/>
                  <a:p>
                    <a:pPr>
                      <a:defRPr sz="2000" b="0" i="0" u="none" strike="noStrike" kern="1200" baseline="0">
                        <a:solidFill>
                          <a:schemeClr val="tx1">
                            <a:lumMod val="75000"/>
                            <a:lumOff val="25000"/>
                          </a:schemeClr>
                        </a:solidFill>
                        <a:latin typeface="+mn-lt"/>
                        <a:ea typeface="+mn-ea"/>
                        <a:cs typeface="+mn-cs"/>
                      </a:defRPr>
                    </a:pPr>
                    <a:r>
                      <a:rPr lang="en-US" sz="2000" b="0" i="0" u="none" strike="noStrike" kern="1200" baseline="0" dirty="0">
                        <a:solidFill>
                          <a:prstClr val="black">
                            <a:lumMod val="75000"/>
                            <a:lumOff val="25000"/>
                          </a:prstClr>
                        </a:solidFill>
                      </a:rPr>
                      <a:t>Solaire </a:t>
                    </a:r>
                    <a:fld id="{3B82DF42-B348-4635-B894-B868F19AAD4B}" type="VALUE">
                      <a:rPr lang="en-US" smtClean="0"/>
                      <a:pPr>
                        <a:defRPr sz="2000"/>
                      </a:pPr>
                      <a:t>[VALEUR]</a:t>
                    </a:fld>
                    <a:endParaRPr lang="en-US" sz="2000" b="0" i="0" u="none" strike="noStrike" kern="1200" baseline="0" dirty="0">
                      <a:solidFill>
                        <a:prstClr val="black">
                          <a:lumMod val="75000"/>
                          <a:lumOff val="25000"/>
                        </a:prstClr>
                      </a:solidFill>
                    </a:endParaRPr>
                  </a:p>
                </c:rich>
              </c:tx>
              <c:spPr>
                <a:noFill/>
                <a:ln>
                  <a:noFill/>
                </a:ln>
                <a:effectLst/>
              </c:spPr>
              <c:txPr>
                <a:bodyPr rot="0" spcFirstLastPara="1" vertOverflow="ellipsis" vert="horz" wrap="square" lIns="38100" tIns="19050" rIns="38100" bIns="19050" anchor="ctr" anchorCtr="1">
                  <a:noAutofit/>
                </a:bodyPr>
                <a:lstStyle/>
                <a:p>
                  <a:pPr>
                    <a:defRPr sz="2000" b="0" i="0" u="none" strike="noStrike" kern="1200" baseline="0">
                      <a:solidFill>
                        <a:schemeClr val="tx1">
                          <a:lumMod val="75000"/>
                          <a:lumOff val="25000"/>
                        </a:schemeClr>
                      </a:solidFill>
                      <a:latin typeface="+mn-lt"/>
                      <a:ea typeface="+mn-ea"/>
                      <a:cs typeface="+mn-cs"/>
                    </a:defRPr>
                  </a:pPr>
                  <a:endParaRPr lang="fr-FR"/>
                </a:p>
              </c:txPr>
              <c:showLegendKey val="0"/>
              <c:showVal val="1"/>
              <c:showCatName val="0"/>
              <c:showSerName val="0"/>
              <c:showPercent val="0"/>
              <c:showBubbleSize val="0"/>
              <c:extLst>
                <c:ext xmlns:c15="http://schemas.microsoft.com/office/drawing/2012/chart" uri="{CE6537A1-D6FC-4f65-9D91-7224C49458BB}">
                  <c15:layout>
                    <c:manualLayout>
                      <c:w val="0.14240328040226949"/>
                      <c:h val="0.25776255363498835"/>
                    </c:manualLayout>
                  </c15:layout>
                  <c15:dlblFieldTable/>
                  <c15:showDataLabelsRange val="0"/>
                </c:ext>
                <c:ext xmlns:c16="http://schemas.microsoft.com/office/drawing/2014/chart" uri="{C3380CC4-5D6E-409C-BE32-E72D297353CC}">
                  <c16:uniqueId val="{00000009-2C81-479B-8F2A-7DCA202C7B81}"/>
                </c:ext>
              </c:extLst>
            </c:dLbl>
            <c:dLbl>
              <c:idx val="5"/>
              <c:layout>
                <c:manualLayout>
                  <c:x val="-0.1306715835781064"/>
                  <c:y val="-4.0827922057914016E-2"/>
                </c:manualLayout>
              </c:layout>
              <c:tx>
                <c:rich>
                  <a:bodyPr/>
                  <a:lstStyle/>
                  <a:p>
                    <a:r>
                      <a:rPr lang="en-US"/>
                      <a:t>Hydraulique</a:t>
                    </a:r>
                  </a:p>
                  <a:p>
                    <a:fld id="{D77A4573-10D2-468A-8843-29039E586ED8}" type="VALUE">
                      <a:rPr lang="en-US" smtClean="0"/>
                      <a:pPr/>
                      <a:t>[VALEUR]</a:t>
                    </a:fld>
                    <a:endParaRPr lang="fr-FR"/>
                  </a:p>
                </c:rich>
              </c:tx>
              <c:showLegendKey val="0"/>
              <c:showVal val="1"/>
              <c:showCatName val="0"/>
              <c:showSerName val="0"/>
              <c:showPercent val="0"/>
              <c:showBubbleSize val="0"/>
              <c:extLst>
                <c:ext xmlns:c15="http://schemas.microsoft.com/office/drawing/2012/chart" uri="{CE6537A1-D6FC-4f65-9D91-7224C49458BB}">
                  <c15:layout>
                    <c:manualLayout>
                      <c:w val="0.47396133704601301"/>
                      <c:h val="0.23948637438261175"/>
                    </c:manualLayout>
                  </c15:layout>
                  <c15:dlblFieldTable/>
                  <c15:showDataLabelsRange val="0"/>
                </c:ext>
                <c:ext xmlns:c16="http://schemas.microsoft.com/office/drawing/2014/chart" uri="{C3380CC4-5D6E-409C-BE32-E72D297353CC}">
                  <c16:uniqueId val="{0000000B-2C81-479B-8F2A-7DCA202C7B81}"/>
                </c:ext>
              </c:extLst>
            </c:dLbl>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mn-lt"/>
                    <a:ea typeface="+mn-ea"/>
                    <a:cs typeface="+mn-cs"/>
                  </a:defRPr>
                </a:pPr>
                <a:endParaRPr lang="fr-FR"/>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Feuil1!$K$8:$K$13</c:f>
              <c:strCache>
                <c:ptCount val="6"/>
                <c:pt idx="0">
                  <c:v>Charbon</c:v>
                </c:pt>
                <c:pt idx="1">
                  <c:v>Gaz</c:v>
                </c:pt>
                <c:pt idx="2">
                  <c:v>fioul</c:v>
                </c:pt>
                <c:pt idx="3">
                  <c:v>Eolien</c:v>
                </c:pt>
                <c:pt idx="4">
                  <c:v>Solaire </c:v>
                </c:pt>
                <c:pt idx="5">
                  <c:v>hyraulique</c:v>
                </c:pt>
              </c:strCache>
            </c:strRef>
          </c:cat>
          <c:val>
            <c:numRef>
              <c:f>Feuil1!$L$8:$L$13</c:f>
              <c:numCache>
                <c:formatCode>0%</c:formatCode>
                <c:ptCount val="6"/>
                <c:pt idx="0">
                  <c:v>0.31</c:v>
                </c:pt>
                <c:pt idx="1">
                  <c:v>0.11</c:v>
                </c:pt>
                <c:pt idx="2">
                  <c:v>0.25</c:v>
                </c:pt>
                <c:pt idx="3">
                  <c:v>0.1</c:v>
                </c:pt>
                <c:pt idx="4">
                  <c:v>0.02</c:v>
                </c:pt>
                <c:pt idx="5">
                  <c:v>0.22</c:v>
                </c:pt>
              </c:numCache>
            </c:numRef>
          </c:val>
          <c:extLst>
            <c:ext xmlns:c16="http://schemas.microsoft.com/office/drawing/2014/chart" uri="{C3380CC4-5D6E-409C-BE32-E72D297353CC}">
              <c16:uniqueId val="{0000000C-2C81-479B-8F2A-7DCA202C7B81}"/>
            </c:ext>
          </c:extLst>
        </c:ser>
        <c:dLbls>
          <c:showLegendKey val="0"/>
          <c:showVal val="0"/>
          <c:showCatName val="0"/>
          <c:showSerName val="0"/>
          <c:showPercent val="0"/>
          <c:showBubbleSize val="0"/>
          <c:showLeaderLines val="1"/>
        </c:dLbls>
      </c:pie3D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accent1"/>
      </a:solidFill>
    </a:ln>
    <a:effectLst/>
  </c:spPr>
  <c:txPr>
    <a:bodyPr/>
    <a:lstStyle/>
    <a:p>
      <a:pPr>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L="0" marR="0" lvl="0" indent="0" algn="ctr" defTabSz="914400" rtl="1" eaLnBrk="1" fontAlgn="auto" latinLnBrk="0" hangingPunct="1">
              <a:lnSpc>
                <a:spcPct val="100000"/>
              </a:lnSpc>
              <a:spcBef>
                <a:spcPts val="0"/>
              </a:spcBef>
              <a:spcAft>
                <a:spcPts val="0"/>
              </a:spcAft>
              <a:buClrTx/>
              <a:buSzTx/>
              <a:buFontTx/>
              <a:buNone/>
              <a:tabLst/>
              <a:defRPr sz="1600" b="1" i="0" u="none" strike="noStrike" kern="1200" spc="0" baseline="0">
                <a:solidFill>
                  <a:srgbClr val="211278"/>
                </a:solidFill>
                <a:latin typeface="+mn-lt"/>
                <a:ea typeface="+mn-ea"/>
                <a:cs typeface="Arial" panose="020B0604020202020204" pitchFamily="34" charset="0"/>
              </a:defRPr>
            </a:pPr>
            <a:r>
              <a:rPr lang="ar-MA" sz="1600" b="1" dirty="0">
                <a:solidFill>
                  <a:srgbClr val="211278"/>
                </a:solidFill>
                <a:latin typeface="+mn-lt"/>
                <a:cs typeface="Arial" panose="020B0604020202020204" pitchFamily="34" charset="0"/>
              </a:rPr>
              <a:t> </a:t>
            </a:r>
            <a:r>
              <a:rPr lang="fr-FR" sz="1600" b="1" i="0" baseline="0" dirty="0">
                <a:effectLst/>
                <a:latin typeface="+mn-lt"/>
              </a:rPr>
              <a:t>Part des énergies renouvelable en 2030: 52%</a:t>
            </a:r>
            <a:endParaRPr lang="fr-MA" sz="1600" dirty="0">
              <a:effectLst/>
              <a:latin typeface="+mn-lt"/>
            </a:endParaRPr>
          </a:p>
          <a:p>
            <a:pPr marL="0" marR="0" lvl="0" indent="0" algn="ctr" defTabSz="914400" rtl="1" eaLnBrk="1" fontAlgn="auto" latinLnBrk="0" hangingPunct="1">
              <a:lnSpc>
                <a:spcPct val="100000"/>
              </a:lnSpc>
              <a:spcBef>
                <a:spcPts val="0"/>
              </a:spcBef>
              <a:spcAft>
                <a:spcPts val="0"/>
              </a:spcAft>
              <a:buClrTx/>
              <a:buSzTx/>
              <a:buFontTx/>
              <a:buNone/>
              <a:tabLst/>
              <a:defRPr sz="1600" b="1">
                <a:solidFill>
                  <a:srgbClr val="211278"/>
                </a:solidFill>
                <a:cs typeface="Arial" panose="020B0604020202020204" pitchFamily="34" charset="0"/>
              </a:defRPr>
            </a:pPr>
            <a:endParaRPr lang="en-US" sz="1600" b="1" dirty="0">
              <a:solidFill>
                <a:srgbClr val="211278"/>
              </a:solidFill>
              <a:latin typeface="+mn-lt"/>
              <a:cs typeface="Arial" panose="020B0604020202020204" pitchFamily="34" charset="0"/>
            </a:endParaRPr>
          </a:p>
        </c:rich>
      </c:tx>
      <c:overlay val="0"/>
      <c:spPr>
        <a:noFill/>
        <a:ln>
          <a:noFill/>
        </a:ln>
        <a:effectLst/>
      </c:spPr>
      <c:txPr>
        <a:bodyPr rot="0" spcFirstLastPara="1" vertOverflow="ellipsis" vert="horz" wrap="square" anchor="ctr" anchorCtr="1"/>
        <a:lstStyle/>
        <a:p>
          <a:pPr marL="0" marR="0" lvl="0" indent="0" algn="ctr" defTabSz="914400" rtl="1" eaLnBrk="1" fontAlgn="auto" latinLnBrk="0" hangingPunct="1">
            <a:lnSpc>
              <a:spcPct val="100000"/>
            </a:lnSpc>
            <a:spcBef>
              <a:spcPts val="0"/>
            </a:spcBef>
            <a:spcAft>
              <a:spcPts val="0"/>
            </a:spcAft>
            <a:buClrTx/>
            <a:buSzTx/>
            <a:buFontTx/>
            <a:buNone/>
            <a:tabLst/>
            <a:defRPr sz="1600" b="1" i="0" u="none" strike="noStrike" kern="1200" spc="0" baseline="0">
              <a:solidFill>
                <a:srgbClr val="211278"/>
              </a:solidFill>
              <a:latin typeface="+mn-lt"/>
              <a:ea typeface="+mn-ea"/>
              <a:cs typeface="Arial" panose="020B0604020202020204" pitchFamily="34" charset="0"/>
            </a:defRPr>
          </a:pPr>
          <a:endParaRPr lang="fr-FR"/>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4.1504412987300579E-2"/>
          <c:y val="0.31107045812810902"/>
          <c:w val="0.88241861355442996"/>
          <c:h val="0.60922916423873286"/>
        </c:manualLayout>
      </c:layout>
      <c:pie3DChart>
        <c:varyColors val="1"/>
        <c:ser>
          <c:idx val="0"/>
          <c:order val="0"/>
          <c:explosion val="8"/>
          <c:dPt>
            <c:idx val="0"/>
            <c:bubble3D val="0"/>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1-CBCD-4C68-B709-95B20ECADBA6}"/>
              </c:ext>
            </c:extLst>
          </c:dPt>
          <c:dPt>
            <c:idx val="1"/>
            <c:bubble3D val="0"/>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03-CBCD-4C68-B709-95B20ECADBA6}"/>
              </c:ext>
            </c:extLst>
          </c:dPt>
          <c:dPt>
            <c:idx val="2"/>
            <c:bubble3D val="0"/>
            <c:spPr>
              <a:solidFill>
                <a:schemeClr val="accent3"/>
              </a:solidFill>
              <a:ln w="25400">
                <a:solidFill>
                  <a:schemeClr val="lt1"/>
                </a:solidFill>
              </a:ln>
              <a:effectLst/>
              <a:sp3d contourW="25400">
                <a:contourClr>
                  <a:schemeClr val="lt1"/>
                </a:contourClr>
              </a:sp3d>
            </c:spPr>
            <c:extLst>
              <c:ext xmlns:c16="http://schemas.microsoft.com/office/drawing/2014/chart" uri="{C3380CC4-5D6E-409C-BE32-E72D297353CC}">
                <c16:uniqueId val="{00000005-CBCD-4C68-B709-95B20ECADBA6}"/>
              </c:ext>
            </c:extLst>
          </c:dPt>
          <c:dPt>
            <c:idx val="3"/>
            <c:bubble3D val="0"/>
            <c:spPr>
              <a:solidFill>
                <a:schemeClr val="accent4"/>
              </a:solidFill>
              <a:ln w="25400">
                <a:solidFill>
                  <a:schemeClr val="lt1"/>
                </a:solidFill>
              </a:ln>
              <a:effectLst/>
              <a:sp3d contourW="25400">
                <a:contourClr>
                  <a:schemeClr val="lt1"/>
                </a:contourClr>
              </a:sp3d>
            </c:spPr>
            <c:extLst>
              <c:ext xmlns:c16="http://schemas.microsoft.com/office/drawing/2014/chart" uri="{C3380CC4-5D6E-409C-BE32-E72D297353CC}">
                <c16:uniqueId val="{00000007-CBCD-4C68-B709-95B20ECADBA6}"/>
              </c:ext>
            </c:extLst>
          </c:dPt>
          <c:dPt>
            <c:idx val="4"/>
            <c:bubble3D val="0"/>
            <c:spPr>
              <a:solidFill>
                <a:schemeClr val="accent5"/>
              </a:solidFill>
              <a:ln w="25400">
                <a:solidFill>
                  <a:schemeClr val="lt1"/>
                </a:solidFill>
              </a:ln>
              <a:effectLst/>
              <a:sp3d contourW="25400">
                <a:contourClr>
                  <a:schemeClr val="lt1"/>
                </a:contourClr>
              </a:sp3d>
            </c:spPr>
            <c:extLst>
              <c:ext xmlns:c16="http://schemas.microsoft.com/office/drawing/2014/chart" uri="{C3380CC4-5D6E-409C-BE32-E72D297353CC}">
                <c16:uniqueId val="{00000009-CBCD-4C68-B709-95B20ECADBA6}"/>
              </c:ext>
            </c:extLst>
          </c:dPt>
          <c:dPt>
            <c:idx val="5"/>
            <c:bubble3D val="0"/>
            <c:spPr>
              <a:solidFill>
                <a:schemeClr val="accent6"/>
              </a:solidFill>
              <a:ln w="25400">
                <a:solidFill>
                  <a:schemeClr val="lt1"/>
                </a:solidFill>
              </a:ln>
              <a:effectLst/>
              <a:sp3d contourW="25400">
                <a:contourClr>
                  <a:schemeClr val="lt1"/>
                </a:contourClr>
              </a:sp3d>
            </c:spPr>
            <c:extLst>
              <c:ext xmlns:c16="http://schemas.microsoft.com/office/drawing/2014/chart" uri="{C3380CC4-5D6E-409C-BE32-E72D297353CC}">
                <c16:uniqueId val="{0000000B-CBCD-4C68-B709-95B20ECADBA6}"/>
              </c:ext>
            </c:extLst>
          </c:dPt>
          <c:dLbls>
            <c:dLbl>
              <c:idx val="0"/>
              <c:layout>
                <c:manualLayout>
                  <c:x val="0.12125921365735802"/>
                  <c:y val="9.3615786422939259E-2"/>
                </c:manualLayout>
              </c:layout>
              <c:tx>
                <c:rich>
                  <a:bodyPr rot="0" spcFirstLastPara="1" vertOverflow="ellipsis" vert="horz" wrap="square" lIns="38100" tIns="19050" rIns="38100" bIns="19050" anchor="ctr" anchorCtr="1">
                    <a:noAutofit/>
                  </a:bodyPr>
                  <a:lstStyle/>
                  <a:p>
                    <a:pPr>
                      <a:defRPr sz="2000" b="0" i="0" u="none" strike="noStrike" kern="1200" baseline="0">
                        <a:solidFill>
                          <a:schemeClr val="tx1">
                            <a:lumMod val="75000"/>
                            <a:lumOff val="25000"/>
                          </a:schemeClr>
                        </a:solidFill>
                        <a:latin typeface="+mn-lt"/>
                        <a:ea typeface="+mn-ea"/>
                        <a:cs typeface="+mn-cs"/>
                      </a:defRPr>
                    </a:pPr>
                    <a:r>
                      <a:rPr lang="en-US" sz="2000" b="0" i="0" u="none" strike="noStrike" kern="1200" baseline="0" dirty="0">
                        <a:solidFill>
                          <a:prstClr val="black">
                            <a:lumMod val="75000"/>
                            <a:lumOff val="25000"/>
                          </a:prstClr>
                        </a:solidFill>
                      </a:rPr>
                      <a:t>Solaire </a:t>
                    </a:r>
                  </a:p>
                  <a:p>
                    <a:pPr>
                      <a:defRPr sz="2000"/>
                    </a:pPr>
                    <a:r>
                      <a:rPr lang="en-US" sz="2000" b="0" i="0" u="none" strike="noStrike" kern="1200" baseline="0" dirty="0">
                        <a:solidFill>
                          <a:prstClr val="black">
                            <a:lumMod val="75000"/>
                            <a:lumOff val="25000"/>
                          </a:prstClr>
                        </a:solidFill>
                      </a:rPr>
                      <a:t>21%</a:t>
                    </a:r>
                    <a:endParaRPr lang="en-US" dirty="0"/>
                  </a:p>
                </c:rich>
              </c:tx>
              <c:spPr>
                <a:noFill/>
                <a:ln>
                  <a:noFill/>
                </a:ln>
                <a:effectLst/>
              </c:spPr>
              <c:txPr>
                <a:bodyPr rot="0" spcFirstLastPara="1" vertOverflow="ellipsis" vert="horz" wrap="square" lIns="38100" tIns="19050" rIns="38100" bIns="19050" anchor="ctr" anchorCtr="1">
                  <a:noAutofit/>
                </a:bodyPr>
                <a:lstStyle/>
                <a:p>
                  <a:pPr>
                    <a:defRPr sz="2000" b="0" i="0" u="none" strike="noStrike" kern="1200" baseline="0">
                      <a:solidFill>
                        <a:schemeClr val="tx1">
                          <a:lumMod val="75000"/>
                          <a:lumOff val="25000"/>
                        </a:schemeClr>
                      </a:solidFill>
                      <a:latin typeface="+mn-lt"/>
                      <a:ea typeface="+mn-ea"/>
                      <a:cs typeface="+mn-cs"/>
                    </a:defRPr>
                  </a:pPr>
                  <a:endParaRPr lang="fr-FR"/>
                </a:p>
              </c:txPr>
              <c:showLegendKey val="0"/>
              <c:showVal val="1"/>
              <c:showCatName val="0"/>
              <c:showSerName val="0"/>
              <c:showPercent val="0"/>
              <c:showBubbleSize val="0"/>
              <c:extLst>
                <c:ext xmlns:c15="http://schemas.microsoft.com/office/drawing/2012/chart" uri="{CE6537A1-D6FC-4f65-9D91-7224C49458BB}">
                  <c15:layout>
                    <c:manualLayout>
                      <c:w val="0.20162482007435362"/>
                      <c:h val="0.28182970114434908"/>
                    </c:manualLayout>
                  </c15:layout>
                  <c15:showDataLabelsRange val="0"/>
                </c:ext>
                <c:ext xmlns:c16="http://schemas.microsoft.com/office/drawing/2014/chart" uri="{C3380CC4-5D6E-409C-BE32-E72D297353CC}">
                  <c16:uniqueId val="{00000001-CBCD-4C68-B709-95B20ECADBA6}"/>
                </c:ext>
              </c:extLst>
            </c:dLbl>
            <c:dLbl>
              <c:idx val="1"/>
              <c:layout>
                <c:manualLayout>
                  <c:x val="-0.17088986016938815"/>
                  <c:y val="-0.16277328311855069"/>
                </c:manualLayout>
              </c:layout>
              <c:tx>
                <c:rich>
                  <a:bodyPr/>
                  <a:lstStyle/>
                  <a:p>
                    <a:r>
                      <a:rPr lang="en-US" sz="2000" b="0" i="0" u="none" strike="noStrike" kern="1200" baseline="0" dirty="0">
                        <a:solidFill>
                          <a:prstClr val="black">
                            <a:lumMod val="75000"/>
                            <a:lumOff val="25000"/>
                          </a:prstClr>
                        </a:solidFill>
                      </a:rPr>
                      <a:t>Gaz naturel</a:t>
                    </a:r>
                    <a:r>
                      <a:rPr lang="en-US" dirty="0"/>
                      <a:t> </a:t>
                    </a:r>
                  </a:p>
                  <a:p>
                    <a:fld id="{566B6CF6-5A42-4A18-A4A6-42101743DA03}" type="VALUE">
                      <a:rPr lang="en-US" smtClean="0"/>
                      <a:pPr/>
                      <a:t>[VALEUR]</a:t>
                    </a:fld>
                    <a:endParaRPr lang="fr-FR"/>
                  </a:p>
                </c:rich>
              </c:tx>
              <c:showLegendKey val="0"/>
              <c:showVal val="1"/>
              <c:showCatName val="0"/>
              <c:showSerName val="0"/>
              <c:showPercent val="0"/>
              <c:showBubbleSize val="0"/>
              <c:extLst>
                <c:ext xmlns:c15="http://schemas.microsoft.com/office/drawing/2012/chart" uri="{CE6537A1-D6FC-4f65-9D91-7224C49458BB}">
                  <c15:layout>
                    <c:manualLayout>
                      <c:w val="0.25236300785010668"/>
                      <c:h val="0.24747341540260764"/>
                    </c:manualLayout>
                  </c15:layout>
                  <c15:dlblFieldTable/>
                  <c15:showDataLabelsRange val="0"/>
                </c:ext>
                <c:ext xmlns:c16="http://schemas.microsoft.com/office/drawing/2014/chart" uri="{C3380CC4-5D6E-409C-BE32-E72D297353CC}">
                  <c16:uniqueId val="{00000003-CBCD-4C68-B709-95B20ECADBA6}"/>
                </c:ext>
              </c:extLst>
            </c:dLbl>
            <c:dLbl>
              <c:idx val="2"/>
              <c:layout>
                <c:manualLayout>
                  <c:x val="0.16838150430038706"/>
                  <c:y val="-3.2457641499983813E-3"/>
                </c:manualLayout>
              </c:layout>
              <c:tx>
                <c:rich>
                  <a:bodyPr/>
                  <a:lstStyle/>
                  <a:p>
                    <a:r>
                      <a:rPr lang="en-US" sz="2000" b="0" i="0" u="none" strike="noStrike" kern="1200" baseline="0" dirty="0">
                        <a:solidFill>
                          <a:prstClr val="black">
                            <a:lumMod val="75000"/>
                            <a:lumOff val="25000"/>
                          </a:prstClr>
                        </a:solidFill>
                      </a:rPr>
                      <a:t> Fioul</a:t>
                    </a:r>
                    <a:r>
                      <a:rPr lang="en-US" dirty="0"/>
                      <a:t>  </a:t>
                    </a:r>
                    <a:r>
                      <a:rPr lang="en-US" baseline="0" dirty="0"/>
                      <a:t> </a:t>
                    </a:r>
                  </a:p>
                  <a:p>
                    <a:r>
                      <a:rPr lang="en-US" baseline="0" dirty="0"/>
                      <a:t>1%</a:t>
                    </a:r>
                    <a:endParaRPr lang="en-US" dirty="0"/>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CBCD-4C68-B709-95B20ECADBA6}"/>
                </c:ext>
              </c:extLst>
            </c:dLbl>
            <c:dLbl>
              <c:idx val="3"/>
              <c:layout>
                <c:manualLayout>
                  <c:x val="-7.0532542379879118E-2"/>
                  <c:y val="-2.2940907668999529E-2"/>
                </c:manualLayout>
              </c:layout>
              <c:tx>
                <c:rich>
                  <a:bodyPr/>
                  <a:lstStyle/>
                  <a:p>
                    <a:r>
                      <a:rPr lang="en-US" sz="2000" b="0" i="0" u="none" strike="noStrike" kern="1200" baseline="0" dirty="0">
                        <a:solidFill>
                          <a:prstClr val="black">
                            <a:lumMod val="75000"/>
                            <a:lumOff val="25000"/>
                          </a:prstClr>
                        </a:solidFill>
                      </a:rPr>
                      <a:t>Eolien</a:t>
                    </a:r>
                  </a:p>
                  <a:p>
                    <a:r>
                      <a:rPr lang="en-US" dirty="0"/>
                      <a:t> 20%</a:t>
                    </a:r>
                  </a:p>
                </c:rich>
              </c:tx>
              <c:showLegendKey val="0"/>
              <c:showVal val="1"/>
              <c:showCatName val="0"/>
              <c:showSerName val="0"/>
              <c:showPercent val="0"/>
              <c:showBubbleSize val="0"/>
              <c:extLst>
                <c:ext xmlns:c15="http://schemas.microsoft.com/office/drawing/2012/chart" uri="{CE6537A1-D6FC-4f65-9D91-7224C49458BB}">
                  <c15:layout>
                    <c:manualLayout>
                      <c:w val="0.18094542834033017"/>
                      <c:h val="0.23369501879987487"/>
                    </c:manualLayout>
                  </c15:layout>
                  <c15:showDataLabelsRange val="0"/>
                </c:ext>
                <c:ext xmlns:c16="http://schemas.microsoft.com/office/drawing/2014/chart" uri="{C3380CC4-5D6E-409C-BE32-E72D297353CC}">
                  <c16:uniqueId val="{00000007-CBCD-4C68-B709-95B20ECADBA6}"/>
                </c:ext>
              </c:extLst>
            </c:dLbl>
            <c:dLbl>
              <c:idx val="4"/>
              <c:layout>
                <c:manualLayout>
                  <c:x val="0.14300218256611974"/>
                  <c:y val="2.9476905493570831E-2"/>
                </c:manualLayout>
              </c:layout>
              <c:tx>
                <c:rich>
                  <a:bodyPr rot="0" spcFirstLastPara="1" vertOverflow="ellipsis" vert="horz" wrap="square" lIns="38100" tIns="19050" rIns="38100" bIns="19050" anchor="ctr" anchorCtr="1">
                    <a:spAutoFit/>
                  </a:bodyPr>
                  <a:lstStyle/>
                  <a:p>
                    <a:pPr rtl="1">
                      <a:defRPr sz="2000" b="0" i="0" u="none" strike="noStrike" kern="1200" baseline="0">
                        <a:solidFill>
                          <a:schemeClr val="bg1"/>
                        </a:solidFill>
                        <a:latin typeface="+mn-lt"/>
                        <a:ea typeface="+mn-ea"/>
                        <a:cs typeface="+mn-cs"/>
                      </a:defRPr>
                    </a:pPr>
                    <a:r>
                      <a:rPr lang="fr-FR" sz="2000" b="0" i="0" u="none" strike="noStrike" kern="1200" baseline="0" dirty="0">
                        <a:solidFill>
                          <a:prstClr val="white"/>
                        </a:solidFill>
                      </a:rPr>
                      <a:t>Charbon</a:t>
                    </a:r>
                    <a:fld id="{5661C130-6139-4267-A3C7-C7BAAD7D64FC}" type="VALUE">
                      <a:rPr lang="en-US" smtClean="0">
                        <a:solidFill>
                          <a:schemeClr val="bg1"/>
                        </a:solidFill>
                      </a:rPr>
                      <a:pPr rtl="1">
                        <a:defRPr sz="2000">
                          <a:solidFill>
                            <a:schemeClr val="bg1"/>
                          </a:solidFill>
                        </a:defRPr>
                      </a:pPr>
                      <a:t>[VALEUR]</a:t>
                    </a:fld>
                    <a:endParaRPr lang="fr-FR" sz="2000" b="0" i="0" u="none" strike="noStrike" kern="1200" baseline="0" dirty="0">
                      <a:solidFill>
                        <a:prstClr val="white"/>
                      </a:solidFill>
                    </a:endParaRPr>
                  </a:p>
                </c:rich>
              </c:tx>
              <c:spPr>
                <a:noFill/>
                <a:ln>
                  <a:noFill/>
                </a:ln>
                <a:effectLst/>
              </c:spPr>
              <c:txPr>
                <a:bodyPr rot="0" spcFirstLastPara="1" vertOverflow="ellipsis" vert="horz" wrap="square" lIns="38100" tIns="19050" rIns="38100" bIns="19050" anchor="ctr" anchorCtr="1">
                  <a:spAutoFit/>
                </a:bodyPr>
                <a:lstStyle/>
                <a:p>
                  <a:pPr rtl="1">
                    <a:defRPr sz="2000" b="0" i="0" u="none" strike="noStrike" kern="1200" baseline="0">
                      <a:solidFill>
                        <a:schemeClr val="bg1"/>
                      </a:solidFill>
                      <a:latin typeface="+mn-lt"/>
                      <a:ea typeface="+mn-ea"/>
                      <a:cs typeface="+mn-cs"/>
                    </a:defRPr>
                  </a:pPr>
                  <a:endParaRPr lang="fr-FR"/>
                </a:p>
              </c:txP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CBCD-4C68-B709-95B20ECADBA6}"/>
                </c:ext>
              </c:extLst>
            </c:dLbl>
            <c:dLbl>
              <c:idx val="5"/>
              <c:layout>
                <c:manualLayout>
                  <c:x val="-5.7848980687198674E-2"/>
                  <c:y val="6.4103969748455836E-2"/>
                </c:manualLayout>
              </c:layout>
              <c:tx>
                <c:rich>
                  <a:bodyPr/>
                  <a:lstStyle/>
                  <a:p>
                    <a:r>
                      <a:rPr lang="en-US" dirty="0" err="1"/>
                      <a:t>Hydraulique</a:t>
                    </a:r>
                    <a:endParaRPr lang="en-US" dirty="0"/>
                  </a:p>
                  <a:p>
                    <a:r>
                      <a:rPr lang="en-US" dirty="0"/>
                      <a:t>12% </a:t>
                    </a:r>
                  </a:p>
                </c:rich>
              </c:tx>
              <c:showLegendKey val="0"/>
              <c:showVal val="1"/>
              <c:showCatName val="0"/>
              <c:showSerName val="0"/>
              <c:showPercent val="0"/>
              <c:showBubbleSize val="0"/>
              <c:extLst>
                <c:ext xmlns:c15="http://schemas.microsoft.com/office/drawing/2012/chart" uri="{CE6537A1-D6FC-4f65-9D91-7224C49458BB}">
                  <c15:layout>
                    <c:manualLayout>
                      <c:w val="0.25570020269287896"/>
                      <c:h val="0.23713846875140965"/>
                    </c:manualLayout>
                  </c15:layout>
                  <c15:showDataLabelsRange val="0"/>
                </c:ext>
                <c:ext xmlns:c16="http://schemas.microsoft.com/office/drawing/2014/chart" uri="{C3380CC4-5D6E-409C-BE32-E72D297353CC}">
                  <c16:uniqueId val="{0000000B-CBCD-4C68-B709-95B20ECADBA6}"/>
                </c:ext>
              </c:extLst>
            </c:dLbl>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mn-lt"/>
                    <a:ea typeface="+mn-ea"/>
                    <a:cs typeface="+mn-cs"/>
                  </a:defRPr>
                </a:pPr>
                <a:endParaRPr lang="fr-FR"/>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Feuil1!$K$17:$K$22</c:f>
              <c:strCache>
                <c:ptCount val="6"/>
                <c:pt idx="0">
                  <c:v>Charbon</c:v>
                </c:pt>
                <c:pt idx="1">
                  <c:v>Gaz</c:v>
                </c:pt>
                <c:pt idx="2">
                  <c:v>fioul</c:v>
                </c:pt>
                <c:pt idx="3">
                  <c:v>Eolien</c:v>
                </c:pt>
                <c:pt idx="4">
                  <c:v>Solaire </c:v>
                </c:pt>
                <c:pt idx="5">
                  <c:v>hyraulique</c:v>
                </c:pt>
              </c:strCache>
            </c:strRef>
          </c:cat>
          <c:val>
            <c:numRef>
              <c:f>Feuil1!$L$17:$L$22</c:f>
              <c:numCache>
                <c:formatCode>0%</c:formatCode>
                <c:ptCount val="6"/>
                <c:pt idx="0">
                  <c:v>0.21</c:v>
                </c:pt>
                <c:pt idx="1">
                  <c:v>0.25</c:v>
                </c:pt>
                <c:pt idx="2">
                  <c:v>0.01</c:v>
                </c:pt>
                <c:pt idx="3">
                  <c:v>0.2</c:v>
                </c:pt>
                <c:pt idx="4">
                  <c:v>0.2</c:v>
                </c:pt>
                <c:pt idx="5">
                  <c:v>0.12</c:v>
                </c:pt>
              </c:numCache>
            </c:numRef>
          </c:val>
          <c:extLst>
            <c:ext xmlns:c16="http://schemas.microsoft.com/office/drawing/2014/chart" uri="{C3380CC4-5D6E-409C-BE32-E72D297353CC}">
              <c16:uniqueId val="{0000000C-CBCD-4C68-B709-95B20ECADBA6}"/>
            </c:ext>
          </c:extLst>
        </c:ser>
        <c:dLbls>
          <c:showLegendKey val="0"/>
          <c:showVal val="0"/>
          <c:showCatName val="0"/>
          <c:showSerName val="0"/>
          <c:showPercent val="0"/>
          <c:showBubbleSize val="0"/>
          <c:showLeaderLines val="1"/>
        </c:dLbls>
      </c:pie3D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accent1"/>
      </a:solidFill>
    </a:ln>
    <a:effectLst/>
  </c:spPr>
  <c:txPr>
    <a:bodyPr/>
    <a:lstStyle/>
    <a:p>
      <a:pPr>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51163" cy="498852"/>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57636" y="0"/>
            <a:ext cx="2951163" cy="498852"/>
          </a:xfrm>
          <a:prstGeom prst="rect">
            <a:avLst/>
          </a:prstGeom>
        </p:spPr>
        <p:txBody>
          <a:bodyPr vert="horz" lIns="91440" tIns="45720" rIns="91440" bIns="45720" rtlCol="0"/>
          <a:lstStyle>
            <a:lvl1pPr algn="r">
              <a:defRPr sz="1200"/>
            </a:lvl1pPr>
          </a:lstStyle>
          <a:p>
            <a:fld id="{F9C8E5D3-C182-45CF-9A4A-51C12C2ABAD2}" type="datetimeFigureOut">
              <a:rPr lang="fr-FR" smtClean="0"/>
              <a:t>16/11/2023</a:t>
            </a:fld>
            <a:endParaRPr lang="fr-FR"/>
          </a:p>
        </p:txBody>
      </p:sp>
      <p:sp>
        <p:nvSpPr>
          <p:cNvPr id="4" name="Espace réservé de l'image des diapositives 3"/>
          <p:cNvSpPr>
            <a:spLocks noGrp="1" noRot="1" noChangeAspect="1"/>
          </p:cNvSpPr>
          <p:nvPr>
            <p:ph type="sldImg" idx="2"/>
          </p:nvPr>
        </p:nvSpPr>
        <p:spPr>
          <a:xfrm>
            <a:off x="422275" y="1243013"/>
            <a:ext cx="5965825" cy="3355975"/>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1038" y="4784835"/>
            <a:ext cx="5448300" cy="3914864"/>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443662"/>
            <a:ext cx="2951163" cy="498851"/>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7636" y="9443662"/>
            <a:ext cx="2951163" cy="498851"/>
          </a:xfrm>
          <a:prstGeom prst="rect">
            <a:avLst/>
          </a:prstGeom>
        </p:spPr>
        <p:txBody>
          <a:bodyPr vert="horz" lIns="91440" tIns="45720" rIns="91440" bIns="45720" rtlCol="0" anchor="b"/>
          <a:lstStyle>
            <a:lvl1pPr algn="r">
              <a:defRPr sz="1200"/>
            </a:lvl1pPr>
          </a:lstStyle>
          <a:p>
            <a:fld id="{A61F3FF6-14EB-4EAB-BF61-327A28292D93}" type="slidenum">
              <a:rPr lang="fr-FR" smtClean="0"/>
              <a:t>‹N°›</a:t>
            </a:fld>
            <a:endParaRPr lang="fr-FR"/>
          </a:p>
        </p:txBody>
      </p:sp>
    </p:spTree>
    <p:extLst>
      <p:ext uri="{BB962C8B-B14F-4D97-AF65-F5344CB8AC3E}">
        <p14:creationId xmlns:p14="http://schemas.microsoft.com/office/powerpoint/2010/main" val="40989187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8CDF3B2-8944-4749-9BA3-122A085B2CE0}" type="slidenum">
              <a:rPr lang="fr-FR" smtClean="0"/>
              <a:t>1</a:t>
            </a:fld>
            <a:endParaRPr lang="fr-FR"/>
          </a:p>
        </p:txBody>
      </p:sp>
    </p:spTree>
    <p:extLst>
      <p:ext uri="{BB962C8B-B14F-4D97-AF65-F5344CB8AC3E}">
        <p14:creationId xmlns:p14="http://schemas.microsoft.com/office/powerpoint/2010/main" val="37187707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tab pos="1320165" algn="l"/>
              </a:tabLst>
              <a:defRPr/>
            </a:pPr>
            <a:endParaRPr lang="fr-FR" sz="1400" kern="1200" dirty="0">
              <a:solidFill>
                <a:schemeClr val="tx1"/>
              </a:solidFill>
              <a:latin typeface="+mn-lt"/>
              <a:ea typeface="+mn-ea"/>
              <a:cs typeface="+mn-cs"/>
            </a:endParaRP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D95F8F-955B-49DB-80A0-495AD088561B}"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047635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tab pos="1320165" algn="l"/>
              </a:tabLst>
              <a:defRPr/>
            </a:pPr>
            <a:endParaRPr lang="fr-FR" sz="1400" kern="1200" dirty="0">
              <a:solidFill>
                <a:schemeClr val="tx1"/>
              </a:solidFill>
              <a:latin typeface="+mn-lt"/>
              <a:ea typeface="+mn-ea"/>
              <a:cs typeface="+mn-cs"/>
            </a:endParaRP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D95F8F-955B-49DB-80A0-495AD088561B}"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097144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tab pos="1320165" algn="l"/>
              </a:tabLst>
              <a:defRPr/>
            </a:pPr>
            <a:endParaRPr lang="fr-FR" sz="1400" kern="1200" dirty="0">
              <a:solidFill>
                <a:schemeClr val="tx1"/>
              </a:solidFill>
              <a:latin typeface="+mn-lt"/>
              <a:ea typeface="+mn-ea"/>
              <a:cs typeface="+mn-cs"/>
            </a:endParaRP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D95F8F-955B-49DB-80A0-495AD088561B}"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355719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84BAA0F-3515-489E-BF3E-EB2864EEEFF9}"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467927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D95F8F-955B-49DB-80A0-495AD088561B}"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274577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 Je souhaite partager avec vous quelques chiffres :</a:t>
            </a:r>
          </a:p>
          <a:p>
            <a:endParaRPr lang="fr-FR" dirty="0"/>
          </a:p>
          <a:p>
            <a:r>
              <a:rPr lang="fr-FR" dirty="0"/>
              <a:t> L'Agence internationale de l'énergie estime que les investissements annuels dans les réseaux doivent plus que doubler d'ici 2030 pour atteindre 750 milliards de dollars, et dépasser 1 000 milliards de dollars d'ici 2040 si nous voulons avoir un espoir d'être sur la voie des 1,5 °C. </a:t>
            </a:r>
            <a:r>
              <a:rPr lang="fr-FR" sz="1600" b="1" i="1" u="sng" dirty="0">
                <a:highlight>
                  <a:srgbClr val="FFFF00"/>
                </a:highlight>
              </a:rPr>
              <a:t>Autrement dit , si les réseaux électriques mondiaux existants jusqu’ici avait nécessité 130 ans pour être construits, il va falloir impérativement doubler leur longueur en l’espace de moins de deux décennies, soit d'ici 2040 et augmenter de 25 % supplémentaires à l’horizon de 2050</a:t>
            </a:r>
          </a:p>
          <a:p>
            <a:r>
              <a:rPr lang="fr-FR" dirty="0"/>
              <a:t>En termes simples, il n’y </a:t>
            </a:r>
            <a:r>
              <a:rPr lang="fr-FR" b="1" i="1" u="sng" dirty="0"/>
              <a:t>aura</a:t>
            </a:r>
            <a:r>
              <a:rPr lang="fr-FR" dirty="0"/>
              <a:t> pas de transition sans transmission.</a:t>
            </a:r>
          </a:p>
        </p:txBody>
      </p:sp>
      <p:sp>
        <p:nvSpPr>
          <p:cNvPr id="4" name="Espace réservé du numéro de diapositive 3"/>
          <p:cNvSpPr>
            <a:spLocks noGrp="1"/>
          </p:cNvSpPr>
          <p:nvPr>
            <p:ph type="sldNum" sz="quarter" idx="5"/>
          </p:nvPr>
        </p:nvSpPr>
        <p:spPr/>
        <p:txBody>
          <a:bodyPr/>
          <a:lstStyle/>
          <a:p>
            <a:fld id="{A61F3FF6-14EB-4EAB-BF61-327A28292D93}" type="slidenum">
              <a:rPr lang="fr-FR" smtClean="0"/>
              <a:t>15</a:t>
            </a:fld>
            <a:endParaRPr lang="fr-FR"/>
          </a:p>
        </p:txBody>
      </p:sp>
    </p:spTree>
    <p:extLst>
      <p:ext uri="{BB962C8B-B14F-4D97-AF65-F5344CB8AC3E}">
        <p14:creationId xmlns:p14="http://schemas.microsoft.com/office/powerpoint/2010/main" val="22433359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D95F8F-955B-49DB-80A0-495AD088561B}"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606754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D95F8F-955B-49DB-80A0-495AD088561B}"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802426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sz="1200" b="0" i="0" u="none" strike="noStrike" kern="1200" baseline="0" dirty="0">
              <a:solidFill>
                <a:schemeClr val="tx1"/>
              </a:solidFill>
              <a:latin typeface="+mn-lt"/>
              <a:ea typeface="+mn-ea"/>
              <a:cs typeface="+mn-cs"/>
            </a:endParaRPr>
          </a:p>
          <a:p>
            <a:endParaRPr lang="fr-FR" sz="1200" b="0" i="0" u="none" strike="noStrike" kern="1200" baseline="0" dirty="0">
              <a:solidFill>
                <a:schemeClr val="tx1"/>
              </a:solidFill>
              <a:latin typeface="+mn-lt"/>
              <a:ea typeface="+mn-ea"/>
              <a:cs typeface="+mn-cs"/>
            </a:endParaRPr>
          </a:p>
          <a:p>
            <a:endParaRPr lang="fr-FR" sz="1200" b="0" i="0" u="none" strike="noStrike" kern="1200" baseline="0" dirty="0">
              <a:solidFill>
                <a:schemeClr val="tx1"/>
              </a:solidFill>
              <a:latin typeface="+mn-lt"/>
              <a:ea typeface="+mn-ea"/>
              <a:cs typeface="+mn-cs"/>
            </a:endParaRPr>
          </a:p>
          <a:p>
            <a:endParaRPr lang="fr-FR"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84BAA0F-3515-489E-BF3E-EB2864EEEFF9}"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73648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l">
              <a:buFont typeface="+mj-lt"/>
              <a:buNone/>
            </a:pPr>
            <a:endParaRPr lang="fr-FR" b="0" i="0" dirty="0">
              <a:solidFill>
                <a:srgbClr val="374151"/>
              </a:solidFill>
              <a:effectLst/>
              <a:latin typeface="Söhne"/>
            </a:endParaRP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9131B8-0FC4-405B-A973-6BF7822E32A5}"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78686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8CDF3B2-8944-4749-9BA3-122A085B2CE0}" type="slidenum">
              <a:rPr lang="fr-FR" smtClean="0"/>
              <a:t>2</a:t>
            </a:fld>
            <a:endParaRPr lang="fr-FR"/>
          </a:p>
        </p:txBody>
      </p:sp>
    </p:spTree>
    <p:extLst>
      <p:ext uri="{BB962C8B-B14F-4D97-AF65-F5344CB8AC3E}">
        <p14:creationId xmlns:p14="http://schemas.microsoft.com/office/powerpoint/2010/main" val="36955506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3013"/>
            <a:ext cx="5965825" cy="335597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D1544D-F39A-4F55-BC21-9BE909A9BACC}"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548499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nSpc>
                <a:spcPct val="107000"/>
              </a:lnSpc>
              <a:spcAft>
                <a:spcPts val="800"/>
              </a:spcAft>
            </a:pPr>
            <a:endParaRPr lang="fr-FR"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D95F8F-955B-49DB-80A0-495AD088561B}"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120427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tab pos="1320165" algn="l"/>
              </a:tabLst>
              <a:defRPr/>
            </a:pPr>
            <a:endParaRPr lang="fr-FR" sz="1400" kern="1200" dirty="0">
              <a:solidFill>
                <a:schemeClr val="tx1"/>
              </a:solidFill>
              <a:latin typeface="+mn-lt"/>
              <a:ea typeface="+mn-ea"/>
              <a:cs typeface="+mn-cs"/>
            </a:endParaRP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D95F8F-955B-49DB-80A0-495AD088561B}"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659622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tab pos="1320165" algn="l"/>
              </a:tabLst>
              <a:defRPr/>
            </a:pPr>
            <a:endParaRPr lang="fr-FR" sz="1400" kern="1200" dirty="0">
              <a:solidFill>
                <a:schemeClr val="tx1"/>
              </a:solidFill>
              <a:latin typeface="+mn-lt"/>
              <a:ea typeface="+mn-ea"/>
              <a:cs typeface="+mn-cs"/>
            </a:endParaRP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D95F8F-955B-49DB-80A0-495AD088561B}"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642309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algn="just" defTabSz="914400" rtl="0" eaLnBrk="1" latinLnBrk="0" hangingPunct="1">
              <a:lnSpc>
                <a:spcPct val="100000"/>
              </a:lnSpc>
              <a:spcBef>
                <a:spcPts val="0"/>
              </a:spcBef>
              <a:spcAft>
                <a:spcPts val="0"/>
              </a:spcAft>
              <a:tabLst>
                <a:tab pos="1320165" algn="l"/>
              </a:tabLst>
            </a:pPr>
            <a:endParaRPr lang="en-US"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D95F8F-955B-49DB-80A0-495AD088561B}"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47722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l" rtl="1"/>
            <a:endParaRPr lang="fr-FR" dirty="0"/>
          </a:p>
        </p:txBody>
      </p:sp>
      <p:sp>
        <p:nvSpPr>
          <p:cNvPr id="4" name="Espace réservé du numéro de diapositive 3"/>
          <p:cNvSpPr>
            <a:spLocks noGrp="1"/>
          </p:cNvSpPr>
          <p:nvPr>
            <p:ph type="sldNum" sz="quarter" idx="10"/>
          </p:nvPr>
        </p:nvSpPr>
        <p:spPr/>
        <p:txBody>
          <a:bodyPr/>
          <a:lstStyle/>
          <a:p>
            <a:pPr marL="0" marR="0" lvl="0" indent="0" algn="r" defTabSz="914218" rtl="0" eaLnBrk="1" fontAlgn="auto" latinLnBrk="0" hangingPunct="1">
              <a:lnSpc>
                <a:spcPct val="100000"/>
              </a:lnSpc>
              <a:spcBef>
                <a:spcPts val="0"/>
              </a:spcBef>
              <a:spcAft>
                <a:spcPts val="0"/>
              </a:spcAft>
              <a:buClrTx/>
              <a:buSzTx/>
              <a:buFontTx/>
              <a:buNone/>
              <a:tabLst/>
              <a:defRPr/>
            </a:pPr>
            <a:fld id="{ED9F9D99-F715-4317-9B9F-75988CD43461}"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218" rtl="0" eaLnBrk="1" fontAlgn="auto" latinLnBrk="0" hangingPunct="1">
                <a:lnSpc>
                  <a:spcPct val="100000"/>
                </a:lnSpc>
                <a:spcBef>
                  <a:spcPts val="0"/>
                </a:spcBef>
                <a:spcAft>
                  <a:spcPts val="0"/>
                </a:spcAft>
                <a:buClrTx/>
                <a:buSzTx/>
                <a:buFontTx/>
                <a:buNone/>
                <a:tabLst/>
                <a:defRPr/>
              </a:pPr>
              <a:t>7</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93213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lgn="l">
              <a:lnSpc>
                <a:spcPct val="105000"/>
              </a:lnSpc>
              <a:spcBef>
                <a:spcPts val="405"/>
              </a:spcBef>
              <a:spcAft>
                <a:spcPts val="405"/>
              </a:spcAft>
              <a:buSzPts val="900"/>
              <a:buFont typeface="Symbol" panose="05050102010706020507" pitchFamily="18" charset="2"/>
              <a:buNone/>
              <a:tabLst>
                <a:tab pos="182811" algn="l"/>
              </a:tabLst>
            </a:pPr>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4A58896-A53F-4CFD-AF60-294DD7294FBD}"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152817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MA" sz="1800" kern="0" dirty="0">
              <a:effectLst/>
              <a:latin typeface="Segoe UI" panose="020B0502040204020203" pitchFamily="34" charset="0"/>
              <a:ea typeface="Times New Roman" panose="02020603050405020304" pitchFamily="18" charset="0"/>
              <a:cs typeface="Times New Roman" panose="02020603050405020304" pitchFamily="18" charset="0"/>
            </a:endParaRP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D95F8F-955B-49DB-80A0-495AD088561B}"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065463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80C4EF3-E55B-4506-F7FD-18941DA84628}"/>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07A1CA61-4971-10DA-A595-FBA733C0AC4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3513D68C-D98F-EABB-2990-2068B43C2775}"/>
              </a:ext>
            </a:extLst>
          </p:cNvPr>
          <p:cNvSpPr>
            <a:spLocks noGrp="1"/>
          </p:cNvSpPr>
          <p:nvPr>
            <p:ph type="dt" sz="half" idx="10"/>
          </p:nvPr>
        </p:nvSpPr>
        <p:spPr/>
        <p:txBody>
          <a:bodyPr/>
          <a:lstStyle/>
          <a:p>
            <a:fld id="{5A51E16A-E525-4BAA-9A94-63F1792F936B}" type="datetimeFigureOut">
              <a:rPr lang="fr-FR" smtClean="0"/>
              <a:t>16/11/2023</a:t>
            </a:fld>
            <a:endParaRPr lang="fr-FR"/>
          </a:p>
        </p:txBody>
      </p:sp>
      <p:sp>
        <p:nvSpPr>
          <p:cNvPr id="5" name="Espace réservé du pied de page 4">
            <a:extLst>
              <a:ext uri="{FF2B5EF4-FFF2-40B4-BE49-F238E27FC236}">
                <a16:creationId xmlns:a16="http://schemas.microsoft.com/office/drawing/2014/main" id="{3BCFB8C8-1FEF-BA91-B13B-36A474DE1A0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CFFB007E-80A9-14F9-00CC-BB37ECEAB81C}"/>
              </a:ext>
            </a:extLst>
          </p:cNvPr>
          <p:cNvSpPr>
            <a:spLocks noGrp="1"/>
          </p:cNvSpPr>
          <p:nvPr>
            <p:ph type="sldNum" sz="quarter" idx="12"/>
          </p:nvPr>
        </p:nvSpPr>
        <p:spPr/>
        <p:txBody>
          <a:bodyPr/>
          <a:lstStyle/>
          <a:p>
            <a:fld id="{117E88A1-D53E-46CF-BB8D-3CE88CE43093}" type="slidenum">
              <a:rPr lang="fr-FR" smtClean="0"/>
              <a:t>‹N°›</a:t>
            </a:fld>
            <a:endParaRPr lang="fr-FR"/>
          </a:p>
        </p:txBody>
      </p:sp>
    </p:spTree>
    <p:extLst>
      <p:ext uri="{BB962C8B-B14F-4D97-AF65-F5344CB8AC3E}">
        <p14:creationId xmlns:p14="http://schemas.microsoft.com/office/powerpoint/2010/main" val="28384500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2CDA8E4-836A-414D-36B7-BE2F9798BDE9}"/>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A772EF7D-9BB3-694E-BED8-35878652F2ED}"/>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5C6397E-139A-2757-9EC2-70B8CCBB0AAC}"/>
              </a:ext>
            </a:extLst>
          </p:cNvPr>
          <p:cNvSpPr>
            <a:spLocks noGrp="1"/>
          </p:cNvSpPr>
          <p:nvPr>
            <p:ph type="dt" sz="half" idx="10"/>
          </p:nvPr>
        </p:nvSpPr>
        <p:spPr/>
        <p:txBody>
          <a:bodyPr/>
          <a:lstStyle/>
          <a:p>
            <a:fld id="{5A51E16A-E525-4BAA-9A94-63F1792F936B}" type="datetimeFigureOut">
              <a:rPr lang="fr-FR" smtClean="0"/>
              <a:t>16/11/2023</a:t>
            </a:fld>
            <a:endParaRPr lang="fr-FR"/>
          </a:p>
        </p:txBody>
      </p:sp>
      <p:sp>
        <p:nvSpPr>
          <p:cNvPr id="5" name="Espace réservé du pied de page 4">
            <a:extLst>
              <a:ext uri="{FF2B5EF4-FFF2-40B4-BE49-F238E27FC236}">
                <a16:creationId xmlns:a16="http://schemas.microsoft.com/office/drawing/2014/main" id="{4AABDA4F-FF51-6852-C2B4-E78FF1D37E4E}"/>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D2E20514-10BB-21C0-531A-C16D29695294}"/>
              </a:ext>
            </a:extLst>
          </p:cNvPr>
          <p:cNvSpPr>
            <a:spLocks noGrp="1"/>
          </p:cNvSpPr>
          <p:nvPr>
            <p:ph type="sldNum" sz="quarter" idx="12"/>
          </p:nvPr>
        </p:nvSpPr>
        <p:spPr/>
        <p:txBody>
          <a:bodyPr/>
          <a:lstStyle/>
          <a:p>
            <a:fld id="{117E88A1-D53E-46CF-BB8D-3CE88CE43093}" type="slidenum">
              <a:rPr lang="fr-FR" smtClean="0"/>
              <a:t>‹N°›</a:t>
            </a:fld>
            <a:endParaRPr lang="fr-FR"/>
          </a:p>
        </p:txBody>
      </p:sp>
    </p:spTree>
    <p:extLst>
      <p:ext uri="{BB962C8B-B14F-4D97-AF65-F5344CB8AC3E}">
        <p14:creationId xmlns:p14="http://schemas.microsoft.com/office/powerpoint/2010/main" val="823777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569F2A97-5F99-2223-C789-F1A64EBC5D63}"/>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38B45EF3-A307-5C10-DE40-6A48BAA55813}"/>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9387B80-1EC8-1DD2-D603-072A33A10B12}"/>
              </a:ext>
            </a:extLst>
          </p:cNvPr>
          <p:cNvSpPr>
            <a:spLocks noGrp="1"/>
          </p:cNvSpPr>
          <p:nvPr>
            <p:ph type="dt" sz="half" idx="10"/>
          </p:nvPr>
        </p:nvSpPr>
        <p:spPr/>
        <p:txBody>
          <a:bodyPr/>
          <a:lstStyle/>
          <a:p>
            <a:fld id="{5A51E16A-E525-4BAA-9A94-63F1792F936B}" type="datetimeFigureOut">
              <a:rPr lang="fr-FR" smtClean="0"/>
              <a:t>16/11/2023</a:t>
            </a:fld>
            <a:endParaRPr lang="fr-FR"/>
          </a:p>
        </p:txBody>
      </p:sp>
      <p:sp>
        <p:nvSpPr>
          <p:cNvPr id="5" name="Espace réservé du pied de page 4">
            <a:extLst>
              <a:ext uri="{FF2B5EF4-FFF2-40B4-BE49-F238E27FC236}">
                <a16:creationId xmlns:a16="http://schemas.microsoft.com/office/drawing/2014/main" id="{D5719EB7-BA72-F132-EAB9-1406027FFA6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F0A5230E-C7B8-143A-CA5C-FE47E0EA8331}"/>
              </a:ext>
            </a:extLst>
          </p:cNvPr>
          <p:cNvSpPr>
            <a:spLocks noGrp="1"/>
          </p:cNvSpPr>
          <p:nvPr>
            <p:ph type="sldNum" sz="quarter" idx="12"/>
          </p:nvPr>
        </p:nvSpPr>
        <p:spPr/>
        <p:txBody>
          <a:bodyPr/>
          <a:lstStyle/>
          <a:p>
            <a:fld id="{117E88A1-D53E-46CF-BB8D-3CE88CE43093}" type="slidenum">
              <a:rPr lang="fr-FR" smtClean="0"/>
              <a:t>‹N°›</a:t>
            </a:fld>
            <a:endParaRPr lang="fr-FR"/>
          </a:p>
        </p:txBody>
      </p:sp>
    </p:spTree>
    <p:extLst>
      <p:ext uri="{BB962C8B-B14F-4D97-AF65-F5344CB8AC3E}">
        <p14:creationId xmlns:p14="http://schemas.microsoft.com/office/powerpoint/2010/main" val="42191647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En blanco">
    <p:spTree>
      <p:nvGrpSpPr>
        <p:cNvPr id="1" name=""/>
        <p:cNvGrpSpPr/>
        <p:nvPr/>
      </p:nvGrpSpPr>
      <p:grpSpPr>
        <a:xfrm>
          <a:off x="0" y="0"/>
          <a:ext cx="0" cy="0"/>
          <a:chOff x="0" y="0"/>
          <a:chExt cx="0" cy="0"/>
        </a:xfrm>
      </p:grpSpPr>
      <p:sp>
        <p:nvSpPr>
          <p:cNvPr id="6" name="Línea">
            <a:extLst>
              <a:ext uri="{FF2B5EF4-FFF2-40B4-BE49-F238E27FC236}">
                <a16:creationId xmlns:a16="http://schemas.microsoft.com/office/drawing/2014/main" id="{28DEB03D-B719-40FB-A30D-3BE47973305E}"/>
              </a:ext>
            </a:extLst>
          </p:cNvPr>
          <p:cNvSpPr/>
          <p:nvPr userDrawn="1"/>
        </p:nvSpPr>
        <p:spPr>
          <a:xfrm>
            <a:off x="368300" y="1005447"/>
            <a:ext cx="2924646" cy="0"/>
          </a:xfrm>
          <a:prstGeom prst="line">
            <a:avLst/>
          </a:prstGeom>
          <a:ln w="25400">
            <a:solidFill>
              <a:srgbClr val="797DB0"/>
            </a:solidFill>
            <a:miter lim="400000"/>
          </a:ln>
        </p:spPr>
        <p:txBody>
          <a:bodyPr lIns="25400" tIns="25400" rIns="25400" bIns="25400" anchor="ctr"/>
          <a:lstStyle/>
          <a:p>
            <a:pPr algn="ctr" defTabSz="1219169" hangingPunct="0"/>
            <a:endParaRPr sz="1200" kern="0">
              <a:solidFill>
                <a:srgbClr val="5E5E5E"/>
              </a:solidFill>
              <a:latin typeface="Helvetica Neue"/>
              <a:sym typeface="Helvetica Neue"/>
            </a:endParaRPr>
          </a:p>
        </p:txBody>
      </p:sp>
      <p:sp>
        <p:nvSpPr>
          <p:cNvPr id="2" name="Titre 1">
            <a:extLst>
              <a:ext uri="{FF2B5EF4-FFF2-40B4-BE49-F238E27FC236}">
                <a16:creationId xmlns:a16="http://schemas.microsoft.com/office/drawing/2014/main" id="{D2542EF6-1722-4140-A670-9815882A1739}"/>
              </a:ext>
            </a:extLst>
          </p:cNvPr>
          <p:cNvSpPr>
            <a:spLocks noGrp="1"/>
          </p:cNvSpPr>
          <p:nvPr>
            <p:ph type="title" hasCustomPrompt="1"/>
          </p:nvPr>
        </p:nvSpPr>
        <p:spPr>
          <a:xfrm>
            <a:off x="255178" y="397957"/>
            <a:ext cx="11252200" cy="510001"/>
          </a:xfrm>
        </p:spPr>
        <p:txBody>
          <a:bodyPr anchor="b">
            <a:normAutofit/>
          </a:bodyPr>
          <a:lstStyle>
            <a:lvl1pPr>
              <a:defRPr lang="fr-FR" sz="2250" b="1" kern="0" dirty="0">
                <a:solidFill>
                  <a:srgbClr val="322D77"/>
                </a:solidFill>
                <a:latin typeface="Helvetica"/>
                <a:ea typeface="+mn-ea"/>
                <a:cs typeface="+mn-cs"/>
              </a:defRPr>
            </a:lvl1pPr>
          </a:lstStyle>
          <a:p>
            <a:r>
              <a:rPr lang="fr-FR" dirty="0"/>
              <a:t>Modifiez le style du titre</a:t>
            </a:r>
          </a:p>
        </p:txBody>
      </p:sp>
      <p:pic>
        <p:nvPicPr>
          <p:cNvPr id="8" name="Image 7">
            <a:extLst>
              <a:ext uri="{FF2B5EF4-FFF2-40B4-BE49-F238E27FC236}">
                <a16:creationId xmlns:a16="http://schemas.microsoft.com/office/drawing/2014/main" id="{4F31156C-A0FB-4DD8-8C8E-658473D8A43A}"/>
              </a:ext>
            </a:extLst>
          </p:cNvPr>
          <p:cNvPicPr>
            <a:picLocks noChangeAspect="1"/>
          </p:cNvPicPr>
          <p:nvPr userDrawn="1"/>
        </p:nvPicPr>
        <p:blipFill>
          <a:blip r:embed="rId2"/>
          <a:stretch>
            <a:fillRect/>
          </a:stretch>
        </p:blipFill>
        <p:spPr>
          <a:xfrm>
            <a:off x="10880387" y="6271539"/>
            <a:ext cx="1206838" cy="564236"/>
          </a:xfrm>
          <a:prstGeom prst="rect">
            <a:avLst/>
          </a:prstGeom>
        </p:spPr>
      </p:pic>
      <p:pic>
        <p:nvPicPr>
          <p:cNvPr id="3" name="Picture 2">
            <a:extLst>
              <a:ext uri="{FF2B5EF4-FFF2-40B4-BE49-F238E27FC236}">
                <a16:creationId xmlns:a16="http://schemas.microsoft.com/office/drawing/2014/main" id="{07854677-C329-E2B5-60A7-652F30880F2C}"/>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182100" y="6406134"/>
            <a:ext cx="1409995" cy="346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8480881"/>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4DC9B36-F6CD-4DA2-A98E-E06ADC5DD148}"/>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0F4CD3D1-156B-463D-96AB-F09C18058DC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2E5F4B62-E1BB-4253-97FB-1869CC769819}"/>
              </a:ext>
            </a:extLst>
          </p:cNvPr>
          <p:cNvSpPr>
            <a:spLocks noGrp="1"/>
          </p:cNvSpPr>
          <p:nvPr>
            <p:ph type="dt" sz="half" idx="10"/>
          </p:nvPr>
        </p:nvSpPr>
        <p:spPr/>
        <p:txBody>
          <a:bodyPr/>
          <a:lstStyle/>
          <a:p>
            <a:fld id="{ABF7025C-7941-4470-936A-7425BE2892D3}" type="datetimeFigureOut">
              <a:rPr lang="fr-FR" smtClean="0"/>
              <a:t>16/11/2023</a:t>
            </a:fld>
            <a:endParaRPr lang="fr-FR"/>
          </a:p>
        </p:txBody>
      </p:sp>
      <p:sp>
        <p:nvSpPr>
          <p:cNvPr id="5" name="Espace réservé du pied de page 4">
            <a:extLst>
              <a:ext uri="{FF2B5EF4-FFF2-40B4-BE49-F238E27FC236}">
                <a16:creationId xmlns:a16="http://schemas.microsoft.com/office/drawing/2014/main" id="{DB086BD4-5B53-4FAE-AF12-E7F7F210DA0A}"/>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10FBABC-4D77-48E5-AEF0-0613E98F40CD}"/>
              </a:ext>
            </a:extLst>
          </p:cNvPr>
          <p:cNvSpPr>
            <a:spLocks noGrp="1"/>
          </p:cNvSpPr>
          <p:nvPr>
            <p:ph type="sldNum" sz="quarter" idx="12"/>
          </p:nvPr>
        </p:nvSpPr>
        <p:spPr/>
        <p:txBody>
          <a:bodyPr/>
          <a:lstStyle/>
          <a:p>
            <a:fld id="{E635F3C8-CFD3-44CA-839A-62EC96D32F17}" type="slidenum">
              <a:rPr lang="fr-FR" smtClean="0"/>
              <a:t>‹N°›</a:t>
            </a:fld>
            <a:endParaRPr lang="fr-FR"/>
          </a:p>
        </p:txBody>
      </p:sp>
    </p:spTree>
    <p:extLst>
      <p:ext uri="{BB962C8B-B14F-4D97-AF65-F5344CB8AC3E}">
        <p14:creationId xmlns:p14="http://schemas.microsoft.com/office/powerpoint/2010/main" val="12055114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89720E0-A863-4ED1-BE06-9B28E133983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113B928E-A5B4-4FF0-A6E8-5CEC35F7B83E}"/>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B3FE7F8-8178-4BB1-BB6D-F9FCCC64D000}"/>
              </a:ext>
            </a:extLst>
          </p:cNvPr>
          <p:cNvSpPr>
            <a:spLocks noGrp="1"/>
          </p:cNvSpPr>
          <p:nvPr>
            <p:ph type="dt" sz="half" idx="10"/>
          </p:nvPr>
        </p:nvSpPr>
        <p:spPr/>
        <p:txBody>
          <a:bodyPr/>
          <a:lstStyle/>
          <a:p>
            <a:fld id="{ABF7025C-7941-4470-936A-7425BE2892D3}" type="datetimeFigureOut">
              <a:rPr lang="fr-FR" smtClean="0"/>
              <a:t>16/11/2023</a:t>
            </a:fld>
            <a:endParaRPr lang="fr-FR"/>
          </a:p>
        </p:txBody>
      </p:sp>
      <p:sp>
        <p:nvSpPr>
          <p:cNvPr id="5" name="Espace réservé du pied de page 4">
            <a:extLst>
              <a:ext uri="{FF2B5EF4-FFF2-40B4-BE49-F238E27FC236}">
                <a16:creationId xmlns:a16="http://schemas.microsoft.com/office/drawing/2014/main" id="{48BDBAB0-D90C-465D-885A-E276533B00DC}"/>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EE89EBB6-4F4F-4AD2-B5E9-2D19A7E7C5D3}"/>
              </a:ext>
            </a:extLst>
          </p:cNvPr>
          <p:cNvSpPr>
            <a:spLocks noGrp="1"/>
          </p:cNvSpPr>
          <p:nvPr>
            <p:ph type="sldNum" sz="quarter" idx="12"/>
          </p:nvPr>
        </p:nvSpPr>
        <p:spPr/>
        <p:txBody>
          <a:bodyPr/>
          <a:lstStyle/>
          <a:p>
            <a:fld id="{E635F3C8-CFD3-44CA-839A-62EC96D32F17}" type="slidenum">
              <a:rPr lang="fr-FR" smtClean="0"/>
              <a:t>‹N°›</a:t>
            </a:fld>
            <a:endParaRPr lang="fr-FR"/>
          </a:p>
        </p:txBody>
      </p:sp>
    </p:spTree>
    <p:extLst>
      <p:ext uri="{BB962C8B-B14F-4D97-AF65-F5344CB8AC3E}">
        <p14:creationId xmlns:p14="http://schemas.microsoft.com/office/powerpoint/2010/main" val="10443051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E0B2DF-618B-4535-8CD5-8CC6B3713CAC}"/>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48CE7C42-2029-4C85-895B-0E12014B0DB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B2A5188F-CC8A-4616-AED4-8ACA59BC77F0}"/>
              </a:ext>
            </a:extLst>
          </p:cNvPr>
          <p:cNvSpPr>
            <a:spLocks noGrp="1"/>
          </p:cNvSpPr>
          <p:nvPr>
            <p:ph type="dt" sz="half" idx="10"/>
          </p:nvPr>
        </p:nvSpPr>
        <p:spPr/>
        <p:txBody>
          <a:bodyPr/>
          <a:lstStyle/>
          <a:p>
            <a:fld id="{ABF7025C-7941-4470-936A-7425BE2892D3}" type="datetimeFigureOut">
              <a:rPr lang="fr-FR" smtClean="0"/>
              <a:t>16/11/2023</a:t>
            </a:fld>
            <a:endParaRPr lang="fr-FR"/>
          </a:p>
        </p:txBody>
      </p:sp>
      <p:sp>
        <p:nvSpPr>
          <p:cNvPr id="5" name="Espace réservé du pied de page 4">
            <a:extLst>
              <a:ext uri="{FF2B5EF4-FFF2-40B4-BE49-F238E27FC236}">
                <a16:creationId xmlns:a16="http://schemas.microsoft.com/office/drawing/2014/main" id="{68B0849F-44EB-4028-9374-80C0C6342DBA}"/>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1B2771E8-DF09-4D40-A423-43FB30FA4DC6}"/>
              </a:ext>
            </a:extLst>
          </p:cNvPr>
          <p:cNvSpPr>
            <a:spLocks noGrp="1"/>
          </p:cNvSpPr>
          <p:nvPr>
            <p:ph type="sldNum" sz="quarter" idx="12"/>
          </p:nvPr>
        </p:nvSpPr>
        <p:spPr/>
        <p:txBody>
          <a:bodyPr/>
          <a:lstStyle/>
          <a:p>
            <a:fld id="{E635F3C8-CFD3-44CA-839A-62EC96D32F17}" type="slidenum">
              <a:rPr lang="fr-FR" smtClean="0"/>
              <a:t>‹N°›</a:t>
            </a:fld>
            <a:endParaRPr lang="fr-FR"/>
          </a:p>
        </p:txBody>
      </p:sp>
    </p:spTree>
    <p:extLst>
      <p:ext uri="{BB962C8B-B14F-4D97-AF65-F5344CB8AC3E}">
        <p14:creationId xmlns:p14="http://schemas.microsoft.com/office/powerpoint/2010/main" val="37612050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1B9797D-04A4-4197-9CCE-199718D7BC3E}"/>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409171CF-9020-48D6-91AB-7F7537D227F6}"/>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9E685AD3-58CF-4F03-969F-7570BA06C383}"/>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964C6485-BE8B-465E-B7FA-006E94BE53CB}"/>
              </a:ext>
            </a:extLst>
          </p:cNvPr>
          <p:cNvSpPr>
            <a:spLocks noGrp="1"/>
          </p:cNvSpPr>
          <p:nvPr>
            <p:ph type="dt" sz="half" idx="10"/>
          </p:nvPr>
        </p:nvSpPr>
        <p:spPr/>
        <p:txBody>
          <a:bodyPr/>
          <a:lstStyle/>
          <a:p>
            <a:fld id="{ABF7025C-7941-4470-936A-7425BE2892D3}" type="datetimeFigureOut">
              <a:rPr lang="fr-FR" smtClean="0"/>
              <a:t>16/11/2023</a:t>
            </a:fld>
            <a:endParaRPr lang="fr-FR"/>
          </a:p>
        </p:txBody>
      </p:sp>
      <p:sp>
        <p:nvSpPr>
          <p:cNvPr id="6" name="Espace réservé du pied de page 5">
            <a:extLst>
              <a:ext uri="{FF2B5EF4-FFF2-40B4-BE49-F238E27FC236}">
                <a16:creationId xmlns:a16="http://schemas.microsoft.com/office/drawing/2014/main" id="{3ACE9EB7-571C-4EA6-BBC5-81E39683FAE1}"/>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6276F18-DAC9-44E1-8998-FEA5D2111B90}"/>
              </a:ext>
            </a:extLst>
          </p:cNvPr>
          <p:cNvSpPr>
            <a:spLocks noGrp="1"/>
          </p:cNvSpPr>
          <p:nvPr>
            <p:ph type="sldNum" sz="quarter" idx="12"/>
          </p:nvPr>
        </p:nvSpPr>
        <p:spPr/>
        <p:txBody>
          <a:bodyPr/>
          <a:lstStyle/>
          <a:p>
            <a:fld id="{E635F3C8-CFD3-44CA-839A-62EC96D32F17}" type="slidenum">
              <a:rPr lang="fr-FR" smtClean="0"/>
              <a:t>‹N°›</a:t>
            </a:fld>
            <a:endParaRPr lang="fr-FR"/>
          </a:p>
        </p:txBody>
      </p:sp>
    </p:spTree>
    <p:extLst>
      <p:ext uri="{BB962C8B-B14F-4D97-AF65-F5344CB8AC3E}">
        <p14:creationId xmlns:p14="http://schemas.microsoft.com/office/powerpoint/2010/main" val="34942551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2E2C801-6979-4BFD-9116-01182BC011D8}"/>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E27F5C98-E146-449C-ADC0-0A7CBD3DADD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115F03A7-37A7-4AE6-8C33-2B6D72353460}"/>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40279A0E-80AD-4081-BEC7-500555CC90E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BD64D6C7-DECD-4C35-AE29-1B63D6415D2A}"/>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0979A164-2C46-406E-987E-678E15C440B0}"/>
              </a:ext>
            </a:extLst>
          </p:cNvPr>
          <p:cNvSpPr>
            <a:spLocks noGrp="1"/>
          </p:cNvSpPr>
          <p:nvPr>
            <p:ph type="dt" sz="half" idx="10"/>
          </p:nvPr>
        </p:nvSpPr>
        <p:spPr/>
        <p:txBody>
          <a:bodyPr/>
          <a:lstStyle/>
          <a:p>
            <a:fld id="{ABF7025C-7941-4470-936A-7425BE2892D3}" type="datetimeFigureOut">
              <a:rPr lang="fr-FR" smtClean="0"/>
              <a:t>16/11/2023</a:t>
            </a:fld>
            <a:endParaRPr lang="fr-FR"/>
          </a:p>
        </p:txBody>
      </p:sp>
      <p:sp>
        <p:nvSpPr>
          <p:cNvPr id="8" name="Espace réservé du pied de page 7">
            <a:extLst>
              <a:ext uri="{FF2B5EF4-FFF2-40B4-BE49-F238E27FC236}">
                <a16:creationId xmlns:a16="http://schemas.microsoft.com/office/drawing/2014/main" id="{4E63AA45-1B90-443A-B655-6DD687AED993}"/>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3ABBE412-2773-40E5-856C-BC6F5D79E86D}"/>
              </a:ext>
            </a:extLst>
          </p:cNvPr>
          <p:cNvSpPr>
            <a:spLocks noGrp="1"/>
          </p:cNvSpPr>
          <p:nvPr>
            <p:ph type="sldNum" sz="quarter" idx="12"/>
          </p:nvPr>
        </p:nvSpPr>
        <p:spPr/>
        <p:txBody>
          <a:bodyPr/>
          <a:lstStyle/>
          <a:p>
            <a:fld id="{E635F3C8-CFD3-44CA-839A-62EC96D32F17}" type="slidenum">
              <a:rPr lang="fr-FR" smtClean="0"/>
              <a:t>‹N°›</a:t>
            </a:fld>
            <a:endParaRPr lang="fr-FR"/>
          </a:p>
        </p:txBody>
      </p:sp>
    </p:spTree>
    <p:extLst>
      <p:ext uri="{BB962C8B-B14F-4D97-AF65-F5344CB8AC3E}">
        <p14:creationId xmlns:p14="http://schemas.microsoft.com/office/powerpoint/2010/main" val="22254779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5E1B72-8ED4-4FD0-8FC3-B8362D59E554}"/>
              </a:ext>
            </a:extLst>
          </p:cNvPr>
          <p:cNvSpPr>
            <a:spLocks noGrp="1"/>
          </p:cNvSpPr>
          <p:nvPr>
            <p:ph type="title"/>
          </p:nvPr>
        </p:nvSpPr>
        <p:spPr/>
        <p:txBody>
          <a:bodyPr/>
          <a:lstStyle/>
          <a:p>
            <a:r>
              <a:rPr lang="fr-FR"/>
              <a:t>Modifiez le style du titre</a:t>
            </a:r>
          </a:p>
        </p:txBody>
      </p:sp>
      <p:pic>
        <p:nvPicPr>
          <p:cNvPr id="7" name="Image 6">
            <a:extLst>
              <a:ext uri="{FF2B5EF4-FFF2-40B4-BE49-F238E27FC236}">
                <a16:creationId xmlns:a16="http://schemas.microsoft.com/office/drawing/2014/main" id="{98EB43D1-4ED4-479C-8CEA-554E302C2D7B}"/>
              </a:ext>
            </a:extLst>
          </p:cNvPr>
          <p:cNvPicPr>
            <a:picLocks noChangeAspect="1"/>
          </p:cNvPicPr>
          <p:nvPr userDrawn="1"/>
        </p:nvPicPr>
        <p:blipFill>
          <a:blip r:embed="rId2"/>
          <a:stretch>
            <a:fillRect/>
          </a:stretch>
        </p:blipFill>
        <p:spPr>
          <a:xfrm>
            <a:off x="10880387" y="6271539"/>
            <a:ext cx="1206838" cy="564236"/>
          </a:xfrm>
          <a:prstGeom prst="rect">
            <a:avLst/>
          </a:prstGeom>
        </p:spPr>
      </p:pic>
      <p:pic>
        <p:nvPicPr>
          <p:cNvPr id="9" name="Image 8">
            <a:extLst>
              <a:ext uri="{FF2B5EF4-FFF2-40B4-BE49-F238E27FC236}">
                <a16:creationId xmlns:a16="http://schemas.microsoft.com/office/drawing/2014/main" id="{DA87182A-4705-4863-AA60-FD1457969D1B}"/>
              </a:ext>
            </a:extLst>
          </p:cNvPr>
          <p:cNvPicPr>
            <a:picLocks noChangeAspect="1"/>
          </p:cNvPicPr>
          <p:nvPr userDrawn="1"/>
        </p:nvPicPr>
        <p:blipFill>
          <a:blip r:embed="rId3"/>
          <a:stretch>
            <a:fillRect/>
          </a:stretch>
        </p:blipFill>
        <p:spPr>
          <a:xfrm>
            <a:off x="8446416" y="6271539"/>
            <a:ext cx="1851631" cy="507085"/>
          </a:xfrm>
          <a:prstGeom prst="rect">
            <a:avLst/>
          </a:prstGeom>
        </p:spPr>
      </p:pic>
    </p:spTree>
    <p:extLst>
      <p:ext uri="{BB962C8B-B14F-4D97-AF65-F5344CB8AC3E}">
        <p14:creationId xmlns:p14="http://schemas.microsoft.com/office/powerpoint/2010/main" val="10396632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FD94AD28-D675-4F20-8796-9C55DD211908}"/>
              </a:ext>
            </a:extLst>
          </p:cNvPr>
          <p:cNvSpPr>
            <a:spLocks noGrp="1"/>
          </p:cNvSpPr>
          <p:nvPr>
            <p:ph type="dt" sz="half" idx="10"/>
          </p:nvPr>
        </p:nvSpPr>
        <p:spPr/>
        <p:txBody>
          <a:bodyPr/>
          <a:lstStyle/>
          <a:p>
            <a:fld id="{ABF7025C-7941-4470-936A-7425BE2892D3}" type="datetimeFigureOut">
              <a:rPr lang="fr-FR" smtClean="0"/>
              <a:t>16/11/2023</a:t>
            </a:fld>
            <a:endParaRPr lang="fr-FR"/>
          </a:p>
        </p:txBody>
      </p:sp>
      <p:sp>
        <p:nvSpPr>
          <p:cNvPr id="3" name="Espace réservé du pied de page 2">
            <a:extLst>
              <a:ext uri="{FF2B5EF4-FFF2-40B4-BE49-F238E27FC236}">
                <a16:creationId xmlns:a16="http://schemas.microsoft.com/office/drawing/2014/main" id="{EA19AD7F-B59C-4319-AA17-04A3FE8AA0E1}"/>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965A877D-37B9-4CFF-BEA9-C463FBD11D90}"/>
              </a:ext>
            </a:extLst>
          </p:cNvPr>
          <p:cNvSpPr>
            <a:spLocks noGrp="1"/>
          </p:cNvSpPr>
          <p:nvPr>
            <p:ph type="sldNum" sz="quarter" idx="12"/>
          </p:nvPr>
        </p:nvSpPr>
        <p:spPr/>
        <p:txBody>
          <a:bodyPr/>
          <a:lstStyle/>
          <a:p>
            <a:fld id="{E635F3C8-CFD3-44CA-839A-62EC96D32F17}" type="slidenum">
              <a:rPr lang="fr-FR" smtClean="0"/>
              <a:t>‹N°›</a:t>
            </a:fld>
            <a:endParaRPr lang="fr-FR"/>
          </a:p>
        </p:txBody>
      </p:sp>
    </p:spTree>
    <p:extLst>
      <p:ext uri="{BB962C8B-B14F-4D97-AF65-F5344CB8AC3E}">
        <p14:creationId xmlns:p14="http://schemas.microsoft.com/office/powerpoint/2010/main" val="33379272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BE76F84-7FF5-F134-D10C-95634C452FAF}"/>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8D112F99-CD33-534C-4BF8-99943BDC59D3}"/>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16ECF52-E982-87A4-C286-23FBF6B09711}"/>
              </a:ext>
            </a:extLst>
          </p:cNvPr>
          <p:cNvSpPr>
            <a:spLocks noGrp="1"/>
          </p:cNvSpPr>
          <p:nvPr>
            <p:ph type="dt" sz="half" idx="10"/>
          </p:nvPr>
        </p:nvSpPr>
        <p:spPr/>
        <p:txBody>
          <a:bodyPr/>
          <a:lstStyle/>
          <a:p>
            <a:fld id="{5A51E16A-E525-4BAA-9A94-63F1792F936B}" type="datetimeFigureOut">
              <a:rPr lang="fr-FR" smtClean="0"/>
              <a:t>16/11/2023</a:t>
            </a:fld>
            <a:endParaRPr lang="fr-FR"/>
          </a:p>
        </p:txBody>
      </p:sp>
      <p:sp>
        <p:nvSpPr>
          <p:cNvPr id="5" name="Espace réservé du pied de page 4">
            <a:extLst>
              <a:ext uri="{FF2B5EF4-FFF2-40B4-BE49-F238E27FC236}">
                <a16:creationId xmlns:a16="http://schemas.microsoft.com/office/drawing/2014/main" id="{E0BF13D1-3820-03CA-C731-EB0603BD88C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8886678E-3D24-EE67-AE5B-9D817A108354}"/>
              </a:ext>
            </a:extLst>
          </p:cNvPr>
          <p:cNvSpPr>
            <a:spLocks noGrp="1"/>
          </p:cNvSpPr>
          <p:nvPr>
            <p:ph type="sldNum" sz="quarter" idx="12"/>
          </p:nvPr>
        </p:nvSpPr>
        <p:spPr/>
        <p:txBody>
          <a:bodyPr/>
          <a:lstStyle/>
          <a:p>
            <a:fld id="{117E88A1-D53E-46CF-BB8D-3CE88CE43093}" type="slidenum">
              <a:rPr lang="fr-FR" smtClean="0"/>
              <a:t>‹N°›</a:t>
            </a:fld>
            <a:endParaRPr lang="fr-FR"/>
          </a:p>
        </p:txBody>
      </p:sp>
    </p:spTree>
    <p:extLst>
      <p:ext uri="{BB962C8B-B14F-4D97-AF65-F5344CB8AC3E}">
        <p14:creationId xmlns:p14="http://schemas.microsoft.com/office/powerpoint/2010/main" val="31452599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531159-3E58-4F8B-9E8D-D55F81F1BBF4}"/>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03B75D7D-8478-4810-A14E-BE2F29AAB8A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79C88EC9-5680-43F4-B22B-657EEDD65B7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8FCE41B1-0048-4CF5-954F-006C98730339}"/>
              </a:ext>
            </a:extLst>
          </p:cNvPr>
          <p:cNvSpPr>
            <a:spLocks noGrp="1"/>
          </p:cNvSpPr>
          <p:nvPr>
            <p:ph type="dt" sz="half" idx="10"/>
          </p:nvPr>
        </p:nvSpPr>
        <p:spPr/>
        <p:txBody>
          <a:bodyPr/>
          <a:lstStyle/>
          <a:p>
            <a:fld id="{ABF7025C-7941-4470-936A-7425BE2892D3}" type="datetimeFigureOut">
              <a:rPr lang="fr-FR" smtClean="0"/>
              <a:t>16/11/2023</a:t>
            </a:fld>
            <a:endParaRPr lang="fr-FR"/>
          </a:p>
        </p:txBody>
      </p:sp>
      <p:sp>
        <p:nvSpPr>
          <p:cNvPr id="6" name="Espace réservé du pied de page 5">
            <a:extLst>
              <a:ext uri="{FF2B5EF4-FFF2-40B4-BE49-F238E27FC236}">
                <a16:creationId xmlns:a16="http://schemas.microsoft.com/office/drawing/2014/main" id="{4B12BA6C-5576-4738-B120-5E31BED90A72}"/>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AF0704AC-662F-487C-A8F6-4C62C8E62E02}"/>
              </a:ext>
            </a:extLst>
          </p:cNvPr>
          <p:cNvSpPr>
            <a:spLocks noGrp="1"/>
          </p:cNvSpPr>
          <p:nvPr>
            <p:ph type="sldNum" sz="quarter" idx="12"/>
          </p:nvPr>
        </p:nvSpPr>
        <p:spPr/>
        <p:txBody>
          <a:bodyPr/>
          <a:lstStyle/>
          <a:p>
            <a:fld id="{E635F3C8-CFD3-44CA-839A-62EC96D32F17}" type="slidenum">
              <a:rPr lang="fr-FR" smtClean="0"/>
              <a:t>‹N°›</a:t>
            </a:fld>
            <a:endParaRPr lang="fr-FR"/>
          </a:p>
        </p:txBody>
      </p:sp>
    </p:spTree>
    <p:extLst>
      <p:ext uri="{BB962C8B-B14F-4D97-AF65-F5344CB8AC3E}">
        <p14:creationId xmlns:p14="http://schemas.microsoft.com/office/powerpoint/2010/main" val="7053529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D4BFD00-2D5E-4F58-9436-16F90722F1E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147E6038-023B-4225-B4BA-1BB8425D8D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07BEE884-F129-4F0C-93E7-8AC3693AA06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FFB4E69D-55EF-438A-B512-7BB137B6815C}"/>
              </a:ext>
            </a:extLst>
          </p:cNvPr>
          <p:cNvSpPr>
            <a:spLocks noGrp="1"/>
          </p:cNvSpPr>
          <p:nvPr>
            <p:ph type="dt" sz="half" idx="10"/>
          </p:nvPr>
        </p:nvSpPr>
        <p:spPr/>
        <p:txBody>
          <a:bodyPr/>
          <a:lstStyle/>
          <a:p>
            <a:fld id="{ABF7025C-7941-4470-936A-7425BE2892D3}" type="datetimeFigureOut">
              <a:rPr lang="fr-FR" smtClean="0"/>
              <a:t>16/11/2023</a:t>
            </a:fld>
            <a:endParaRPr lang="fr-FR"/>
          </a:p>
        </p:txBody>
      </p:sp>
      <p:sp>
        <p:nvSpPr>
          <p:cNvPr id="6" name="Espace réservé du pied de page 5">
            <a:extLst>
              <a:ext uri="{FF2B5EF4-FFF2-40B4-BE49-F238E27FC236}">
                <a16:creationId xmlns:a16="http://schemas.microsoft.com/office/drawing/2014/main" id="{CC000FEB-BAFD-4463-840C-413F5AE5FF2F}"/>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E0B930CB-41EB-49FD-9973-1C42BAFADA63}"/>
              </a:ext>
            </a:extLst>
          </p:cNvPr>
          <p:cNvSpPr>
            <a:spLocks noGrp="1"/>
          </p:cNvSpPr>
          <p:nvPr>
            <p:ph type="sldNum" sz="quarter" idx="12"/>
          </p:nvPr>
        </p:nvSpPr>
        <p:spPr/>
        <p:txBody>
          <a:bodyPr/>
          <a:lstStyle/>
          <a:p>
            <a:fld id="{E635F3C8-CFD3-44CA-839A-62EC96D32F17}" type="slidenum">
              <a:rPr lang="fr-FR" smtClean="0"/>
              <a:t>‹N°›</a:t>
            </a:fld>
            <a:endParaRPr lang="fr-FR"/>
          </a:p>
        </p:txBody>
      </p:sp>
    </p:spTree>
    <p:extLst>
      <p:ext uri="{BB962C8B-B14F-4D97-AF65-F5344CB8AC3E}">
        <p14:creationId xmlns:p14="http://schemas.microsoft.com/office/powerpoint/2010/main" val="19429577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882DC83-F7F0-45E0-9D02-56652A9288A8}"/>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94C3E6B3-E397-4289-A5BD-9F35DF515765}"/>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3B270FB6-D022-4CB2-84AD-87CF0A0DD662}"/>
              </a:ext>
            </a:extLst>
          </p:cNvPr>
          <p:cNvSpPr>
            <a:spLocks noGrp="1"/>
          </p:cNvSpPr>
          <p:nvPr>
            <p:ph type="dt" sz="half" idx="10"/>
          </p:nvPr>
        </p:nvSpPr>
        <p:spPr/>
        <p:txBody>
          <a:bodyPr/>
          <a:lstStyle/>
          <a:p>
            <a:fld id="{ABF7025C-7941-4470-936A-7425BE2892D3}" type="datetimeFigureOut">
              <a:rPr lang="fr-FR" smtClean="0"/>
              <a:t>16/11/2023</a:t>
            </a:fld>
            <a:endParaRPr lang="fr-FR"/>
          </a:p>
        </p:txBody>
      </p:sp>
      <p:sp>
        <p:nvSpPr>
          <p:cNvPr id="5" name="Espace réservé du pied de page 4">
            <a:extLst>
              <a:ext uri="{FF2B5EF4-FFF2-40B4-BE49-F238E27FC236}">
                <a16:creationId xmlns:a16="http://schemas.microsoft.com/office/drawing/2014/main" id="{7E4A7B1E-A8D5-42BC-886E-F23D2B1A139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ECFCF322-F083-47EB-8520-67EF299E538F}"/>
              </a:ext>
            </a:extLst>
          </p:cNvPr>
          <p:cNvSpPr>
            <a:spLocks noGrp="1"/>
          </p:cNvSpPr>
          <p:nvPr>
            <p:ph type="sldNum" sz="quarter" idx="12"/>
          </p:nvPr>
        </p:nvSpPr>
        <p:spPr/>
        <p:txBody>
          <a:bodyPr/>
          <a:lstStyle/>
          <a:p>
            <a:fld id="{E635F3C8-CFD3-44CA-839A-62EC96D32F17}" type="slidenum">
              <a:rPr lang="fr-FR" smtClean="0"/>
              <a:t>‹N°›</a:t>
            </a:fld>
            <a:endParaRPr lang="fr-FR"/>
          </a:p>
        </p:txBody>
      </p:sp>
    </p:spTree>
    <p:extLst>
      <p:ext uri="{BB962C8B-B14F-4D97-AF65-F5344CB8AC3E}">
        <p14:creationId xmlns:p14="http://schemas.microsoft.com/office/powerpoint/2010/main" val="80902411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8522EBB-0B2C-4755-8793-BCF8BF6D1322}"/>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7C18F88C-7635-4CDF-8B7C-375FFD9FF3CF}"/>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56A6F37-28E7-4926-95ED-35E5EF70B7C4}"/>
              </a:ext>
            </a:extLst>
          </p:cNvPr>
          <p:cNvSpPr>
            <a:spLocks noGrp="1"/>
          </p:cNvSpPr>
          <p:nvPr>
            <p:ph type="dt" sz="half" idx="10"/>
          </p:nvPr>
        </p:nvSpPr>
        <p:spPr/>
        <p:txBody>
          <a:bodyPr/>
          <a:lstStyle/>
          <a:p>
            <a:fld id="{ABF7025C-7941-4470-936A-7425BE2892D3}" type="datetimeFigureOut">
              <a:rPr lang="fr-FR" smtClean="0"/>
              <a:t>16/11/2023</a:t>
            </a:fld>
            <a:endParaRPr lang="fr-FR"/>
          </a:p>
        </p:txBody>
      </p:sp>
      <p:sp>
        <p:nvSpPr>
          <p:cNvPr id="5" name="Espace réservé du pied de page 4">
            <a:extLst>
              <a:ext uri="{FF2B5EF4-FFF2-40B4-BE49-F238E27FC236}">
                <a16:creationId xmlns:a16="http://schemas.microsoft.com/office/drawing/2014/main" id="{CDA22F01-23C2-447A-8907-E82924BA98D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9682157-F976-4ABA-B726-688350B1C1E6}"/>
              </a:ext>
            </a:extLst>
          </p:cNvPr>
          <p:cNvSpPr>
            <a:spLocks noGrp="1"/>
          </p:cNvSpPr>
          <p:nvPr>
            <p:ph type="sldNum" sz="quarter" idx="12"/>
          </p:nvPr>
        </p:nvSpPr>
        <p:spPr/>
        <p:txBody>
          <a:bodyPr/>
          <a:lstStyle/>
          <a:p>
            <a:fld id="{E635F3C8-CFD3-44CA-839A-62EC96D32F17}" type="slidenum">
              <a:rPr lang="fr-FR" smtClean="0"/>
              <a:t>‹N°›</a:t>
            </a:fld>
            <a:endParaRPr lang="fr-FR"/>
          </a:p>
        </p:txBody>
      </p:sp>
    </p:spTree>
    <p:extLst>
      <p:ext uri="{BB962C8B-B14F-4D97-AF65-F5344CB8AC3E}">
        <p14:creationId xmlns:p14="http://schemas.microsoft.com/office/powerpoint/2010/main" val="234076124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En blanco">
    <p:spTree>
      <p:nvGrpSpPr>
        <p:cNvPr id="1" name=""/>
        <p:cNvGrpSpPr/>
        <p:nvPr/>
      </p:nvGrpSpPr>
      <p:grpSpPr>
        <a:xfrm>
          <a:off x="0" y="0"/>
          <a:ext cx="0" cy="0"/>
          <a:chOff x="0" y="0"/>
          <a:chExt cx="0" cy="0"/>
        </a:xfrm>
      </p:grpSpPr>
      <p:sp>
        <p:nvSpPr>
          <p:cNvPr id="6" name="Línea">
            <a:extLst>
              <a:ext uri="{FF2B5EF4-FFF2-40B4-BE49-F238E27FC236}">
                <a16:creationId xmlns:a16="http://schemas.microsoft.com/office/drawing/2014/main" id="{28DEB03D-B719-40FB-A30D-3BE47973305E}"/>
              </a:ext>
            </a:extLst>
          </p:cNvPr>
          <p:cNvSpPr/>
          <p:nvPr userDrawn="1"/>
        </p:nvSpPr>
        <p:spPr>
          <a:xfrm>
            <a:off x="368300" y="1005447"/>
            <a:ext cx="2924646" cy="0"/>
          </a:xfrm>
          <a:prstGeom prst="line">
            <a:avLst/>
          </a:prstGeom>
          <a:ln w="25400">
            <a:solidFill>
              <a:srgbClr val="797DB0"/>
            </a:solidFill>
            <a:miter lim="400000"/>
          </a:ln>
        </p:spPr>
        <p:txBody>
          <a:bodyPr lIns="25400" tIns="25400" rIns="25400" bIns="25400" anchor="ctr"/>
          <a:lstStyle/>
          <a:p>
            <a:pPr algn="ctr" defTabSz="1219169" hangingPunct="0"/>
            <a:endParaRPr sz="1200" kern="0">
              <a:solidFill>
                <a:srgbClr val="5E5E5E"/>
              </a:solidFill>
              <a:latin typeface="Helvetica Neue"/>
              <a:sym typeface="Helvetica Neue"/>
            </a:endParaRPr>
          </a:p>
        </p:txBody>
      </p:sp>
      <p:sp>
        <p:nvSpPr>
          <p:cNvPr id="2" name="Titre 1">
            <a:extLst>
              <a:ext uri="{FF2B5EF4-FFF2-40B4-BE49-F238E27FC236}">
                <a16:creationId xmlns:a16="http://schemas.microsoft.com/office/drawing/2014/main" id="{D2542EF6-1722-4140-A670-9815882A1739}"/>
              </a:ext>
            </a:extLst>
          </p:cNvPr>
          <p:cNvSpPr>
            <a:spLocks noGrp="1"/>
          </p:cNvSpPr>
          <p:nvPr>
            <p:ph type="title" hasCustomPrompt="1"/>
          </p:nvPr>
        </p:nvSpPr>
        <p:spPr>
          <a:xfrm>
            <a:off x="255178" y="397957"/>
            <a:ext cx="11252200" cy="510001"/>
          </a:xfrm>
        </p:spPr>
        <p:txBody>
          <a:bodyPr anchor="b">
            <a:normAutofit/>
          </a:bodyPr>
          <a:lstStyle>
            <a:lvl1pPr>
              <a:defRPr lang="fr-FR" sz="2250" b="1" kern="0" dirty="0">
                <a:solidFill>
                  <a:srgbClr val="322D77"/>
                </a:solidFill>
                <a:latin typeface="Helvetica"/>
                <a:ea typeface="+mn-ea"/>
                <a:cs typeface="+mn-cs"/>
              </a:defRPr>
            </a:lvl1pPr>
          </a:lstStyle>
          <a:p>
            <a:r>
              <a:rPr lang="fr-FR" dirty="0"/>
              <a:t>Modifiez le style du titre</a:t>
            </a:r>
          </a:p>
        </p:txBody>
      </p:sp>
      <p:pic>
        <p:nvPicPr>
          <p:cNvPr id="8" name="Image 7">
            <a:extLst>
              <a:ext uri="{FF2B5EF4-FFF2-40B4-BE49-F238E27FC236}">
                <a16:creationId xmlns:a16="http://schemas.microsoft.com/office/drawing/2014/main" id="{4F31156C-A0FB-4DD8-8C8E-658473D8A43A}"/>
              </a:ext>
            </a:extLst>
          </p:cNvPr>
          <p:cNvPicPr>
            <a:picLocks noChangeAspect="1"/>
          </p:cNvPicPr>
          <p:nvPr userDrawn="1"/>
        </p:nvPicPr>
        <p:blipFill>
          <a:blip r:embed="rId2"/>
          <a:stretch>
            <a:fillRect/>
          </a:stretch>
        </p:blipFill>
        <p:spPr>
          <a:xfrm>
            <a:off x="10880387" y="6271539"/>
            <a:ext cx="1206838" cy="564236"/>
          </a:xfrm>
          <a:prstGeom prst="rect">
            <a:avLst/>
          </a:prstGeom>
        </p:spPr>
      </p:pic>
      <p:pic>
        <p:nvPicPr>
          <p:cNvPr id="3" name="Picture 2">
            <a:extLst>
              <a:ext uri="{FF2B5EF4-FFF2-40B4-BE49-F238E27FC236}">
                <a16:creationId xmlns:a16="http://schemas.microsoft.com/office/drawing/2014/main" id="{29D0AD72-95FC-80F9-EE46-4A28238751A9}"/>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2956" y="6460043"/>
            <a:ext cx="1232351" cy="3029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3429165"/>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tx">
  <p:cSld name="1_En blanco">
    <p:spTree>
      <p:nvGrpSpPr>
        <p:cNvPr id="1" name=""/>
        <p:cNvGrpSpPr/>
        <p:nvPr/>
      </p:nvGrpSpPr>
      <p:grpSpPr>
        <a:xfrm>
          <a:off x="0" y="0"/>
          <a:ext cx="0" cy="0"/>
          <a:chOff x="0" y="0"/>
          <a:chExt cx="0" cy="0"/>
        </a:xfrm>
      </p:grpSpPr>
      <p:sp>
        <p:nvSpPr>
          <p:cNvPr id="142" name="Número de diapositiva"/>
          <p:cNvSpPr txBox="1">
            <a:spLocks noGrp="1"/>
          </p:cNvSpPr>
          <p:nvPr>
            <p:ph type="sldNum" sz="quarter" idx="2"/>
          </p:nvPr>
        </p:nvSpPr>
        <p:spPr>
          <a:xfrm>
            <a:off x="11998838" y="-51296"/>
            <a:ext cx="309380" cy="241092"/>
          </a:xfrm>
          <a:prstGeom prst="rect">
            <a:avLst/>
          </a:prstGeom>
        </p:spPr>
        <p:txBody>
          <a:bodyPr/>
          <a:lstStyle>
            <a:lvl1pPr>
              <a:defRPr b="1">
                <a:solidFill>
                  <a:srgbClr val="252671"/>
                </a:solidFill>
              </a:defRPr>
            </a:lvl1pPr>
          </a:lstStyle>
          <a:p>
            <a:fld id="{86CB4B4D-7CA3-9044-876B-883B54F8677D}" type="slidenum">
              <a:rPr lang="it-IT" smtClean="0"/>
              <a:pPr/>
              <a:t>‹N°›</a:t>
            </a:fld>
            <a:endParaRPr lang="it-IT" dirty="0"/>
          </a:p>
        </p:txBody>
      </p:sp>
      <p:pic>
        <p:nvPicPr>
          <p:cNvPr id="3" name="Imagen 2">
            <a:extLst>
              <a:ext uri="{FF2B5EF4-FFF2-40B4-BE49-F238E27FC236}">
                <a16:creationId xmlns:a16="http://schemas.microsoft.com/office/drawing/2014/main" id="{AE52CD70-0A2D-44ED-8FF3-6398538AECF7}"/>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1082" t="-1917" r="-18713" b="6980"/>
          <a:stretch/>
        </p:blipFill>
        <p:spPr bwMode="auto">
          <a:xfrm>
            <a:off x="10683601" y="6016233"/>
            <a:ext cx="1990901" cy="644549"/>
          </a:xfrm>
          <a:prstGeom prst="rect">
            <a:avLst/>
          </a:prstGeom>
          <a:noFill/>
          <a:ln>
            <a:noFill/>
          </a:ln>
          <a:extLst>
            <a:ext uri="{53640926-AAD7-44D8-BBD7-CCE9431645EC}">
              <a14:shadowObscured xmlns:a14="http://schemas.microsoft.com/office/drawing/2010/main"/>
            </a:ext>
          </a:extLst>
        </p:spPr>
      </p:pic>
      <p:pic>
        <p:nvPicPr>
          <p:cNvPr id="5" name="Immagine 4">
            <a:extLst>
              <a:ext uri="{FF2B5EF4-FFF2-40B4-BE49-F238E27FC236}">
                <a16:creationId xmlns:a16="http://schemas.microsoft.com/office/drawing/2014/main" id="{C0684992-8810-4427-8C9E-99403FAEAFAF}"/>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10680" b="9682"/>
          <a:stretch/>
        </p:blipFill>
        <p:spPr>
          <a:xfrm>
            <a:off x="9245600" y="6187286"/>
            <a:ext cx="1438001" cy="494663"/>
          </a:xfrm>
          <a:prstGeom prst="rect">
            <a:avLst/>
          </a:prstGeom>
        </p:spPr>
      </p:pic>
    </p:spTree>
    <p:extLst>
      <p:ext uri="{BB962C8B-B14F-4D97-AF65-F5344CB8AC3E}">
        <p14:creationId xmlns:p14="http://schemas.microsoft.com/office/powerpoint/2010/main" val="4093988600"/>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Standar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9991239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grpSp>
        <p:nvGrpSpPr>
          <p:cNvPr id="7" name="Group 6"/>
          <p:cNvGrpSpPr>
            <a:grpSpLocks/>
          </p:cNvGrpSpPr>
          <p:nvPr userDrawn="1"/>
        </p:nvGrpSpPr>
        <p:grpSpPr>
          <a:xfrm>
            <a:off x="-2005256" y="6375497"/>
            <a:ext cx="14197263" cy="491382"/>
            <a:chOff x="155573" y="3106780"/>
            <a:chExt cx="16787684" cy="1866553"/>
          </a:xfrm>
        </p:grpSpPr>
        <p:sp>
          <p:nvSpPr>
            <p:cNvPr id="8" name="Right Triangle 2"/>
            <p:cNvSpPr/>
            <p:nvPr userDrawn="1"/>
          </p:nvSpPr>
          <p:spPr>
            <a:xfrm flipH="1">
              <a:off x="428953" y="3106780"/>
              <a:ext cx="16514304" cy="1804205"/>
            </a:xfrm>
            <a:custGeom>
              <a:avLst/>
              <a:gdLst>
                <a:gd name="connsiteX0" fmla="*/ 0 w 16771682"/>
                <a:gd name="connsiteY0" fmla="*/ 4732082 h 4732082"/>
                <a:gd name="connsiteX1" fmla="*/ 0 w 16771682"/>
                <a:gd name="connsiteY1" fmla="*/ 0 h 4732082"/>
                <a:gd name="connsiteX2" fmla="*/ 16771682 w 16771682"/>
                <a:gd name="connsiteY2" fmla="*/ 4732082 h 4732082"/>
                <a:gd name="connsiteX3" fmla="*/ 0 w 16771682"/>
                <a:gd name="connsiteY3" fmla="*/ 4732082 h 4732082"/>
                <a:gd name="connsiteX0" fmla="*/ 0 w 16771682"/>
                <a:gd name="connsiteY0" fmla="*/ 4732082 h 4732082"/>
                <a:gd name="connsiteX1" fmla="*/ 0 w 16771682"/>
                <a:gd name="connsiteY1" fmla="*/ 0 h 4732082"/>
                <a:gd name="connsiteX2" fmla="*/ 16771682 w 16771682"/>
                <a:gd name="connsiteY2" fmla="*/ 4732082 h 4732082"/>
                <a:gd name="connsiteX3" fmla="*/ 0 w 16771682"/>
                <a:gd name="connsiteY3" fmla="*/ 4732082 h 4732082"/>
                <a:gd name="connsiteX0" fmla="*/ 0 w 16771682"/>
                <a:gd name="connsiteY0" fmla="*/ 4732082 h 4732082"/>
                <a:gd name="connsiteX1" fmla="*/ 0 w 16771682"/>
                <a:gd name="connsiteY1" fmla="*/ 0 h 4732082"/>
                <a:gd name="connsiteX2" fmla="*/ 16771682 w 16771682"/>
                <a:gd name="connsiteY2" fmla="*/ 4732082 h 4732082"/>
                <a:gd name="connsiteX3" fmla="*/ 0 w 16771682"/>
                <a:gd name="connsiteY3" fmla="*/ 4732082 h 4732082"/>
                <a:gd name="connsiteX0" fmla="*/ 0 w 16771682"/>
                <a:gd name="connsiteY0" fmla="*/ 4732082 h 4732082"/>
                <a:gd name="connsiteX1" fmla="*/ 0 w 16771682"/>
                <a:gd name="connsiteY1" fmla="*/ 0 h 4732082"/>
                <a:gd name="connsiteX2" fmla="*/ 16771682 w 16771682"/>
                <a:gd name="connsiteY2" fmla="*/ 4732082 h 4732082"/>
                <a:gd name="connsiteX3" fmla="*/ 0 w 16771682"/>
                <a:gd name="connsiteY3" fmla="*/ 4732082 h 4732082"/>
                <a:gd name="connsiteX0" fmla="*/ 0 w 16771682"/>
                <a:gd name="connsiteY0" fmla="*/ 4732082 h 4732082"/>
                <a:gd name="connsiteX1" fmla="*/ 0 w 16771682"/>
                <a:gd name="connsiteY1" fmla="*/ 0 h 4732082"/>
                <a:gd name="connsiteX2" fmla="*/ 16771682 w 16771682"/>
                <a:gd name="connsiteY2" fmla="*/ 4732082 h 4732082"/>
                <a:gd name="connsiteX3" fmla="*/ 0 w 16771682"/>
                <a:gd name="connsiteY3" fmla="*/ 4732082 h 4732082"/>
                <a:gd name="connsiteX0" fmla="*/ 0 w 16771682"/>
                <a:gd name="connsiteY0" fmla="*/ 4732082 h 4732082"/>
                <a:gd name="connsiteX1" fmla="*/ 0 w 16771682"/>
                <a:gd name="connsiteY1" fmla="*/ 0 h 4732082"/>
                <a:gd name="connsiteX2" fmla="*/ 16771682 w 16771682"/>
                <a:gd name="connsiteY2" fmla="*/ 4732082 h 4732082"/>
                <a:gd name="connsiteX3" fmla="*/ 0 w 16771682"/>
                <a:gd name="connsiteY3" fmla="*/ 4732082 h 4732082"/>
                <a:gd name="connsiteX0" fmla="*/ 0 w 16771682"/>
                <a:gd name="connsiteY0" fmla="*/ 4732082 h 4732082"/>
                <a:gd name="connsiteX1" fmla="*/ 0 w 16771682"/>
                <a:gd name="connsiteY1" fmla="*/ 0 h 4732082"/>
                <a:gd name="connsiteX2" fmla="*/ 16771682 w 16771682"/>
                <a:gd name="connsiteY2" fmla="*/ 4732082 h 4732082"/>
                <a:gd name="connsiteX3" fmla="*/ 0 w 16771682"/>
                <a:gd name="connsiteY3" fmla="*/ 4732082 h 4732082"/>
                <a:gd name="connsiteX0" fmla="*/ 0 w 16771682"/>
                <a:gd name="connsiteY0" fmla="*/ 4732082 h 4732082"/>
                <a:gd name="connsiteX1" fmla="*/ 0 w 16771682"/>
                <a:gd name="connsiteY1" fmla="*/ 0 h 4732082"/>
                <a:gd name="connsiteX2" fmla="*/ 16771682 w 16771682"/>
                <a:gd name="connsiteY2" fmla="*/ 4732082 h 4732082"/>
                <a:gd name="connsiteX3" fmla="*/ 0 w 16771682"/>
                <a:gd name="connsiteY3" fmla="*/ 4732082 h 4732082"/>
                <a:gd name="connsiteX0" fmla="*/ 0 w 16771682"/>
                <a:gd name="connsiteY0" fmla="*/ 4732082 h 4732082"/>
                <a:gd name="connsiteX1" fmla="*/ 0 w 16771682"/>
                <a:gd name="connsiteY1" fmla="*/ 0 h 4732082"/>
                <a:gd name="connsiteX2" fmla="*/ 16771682 w 16771682"/>
                <a:gd name="connsiteY2" fmla="*/ 4732082 h 4732082"/>
                <a:gd name="connsiteX3" fmla="*/ 0 w 16771682"/>
                <a:gd name="connsiteY3" fmla="*/ 4732082 h 4732082"/>
                <a:gd name="connsiteX0" fmla="*/ 0 w 16771682"/>
                <a:gd name="connsiteY0" fmla="*/ 4732082 h 4732082"/>
                <a:gd name="connsiteX1" fmla="*/ 0 w 16771682"/>
                <a:gd name="connsiteY1" fmla="*/ 0 h 4732082"/>
                <a:gd name="connsiteX2" fmla="*/ 16771682 w 16771682"/>
                <a:gd name="connsiteY2" fmla="*/ 4732082 h 4732082"/>
                <a:gd name="connsiteX3" fmla="*/ 0 w 16771682"/>
                <a:gd name="connsiteY3" fmla="*/ 4732082 h 4732082"/>
                <a:gd name="connsiteX0" fmla="*/ 0 w 16771682"/>
                <a:gd name="connsiteY0" fmla="*/ 4732082 h 4732082"/>
                <a:gd name="connsiteX1" fmla="*/ 0 w 16771682"/>
                <a:gd name="connsiteY1" fmla="*/ 0 h 4732082"/>
                <a:gd name="connsiteX2" fmla="*/ 16771682 w 16771682"/>
                <a:gd name="connsiteY2" fmla="*/ 4732082 h 4732082"/>
                <a:gd name="connsiteX3" fmla="*/ 0 w 16771682"/>
                <a:gd name="connsiteY3" fmla="*/ 4732082 h 4732082"/>
                <a:gd name="connsiteX0" fmla="*/ 0 w 16771682"/>
                <a:gd name="connsiteY0" fmla="*/ 4732082 h 4732082"/>
                <a:gd name="connsiteX1" fmla="*/ 0 w 16771682"/>
                <a:gd name="connsiteY1" fmla="*/ 0 h 4732082"/>
                <a:gd name="connsiteX2" fmla="*/ 16771682 w 16771682"/>
                <a:gd name="connsiteY2" fmla="*/ 4732082 h 4732082"/>
                <a:gd name="connsiteX3" fmla="*/ 0 w 16771682"/>
                <a:gd name="connsiteY3" fmla="*/ 4732082 h 4732082"/>
                <a:gd name="connsiteX0" fmla="*/ 0 w 16771682"/>
                <a:gd name="connsiteY0" fmla="*/ 4732082 h 4732082"/>
                <a:gd name="connsiteX1" fmla="*/ 0 w 16771682"/>
                <a:gd name="connsiteY1" fmla="*/ 0 h 4732082"/>
                <a:gd name="connsiteX2" fmla="*/ 16771682 w 16771682"/>
                <a:gd name="connsiteY2" fmla="*/ 4732082 h 4732082"/>
                <a:gd name="connsiteX3" fmla="*/ 0 w 16771682"/>
                <a:gd name="connsiteY3" fmla="*/ 4732082 h 4732082"/>
                <a:gd name="connsiteX0" fmla="*/ 0 w 16771682"/>
                <a:gd name="connsiteY0" fmla="*/ 4732082 h 4732082"/>
                <a:gd name="connsiteX1" fmla="*/ 0 w 16771682"/>
                <a:gd name="connsiteY1" fmla="*/ 0 h 4732082"/>
                <a:gd name="connsiteX2" fmla="*/ 16771682 w 16771682"/>
                <a:gd name="connsiteY2" fmla="*/ 4732082 h 4732082"/>
                <a:gd name="connsiteX3" fmla="*/ 0 w 16771682"/>
                <a:gd name="connsiteY3" fmla="*/ 4732082 h 4732082"/>
                <a:gd name="connsiteX0" fmla="*/ 0 w 16771682"/>
                <a:gd name="connsiteY0" fmla="*/ 4732082 h 4732082"/>
                <a:gd name="connsiteX1" fmla="*/ 0 w 16771682"/>
                <a:gd name="connsiteY1" fmla="*/ 0 h 4732082"/>
                <a:gd name="connsiteX2" fmla="*/ 16771682 w 16771682"/>
                <a:gd name="connsiteY2" fmla="*/ 4732082 h 4732082"/>
                <a:gd name="connsiteX3" fmla="*/ 0 w 16771682"/>
                <a:gd name="connsiteY3" fmla="*/ 4732082 h 4732082"/>
              </a:gdLst>
              <a:ahLst/>
              <a:cxnLst>
                <a:cxn ang="0">
                  <a:pos x="connsiteX0" y="connsiteY0"/>
                </a:cxn>
                <a:cxn ang="0">
                  <a:pos x="connsiteX1" y="connsiteY1"/>
                </a:cxn>
                <a:cxn ang="0">
                  <a:pos x="connsiteX2" y="connsiteY2"/>
                </a:cxn>
                <a:cxn ang="0">
                  <a:pos x="connsiteX3" y="connsiteY3"/>
                </a:cxn>
              </a:cxnLst>
              <a:rect l="l" t="t" r="r" b="b"/>
              <a:pathLst>
                <a:path w="16771682" h="4732082">
                  <a:moveTo>
                    <a:pt x="0" y="4732082"/>
                  </a:moveTo>
                  <a:lnTo>
                    <a:pt x="0" y="0"/>
                  </a:lnTo>
                  <a:cubicBezTo>
                    <a:pt x="6281554" y="4108680"/>
                    <a:pt x="7237684" y="3688514"/>
                    <a:pt x="16771682" y="4732082"/>
                  </a:cubicBezTo>
                  <a:lnTo>
                    <a:pt x="0" y="473208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38" dirty="0"/>
            </a:p>
          </p:txBody>
        </p:sp>
        <p:sp>
          <p:nvSpPr>
            <p:cNvPr id="9" name="Right Triangle 2"/>
            <p:cNvSpPr/>
            <p:nvPr userDrawn="1"/>
          </p:nvSpPr>
          <p:spPr>
            <a:xfrm flipH="1">
              <a:off x="155573" y="4009681"/>
              <a:ext cx="16787684" cy="963652"/>
            </a:xfrm>
            <a:custGeom>
              <a:avLst/>
              <a:gdLst>
                <a:gd name="connsiteX0" fmla="*/ 0 w 16771682"/>
                <a:gd name="connsiteY0" fmla="*/ 4732082 h 4732082"/>
                <a:gd name="connsiteX1" fmla="*/ 0 w 16771682"/>
                <a:gd name="connsiteY1" fmla="*/ 0 h 4732082"/>
                <a:gd name="connsiteX2" fmla="*/ 16771682 w 16771682"/>
                <a:gd name="connsiteY2" fmla="*/ 4732082 h 4732082"/>
                <a:gd name="connsiteX3" fmla="*/ 0 w 16771682"/>
                <a:gd name="connsiteY3" fmla="*/ 4732082 h 4732082"/>
                <a:gd name="connsiteX0" fmla="*/ 0 w 16771682"/>
                <a:gd name="connsiteY0" fmla="*/ 4732082 h 4732082"/>
                <a:gd name="connsiteX1" fmla="*/ 0 w 16771682"/>
                <a:gd name="connsiteY1" fmla="*/ 0 h 4732082"/>
                <a:gd name="connsiteX2" fmla="*/ 16771682 w 16771682"/>
                <a:gd name="connsiteY2" fmla="*/ 4732082 h 4732082"/>
                <a:gd name="connsiteX3" fmla="*/ 0 w 16771682"/>
                <a:gd name="connsiteY3" fmla="*/ 4732082 h 4732082"/>
                <a:gd name="connsiteX0" fmla="*/ 0 w 16771682"/>
                <a:gd name="connsiteY0" fmla="*/ 4732082 h 4732082"/>
                <a:gd name="connsiteX1" fmla="*/ 0 w 16771682"/>
                <a:gd name="connsiteY1" fmla="*/ 0 h 4732082"/>
                <a:gd name="connsiteX2" fmla="*/ 16771682 w 16771682"/>
                <a:gd name="connsiteY2" fmla="*/ 4732082 h 4732082"/>
                <a:gd name="connsiteX3" fmla="*/ 0 w 16771682"/>
                <a:gd name="connsiteY3" fmla="*/ 4732082 h 4732082"/>
                <a:gd name="connsiteX0" fmla="*/ 0 w 16771682"/>
                <a:gd name="connsiteY0" fmla="*/ 4732082 h 4732082"/>
                <a:gd name="connsiteX1" fmla="*/ 0 w 16771682"/>
                <a:gd name="connsiteY1" fmla="*/ 0 h 4732082"/>
                <a:gd name="connsiteX2" fmla="*/ 16771682 w 16771682"/>
                <a:gd name="connsiteY2" fmla="*/ 4732082 h 4732082"/>
                <a:gd name="connsiteX3" fmla="*/ 0 w 16771682"/>
                <a:gd name="connsiteY3" fmla="*/ 4732082 h 4732082"/>
              </a:gdLst>
              <a:ahLst/>
              <a:cxnLst>
                <a:cxn ang="0">
                  <a:pos x="connsiteX0" y="connsiteY0"/>
                </a:cxn>
                <a:cxn ang="0">
                  <a:pos x="connsiteX1" y="connsiteY1"/>
                </a:cxn>
                <a:cxn ang="0">
                  <a:pos x="connsiteX2" y="connsiteY2"/>
                </a:cxn>
                <a:cxn ang="0">
                  <a:pos x="connsiteX3" y="connsiteY3"/>
                </a:cxn>
              </a:cxnLst>
              <a:rect l="l" t="t" r="r" b="b"/>
              <a:pathLst>
                <a:path w="16771682" h="4732082">
                  <a:moveTo>
                    <a:pt x="0" y="4732082"/>
                  </a:moveTo>
                  <a:lnTo>
                    <a:pt x="0" y="0"/>
                  </a:lnTo>
                  <a:cubicBezTo>
                    <a:pt x="4000301" y="6566805"/>
                    <a:pt x="12910530" y="3731190"/>
                    <a:pt x="16771682" y="4732082"/>
                  </a:cubicBezTo>
                  <a:lnTo>
                    <a:pt x="0" y="4732082"/>
                  </a:lnTo>
                  <a:close/>
                </a:path>
              </a:pathLst>
            </a:custGeom>
            <a:solidFill>
              <a:srgbClr val="006B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38" dirty="0"/>
            </a:p>
          </p:txBody>
        </p:sp>
      </p:grpSp>
      <p:pic>
        <p:nvPicPr>
          <p:cNvPr id="10" name="Picture 4" descr="Image result for ONEEP logo 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23473" b="29775"/>
          <a:stretch/>
        </p:blipFill>
        <p:spPr bwMode="auto">
          <a:xfrm>
            <a:off x="194357" y="6204031"/>
            <a:ext cx="2107203" cy="506091"/>
          </a:xfrm>
          <a:prstGeom prst="rect">
            <a:avLst/>
          </a:prstGeom>
          <a:extLst>
            <a:ext uri="{909E8E84-426E-40DD-AFC4-6F175D3DCCD1}">
              <a14:hiddenFill xmlns:a14="http://schemas.microsoft.com/office/drawing/2010/main">
                <a:solidFill>
                  <a:srgbClr val="FFFFFF"/>
                </a:solidFill>
              </a14:hiddenFill>
            </a:ext>
          </a:extLst>
        </p:spPr>
      </p:pic>
      <p:sp>
        <p:nvSpPr>
          <p:cNvPr id="11" name="Titre 1"/>
          <p:cNvSpPr>
            <a:spLocks noGrp="1"/>
          </p:cNvSpPr>
          <p:nvPr>
            <p:ph type="title"/>
          </p:nvPr>
        </p:nvSpPr>
        <p:spPr>
          <a:xfrm>
            <a:off x="609600" y="218743"/>
            <a:ext cx="10972800" cy="645195"/>
          </a:xfrm>
          <a:prstGeom prst="rect">
            <a:avLst/>
          </a:prstGeom>
        </p:spPr>
        <p:txBody>
          <a:bodyPr anchor="ctr"/>
          <a:lstStyle>
            <a:lvl1pPr>
              <a:defRPr sz="3200">
                <a:solidFill>
                  <a:srgbClr val="006B6E"/>
                </a:solidFill>
                <a:latin typeface="EnzoOT-Light" panose="020B0504020101010102" pitchFamily="34" charset="0"/>
                <a:ea typeface="Open Sans" panose="020B0606030504020204" pitchFamily="34" charset="0"/>
                <a:cs typeface="EnzoOT-Light" panose="020B0504020101010102" pitchFamily="34" charset="0"/>
              </a:defRPr>
            </a:lvl1pPr>
          </a:lstStyle>
          <a:p>
            <a:r>
              <a:rPr lang="fr-FR"/>
              <a:t>Modifiez le style du titre</a:t>
            </a:r>
          </a:p>
        </p:txBody>
      </p:sp>
      <p:sp>
        <p:nvSpPr>
          <p:cNvPr id="12" name="Espace réservé du pied de page 4"/>
          <p:cNvSpPr>
            <a:spLocks noGrp="1"/>
          </p:cNvSpPr>
          <p:nvPr>
            <p:ph type="ftr" sz="quarter" idx="11"/>
          </p:nvPr>
        </p:nvSpPr>
        <p:spPr>
          <a:xfrm>
            <a:off x="4165600" y="6384113"/>
            <a:ext cx="3860800" cy="365125"/>
          </a:xfrm>
          <a:prstGeom prst="rect">
            <a:avLst/>
          </a:prstGeom>
        </p:spPr>
        <p:txBody>
          <a:bodyPr anchor="ctr"/>
          <a:lstStyle>
            <a:lvl1pPr algn="ctr">
              <a:defRPr sz="900">
                <a:solidFill>
                  <a:schemeClr val="tx1">
                    <a:lumMod val="65000"/>
                    <a:lumOff val="35000"/>
                  </a:schemeClr>
                </a:solidFill>
                <a:latin typeface="EnzoOT-Light" panose="020B0504020101010102" pitchFamily="34" charset="0"/>
                <a:ea typeface="Open Sans Light" panose="020B0306030504020204" pitchFamily="34" charset="0"/>
                <a:cs typeface="EnzoOT-Light" panose="020B0504020101010102" pitchFamily="34" charset="0"/>
              </a:defRPr>
            </a:lvl1pPr>
          </a:lstStyle>
          <a:p>
            <a:pPr>
              <a:defRPr/>
            </a:pPr>
            <a:r>
              <a:rPr lang="en-US"/>
              <a:t>© Yahya Elmerabti Presentation – Proprietary and Confidential</a:t>
            </a:r>
            <a:endParaRPr lang="en-US" dirty="0"/>
          </a:p>
        </p:txBody>
      </p:sp>
      <p:sp>
        <p:nvSpPr>
          <p:cNvPr id="15" name="Espace réservé du contenu 2"/>
          <p:cNvSpPr>
            <a:spLocks noGrp="1"/>
          </p:cNvSpPr>
          <p:nvPr>
            <p:ph idx="1"/>
          </p:nvPr>
        </p:nvSpPr>
        <p:spPr>
          <a:xfrm>
            <a:off x="609600" y="1600206"/>
            <a:ext cx="10972800" cy="4525963"/>
          </a:xfrm>
          <a:prstGeom prst="rect">
            <a:avLst/>
          </a:prstGeom>
        </p:spPr>
        <p:txBody>
          <a:bodyPr/>
          <a:lstStyle>
            <a:lvl1pPr>
              <a:defRPr>
                <a:solidFill>
                  <a:schemeClr val="tx1">
                    <a:lumMod val="65000"/>
                    <a:lumOff val="35000"/>
                  </a:schemeClr>
                </a:solidFill>
                <a:latin typeface="EnzoOT-Light" panose="020B0504020101010102" pitchFamily="34" charset="0"/>
                <a:ea typeface="Open Sans Light" panose="020B0306030504020204" pitchFamily="34" charset="0"/>
                <a:cs typeface="EnzoOT-Light" panose="020B0504020101010102" pitchFamily="34" charset="0"/>
              </a:defRPr>
            </a:lvl1pPr>
            <a:lvl2pPr>
              <a:defRPr>
                <a:solidFill>
                  <a:schemeClr val="tx1">
                    <a:lumMod val="65000"/>
                    <a:lumOff val="35000"/>
                  </a:schemeClr>
                </a:solidFill>
                <a:latin typeface="EnzoOT-Light" panose="020B0504020101010102" pitchFamily="34" charset="0"/>
                <a:ea typeface="Open Sans Light" panose="020B0306030504020204" pitchFamily="34" charset="0"/>
                <a:cs typeface="EnzoOT-Light" panose="020B0504020101010102" pitchFamily="34" charset="0"/>
              </a:defRPr>
            </a:lvl2pPr>
            <a:lvl3pPr>
              <a:defRPr>
                <a:solidFill>
                  <a:schemeClr val="tx1">
                    <a:lumMod val="65000"/>
                    <a:lumOff val="35000"/>
                  </a:schemeClr>
                </a:solidFill>
                <a:latin typeface="EnzoOT-Light" panose="020B0504020101010102" pitchFamily="34" charset="0"/>
                <a:ea typeface="Open Sans Light" panose="020B0306030504020204" pitchFamily="34" charset="0"/>
                <a:cs typeface="EnzoOT-Light" panose="020B0504020101010102" pitchFamily="34" charset="0"/>
              </a:defRPr>
            </a:lvl3pPr>
            <a:lvl4pPr>
              <a:defRPr>
                <a:solidFill>
                  <a:schemeClr val="tx1">
                    <a:lumMod val="65000"/>
                    <a:lumOff val="35000"/>
                  </a:schemeClr>
                </a:solidFill>
                <a:latin typeface="EnzoOT-Light" panose="020B0504020101010102" pitchFamily="34" charset="0"/>
                <a:ea typeface="Open Sans Light" panose="020B0306030504020204" pitchFamily="34" charset="0"/>
                <a:cs typeface="EnzoOT-Light" panose="020B0504020101010102" pitchFamily="34" charset="0"/>
              </a:defRPr>
            </a:lvl4pPr>
            <a:lvl5pPr>
              <a:defRPr>
                <a:solidFill>
                  <a:schemeClr val="tx1">
                    <a:lumMod val="65000"/>
                    <a:lumOff val="35000"/>
                  </a:schemeClr>
                </a:solidFill>
                <a:latin typeface="EnzoOT-Light" panose="020B0504020101010102" pitchFamily="34" charset="0"/>
                <a:ea typeface="Open Sans Light" panose="020B0306030504020204" pitchFamily="34" charset="0"/>
                <a:cs typeface="EnzoOT-Light" panose="020B0504020101010102" pitchFamily="34" charset="0"/>
              </a:defRPr>
            </a:lvl5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cxnSp>
        <p:nvCxnSpPr>
          <p:cNvPr id="13" name="Straight Connector 12"/>
          <p:cNvCxnSpPr/>
          <p:nvPr userDrawn="1"/>
        </p:nvCxnSpPr>
        <p:spPr>
          <a:xfrm>
            <a:off x="3985815" y="920472"/>
            <a:ext cx="4087948" cy="0"/>
          </a:xfrm>
          <a:prstGeom prst="line">
            <a:avLst/>
          </a:prstGeom>
          <a:ln w="12700">
            <a:gradFill flip="none" rotWithShape="1">
              <a:gsLst>
                <a:gs pos="0">
                  <a:schemeClr val="accent1">
                    <a:lumMod val="5000"/>
                    <a:lumOff val="95000"/>
                    <a:alpha val="0"/>
                  </a:schemeClr>
                </a:gs>
                <a:gs pos="28000">
                  <a:schemeClr val="bg1">
                    <a:lumMod val="75000"/>
                  </a:schemeClr>
                </a:gs>
                <a:gs pos="70000">
                  <a:schemeClr val="bg1">
                    <a:lumMod val="75000"/>
                  </a:schemeClr>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5523723"/>
      </p:ext>
    </p:extLst>
  </p:cSld>
  <p:clrMapOvr>
    <a:masterClrMapping/>
  </p:clrMapOvr>
  <p:hf sldNum="0" hdr="0"/>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609600" y="274638"/>
            <a:ext cx="10972800" cy="1143000"/>
          </a:xfrm>
          <a:prstGeom prst="rect">
            <a:avLst/>
          </a:prstGeom>
        </p:spPr>
        <p:txBody>
          <a:bodyPr/>
          <a:lstStyle/>
          <a:p>
            <a:r>
              <a:rPr lang="fr-FR"/>
              <a:t>Modifiez le style du titre</a:t>
            </a:r>
          </a:p>
        </p:txBody>
      </p:sp>
      <p:sp>
        <p:nvSpPr>
          <p:cNvPr id="3" name="Espace réservé du contenu 2"/>
          <p:cNvSpPr>
            <a:spLocks noGrp="1"/>
          </p:cNvSpPr>
          <p:nvPr>
            <p:ph idx="1"/>
          </p:nvPr>
        </p:nvSpPr>
        <p:spPr>
          <a:xfrm>
            <a:off x="609600" y="1600206"/>
            <a:ext cx="10972800" cy="4525963"/>
          </a:xfrm>
          <a:prstGeom prst="rect">
            <a:avLst/>
          </a:prstGeo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a:xfrm>
            <a:off x="609600" y="6356404"/>
            <a:ext cx="2844800" cy="365125"/>
          </a:xfrm>
          <a:prstGeom prst="rect">
            <a:avLst/>
          </a:prstGeom>
        </p:spPr>
        <p:txBody>
          <a:bodyPr/>
          <a:lstStyle>
            <a:lvl1pPr>
              <a:defRPr/>
            </a:lvl1pPr>
          </a:lstStyle>
          <a:p>
            <a:pPr>
              <a:defRPr/>
            </a:pPr>
            <a:fld id="{A6BB5AF9-D60F-49C4-A20D-B8B5CA878AE5}" type="datetime1">
              <a:rPr lang="fr-FR">
                <a:solidFill>
                  <a:prstClr val="black">
                    <a:tint val="75000"/>
                  </a:prstClr>
                </a:solidFill>
              </a:rPr>
              <a:pPr>
                <a:defRPr/>
              </a:pPr>
              <a:t>16/11/2023</a:t>
            </a:fld>
            <a:endParaRPr lang="fr-FR">
              <a:solidFill>
                <a:prstClr val="black">
                  <a:tint val="75000"/>
                </a:prstClr>
              </a:solidFill>
            </a:endParaRPr>
          </a:p>
        </p:txBody>
      </p:sp>
      <p:sp>
        <p:nvSpPr>
          <p:cNvPr id="5" name="Espace réservé du pied de page 4"/>
          <p:cNvSpPr>
            <a:spLocks noGrp="1"/>
          </p:cNvSpPr>
          <p:nvPr>
            <p:ph type="ftr" sz="quarter" idx="11"/>
          </p:nvPr>
        </p:nvSpPr>
        <p:spPr>
          <a:xfrm>
            <a:off x="4165600" y="6356404"/>
            <a:ext cx="3860800" cy="365125"/>
          </a:xfrm>
          <a:prstGeom prst="rect">
            <a:avLst/>
          </a:prstGeom>
        </p:spPr>
        <p:txBody>
          <a:bodyPr/>
          <a:lstStyle>
            <a:lvl1pPr>
              <a:defRPr/>
            </a:lvl1pPr>
          </a:lstStyle>
          <a:p>
            <a:pPr>
              <a:defRPr/>
            </a:pPr>
            <a:r>
              <a:rPr lang="fr-FR" dirty="0">
                <a:solidFill>
                  <a:prstClr val="black">
                    <a:tint val="75000"/>
                  </a:prstClr>
                </a:solidFill>
              </a:rPr>
              <a:t>EEP 2008</a:t>
            </a:r>
          </a:p>
        </p:txBody>
      </p:sp>
      <p:sp>
        <p:nvSpPr>
          <p:cNvPr id="6" name="Espace réservé du numéro de diapositive 5"/>
          <p:cNvSpPr>
            <a:spLocks noGrp="1"/>
          </p:cNvSpPr>
          <p:nvPr>
            <p:ph type="sldNum" sz="quarter" idx="12"/>
          </p:nvPr>
        </p:nvSpPr>
        <p:spPr>
          <a:xfrm>
            <a:off x="8737600" y="6356404"/>
            <a:ext cx="2844800" cy="365125"/>
          </a:xfrm>
          <a:prstGeom prst="rect">
            <a:avLst/>
          </a:prstGeom>
        </p:spPr>
        <p:txBody>
          <a:bodyPr/>
          <a:lstStyle>
            <a:lvl1pPr>
              <a:defRPr/>
            </a:lvl1pPr>
          </a:lstStyle>
          <a:p>
            <a:pPr>
              <a:defRPr/>
            </a:pPr>
            <a:fld id="{48ACAD89-ABB2-4647-9C09-B94271AC9567}"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201260869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963084" y="4406954"/>
            <a:ext cx="10363200" cy="1362075"/>
          </a:xfrm>
          <a:prstGeom prst="rect">
            <a:avLst/>
          </a:prstGeom>
        </p:spPr>
        <p:txBody>
          <a:bodyPr anchor="t"/>
          <a:lstStyle>
            <a:lvl1pPr algn="l">
              <a:defRPr sz="4000" b="1" cap="all"/>
            </a:lvl1pPr>
          </a:lstStyle>
          <a:p>
            <a:r>
              <a:rPr lang="fr-FR"/>
              <a:t>Modifiez le style du titre</a:t>
            </a:r>
          </a:p>
        </p:txBody>
      </p:sp>
      <p:sp>
        <p:nvSpPr>
          <p:cNvPr id="3" name="Espace réservé du texte 2"/>
          <p:cNvSpPr>
            <a:spLocks noGrp="1"/>
          </p:cNvSpPr>
          <p:nvPr>
            <p:ph type="body" idx="1"/>
          </p:nvPr>
        </p:nvSpPr>
        <p:spPr>
          <a:xfrm>
            <a:off x="963084" y="2906713"/>
            <a:ext cx="10363200" cy="1500187"/>
          </a:xfrm>
          <a:prstGeom prst="rect">
            <a:avLst/>
          </a:prstGeo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a:xfrm>
            <a:off x="609600" y="6356404"/>
            <a:ext cx="2844800" cy="365125"/>
          </a:xfrm>
          <a:prstGeom prst="rect">
            <a:avLst/>
          </a:prstGeom>
        </p:spPr>
        <p:txBody>
          <a:bodyPr/>
          <a:lstStyle>
            <a:lvl1pPr>
              <a:defRPr/>
            </a:lvl1pPr>
          </a:lstStyle>
          <a:p>
            <a:pPr>
              <a:defRPr/>
            </a:pPr>
            <a:fld id="{C8A1E6B1-D1B1-42F8-AED8-06CF2288B617}" type="datetime1">
              <a:rPr lang="fr-FR">
                <a:solidFill>
                  <a:prstClr val="black">
                    <a:tint val="75000"/>
                  </a:prstClr>
                </a:solidFill>
              </a:rPr>
              <a:pPr>
                <a:defRPr/>
              </a:pPr>
              <a:t>16/11/2023</a:t>
            </a:fld>
            <a:endParaRPr lang="fr-FR">
              <a:solidFill>
                <a:prstClr val="black">
                  <a:tint val="75000"/>
                </a:prstClr>
              </a:solidFill>
            </a:endParaRPr>
          </a:p>
        </p:txBody>
      </p:sp>
      <p:sp>
        <p:nvSpPr>
          <p:cNvPr id="5" name="Espace réservé du pied de page 4"/>
          <p:cNvSpPr>
            <a:spLocks noGrp="1"/>
          </p:cNvSpPr>
          <p:nvPr>
            <p:ph type="ftr" sz="quarter" idx="11"/>
          </p:nvPr>
        </p:nvSpPr>
        <p:spPr>
          <a:xfrm>
            <a:off x="4165600" y="6356404"/>
            <a:ext cx="3860800" cy="365125"/>
          </a:xfrm>
          <a:prstGeom prst="rect">
            <a:avLst/>
          </a:prstGeom>
        </p:spPr>
        <p:txBody>
          <a:bodyPr/>
          <a:lstStyle>
            <a:lvl1pPr>
              <a:defRPr/>
            </a:lvl1pPr>
          </a:lstStyle>
          <a:p>
            <a:pPr>
              <a:defRPr/>
            </a:pPr>
            <a:r>
              <a:rPr lang="fr-FR" dirty="0">
                <a:solidFill>
                  <a:prstClr val="black">
                    <a:tint val="75000"/>
                  </a:prstClr>
                </a:solidFill>
              </a:rPr>
              <a:t>EEP 2008</a:t>
            </a:r>
          </a:p>
        </p:txBody>
      </p:sp>
      <p:sp>
        <p:nvSpPr>
          <p:cNvPr id="6" name="Espace réservé du numéro de diapositive 5"/>
          <p:cNvSpPr>
            <a:spLocks noGrp="1"/>
          </p:cNvSpPr>
          <p:nvPr>
            <p:ph type="sldNum" sz="quarter" idx="12"/>
          </p:nvPr>
        </p:nvSpPr>
        <p:spPr>
          <a:xfrm>
            <a:off x="8737600" y="6356404"/>
            <a:ext cx="2844800" cy="365125"/>
          </a:xfrm>
          <a:prstGeom prst="rect">
            <a:avLst/>
          </a:prstGeom>
        </p:spPr>
        <p:txBody>
          <a:bodyPr/>
          <a:lstStyle>
            <a:lvl1pPr>
              <a:defRPr/>
            </a:lvl1pPr>
          </a:lstStyle>
          <a:p>
            <a:pPr>
              <a:defRPr/>
            </a:pPr>
            <a:fld id="{E9300875-7512-45DD-B1A7-887878B18310}"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4289119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432C645-2650-64C0-ED4A-0912449818B0}"/>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C60F1D68-AF7A-C993-5156-9F97E27F1C1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F56D2559-5504-A782-F488-45C22FF218E8}"/>
              </a:ext>
            </a:extLst>
          </p:cNvPr>
          <p:cNvSpPr>
            <a:spLocks noGrp="1"/>
          </p:cNvSpPr>
          <p:nvPr>
            <p:ph type="dt" sz="half" idx="10"/>
          </p:nvPr>
        </p:nvSpPr>
        <p:spPr/>
        <p:txBody>
          <a:bodyPr/>
          <a:lstStyle/>
          <a:p>
            <a:fld id="{5A51E16A-E525-4BAA-9A94-63F1792F936B}" type="datetimeFigureOut">
              <a:rPr lang="fr-FR" smtClean="0"/>
              <a:t>16/11/2023</a:t>
            </a:fld>
            <a:endParaRPr lang="fr-FR"/>
          </a:p>
        </p:txBody>
      </p:sp>
      <p:sp>
        <p:nvSpPr>
          <p:cNvPr id="5" name="Espace réservé du pied de page 4">
            <a:extLst>
              <a:ext uri="{FF2B5EF4-FFF2-40B4-BE49-F238E27FC236}">
                <a16:creationId xmlns:a16="http://schemas.microsoft.com/office/drawing/2014/main" id="{D3A01A14-2500-DA85-6FDD-4DD1BBE6AAD3}"/>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D0AE943-4431-0D6E-D2CD-BB9E1EA42AE5}"/>
              </a:ext>
            </a:extLst>
          </p:cNvPr>
          <p:cNvSpPr>
            <a:spLocks noGrp="1"/>
          </p:cNvSpPr>
          <p:nvPr>
            <p:ph type="sldNum" sz="quarter" idx="12"/>
          </p:nvPr>
        </p:nvSpPr>
        <p:spPr/>
        <p:txBody>
          <a:bodyPr/>
          <a:lstStyle/>
          <a:p>
            <a:fld id="{117E88A1-D53E-46CF-BB8D-3CE88CE43093}" type="slidenum">
              <a:rPr lang="fr-FR" smtClean="0"/>
              <a:t>‹N°›</a:t>
            </a:fld>
            <a:endParaRPr lang="fr-FR"/>
          </a:p>
        </p:txBody>
      </p:sp>
    </p:spTree>
    <p:extLst>
      <p:ext uri="{BB962C8B-B14F-4D97-AF65-F5344CB8AC3E}">
        <p14:creationId xmlns:p14="http://schemas.microsoft.com/office/powerpoint/2010/main" val="270725139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609600" y="274638"/>
            <a:ext cx="10972800" cy="1143000"/>
          </a:xfrm>
          <a:prstGeom prst="rect">
            <a:avLst/>
          </a:prstGeom>
        </p:spPr>
        <p:txBody>
          <a:bodyPr/>
          <a:lstStyle/>
          <a:p>
            <a:r>
              <a:rPr lang="fr-FR"/>
              <a:t>Modifiez le style du titre</a:t>
            </a:r>
          </a:p>
        </p:txBody>
      </p:sp>
      <p:sp>
        <p:nvSpPr>
          <p:cNvPr id="3" name="Espace réservé du contenu 2"/>
          <p:cNvSpPr>
            <a:spLocks noGrp="1"/>
          </p:cNvSpPr>
          <p:nvPr>
            <p:ph sz="half" idx="1"/>
          </p:nvPr>
        </p:nvSpPr>
        <p:spPr>
          <a:xfrm>
            <a:off x="609600" y="1600206"/>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97601" y="1600206"/>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3"/>
          <p:cNvSpPr>
            <a:spLocks noGrp="1"/>
          </p:cNvSpPr>
          <p:nvPr>
            <p:ph type="dt" sz="half" idx="10"/>
          </p:nvPr>
        </p:nvSpPr>
        <p:spPr>
          <a:xfrm>
            <a:off x="609600" y="6356404"/>
            <a:ext cx="2844800" cy="365125"/>
          </a:xfrm>
          <a:prstGeom prst="rect">
            <a:avLst/>
          </a:prstGeom>
        </p:spPr>
        <p:txBody>
          <a:bodyPr/>
          <a:lstStyle>
            <a:lvl1pPr>
              <a:defRPr/>
            </a:lvl1pPr>
          </a:lstStyle>
          <a:p>
            <a:pPr>
              <a:defRPr/>
            </a:pPr>
            <a:fld id="{CEDA973A-061A-4A9C-8872-DFD7D6C056D1}" type="datetime1">
              <a:rPr lang="fr-FR">
                <a:solidFill>
                  <a:prstClr val="black">
                    <a:tint val="75000"/>
                  </a:prstClr>
                </a:solidFill>
              </a:rPr>
              <a:pPr>
                <a:defRPr/>
              </a:pPr>
              <a:t>16/11/2023</a:t>
            </a:fld>
            <a:endParaRPr lang="fr-FR">
              <a:solidFill>
                <a:prstClr val="black">
                  <a:tint val="75000"/>
                </a:prstClr>
              </a:solidFill>
            </a:endParaRPr>
          </a:p>
        </p:txBody>
      </p:sp>
      <p:sp>
        <p:nvSpPr>
          <p:cNvPr id="6" name="Espace réservé du pied de page 4"/>
          <p:cNvSpPr>
            <a:spLocks noGrp="1"/>
          </p:cNvSpPr>
          <p:nvPr>
            <p:ph type="ftr" sz="quarter" idx="11"/>
          </p:nvPr>
        </p:nvSpPr>
        <p:spPr>
          <a:xfrm>
            <a:off x="4165600" y="6356404"/>
            <a:ext cx="3860800" cy="365125"/>
          </a:xfrm>
          <a:prstGeom prst="rect">
            <a:avLst/>
          </a:prstGeom>
        </p:spPr>
        <p:txBody>
          <a:bodyPr/>
          <a:lstStyle>
            <a:lvl1pPr>
              <a:defRPr/>
            </a:lvl1pPr>
          </a:lstStyle>
          <a:p>
            <a:pPr>
              <a:defRPr/>
            </a:pPr>
            <a:r>
              <a:rPr lang="fr-FR" dirty="0">
                <a:solidFill>
                  <a:prstClr val="black">
                    <a:tint val="75000"/>
                  </a:prstClr>
                </a:solidFill>
              </a:rPr>
              <a:t>EEP 2008</a:t>
            </a:r>
          </a:p>
        </p:txBody>
      </p:sp>
      <p:sp>
        <p:nvSpPr>
          <p:cNvPr id="7" name="Espace réservé du numéro de diapositive 5"/>
          <p:cNvSpPr>
            <a:spLocks noGrp="1"/>
          </p:cNvSpPr>
          <p:nvPr>
            <p:ph type="sldNum" sz="quarter" idx="12"/>
          </p:nvPr>
        </p:nvSpPr>
        <p:spPr>
          <a:xfrm>
            <a:off x="8737600" y="6356404"/>
            <a:ext cx="2844800" cy="365125"/>
          </a:xfrm>
          <a:prstGeom prst="rect">
            <a:avLst/>
          </a:prstGeom>
        </p:spPr>
        <p:txBody>
          <a:bodyPr/>
          <a:lstStyle>
            <a:lvl1pPr>
              <a:defRPr/>
            </a:lvl1pPr>
          </a:lstStyle>
          <a:p>
            <a:pPr>
              <a:defRPr/>
            </a:pPr>
            <a:fld id="{6274D714-502C-47A0-9687-52730D69AECE}"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61077378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609600" y="274638"/>
            <a:ext cx="10972800" cy="1143000"/>
          </a:xfrm>
          <a:prstGeom prst="rect">
            <a:avLst/>
          </a:prstGeom>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609604" y="1535114"/>
            <a:ext cx="5386917" cy="639762"/>
          </a:xfrm>
          <a:prstGeom prst="rect">
            <a:avLst/>
          </a:prstGeo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609604"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93403" y="1535114"/>
            <a:ext cx="5389033" cy="639762"/>
          </a:xfrm>
          <a:prstGeom prst="rect">
            <a:avLst/>
          </a:prstGeo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6193403"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3"/>
          <p:cNvSpPr>
            <a:spLocks noGrp="1"/>
          </p:cNvSpPr>
          <p:nvPr>
            <p:ph type="dt" sz="half" idx="10"/>
          </p:nvPr>
        </p:nvSpPr>
        <p:spPr>
          <a:xfrm>
            <a:off x="609600" y="6356404"/>
            <a:ext cx="2844800" cy="365125"/>
          </a:xfrm>
          <a:prstGeom prst="rect">
            <a:avLst/>
          </a:prstGeom>
        </p:spPr>
        <p:txBody>
          <a:bodyPr/>
          <a:lstStyle>
            <a:lvl1pPr>
              <a:defRPr/>
            </a:lvl1pPr>
          </a:lstStyle>
          <a:p>
            <a:pPr>
              <a:defRPr/>
            </a:pPr>
            <a:fld id="{07254CA0-AD46-49CB-A755-7FF83A20CADF}" type="datetime1">
              <a:rPr lang="fr-FR">
                <a:solidFill>
                  <a:prstClr val="black">
                    <a:tint val="75000"/>
                  </a:prstClr>
                </a:solidFill>
              </a:rPr>
              <a:pPr>
                <a:defRPr/>
              </a:pPr>
              <a:t>16/11/2023</a:t>
            </a:fld>
            <a:endParaRPr lang="fr-FR">
              <a:solidFill>
                <a:prstClr val="black">
                  <a:tint val="75000"/>
                </a:prstClr>
              </a:solidFill>
            </a:endParaRPr>
          </a:p>
        </p:txBody>
      </p:sp>
      <p:sp>
        <p:nvSpPr>
          <p:cNvPr id="8" name="Espace réservé du pied de page 4"/>
          <p:cNvSpPr>
            <a:spLocks noGrp="1"/>
          </p:cNvSpPr>
          <p:nvPr>
            <p:ph type="ftr" sz="quarter" idx="11"/>
          </p:nvPr>
        </p:nvSpPr>
        <p:spPr>
          <a:xfrm>
            <a:off x="4165600" y="6356404"/>
            <a:ext cx="3860800" cy="365125"/>
          </a:xfrm>
          <a:prstGeom prst="rect">
            <a:avLst/>
          </a:prstGeom>
        </p:spPr>
        <p:txBody>
          <a:bodyPr/>
          <a:lstStyle>
            <a:lvl1pPr>
              <a:defRPr/>
            </a:lvl1pPr>
          </a:lstStyle>
          <a:p>
            <a:pPr>
              <a:defRPr/>
            </a:pPr>
            <a:r>
              <a:rPr lang="fr-FR" dirty="0">
                <a:solidFill>
                  <a:prstClr val="black">
                    <a:tint val="75000"/>
                  </a:prstClr>
                </a:solidFill>
              </a:rPr>
              <a:t>EEP 2008</a:t>
            </a:r>
          </a:p>
        </p:txBody>
      </p:sp>
      <p:sp>
        <p:nvSpPr>
          <p:cNvPr id="9" name="Espace réservé du numéro de diapositive 5"/>
          <p:cNvSpPr>
            <a:spLocks noGrp="1"/>
          </p:cNvSpPr>
          <p:nvPr>
            <p:ph type="sldNum" sz="quarter" idx="12"/>
          </p:nvPr>
        </p:nvSpPr>
        <p:spPr>
          <a:xfrm>
            <a:off x="8737600" y="6356404"/>
            <a:ext cx="2844800" cy="365125"/>
          </a:xfrm>
          <a:prstGeom prst="rect">
            <a:avLst/>
          </a:prstGeom>
        </p:spPr>
        <p:txBody>
          <a:bodyPr/>
          <a:lstStyle>
            <a:lvl1pPr>
              <a:defRPr/>
            </a:lvl1pPr>
          </a:lstStyle>
          <a:p>
            <a:pPr>
              <a:defRPr/>
            </a:pPr>
            <a:fld id="{7BEF35E8-7F4A-4649-A54C-1CA6AD97BB13}"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232634380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609600" y="274638"/>
            <a:ext cx="10972800" cy="1143000"/>
          </a:xfrm>
          <a:prstGeom prst="rect">
            <a:avLst/>
          </a:prstGeom>
        </p:spPr>
        <p:txBody>
          <a:bodyPr/>
          <a:lstStyle/>
          <a:p>
            <a:r>
              <a:rPr lang="fr-FR"/>
              <a:t>Modifiez le style du titre</a:t>
            </a:r>
          </a:p>
        </p:txBody>
      </p:sp>
      <p:sp>
        <p:nvSpPr>
          <p:cNvPr id="3" name="Espace réservé de la date 3"/>
          <p:cNvSpPr>
            <a:spLocks noGrp="1"/>
          </p:cNvSpPr>
          <p:nvPr>
            <p:ph type="dt" sz="half" idx="10"/>
          </p:nvPr>
        </p:nvSpPr>
        <p:spPr>
          <a:xfrm>
            <a:off x="609600" y="6356404"/>
            <a:ext cx="2844800" cy="365125"/>
          </a:xfrm>
          <a:prstGeom prst="rect">
            <a:avLst/>
          </a:prstGeom>
        </p:spPr>
        <p:txBody>
          <a:bodyPr/>
          <a:lstStyle>
            <a:lvl1pPr>
              <a:defRPr/>
            </a:lvl1pPr>
          </a:lstStyle>
          <a:p>
            <a:pPr>
              <a:defRPr/>
            </a:pPr>
            <a:fld id="{B5E7E2D4-8C86-4403-AA06-AE70FEEC6142}" type="datetime1">
              <a:rPr lang="fr-FR">
                <a:solidFill>
                  <a:prstClr val="black">
                    <a:tint val="75000"/>
                  </a:prstClr>
                </a:solidFill>
              </a:rPr>
              <a:pPr>
                <a:defRPr/>
              </a:pPr>
              <a:t>16/11/2023</a:t>
            </a:fld>
            <a:endParaRPr lang="fr-FR">
              <a:solidFill>
                <a:prstClr val="black">
                  <a:tint val="75000"/>
                </a:prstClr>
              </a:solidFill>
            </a:endParaRPr>
          </a:p>
        </p:txBody>
      </p:sp>
      <p:sp>
        <p:nvSpPr>
          <p:cNvPr id="4" name="Espace réservé du pied de page 4"/>
          <p:cNvSpPr>
            <a:spLocks noGrp="1"/>
          </p:cNvSpPr>
          <p:nvPr>
            <p:ph type="ftr" sz="quarter" idx="11"/>
          </p:nvPr>
        </p:nvSpPr>
        <p:spPr>
          <a:xfrm>
            <a:off x="4165600" y="6356404"/>
            <a:ext cx="3860800" cy="365125"/>
          </a:xfrm>
          <a:prstGeom prst="rect">
            <a:avLst/>
          </a:prstGeom>
        </p:spPr>
        <p:txBody>
          <a:bodyPr/>
          <a:lstStyle>
            <a:lvl1pPr>
              <a:defRPr/>
            </a:lvl1pPr>
          </a:lstStyle>
          <a:p>
            <a:pPr>
              <a:defRPr/>
            </a:pPr>
            <a:r>
              <a:rPr lang="fr-FR" dirty="0">
                <a:solidFill>
                  <a:prstClr val="black">
                    <a:tint val="75000"/>
                  </a:prstClr>
                </a:solidFill>
              </a:rPr>
              <a:t>EEP 2008</a:t>
            </a:r>
          </a:p>
        </p:txBody>
      </p:sp>
      <p:sp>
        <p:nvSpPr>
          <p:cNvPr id="5" name="Espace réservé du numéro de diapositive 5"/>
          <p:cNvSpPr>
            <a:spLocks noGrp="1"/>
          </p:cNvSpPr>
          <p:nvPr>
            <p:ph type="sldNum" sz="quarter" idx="12"/>
          </p:nvPr>
        </p:nvSpPr>
        <p:spPr>
          <a:xfrm>
            <a:off x="8737600" y="6356404"/>
            <a:ext cx="2844800" cy="365125"/>
          </a:xfrm>
          <a:prstGeom prst="rect">
            <a:avLst/>
          </a:prstGeom>
        </p:spPr>
        <p:txBody>
          <a:bodyPr/>
          <a:lstStyle>
            <a:lvl1pPr>
              <a:defRPr/>
            </a:lvl1pPr>
          </a:lstStyle>
          <a:p>
            <a:pPr>
              <a:defRPr/>
            </a:pPr>
            <a:fld id="{38527FDF-3EA5-4A4F-BE8F-923AC1A9A03A}"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116153489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a:xfrm>
            <a:off x="609600" y="6356404"/>
            <a:ext cx="2844800" cy="365125"/>
          </a:xfrm>
          <a:prstGeom prst="rect">
            <a:avLst/>
          </a:prstGeom>
        </p:spPr>
        <p:txBody>
          <a:bodyPr/>
          <a:lstStyle>
            <a:lvl1pPr>
              <a:defRPr/>
            </a:lvl1pPr>
          </a:lstStyle>
          <a:p>
            <a:pPr>
              <a:defRPr/>
            </a:pPr>
            <a:fld id="{9E648343-9901-4016-9716-D2C1D622FA57}" type="datetime1">
              <a:rPr lang="fr-FR">
                <a:solidFill>
                  <a:prstClr val="black">
                    <a:tint val="75000"/>
                  </a:prstClr>
                </a:solidFill>
              </a:rPr>
              <a:pPr>
                <a:defRPr/>
              </a:pPr>
              <a:t>16/11/2023</a:t>
            </a:fld>
            <a:endParaRPr lang="fr-FR">
              <a:solidFill>
                <a:prstClr val="black">
                  <a:tint val="75000"/>
                </a:prstClr>
              </a:solidFill>
            </a:endParaRPr>
          </a:p>
        </p:txBody>
      </p:sp>
      <p:sp>
        <p:nvSpPr>
          <p:cNvPr id="3" name="Espace réservé du pied de page 4"/>
          <p:cNvSpPr>
            <a:spLocks noGrp="1"/>
          </p:cNvSpPr>
          <p:nvPr>
            <p:ph type="ftr" sz="quarter" idx="11"/>
          </p:nvPr>
        </p:nvSpPr>
        <p:spPr>
          <a:xfrm>
            <a:off x="4165600" y="6356404"/>
            <a:ext cx="3860800" cy="365125"/>
          </a:xfrm>
          <a:prstGeom prst="rect">
            <a:avLst/>
          </a:prstGeom>
        </p:spPr>
        <p:txBody>
          <a:bodyPr/>
          <a:lstStyle>
            <a:lvl1pPr>
              <a:defRPr/>
            </a:lvl1pPr>
          </a:lstStyle>
          <a:p>
            <a:pPr>
              <a:defRPr/>
            </a:pPr>
            <a:r>
              <a:rPr lang="fr-FR" dirty="0">
                <a:solidFill>
                  <a:prstClr val="black">
                    <a:tint val="75000"/>
                  </a:prstClr>
                </a:solidFill>
              </a:rPr>
              <a:t>EEP 2008</a:t>
            </a:r>
          </a:p>
        </p:txBody>
      </p:sp>
      <p:sp>
        <p:nvSpPr>
          <p:cNvPr id="4" name="Espace réservé du numéro de diapositive 5"/>
          <p:cNvSpPr>
            <a:spLocks noGrp="1"/>
          </p:cNvSpPr>
          <p:nvPr>
            <p:ph type="sldNum" sz="quarter" idx="12"/>
          </p:nvPr>
        </p:nvSpPr>
        <p:spPr>
          <a:xfrm>
            <a:off x="8737600" y="6356404"/>
            <a:ext cx="2844800" cy="365125"/>
          </a:xfrm>
          <a:prstGeom prst="rect">
            <a:avLst/>
          </a:prstGeom>
        </p:spPr>
        <p:txBody>
          <a:bodyPr/>
          <a:lstStyle>
            <a:lvl1pPr>
              <a:defRPr/>
            </a:lvl1pPr>
          </a:lstStyle>
          <a:p>
            <a:pPr>
              <a:defRPr/>
            </a:pPr>
            <a:fld id="{F4B4C402-3D1B-4886-B95E-062C9B0B1F61}"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169226180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09603" y="273050"/>
            <a:ext cx="4011084" cy="1162050"/>
          </a:xfrm>
          <a:prstGeom prst="rect">
            <a:avLst/>
          </a:prstGeom>
        </p:spPr>
        <p:txBody>
          <a:bodyPr anchor="b"/>
          <a:lstStyle>
            <a:lvl1pPr algn="l">
              <a:defRPr sz="2000" b="1"/>
            </a:lvl1pPr>
          </a:lstStyle>
          <a:p>
            <a:r>
              <a:rPr lang="fr-FR"/>
              <a:t>Modifiez le style du titre</a:t>
            </a:r>
          </a:p>
        </p:txBody>
      </p:sp>
      <p:sp>
        <p:nvSpPr>
          <p:cNvPr id="3" name="Espace réservé du contenu 2"/>
          <p:cNvSpPr>
            <a:spLocks noGrp="1"/>
          </p:cNvSpPr>
          <p:nvPr>
            <p:ph idx="1"/>
          </p:nvPr>
        </p:nvSpPr>
        <p:spPr>
          <a:xfrm>
            <a:off x="4766733" y="273057"/>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609603" y="1435103"/>
            <a:ext cx="4011084" cy="4691063"/>
          </a:xfrm>
          <a:prstGeom prst="rect">
            <a:avLst/>
          </a:prstGeo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fr-FR"/>
              <a:t>Modifiez les styles du texte du masque</a:t>
            </a:r>
          </a:p>
        </p:txBody>
      </p:sp>
      <p:sp>
        <p:nvSpPr>
          <p:cNvPr id="5" name="Espace réservé de la date 3"/>
          <p:cNvSpPr>
            <a:spLocks noGrp="1"/>
          </p:cNvSpPr>
          <p:nvPr>
            <p:ph type="dt" sz="half" idx="10"/>
          </p:nvPr>
        </p:nvSpPr>
        <p:spPr>
          <a:xfrm>
            <a:off x="609600" y="6356404"/>
            <a:ext cx="2844800" cy="365125"/>
          </a:xfrm>
          <a:prstGeom prst="rect">
            <a:avLst/>
          </a:prstGeom>
        </p:spPr>
        <p:txBody>
          <a:bodyPr/>
          <a:lstStyle>
            <a:lvl1pPr>
              <a:defRPr/>
            </a:lvl1pPr>
          </a:lstStyle>
          <a:p>
            <a:pPr>
              <a:defRPr/>
            </a:pPr>
            <a:fld id="{C6E0EB8E-C3C9-4583-91BB-B5C86E3B41B7}" type="datetime1">
              <a:rPr lang="fr-FR">
                <a:solidFill>
                  <a:prstClr val="black">
                    <a:tint val="75000"/>
                  </a:prstClr>
                </a:solidFill>
              </a:rPr>
              <a:pPr>
                <a:defRPr/>
              </a:pPr>
              <a:t>16/11/2023</a:t>
            </a:fld>
            <a:endParaRPr lang="fr-FR">
              <a:solidFill>
                <a:prstClr val="black">
                  <a:tint val="75000"/>
                </a:prstClr>
              </a:solidFill>
            </a:endParaRPr>
          </a:p>
        </p:txBody>
      </p:sp>
      <p:sp>
        <p:nvSpPr>
          <p:cNvPr id="6" name="Espace réservé du pied de page 4"/>
          <p:cNvSpPr>
            <a:spLocks noGrp="1"/>
          </p:cNvSpPr>
          <p:nvPr>
            <p:ph type="ftr" sz="quarter" idx="11"/>
          </p:nvPr>
        </p:nvSpPr>
        <p:spPr>
          <a:xfrm>
            <a:off x="4165600" y="6356404"/>
            <a:ext cx="3860800" cy="365125"/>
          </a:xfrm>
          <a:prstGeom prst="rect">
            <a:avLst/>
          </a:prstGeom>
        </p:spPr>
        <p:txBody>
          <a:bodyPr/>
          <a:lstStyle>
            <a:lvl1pPr>
              <a:defRPr/>
            </a:lvl1pPr>
          </a:lstStyle>
          <a:p>
            <a:pPr>
              <a:defRPr/>
            </a:pPr>
            <a:r>
              <a:rPr lang="fr-FR" dirty="0">
                <a:solidFill>
                  <a:prstClr val="black">
                    <a:tint val="75000"/>
                  </a:prstClr>
                </a:solidFill>
              </a:rPr>
              <a:t>EEP 2008</a:t>
            </a:r>
          </a:p>
        </p:txBody>
      </p:sp>
      <p:sp>
        <p:nvSpPr>
          <p:cNvPr id="7" name="Espace réservé du numéro de diapositive 5"/>
          <p:cNvSpPr>
            <a:spLocks noGrp="1"/>
          </p:cNvSpPr>
          <p:nvPr>
            <p:ph type="sldNum" sz="quarter" idx="12"/>
          </p:nvPr>
        </p:nvSpPr>
        <p:spPr>
          <a:xfrm>
            <a:off x="8737600" y="6356404"/>
            <a:ext cx="2844800" cy="365125"/>
          </a:xfrm>
          <a:prstGeom prst="rect">
            <a:avLst/>
          </a:prstGeom>
        </p:spPr>
        <p:txBody>
          <a:bodyPr/>
          <a:lstStyle>
            <a:lvl1pPr>
              <a:defRPr/>
            </a:lvl1pPr>
          </a:lstStyle>
          <a:p>
            <a:pPr>
              <a:defRPr/>
            </a:pPr>
            <a:fld id="{8640ABCF-3667-4D1B-A1C3-7C5B80EE2BE0}"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325221378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389717" y="4800600"/>
            <a:ext cx="7315200" cy="566738"/>
          </a:xfrm>
          <a:prstGeom prst="rect">
            <a:avLst/>
          </a:prstGeom>
        </p:spPr>
        <p:txBody>
          <a:bodyPr anchor="b"/>
          <a:lstStyle>
            <a:lvl1pPr algn="l">
              <a:defRPr sz="2000" b="1"/>
            </a:lvl1pPr>
          </a:lstStyle>
          <a:p>
            <a:r>
              <a:rPr lang="fr-FR"/>
              <a:t>Modifiez le style du titre</a:t>
            </a:r>
          </a:p>
        </p:txBody>
      </p:sp>
      <p:sp>
        <p:nvSpPr>
          <p:cNvPr id="3" name="Espace réservé pour une image  2"/>
          <p:cNvSpPr>
            <a:spLocks noGrp="1"/>
          </p:cNvSpPr>
          <p:nvPr>
            <p:ph type="pic" idx="1"/>
          </p:nvPr>
        </p:nvSpPr>
        <p:spPr>
          <a:xfrm>
            <a:off x="2389717" y="612775"/>
            <a:ext cx="7315200" cy="4114800"/>
          </a:xfrm>
          <a:prstGeom prst="rect">
            <a:avLst/>
          </a:prstGeom>
        </p:spPr>
        <p:txBody>
          <a:bodyPr rtlCol="0">
            <a:normAutofit/>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pPr lvl="0"/>
            <a:endParaRPr lang="fr-FR" noProof="0"/>
          </a:p>
        </p:txBody>
      </p:sp>
      <p:sp>
        <p:nvSpPr>
          <p:cNvPr id="4" name="Espace réservé du texte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fr-FR"/>
              <a:t>Modifiez les styles du texte du masque</a:t>
            </a:r>
          </a:p>
        </p:txBody>
      </p:sp>
      <p:sp>
        <p:nvSpPr>
          <p:cNvPr id="5" name="Espace réservé de la date 3"/>
          <p:cNvSpPr>
            <a:spLocks noGrp="1"/>
          </p:cNvSpPr>
          <p:nvPr>
            <p:ph type="dt" sz="half" idx="10"/>
          </p:nvPr>
        </p:nvSpPr>
        <p:spPr>
          <a:xfrm>
            <a:off x="609600" y="6356404"/>
            <a:ext cx="2844800" cy="365125"/>
          </a:xfrm>
          <a:prstGeom prst="rect">
            <a:avLst/>
          </a:prstGeom>
        </p:spPr>
        <p:txBody>
          <a:bodyPr/>
          <a:lstStyle>
            <a:lvl1pPr>
              <a:defRPr/>
            </a:lvl1pPr>
          </a:lstStyle>
          <a:p>
            <a:pPr>
              <a:defRPr/>
            </a:pPr>
            <a:fld id="{4F095125-BB4A-42F4-881A-853FAAEAA343}" type="datetime1">
              <a:rPr lang="fr-FR">
                <a:solidFill>
                  <a:prstClr val="black">
                    <a:tint val="75000"/>
                  </a:prstClr>
                </a:solidFill>
              </a:rPr>
              <a:pPr>
                <a:defRPr/>
              </a:pPr>
              <a:t>16/11/2023</a:t>
            </a:fld>
            <a:endParaRPr lang="fr-FR">
              <a:solidFill>
                <a:prstClr val="black">
                  <a:tint val="75000"/>
                </a:prstClr>
              </a:solidFill>
            </a:endParaRPr>
          </a:p>
        </p:txBody>
      </p:sp>
      <p:sp>
        <p:nvSpPr>
          <p:cNvPr id="6" name="Espace réservé du pied de page 4"/>
          <p:cNvSpPr>
            <a:spLocks noGrp="1"/>
          </p:cNvSpPr>
          <p:nvPr>
            <p:ph type="ftr" sz="quarter" idx="11"/>
          </p:nvPr>
        </p:nvSpPr>
        <p:spPr>
          <a:xfrm>
            <a:off x="4165600" y="6356404"/>
            <a:ext cx="3860800" cy="365125"/>
          </a:xfrm>
          <a:prstGeom prst="rect">
            <a:avLst/>
          </a:prstGeom>
        </p:spPr>
        <p:txBody>
          <a:bodyPr/>
          <a:lstStyle>
            <a:lvl1pPr>
              <a:defRPr/>
            </a:lvl1pPr>
          </a:lstStyle>
          <a:p>
            <a:pPr>
              <a:defRPr/>
            </a:pPr>
            <a:r>
              <a:rPr lang="fr-FR" dirty="0">
                <a:solidFill>
                  <a:prstClr val="black">
                    <a:tint val="75000"/>
                  </a:prstClr>
                </a:solidFill>
              </a:rPr>
              <a:t>EEP 2008</a:t>
            </a:r>
          </a:p>
        </p:txBody>
      </p:sp>
      <p:sp>
        <p:nvSpPr>
          <p:cNvPr id="7" name="Espace réservé du numéro de diapositive 5"/>
          <p:cNvSpPr>
            <a:spLocks noGrp="1"/>
          </p:cNvSpPr>
          <p:nvPr>
            <p:ph type="sldNum" sz="quarter" idx="12"/>
          </p:nvPr>
        </p:nvSpPr>
        <p:spPr>
          <a:xfrm>
            <a:off x="8737600" y="6356404"/>
            <a:ext cx="2844800" cy="365125"/>
          </a:xfrm>
          <a:prstGeom prst="rect">
            <a:avLst/>
          </a:prstGeom>
        </p:spPr>
        <p:txBody>
          <a:bodyPr/>
          <a:lstStyle>
            <a:lvl1pPr>
              <a:defRPr/>
            </a:lvl1pPr>
          </a:lstStyle>
          <a:p>
            <a:pPr>
              <a:defRPr/>
            </a:pPr>
            <a:fld id="{A1038AD3-0E88-4C82-8548-036A07193539}"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378458074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a:xfrm>
            <a:off x="609600" y="274638"/>
            <a:ext cx="10972800" cy="1143000"/>
          </a:xfrm>
          <a:prstGeom prst="rect">
            <a:avLst/>
          </a:prstGeom>
        </p:spPr>
        <p:txBody>
          <a:bodyPr/>
          <a:lstStyle/>
          <a:p>
            <a:r>
              <a:rPr lang="fr-FR"/>
              <a:t>Modifiez le style du titre</a:t>
            </a:r>
          </a:p>
        </p:txBody>
      </p:sp>
      <p:sp>
        <p:nvSpPr>
          <p:cNvPr id="3" name="Espace réservé du texte vertical 2"/>
          <p:cNvSpPr>
            <a:spLocks noGrp="1"/>
          </p:cNvSpPr>
          <p:nvPr>
            <p:ph type="body" orient="vert" idx="1"/>
          </p:nvPr>
        </p:nvSpPr>
        <p:spPr>
          <a:xfrm>
            <a:off x="609600" y="1600206"/>
            <a:ext cx="10972800" cy="4525963"/>
          </a:xfrm>
          <a:prstGeom prst="rect">
            <a:avLst/>
          </a:prstGeo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a:xfrm>
            <a:off x="609600" y="6356404"/>
            <a:ext cx="2844800" cy="365125"/>
          </a:xfrm>
          <a:prstGeom prst="rect">
            <a:avLst/>
          </a:prstGeom>
        </p:spPr>
        <p:txBody>
          <a:bodyPr/>
          <a:lstStyle>
            <a:lvl1pPr>
              <a:defRPr/>
            </a:lvl1pPr>
          </a:lstStyle>
          <a:p>
            <a:pPr>
              <a:defRPr/>
            </a:pPr>
            <a:fld id="{1BA809EE-9039-4BD3-AC9A-2BD51AF8D959}" type="datetime1">
              <a:rPr lang="fr-FR">
                <a:solidFill>
                  <a:prstClr val="black">
                    <a:tint val="75000"/>
                  </a:prstClr>
                </a:solidFill>
              </a:rPr>
              <a:pPr>
                <a:defRPr/>
              </a:pPr>
              <a:t>16/11/2023</a:t>
            </a:fld>
            <a:endParaRPr lang="fr-FR">
              <a:solidFill>
                <a:prstClr val="black">
                  <a:tint val="75000"/>
                </a:prstClr>
              </a:solidFill>
            </a:endParaRPr>
          </a:p>
        </p:txBody>
      </p:sp>
      <p:sp>
        <p:nvSpPr>
          <p:cNvPr id="5" name="Espace réservé du pied de page 4"/>
          <p:cNvSpPr>
            <a:spLocks noGrp="1"/>
          </p:cNvSpPr>
          <p:nvPr>
            <p:ph type="ftr" sz="quarter" idx="11"/>
          </p:nvPr>
        </p:nvSpPr>
        <p:spPr>
          <a:xfrm>
            <a:off x="4165600" y="6356404"/>
            <a:ext cx="3860800" cy="365125"/>
          </a:xfrm>
          <a:prstGeom prst="rect">
            <a:avLst/>
          </a:prstGeom>
        </p:spPr>
        <p:txBody>
          <a:bodyPr/>
          <a:lstStyle>
            <a:lvl1pPr>
              <a:defRPr/>
            </a:lvl1pPr>
          </a:lstStyle>
          <a:p>
            <a:pPr>
              <a:defRPr/>
            </a:pPr>
            <a:r>
              <a:rPr lang="fr-FR" dirty="0">
                <a:solidFill>
                  <a:prstClr val="black">
                    <a:tint val="75000"/>
                  </a:prstClr>
                </a:solidFill>
              </a:rPr>
              <a:t>EEP 2008</a:t>
            </a:r>
          </a:p>
        </p:txBody>
      </p:sp>
      <p:sp>
        <p:nvSpPr>
          <p:cNvPr id="6" name="Espace réservé du numéro de diapositive 5"/>
          <p:cNvSpPr>
            <a:spLocks noGrp="1"/>
          </p:cNvSpPr>
          <p:nvPr>
            <p:ph type="sldNum" sz="quarter" idx="12"/>
          </p:nvPr>
        </p:nvSpPr>
        <p:spPr>
          <a:xfrm>
            <a:off x="8737600" y="6356404"/>
            <a:ext cx="2844800" cy="365125"/>
          </a:xfrm>
          <a:prstGeom prst="rect">
            <a:avLst/>
          </a:prstGeom>
        </p:spPr>
        <p:txBody>
          <a:bodyPr/>
          <a:lstStyle>
            <a:lvl1pPr>
              <a:defRPr/>
            </a:lvl1pPr>
          </a:lstStyle>
          <a:p>
            <a:pPr>
              <a:defRPr/>
            </a:pPr>
            <a:fld id="{8015C063-9028-43C6-9451-3C1F648DE34A}"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116101971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839200" y="274644"/>
            <a:ext cx="2743200" cy="5851525"/>
          </a:xfrm>
          <a:prstGeom prst="rect">
            <a:avLst/>
          </a:prstGeom>
        </p:spPr>
        <p:txBody>
          <a:bodyPr vert="eaVert"/>
          <a:lstStyle/>
          <a:p>
            <a:r>
              <a:rPr lang="fr-FR"/>
              <a:t>Modifiez le style du titre</a:t>
            </a:r>
          </a:p>
        </p:txBody>
      </p:sp>
      <p:sp>
        <p:nvSpPr>
          <p:cNvPr id="3" name="Espace réservé du texte vertical 2"/>
          <p:cNvSpPr>
            <a:spLocks noGrp="1"/>
          </p:cNvSpPr>
          <p:nvPr>
            <p:ph type="body" orient="vert" idx="1"/>
          </p:nvPr>
        </p:nvSpPr>
        <p:spPr>
          <a:xfrm>
            <a:off x="609600" y="274644"/>
            <a:ext cx="8026400" cy="5851525"/>
          </a:xfrm>
          <a:prstGeom prst="rect">
            <a:avLst/>
          </a:prstGeo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a:xfrm>
            <a:off x="609600" y="6356404"/>
            <a:ext cx="2844800" cy="365125"/>
          </a:xfrm>
          <a:prstGeom prst="rect">
            <a:avLst/>
          </a:prstGeom>
        </p:spPr>
        <p:txBody>
          <a:bodyPr/>
          <a:lstStyle>
            <a:lvl1pPr>
              <a:defRPr/>
            </a:lvl1pPr>
          </a:lstStyle>
          <a:p>
            <a:pPr>
              <a:defRPr/>
            </a:pPr>
            <a:fld id="{243945E5-B929-48DD-A763-D7D6105F2207}" type="datetime1">
              <a:rPr lang="fr-FR">
                <a:solidFill>
                  <a:prstClr val="black">
                    <a:tint val="75000"/>
                  </a:prstClr>
                </a:solidFill>
              </a:rPr>
              <a:pPr>
                <a:defRPr/>
              </a:pPr>
              <a:t>16/11/2023</a:t>
            </a:fld>
            <a:endParaRPr lang="fr-FR">
              <a:solidFill>
                <a:prstClr val="black">
                  <a:tint val="75000"/>
                </a:prstClr>
              </a:solidFill>
            </a:endParaRPr>
          </a:p>
        </p:txBody>
      </p:sp>
      <p:sp>
        <p:nvSpPr>
          <p:cNvPr id="5" name="Espace réservé du pied de page 4"/>
          <p:cNvSpPr>
            <a:spLocks noGrp="1"/>
          </p:cNvSpPr>
          <p:nvPr>
            <p:ph type="ftr" sz="quarter" idx="11"/>
          </p:nvPr>
        </p:nvSpPr>
        <p:spPr>
          <a:xfrm>
            <a:off x="4165600" y="6356404"/>
            <a:ext cx="3860800" cy="365125"/>
          </a:xfrm>
          <a:prstGeom prst="rect">
            <a:avLst/>
          </a:prstGeom>
        </p:spPr>
        <p:txBody>
          <a:bodyPr/>
          <a:lstStyle>
            <a:lvl1pPr>
              <a:defRPr/>
            </a:lvl1pPr>
          </a:lstStyle>
          <a:p>
            <a:pPr>
              <a:defRPr/>
            </a:pPr>
            <a:r>
              <a:rPr lang="fr-FR" dirty="0">
                <a:solidFill>
                  <a:prstClr val="black">
                    <a:tint val="75000"/>
                  </a:prstClr>
                </a:solidFill>
              </a:rPr>
              <a:t>EEP 2008</a:t>
            </a:r>
          </a:p>
        </p:txBody>
      </p:sp>
      <p:sp>
        <p:nvSpPr>
          <p:cNvPr id="6" name="Espace réservé du numéro de diapositive 5"/>
          <p:cNvSpPr>
            <a:spLocks noGrp="1"/>
          </p:cNvSpPr>
          <p:nvPr>
            <p:ph type="sldNum" sz="quarter" idx="12"/>
          </p:nvPr>
        </p:nvSpPr>
        <p:spPr>
          <a:xfrm>
            <a:off x="8737600" y="6356404"/>
            <a:ext cx="2844800" cy="365125"/>
          </a:xfrm>
          <a:prstGeom prst="rect">
            <a:avLst/>
          </a:prstGeom>
        </p:spPr>
        <p:txBody>
          <a:bodyPr/>
          <a:lstStyle>
            <a:lvl1pPr>
              <a:defRPr/>
            </a:lvl1pPr>
          </a:lstStyle>
          <a:p>
            <a:pPr>
              <a:defRPr/>
            </a:pPr>
            <a:fld id="{6A421610-AB52-4B2E-936B-49A658E1666B}"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362099594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6_Title Slide">
    <p:spTree>
      <p:nvGrpSpPr>
        <p:cNvPr id="1" name=""/>
        <p:cNvGrpSpPr/>
        <p:nvPr/>
      </p:nvGrpSpPr>
      <p:grpSpPr>
        <a:xfrm>
          <a:off x="0" y="0"/>
          <a:ext cx="0" cy="0"/>
          <a:chOff x="0" y="0"/>
          <a:chExt cx="0" cy="0"/>
        </a:xfrm>
      </p:grpSpPr>
      <p:sp>
        <p:nvSpPr>
          <p:cNvPr id="8" name="Content Placeholder 7"/>
          <p:cNvSpPr>
            <a:spLocks noGrp="1"/>
          </p:cNvSpPr>
          <p:nvPr>
            <p:ph sz="quarter" idx="10"/>
          </p:nvPr>
        </p:nvSpPr>
        <p:spPr>
          <a:xfrm>
            <a:off x="676020" y="1474673"/>
            <a:ext cx="10828339" cy="4171950"/>
          </a:xfrm>
          <a:prstGeom prst="rect">
            <a:avLst/>
          </a:prstGeom>
        </p:spPr>
        <p:txBody>
          <a:bodyPr/>
          <a:lstStyle>
            <a:lvl1pPr>
              <a:buClr>
                <a:srgbClr val="006B6E"/>
              </a:buClr>
              <a:defRPr>
                <a:solidFill>
                  <a:schemeClr val="tx1">
                    <a:lumMod val="75000"/>
                    <a:lumOff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vl2pPr>
              <a:buClr>
                <a:srgbClr val="006B6E"/>
              </a:buClr>
              <a:defRPr>
                <a:solidFill>
                  <a:schemeClr val="tx1">
                    <a:lumMod val="75000"/>
                    <a:lumOff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2pPr>
            <a:lvl3pPr>
              <a:buClr>
                <a:srgbClr val="006B6E"/>
              </a:buClr>
              <a:defRPr>
                <a:solidFill>
                  <a:schemeClr val="tx1">
                    <a:lumMod val="75000"/>
                    <a:lumOff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3pPr>
            <a:lvl4pPr>
              <a:buClr>
                <a:srgbClr val="006B6E"/>
              </a:buClr>
              <a:defRPr>
                <a:solidFill>
                  <a:schemeClr val="tx1">
                    <a:lumMod val="75000"/>
                    <a:lumOff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4pPr>
            <a:lvl5pPr>
              <a:buClr>
                <a:srgbClr val="006B6E"/>
              </a:buClr>
              <a:defRPr>
                <a:solidFill>
                  <a:schemeClr val="tx1">
                    <a:lumMod val="75000"/>
                    <a:lumOff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Footer Placeholder 4"/>
          <p:cNvSpPr>
            <a:spLocks noGrp="1"/>
          </p:cNvSpPr>
          <p:nvPr>
            <p:ph type="ftr" sz="quarter" idx="11"/>
          </p:nvPr>
        </p:nvSpPr>
        <p:spPr>
          <a:xfrm>
            <a:off x="16273" y="6495901"/>
            <a:ext cx="3400661" cy="301756"/>
          </a:xfrm>
          <a:prstGeom prst="rect">
            <a:avLst/>
          </a:prstGeom>
        </p:spPr>
        <p:txBody>
          <a:bodyPr/>
          <a:lstStyle>
            <a:lvl1pPr algn="ctr">
              <a:defRPr sz="90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PH"/>
              <a:t>© Stephen Forte Presentation– Proprietary and Confidential</a:t>
            </a:r>
            <a:endParaRPr lang="en-PH" dirty="0"/>
          </a:p>
        </p:txBody>
      </p:sp>
    </p:spTree>
    <p:extLst>
      <p:ext uri="{BB962C8B-B14F-4D97-AF65-F5344CB8AC3E}">
        <p14:creationId xmlns:p14="http://schemas.microsoft.com/office/powerpoint/2010/main" val="316880958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8D0D18D-440E-4204-9DAD-E66B3714E9B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A5A8320A-DB5D-20D9-9116-E0FC482C8188}"/>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AD57EC72-A2DB-E090-694B-EC22AC86C8C7}"/>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A12AB871-4FF1-45FB-C333-F78007F2EC66}"/>
              </a:ext>
            </a:extLst>
          </p:cNvPr>
          <p:cNvSpPr>
            <a:spLocks noGrp="1"/>
          </p:cNvSpPr>
          <p:nvPr>
            <p:ph type="dt" sz="half" idx="10"/>
          </p:nvPr>
        </p:nvSpPr>
        <p:spPr/>
        <p:txBody>
          <a:bodyPr/>
          <a:lstStyle/>
          <a:p>
            <a:fld id="{5A51E16A-E525-4BAA-9A94-63F1792F936B}" type="datetimeFigureOut">
              <a:rPr lang="fr-FR" smtClean="0"/>
              <a:t>16/11/2023</a:t>
            </a:fld>
            <a:endParaRPr lang="fr-FR"/>
          </a:p>
        </p:txBody>
      </p:sp>
      <p:sp>
        <p:nvSpPr>
          <p:cNvPr id="6" name="Espace réservé du pied de page 5">
            <a:extLst>
              <a:ext uri="{FF2B5EF4-FFF2-40B4-BE49-F238E27FC236}">
                <a16:creationId xmlns:a16="http://schemas.microsoft.com/office/drawing/2014/main" id="{BBDA3262-6AF4-587D-206F-804E77A92B64}"/>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81E4EACB-A9E6-0577-CBE5-969DEA4DBB07}"/>
              </a:ext>
            </a:extLst>
          </p:cNvPr>
          <p:cNvSpPr>
            <a:spLocks noGrp="1"/>
          </p:cNvSpPr>
          <p:nvPr>
            <p:ph type="sldNum" sz="quarter" idx="12"/>
          </p:nvPr>
        </p:nvSpPr>
        <p:spPr/>
        <p:txBody>
          <a:bodyPr/>
          <a:lstStyle/>
          <a:p>
            <a:fld id="{117E88A1-D53E-46CF-BB8D-3CE88CE43093}" type="slidenum">
              <a:rPr lang="fr-FR" smtClean="0"/>
              <a:t>‹N°›</a:t>
            </a:fld>
            <a:endParaRPr lang="fr-FR"/>
          </a:p>
        </p:txBody>
      </p:sp>
    </p:spTree>
    <p:extLst>
      <p:ext uri="{BB962C8B-B14F-4D97-AF65-F5344CB8AC3E}">
        <p14:creationId xmlns:p14="http://schemas.microsoft.com/office/powerpoint/2010/main" val="2061194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B8BFDE3-8812-55B0-518E-877ECDD7C8A0}"/>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93FB801A-354F-CCB2-BDE3-9C888221FB9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C9308F55-1437-051E-4E1C-D1563E353DA4}"/>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354BE336-C88B-13B3-F3B3-008190248F0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482A1AE2-066C-D363-71A5-8ED0EA31EC30}"/>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0EEBB562-399D-4052-5A8A-22F8ECDAF325}"/>
              </a:ext>
            </a:extLst>
          </p:cNvPr>
          <p:cNvSpPr>
            <a:spLocks noGrp="1"/>
          </p:cNvSpPr>
          <p:nvPr>
            <p:ph type="dt" sz="half" idx="10"/>
          </p:nvPr>
        </p:nvSpPr>
        <p:spPr/>
        <p:txBody>
          <a:bodyPr/>
          <a:lstStyle/>
          <a:p>
            <a:fld id="{5A51E16A-E525-4BAA-9A94-63F1792F936B}" type="datetimeFigureOut">
              <a:rPr lang="fr-FR" smtClean="0"/>
              <a:t>16/11/2023</a:t>
            </a:fld>
            <a:endParaRPr lang="fr-FR"/>
          </a:p>
        </p:txBody>
      </p:sp>
      <p:sp>
        <p:nvSpPr>
          <p:cNvPr id="8" name="Espace réservé du pied de page 7">
            <a:extLst>
              <a:ext uri="{FF2B5EF4-FFF2-40B4-BE49-F238E27FC236}">
                <a16:creationId xmlns:a16="http://schemas.microsoft.com/office/drawing/2014/main" id="{78240F22-4F7A-5B28-41CF-D17033A4BA6F}"/>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5F5DD7A1-A5F5-70E1-C422-F9A2F5C81704}"/>
              </a:ext>
            </a:extLst>
          </p:cNvPr>
          <p:cNvSpPr>
            <a:spLocks noGrp="1"/>
          </p:cNvSpPr>
          <p:nvPr>
            <p:ph type="sldNum" sz="quarter" idx="12"/>
          </p:nvPr>
        </p:nvSpPr>
        <p:spPr/>
        <p:txBody>
          <a:bodyPr/>
          <a:lstStyle/>
          <a:p>
            <a:fld id="{117E88A1-D53E-46CF-BB8D-3CE88CE43093}" type="slidenum">
              <a:rPr lang="fr-FR" smtClean="0"/>
              <a:t>‹N°›</a:t>
            </a:fld>
            <a:endParaRPr lang="fr-FR"/>
          </a:p>
        </p:txBody>
      </p:sp>
    </p:spTree>
    <p:extLst>
      <p:ext uri="{BB962C8B-B14F-4D97-AF65-F5344CB8AC3E}">
        <p14:creationId xmlns:p14="http://schemas.microsoft.com/office/powerpoint/2010/main" val="30950392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5933AFD-44E4-4039-11A2-91C9B90E8EE5}"/>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05824769-BFBD-900B-1D77-37F46CDE7F38}"/>
              </a:ext>
            </a:extLst>
          </p:cNvPr>
          <p:cNvSpPr>
            <a:spLocks noGrp="1"/>
          </p:cNvSpPr>
          <p:nvPr>
            <p:ph type="dt" sz="half" idx="10"/>
          </p:nvPr>
        </p:nvSpPr>
        <p:spPr/>
        <p:txBody>
          <a:bodyPr/>
          <a:lstStyle/>
          <a:p>
            <a:fld id="{5A51E16A-E525-4BAA-9A94-63F1792F936B}" type="datetimeFigureOut">
              <a:rPr lang="fr-FR" smtClean="0"/>
              <a:t>16/11/2023</a:t>
            </a:fld>
            <a:endParaRPr lang="fr-FR"/>
          </a:p>
        </p:txBody>
      </p:sp>
      <p:sp>
        <p:nvSpPr>
          <p:cNvPr id="4" name="Espace réservé du pied de page 3">
            <a:extLst>
              <a:ext uri="{FF2B5EF4-FFF2-40B4-BE49-F238E27FC236}">
                <a16:creationId xmlns:a16="http://schemas.microsoft.com/office/drawing/2014/main" id="{A893C7A5-F574-CE1F-FECF-49EA89CC1E8A}"/>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17656630-55CE-00AC-2AA2-1E408227E53C}"/>
              </a:ext>
            </a:extLst>
          </p:cNvPr>
          <p:cNvSpPr>
            <a:spLocks noGrp="1"/>
          </p:cNvSpPr>
          <p:nvPr>
            <p:ph type="sldNum" sz="quarter" idx="12"/>
          </p:nvPr>
        </p:nvSpPr>
        <p:spPr/>
        <p:txBody>
          <a:bodyPr/>
          <a:lstStyle/>
          <a:p>
            <a:fld id="{117E88A1-D53E-46CF-BB8D-3CE88CE43093}" type="slidenum">
              <a:rPr lang="fr-FR" smtClean="0"/>
              <a:t>‹N°›</a:t>
            </a:fld>
            <a:endParaRPr lang="fr-FR"/>
          </a:p>
        </p:txBody>
      </p:sp>
    </p:spTree>
    <p:extLst>
      <p:ext uri="{BB962C8B-B14F-4D97-AF65-F5344CB8AC3E}">
        <p14:creationId xmlns:p14="http://schemas.microsoft.com/office/powerpoint/2010/main" val="2597927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B5E15272-D22F-E218-3E54-FBF5F4479BE5}"/>
              </a:ext>
            </a:extLst>
          </p:cNvPr>
          <p:cNvSpPr>
            <a:spLocks noGrp="1"/>
          </p:cNvSpPr>
          <p:nvPr>
            <p:ph type="dt" sz="half" idx="10"/>
          </p:nvPr>
        </p:nvSpPr>
        <p:spPr/>
        <p:txBody>
          <a:bodyPr/>
          <a:lstStyle/>
          <a:p>
            <a:fld id="{5A51E16A-E525-4BAA-9A94-63F1792F936B}" type="datetimeFigureOut">
              <a:rPr lang="fr-FR" smtClean="0"/>
              <a:t>16/11/2023</a:t>
            </a:fld>
            <a:endParaRPr lang="fr-FR"/>
          </a:p>
        </p:txBody>
      </p:sp>
      <p:sp>
        <p:nvSpPr>
          <p:cNvPr id="3" name="Espace réservé du pied de page 2">
            <a:extLst>
              <a:ext uri="{FF2B5EF4-FFF2-40B4-BE49-F238E27FC236}">
                <a16:creationId xmlns:a16="http://schemas.microsoft.com/office/drawing/2014/main" id="{EB14D9A1-CBAE-EFD4-D777-1B795E7B6808}"/>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3C6CF39A-5F5C-C83C-D4FA-0502122D6965}"/>
              </a:ext>
            </a:extLst>
          </p:cNvPr>
          <p:cNvSpPr>
            <a:spLocks noGrp="1"/>
          </p:cNvSpPr>
          <p:nvPr>
            <p:ph type="sldNum" sz="quarter" idx="12"/>
          </p:nvPr>
        </p:nvSpPr>
        <p:spPr/>
        <p:txBody>
          <a:bodyPr/>
          <a:lstStyle/>
          <a:p>
            <a:fld id="{117E88A1-D53E-46CF-BB8D-3CE88CE43093}" type="slidenum">
              <a:rPr lang="fr-FR" smtClean="0"/>
              <a:t>‹N°›</a:t>
            </a:fld>
            <a:endParaRPr lang="fr-FR"/>
          </a:p>
        </p:txBody>
      </p:sp>
    </p:spTree>
    <p:extLst>
      <p:ext uri="{BB962C8B-B14F-4D97-AF65-F5344CB8AC3E}">
        <p14:creationId xmlns:p14="http://schemas.microsoft.com/office/powerpoint/2010/main" val="16995670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04A90AE-6EB3-6731-E088-E90914923618}"/>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79351E90-0A1A-707B-DD32-0D115844A29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3C6FF7E7-530F-EE77-FDE7-B1A52301B21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843CF5C5-D1F8-9C11-04E4-3AA45B6C6E3E}"/>
              </a:ext>
            </a:extLst>
          </p:cNvPr>
          <p:cNvSpPr>
            <a:spLocks noGrp="1"/>
          </p:cNvSpPr>
          <p:nvPr>
            <p:ph type="dt" sz="half" idx="10"/>
          </p:nvPr>
        </p:nvSpPr>
        <p:spPr/>
        <p:txBody>
          <a:bodyPr/>
          <a:lstStyle/>
          <a:p>
            <a:fld id="{5A51E16A-E525-4BAA-9A94-63F1792F936B}" type="datetimeFigureOut">
              <a:rPr lang="fr-FR" smtClean="0"/>
              <a:t>16/11/2023</a:t>
            </a:fld>
            <a:endParaRPr lang="fr-FR"/>
          </a:p>
        </p:txBody>
      </p:sp>
      <p:sp>
        <p:nvSpPr>
          <p:cNvPr id="6" name="Espace réservé du pied de page 5">
            <a:extLst>
              <a:ext uri="{FF2B5EF4-FFF2-40B4-BE49-F238E27FC236}">
                <a16:creationId xmlns:a16="http://schemas.microsoft.com/office/drawing/2014/main" id="{992980BB-2307-774A-3EF3-2B2FC3F268CA}"/>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3EE129F2-74C6-2804-F777-308F8027358C}"/>
              </a:ext>
            </a:extLst>
          </p:cNvPr>
          <p:cNvSpPr>
            <a:spLocks noGrp="1"/>
          </p:cNvSpPr>
          <p:nvPr>
            <p:ph type="sldNum" sz="quarter" idx="12"/>
          </p:nvPr>
        </p:nvSpPr>
        <p:spPr/>
        <p:txBody>
          <a:bodyPr/>
          <a:lstStyle/>
          <a:p>
            <a:fld id="{117E88A1-D53E-46CF-BB8D-3CE88CE43093}" type="slidenum">
              <a:rPr lang="fr-FR" smtClean="0"/>
              <a:t>‹N°›</a:t>
            </a:fld>
            <a:endParaRPr lang="fr-FR"/>
          </a:p>
        </p:txBody>
      </p:sp>
    </p:spTree>
    <p:extLst>
      <p:ext uri="{BB962C8B-B14F-4D97-AF65-F5344CB8AC3E}">
        <p14:creationId xmlns:p14="http://schemas.microsoft.com/office/powerpoint/2010/main" val="22018844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90ED4F9-5639-5B14-22BF-A45D14F35FF2}"/>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ACD908D1-373D-F5A6-019B-B4B8AAB60C9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CFEBD3B0-2A0A-8A92-EA2D-E083E17FC3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6E8D6997-457F-6268-DF34-84A597B6D90C}"/>
              </a:ext>
            </a:extLst>
          </p:cNvPr>
          <p:cNvSpPr>
            <a:spLocks noGrp="1"/>
          </p:cNvSpPr>
          <p:nvPr>
            <p:ph type="dt" sz="half" idx="10"/>
          </p:nvPr>
        </p:nvSpPr>
        <p:spPr/>
        <p:txBody>
          <a:bodyPr/>
          <a:lstStyle/>
          <a:p>
            <a:fld id="{5A51E16A-E525-4BAA-9A94-63F1792F936B}" type="datetimeFigureOut">
              <a:rPr lang="fr-FR" smtClean="0"/>
              <a:t>16/11/2023</a:t>
            </a:fld>
            <a:endParaRPr lang="fr-FR"/>
          </a:p>
        </p:txBody>
      </p:sp>
      <p:sp>
        <p:nvSpPr>
          <p:cNvPr id="6" name="Espace réservé du pied de page 5">
            <a:extLst>
              <a:ext uri="{FF2B5EF4-FFF2-40B4-BE49-F238E27FC236}">
                <a16:creationId xmlns:a16="http://schemas.microsoft.com/office/drawing/2014/main" id="{E46E0379-DF99-11D5-F9B9-F7C09F52D60D}"/>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45569CD8-448B-6B2F-6248-33D8E265FD43}"/>
              </a:ext>
            </a:extLst>
          </p:cNvPr>
          <p:cNvSpPr>
            <a:spLocks noGrp="1"/>
          </p:cNvSpPr>
          <p:nvPr>
            <p:ph type="sldNum" sz="quarter" idx="12"/>
          </p:nvPr>
        </p:nvSpPr>
        <p:spPr/>
        <p:txBody>
          <a:bodyPr/>
          <a:lstStyle/>
          <a:p>
            <a:fld id="{117E88A1-D53E-46CF-BB8D-3CE88CE43093}" type="slidenum">
              <a:rPr lang="fr-FR" smtClean="0"/>
              <a:t>‹N°›</a:t>
            </a:fld>
            <a:endParaRPr lang="fr-FR"/>
          </a:p>
        </p:txBody>
      </p:sp>
    </p:spTree>
    <p:extLst>
      <p:ext uri="{BB962C8B-B14F-4D97-AF65-F5344CB8AC3E}">
        <p14:creationId xmlns:p14="http://schemas.microsoft.com/office/powerpoint/2010/main" val="12441440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heme" Target="../theme/theme2.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theme" Target="../theme/theme3.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8E3919C3-066A-53C8-F02B-D9B1013887C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C4FFC1FE-81BD-5888-9304-16F57A2A33D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1457A69-78C8-E32B-AD56-4A8C5AE8CA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51E16A-E525-4BAA-9A94-63F1792F936B}" type="datetimeFigureOut">
              <a:rPr lang="fr-FR" smtClean="0"/>
              <a:t>16/11/2023</a:t>
            </a:fld>
            <a:endParaRPr lang="fr-FR"/>
          </a:p>
        </p:txBody>
      </p:sp>
      <p:sp>
        <p:nvSpPr>
          <p:cNvPr id="5" name="Espace réservé du pied de page 4">
            <a:extLst>
              <a:ext uri="{FF2B5EF4-FFF2-40B4-BE49-F238E27FC236}">
                <a16:creationId xmlns:a16="http://schemas.microsoft.com/office/drawing/2014/main" id="{2DD2E308-6566-1D82-A4F8-0288E45AEB0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CB9338BE-6EFC-8A6F-8919-E75E6DF2E17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7E88A1-D53E-46CF-BB8D-3CE88CE43093}" type="slidenum">
              <a:rPr lang="fr-FR" smtClean="0"/>
              <a:t>‹N°›</a:t>
            </a:fld>
            <a:endParaRPr lang="fr-FR"/>
          </a:p>
        </p:txBody>
      </p:sp>
    </p:spTree>
    <p:extLst>
      <p:ext uri="{BB962C8B-B14F-4D97-AF65-F5344CB8AC3E}">
        <p14:creationId xmlns:p14="http://schemas.microsoft.com/office/powerpoint/2010/main" val="9101336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88"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0382AB2A-202A-42B1-84E9-E145C23A771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B0ACF5AB-748F-4EE1-A516-6D4B1182EB7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3BDAA15-B1C2-4A0D-A810-543E8CEC14A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F7025C-7941-4470-936A-7425BE2892D3}" type="datetimeFigureOut">
              <a:rPr lang="fr-FR" smtClean="0"/>
              <a:t>16/11/2023</a:t>
            </a:fld>
            <a:endParaRPr lang="fr-FR"/>
          </a:p>
        </p:txBody>
      </p:sp>
      <p:sp>
        <p:nvSpPr>
          <p:cNvPr id="5" name="Espace réservé du pied de page 4">
            <a:extLst>
              <a:ext uri="{FF2B5EF4-FFF2-40B4-BE49-F238E27FC236}">
                <a16:creationId xmlns:a16="http://schemas.microsoft.com/office/drawing/2014/main" id="{91F5BF54-FF6E-49E6-BACF-A7C8EF76EE6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121E893C-77F9-4230-AF01-995D2F3FD0F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35F3C8-CFD3-44CA-839A-62EC96D32F17}" type="slidenum">
              <a:rPr lang="fr-FR" smtClean="0"/>
              <a:t>‹N°›</a:t>
            </a:fld>
            <a:endParaRPr lang="fr-FR"/>
          </a:p>
        </p:txBody>
      </p:sp>
    </p:spTree>
    <p:extLst>
      <p:ext uri="{BB962C8B-B14F-4D97-AF65-F5344CB8AC3E}">
        <p14:creationId xmlns:p14="http://schemas.microsoft.com/office/powerpoint/2010/main" val="17883245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9157460"/>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hf hdr="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189" algn="ctr" rtl="0" fontAlgn="base">
        <a:spcBef>
          <a:spcPct val="0"/>
        </a:spcBef>
        <a:spcAft>
          <a:spcPct val="0"/>
        </a:spcAft>
        <a:defRPr sz="4400">
          <a:solidFill>
            <a:schemeClr val="tx1"/>
          </a:solidFill>
          <a:latin typeface="Calibri" pitchFamily="34" charset="0"/>
        </a:defRPr>
      </a:lvl6pPr>
      <a:lvl7pPr marL="914377" algn="ctr" rtl="0" fontAlgn="base">
        <a:spcBef>
          <a:spcPct val="0"/>
        </a:spcBef>
        <a:spcAft>
          <a:spcPct val="0"/>
        </a:spcAft>
        <a:defRPr sz="4400">
          <a:solidFill>
            <a:schemeClr val="tx1"/>
          </a:solidFill>
          <a:latin typeface="Calibri" pitchFamily="34" charset="0"/>
        </a:defRPr>
      </a:lvl7pPr>
      <a:lvl8pPr marL="1371566" algn="ctr" rtl="0" fontAlgn="base">
        <a:spcBef>
          <a:spcPct val="0"/>
        </a:spcBef>
        <a:spcAft>
          <a:spcPct val="0"/>
        </a:spcAft>
        <a:defRPr sz="4400">
          <a:solidFill>
            <a:schemeClr val="tx1"/>
          </a:solidFill>
          <a:latin typeface="Calibri" pitchFamily="34" charset="0"/>
        </a:defRPr>
      </a:lvl8pPr>
      <a:lvl9pPr marL="1828754" algn="ctr" rtl="0" fontAlgn="base">
        <a:spcBef>
          <a:spcPct val="0"/>
        </a:spcBef>
        <a:spcAft>
          <a:spcPct val="0"/>
        </a:spcAft>
        <a:defRPr sz="4400">
          <a:solidFill>
            <a:schemeClr val="tx1"/>
          </a:solidFill>
          <a:latin typeface="Calibri" pitchFamily="34" charset="0"/>
        </a:defRPr>
      </a:lvl9pPr>
    </p:titleStyle>
    <p:bodyStyle>
      <a:lvl1pPr marL="342891" indent="-342891"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32" indent="-285744"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971" indent="-228594"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160" indent="-228594"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349" indent="-228594"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537"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38.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26.svg"/></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jpeg"/><Relationship Id="rId7"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jpeg"/><Relationship Id="rId9"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5.xml"/><Relationship Id="rId5" Type="http://schemas.openxmlformats.org/officeDocument/2006/relationships/image" Target="../media/image10.jpeg"/><Relationship Id="rId4" Type="http://schemas.openxmlformats.org/officeDocument/2006/relationships/chart" Target="../charts/char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6B223567-7670-4A61-B54E-0C6023EFC0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ZoneTexte 7">
            <a:extLst>
              <a:ext uri="{FF2B5EF4-FFF2-40B4-BE49-F238E27FC236}">
                <a16:creationId xmlns:a16="http://schemas.microsoft.com/office/drawing/2014/main" id="{14E49C09-BB29-47A7-81E0-922A76DBB64C}"/>
              </a:ext>
            </a:extLst>
          </p:cNvPr>
          <p:cNvSpPr txBox="1"/>
          <p:nvPr/>
        </p:nvSpPr>
        <p:spPr>
          <a:xfrm>
            <a:off x="6248400" y="4088515"/>
            <a:ext cx="1563150"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Kingdom of Morocco</a:t>
            </a:r>
          </a:p>
        </p:txBody>
      </p:sp>
      <p:pic>
        <p:nvPicPr>
          <p:cNvPr id="1026" name="Picture 2">
            <a:extLst>
              <a:ext uri="{FF2B5EF4-FFF2-40B4-BE49-F238E27FC236}">
                <a16:creationId xmlns:a16="http://schemas.microsoft.com/office/drawing/2014/main" id="{A3A4C0FA-D997-4CBB-A35F-9A944A25DF6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39432" y="3014935"/>
            <a:ext cx="3368663" cy="8281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75260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7" descr="Fond Abstrait Blanc">
            <a:extLst>
              <a:ext uri="{FF2B5EF4-FFF2-40B4-BE49-F238E27FC236}">
                <a16:creationId xmlns:a16="http://schemas.microsoft.com/office/drawing/2014/main" id="{07F76280-1E07-1A13-5B60-12CF248A96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2778793" y="-2746745"/>
            <a:ext cx="6666466" cy="12159954"/>
          </a:xfrm>
          <a:prstGeom prst="rect">
            <a:avLst/>
          </a:prstGeom>
          <a:noFill/>
          <a:extLst>
            <a:ext uri="{909E8E84-426E-40DD-AFC4-6F175D3DCCD1}">
              <a14:hiddenFill xmlns:a14="http://schemas.microsoft.com/office/drawing/2010/main">
                <a:solidFill>
                  <a:srgbClr val="FFFFFF"/>
                </a:solidFill>
              </a14:hiddenFill>
            </a:ext>
          </a:extLst>
        </p:spPr>
      </p:pic>
      <p:sp>
        <p:nvSpPr>
          <p:cNvPr id="10" name="ZoneTexte 9">
            <a:extLst>
              <a:ext uri="{FF2B5EF4-FFF2-40B4-BE49-F238E27FC236}">
                <a16:creationId xmlns:a16="http://schemas.microsoft.com/office/drawing/2014/main" id="{8B23B7F2-960F-46BE-BB48-98B5382EC82B}"/>
              </a:ext>
            </a:extLst>
          </p:cNvPr>
          <p:cNvSpPr txBox="1"/>
          <p:nvPr/>
        </p:nvSpPr>
        <p:spPr>
          <a:xfrm>
            <a:off x="380389" y="1153094"/>
            <a:ext cx="11779563" cy="5632311"/>
          </a:xfrm>
          <a:prstGeom prst="rect">
            <a:avLst/>
          </a:prstGeom>
          <a:noFill/>
        </p:spPr>
        <p:txBody>
          <a:bodyPr wrap="square" rtlCol="0">
            <a:spAutoFit/>
          </a:bodyPr>
          <a:lstStyle/>
          <a:p>
            <a:pPr marL="342900" lvl="0" indent="-342900">
              <a:tabLst>
                <a:tab pos="457200" algn="l"/>
              </a:tabLst>
            </a:pPr>
            <a:endParaRPr lang="fr-MA" sz="1800" dirty="0">
              <a:solidFill>
                <a:srgbClr val="374151"/>
              </a:solidFill>
              <a:effectLst/>
              <a:latin typeface="Segoe UI" panose="020B0502040204020203" pitchFamily="34" charset="0"/>
              <a:ea typeface="Times New Roman" panose="02020603050405020304" pitchFamily="18" charset="0"/>
            </a:endParaRPr>
          </a:p>
          <a:p>
            <a:pPr marL="342900" lvl="0" indent="-342900">
              <a:buFont typeface="Arial" panose="020B0604020202020204" pitchFamily="34" charset="0"/>
              <a:buChar char="•"/>
              <a:tabLst>
                <a:tab pos="457200" algn="l"/>
              </a:tabLst>
            </a:pPr>
            <a:r>
              <a:rPr lang="fr-MA" sz="1800" dirty="0">
                <a:solidFill>
                  <a:srgbClr val="374151"/>
                </a:solidFill>
                <a:effectLst/>
                <a:latin typeface="Segoe UI" panose="020B0502040204020203" pitchFamily="34" charset="0"/>
                <a:ea typeface="Times New Roman" panose="02020603050405020304" pitchFamily="18" charset="0"/>
              </a:rPr>
              <a:t>Partage des ressources : Les interconnexions électriques permettent le partage des ressources énergétiques entre différents pays ou régions. </a:t>
            </a:r>
            <a:endParaRPr lang="fr-MA" sz="1800" dirty="0">
              <a:effectLst/>
              <a:latin typeface="Times New Roman" panose="02020603050405020304" pitchFamily="18" charset="0"/>
              <a:ea typeface="Times New Roman" panose="02020603050405020304" pitchFamily="18" charset="0"/>
            </a:endParaRPr>
          </a:p>
          <a:p>
            <a:pPr marL="342900" lvl="0" indent="-342900">
              <a:buFont typeface="Arial" panose="020B0604020202020204" pitchFamily="34" charset="0"/>
              <a:buChar char="•"/>
              <a:tabLst>
                <a:tab pos="457200" algn="l"/>
              </a:tabLst>
            </a:pPr>
            <a:r>
              <a:rPr lang="fr-MA" sz="1800" dirty="0">
                <a:solidFill>
                  <a:srgbClr val="374151"/>
                </a:solidFill>
                <a:effectLst/>
                <a:latin typeface="Segoe UI" panose="020B0502040204020203" pitchFamily="34" charset="0"/>
                <a:ea typeface="Times New Roman" panose="02020603050405020304" pitchFamily="18" charset="0"/>
              </a:rPr>
              <a:t>Intégration des énergies renouvelables : Les interconnexions facilitent l'intégration des énergies renouvelables, </a:t>
            </a:r>
          </a:p>
          <a:p>
            <a:pPr marL="342900" lvl="0" indent="-342900">
              <a:buFont typeface="Arial" panose="020B0604020202020204" pitchFamily="34" charset="0"/>
              <a:buChar char="•"/>
              <a:tabLst>
                <a:tab pos="457200" algn="l"/>
              </a:tabLst>
            </a:pPr>
            <a:endParaRPr lang="fr-MA" dirty="0">
              <a:solidFill>
                <a:srgbClr val="374151"/>
              </a:solidFill>
              <a:latin typeface="Segoe UI" panose="020B0502040204020203" pitchFamily="34" charset="0"/>
              <a:ea typeface="Times New Roman" panose="02020603050405020304" pitchFamily="18" charset="0"/>
            </a:endParaRPr>
          </a:p>
          <a:p>
            <a:pPr marL="342900" lvl="0" indent="-342900">
              <a:buFont typeface="Arial" panose="020B0604020202020204" pitchFamily="34" charset="0"/>
              <a:buChar char="•"/>
              <a:tabLst>
                <a:tab pos="457200" algn="l"/>
              </a:tabLst>
            </a:pPr>
            <a:r>
              <a:rPr lang="fr-MA" sz="1800" dirty="0">
                <a:solidFill>
                  <a:srgbClr val="374151"/>
                </a:solidFill>
                <a:effectLst/>
                <a:latin typeface="Segoe UI" panose="020B0502040204020203" pitchFamily="34" charset="0"/>
                <a:ea typeface="Times New Roman" panose="02020603050405020304" pitchFamily="18" charset="0"/>
              </a:rPr>
              <a:t>Fiabilité du réseau : Les interconnexions améliorent la fiabilité du réseau électrique en permettant la redistribution de l'énergie en cas de pannes locales ou de fluctuations de la demande. </a:t>
            </a:r>
          </a:p>
          <a:p>
            <a:pPr marL="342900" lvl="0" indent="-342900">
              <a:buFont typeface="Arial" panose="020B0604020202020204" pitchFamily="34" charset="0"/>
              <a:buChar char="•"/>
              <a:tabLst>
                <a:tab pos="457200" algn="l"/>
              </a:tabLst>
            </a:pPr>
            <a:endParaRPr lang="fr-MA" dirty="0">
              <a:solidFill>
                <a:srgbClr val="374151"/>
              </a:solidFill>
              <a:latin typeface="Segoe UI" panose="020B0502040204020203" pitchFamily="34" charset="0"/>
              <a:ea typeface="Times New Roman" panose="02020603050405020304" pitchFamily="18" charset="0"/>
            </a:endParaRPr>
          </a:p>
          <a:p>
            <a:pPr marL="342900" lvl="0" indent="-342900">
              <a:buFont typeface="Arial" panose="020B0604020202020204" pitchFamily="34" charset="0"/>
              <a:buChar char="•"/>
              <a:tabLst>
                <a:tab pos="457200" algn="l"/>
              </a:tabLst>
            </a:pPr>
            <a:r>
              <a:rPr lang="fr-MA" sz="1800" dirty="0">
                <a:solidFill>
                  <a:srgbClr val="374151"/>
                </a:solidFill>
                <a:effectLst/>
                <a:latin typeface="Segoe UI" panose="020B0502040204020203" pitchFamily="34" charset="0"/>
                <a:ea typeface="Times New Roman" panose="02020603050405020304" pitchFamily="18" charset="0"/>
              </a:rPr>
              <a:t>Réduction des émissions de gaz à effet de serre : </a:t>
            </a:r>
          </a:p>
          <a:p>
            <a:pPr marL="342900" lvl="0" indent="-342900">
              <a:buFont typeface="Arial" panose="020B0604020202020204" pitchFamily="34" charset="0"/>
              <a:buChar char="•"/>
              <a:tabLst>
                <a:tab pos="457200" algn="l"/>
              </a:tabLst>
            </a:pPr>
            <a:endParaRPr lang="fr-MA" dirty="0">
              <a:solidFill>
                <a:srgbClr val="374151"/>
              </a:solidFill>
              <a:latin typeface="Segoe UI" panose="020B0502040204020203" pitchFamily="34" charset="0"/>
              <a:ea typeface="Times New Roman" panose="02020603050405020304" pitchFamily="18" charset="0"/>
            </a:endParaRPr>
          </a:p>
          <a:p>
            <a:pPr marL="342900" lvl="0" indent="-342900">
              <a:buFont typeface="Arial" panose="020B0604020202020204" pitchFamily="34" charset="0"/>
              <a:buChar char="•"/>
              <a:tabLst>
                <a:tab pos="457200" algn="l"/>
              </a:tabLst>
            </a:pPr>
            <a:r>
              <a:rPr lang="fr-MA" sz="1800" dirty="0">
                <a:solidFill>
                  <a:srgbClr val="374151"/>
                </a:solidFill>
                <a:effectLst/>
                <a:latin typeface="Segoe UI" panose="020B0502040204020203" pitchFamily="34" charset="0"/>
                <a:ea typeface="Times New Roman" panose="02020603050405020304" pitchFamily="18" charset="0"/>
              </a:rPr>
              <a:t>Marché de l'énergie unique : Les interconnexions favorisent la création d'un marché de l'énergie unique, où l'électricité peut être échangée librement entre les régions.</a:t>
            </a:r>
          </a:p>
          <a:p>
            <a:pPr marL="342900" lvl="0" indent="-342900">
              <a:buFont typeface="Arial" panose="020B0604020202020204" pitchFamily="34" charset="0"/>
              <a:buChar char="•"/>
              <a:tabLst>
                <a:tab pos="457200" algn="l"/>
              </a:tabLst>
            </a:pPr>
            <a:endParaRPr lang="fr-MA" dirty="0">
              <a:solidFill>
                <a:srgbClr val="374151"/>
              </a:solidFill>
              <a:latin typeface="Segoe UI" panose="020B0502040204020203" pitchFamily="34" charset="0"/>
              <a:ea typeface="Times New Roman" panose="02020603050405020304" pitchFamily="18" charset="0"/>
            </a:endParaRPr>
          </a:p>
          <a:p>
            <a:pPr marL="342900" lvl="0" indent="-342900">
              <a:buFont typeface="Arial" panose="020B0604020202020204" pitchFamily="34" charset="0"/>
              <a:buChar char="•"/>
              <a:tabLst>
                <a:tab pos="457200" algn="l"/>
              </a:tabLst>
            </a:pPr>
            <a:r>
              <a:rPr lang="fr-MA" sz="1800" dirty="0">
                <a:solidFill>
                  <a:srgbClr val="374151"/>
                </a:solidFill>
                <a:effectLst/>
                <a:latin typeface="Segoe UI" panose="020B0502040204020203" pitchFamily="34" charset="0"/>
                <a:ea typeface="Times New Roman" panose="02020603050405020304" pitchFamily="18" charset="0"/>
              </a:rPr>
              <a:t> Équilibrage de la charge : Les interconnexions permettent de mieux équilibrer la charge électrique entre les régions, en ajustant la production en fonction de la demande</a:t>
            </a:r>
          </a:p>
          <a:p>
            <a:pPr marL="342900" lvl="0" indent="-342900">
              <a:buFont typeface="Arial" panose="020B0604020202020204" pitchFamily="34" charset="0"/>
              <a:buChar char="•"/>
              <a:tabLst>
                <a:tab pos="457200" algn="l"/>
              </a:tabLst>
            </a:pPr>
            <a:endParaRPr lang="fr-MA" dirty="0">
              <a:solidFill>
                <a:srgbClr val="374151"/>
              </a:solidFill>
              <a:latin typeface="Segoe UI" panose="020B0502040204020203" pitchFamily="34" charset="0"/>
              <a:ea typeface="Times New Roman" panose="02020603050405020304" pitchFamily="18" charset="0"/>
            </a:endParaRPr>
          </a:p>
          <a:p>
            <a:pPr marL="342900" lvl="0" indent="-342900">
              <a:buFont typeface="Arial" panose="020B0604020202020204" pitchFamily="34" charset="0"/>
              <a:buChar char="•"/>
              <a:tabLst>
                <a:tab pos="457200" algn="l"/>
              </a:tabLst>
            </a:pPr>
            <a:r>
              <a:rPr lang="fr-MA" sz="1800" dirty="0">
                <a:solidFill>
                  <a:srgbClr val="374151"/>
                </a:solidFill>
                <a:effectLst/>
                <a:latin typeface="Segoe UI" panose="020B0502040204020203" pitchFamily="34" charset="0"/>
                <a:ea typeface="Times New Roman" panose="02020603050405020304" pitchFamily="18" charset="0"/>
              </a:rPr>
              <a:t>Diversification des sources d'approvisionnement : Les interconnexions réduisent la dépendance d'un pays ou d'une région à l'égard d'une seule source d'approvisionnement en énergie, ce qui augmente la sécurité énergétique.</a:t>
            </a:r>
            <a:endParaRPr lang="fr-MA" sz="1800" dirty="0">
              <a:effectLst/>
              <a:latin typeface="Times New Roman" panose="02020603050405020304" pitchFamily="18" charset="0"/>
              <a:ea typeface="Times New Roman" panose="02020603050405020304" pitchFamily="18" charset="0"/>
            </a:endParaRPr>
          </a:p>
          <a:p>
            <a:pPr marL="342900" lvl="0" indent="-342900">
              <a:buFont typeface="Arial" panose="020B0604020202020204" pitchFamily="34" charset="0"/>
              <a:buChar char="•"/>
              <a:tabLst>
                <a:tab pos="457200" algn="l"/>
              </a:tabLst>
            </a:pPr>
            <a:endParaRPr lang="fr-MA" sz="1800" dirty="0">
              <a:solidFill>
                <a:srgbClr val="374151"/>
              </a:solidFill>
              <a:effectLst/>
              <a:latin typeface="Segoe UI" panose="020B0502040204020203" pitchFamily="34" charset="0"/>
              <a:ea typeface="Times New Roman" panose="02020603050405020304" pitchFamily="18" charset="0"/>
            </a:endParaRPr>
          </a:p>
        </p:txBody>
      </p:sp>
      <p:sp>
        <p:nvSpPr>
          <p:cNvPr id="18" name="ZoneTexte 17">
            <a:extLst>
              <a:ext uri="{FF2B5EF4-FFF2-40B4-BE49-F238E27FC236}">
                <a16:creationId xmlns:a16="http://schemas.microsoft.com/office/drawing/2014/main" id="{BCCC8A9C-97B1-41C6-AE4F-D135873A543A}"/>
              </a:ext>
            </a:extLst>
          </p:cNvPr>
          <p:cNvSpPr txBox="1"/>
          <p:nvPr/>
        </p:nvSpPr>
        <p:spPr>
          <a:xfrm>
            <a:off x="880691" y="479386"/>
            <a:ext cx="10237366" cy="95410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800" b="1" dirty="0" err="1">
                <a:solidFill>
                  <a:srgbClr val="002060"/>
                </a:solidFill>
                <a:latin typeface="Bahnschrift" panose="020B0502040204020203" pitchFamily="34" charset="0"/>
                <a:cs typeface="Arial" panose="020B0604020202020204" pitchFamily="34" charset="0"/>
              </a:rPr>
              <a:t>Principaux</a:t>
            </a:r>
            <a:r>
              <a:rPr lang="en-US" sz="2800" b="1" dirty="0">
                <a:solidFill>
                  <a:srgbClr val="002060"/>
                </a:solidFill>
                <a:latin typeface="Bahnschrift" panose="020B0502040204020203" pitchFamily="34" charset="0"/>
                <a:cs typeface="Arial" panose="020B0604020202020204" pitchFamily="34" charset="0"/>
              </a:rPr>
              <a:t> impacts des interconnexions sur la transition </a:t>
            </a:r>
            <a:r>
              <a:rPr lang="en-US" sz="2800" b="1" dirty="0" err="1">
                <a:solidFill>
                  <a:srgbClr val="002060"/>
                </a:solidFill>
                <a:latin typeface="Bahnschrift" panose="020B0502040204020203" pitchFamily="34" charset="0"/>
                <a:cs typeface="Arial" panose="020B0604020202020204" pitchFamily="34" charset="0"/>
              </a:rPr>
              <a:t>énergétique</a:t>
            </a:r>
            <a:r>
              <a:rPr lang="en-US" sz="2800" b="1" dirty="0">
                <a:solidFill>
                  <a:srgbClr val="002060"/>
                </a:solidFill>
                <a:latin typeface="Bahnschrift" panose="020B0502040204020203" pitchFamily="34" charset="0"/>
                <a:cs typeface="Arial" panose="020B0604020202020204" pitchFamily="34" charset="0"/>
              </a:rPr>
              <a:t>    </a:t>
            </a:r>
          </a:p>
        </p:txBody>
      </p:sp>
      <p:sp>
        <p:nvSpPr>
          <p:cNvPr id="13" name="Flèche : pentagone 12">
            <a:extLst>
              <a:ext uri="{FF2B5EF4-FFF2-40B4-BE49-F238E27FC236}">
                <a16:creationId xmlns:a16="http://schemas.microsoft.com/office/drawing/2014/main" id="{AAC54BEC-1947-745D-A51B-15FBEB064429}"/>
              </a:ext>
            </a:extLst>
          </p:cNvPr>
          <p:cNvSpPr/>
          <p:nvPr/>
        </p:nvSpPr>
        <p:spPr>
          <a:xfrm>
            <a:off x="-879" y="427484"/>
            <a:ext cx="762537" cy="707886"/>
          </a:xfrm>
          <a:prstGeom prst="homePlate">
            <a:avLst/>
          </a:prstGeom>
          <a:gradFill flip="none" rotWithShape="1">
            <a:gsLst>
              <a:gs pos="0">
                <a:srgbClr val="2F2B78">
                  <a:tint val="66000"/>
                  <a:satMod val="160000"/>
                </a:srgbClr>
              </a:gs>
              <a:gs pos="50000">
                <a:srgbClr val="2F2B78">
                  <a:tint val="44500"/>
                  <a:satMod val="160000"/>
                </a:srgbClr>
              </a:gs>
              <a:gs pos="100000">
                <a:srgbClr val="2F2B78">
                  <a:tint val="23500"/>
                  <a:satMod val="160000"/>
                </a:srgb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spc="-50" dirty="0">
              <a:solidFill>
                <a:srgbClr val="E86837"/>
              </a:solidFill>
              <a:ea typeface="+mj-ea"/>
              <a:cs typeface="+mj-cs"/>
            </a:endParaRPr>
          </a:p>
        </p:txBody>
      </p:sp>
    </p:spTree>
    <p:extLst>
      <p:ext uri="{BB962C8B-B14F-4D97-AF65-F5344CB8AC3E}">
        <p14:creationId xmlns:p14="http://schemas.microsoft.com/office/powerpoint/2010/main" val="20023732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7" descr="Fond Abstrait Blanc">
            <a:extLst>
              <a:ext uri="{FF2B5EF4-FFF2-40B4-BE49-F238E27FC236}">
                <a16:creationId xmlns:a16="http://schemas.microsoft.com/office/drawing/2014/main" id="{07F76280-1E07-1A13-5B60-12CF248A96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2778793" y="-2746745"/>
            <a:ext cx="6666466" cy="12159954"/>
          </a:xfrm>
          <a:prstGeom prst="rect">
            <a:avLst/>
          </a:prstGeom>
          <a:noFill/>
          <a:extLst>
            <a:ext uri="{909E8E84-426E-40DD-AFC4-6F175D3DCCD1}">
              <a14:hiddenFill xmlns:a14="http://schemas.microsoft.com/office/drawing/2010/main">
                <a:solidFill>
                  <a:srgbClr val="FFFFFF"/>
                </a:solidFill>
              </a14:hiddenFill>
            </a:ext>
          </a:extLst>
        </p:spPr>
      </p:pic>
      <p:sp>
        <p:nvSpPr>
          <p:cNvPr id="10" name="ZoneTexte 9">
            <a:extLst>
              <a:ext uri="{FF2B5EF4-FFF2-40B4-BE49-F238E27FC236}">
                <a16:creationId xmlns:a16="http://schemas.microsoft.com/office/drawing/2014/main" id="{8B23B7F2-960F-46BE-BB48-98B5382EC82B}"/>
              </a:ext>
            </a:extLst>
          </p:cNvPr>
          <p:cNvSpPr txBox="1"/>
          <p:nvPr/>
        </p:nvSpPr>
        <p:spPr>
          <a:xfrm>
            <a:off x="380389" y="1153093"/>
            <a:ext cx="11524831" cy="4247317"/>
          </a:xfrm>
          <a:prstGeom prst="rect">
            <a:avLst/>
          </a:prstGeom>
          <a:noFill/>
        </p:spPr>
        <p:txBody>
          <a:bodyPr wrap="square" rtlCol="0">
            <a:spAutoFit/>
          </a:bodyPr>
          <a:lstStyle/>
          <a:p>
            <a:pPr marL="342900" lvl="0" indent="-342900">
              <a:buFont typeface="Arial" panose="020B0604020202020204" pitchFamily="34" charset="0"/>
              <a:buChar char="•"/>
              <a:tabLst>
                <a:tab pos="457200" algn="l"/>
              </a:tabLst>
            </a:pPr>
            <a:endParaRPr lang="fr-MA" sz="1800" dirty="0">
              <a:solidFill>
                <a:srgbClr val="374151"/>
              </a:solidFill>
              <a:effectLst/>
              <a:latin typeface="Segoe UI" panose="020B0502040204020203" pitchFamily="34" charset="0"/>
              <a:ea typeface="Times New Roman" panose="02020603050405020304" pitchFamily="18" charset="0"/>
            </a:endParaRPr>
          </a:p>
          <a:p>
            <a:pPr marL="342900" lvl="0" indent="-342900">
              <a:buFont typeface="Wingdings" panose="05000000000000000000" pitchFamily="2" charset="2"/>
              <a:buChar char="v"/>
              <a:tabLst>
                <a:tab pos="457200" algn="l"/>
              </a:tabLst>
            </a:pPr>
            <a:r>
              <a:rPr lang="fr-MA" sz="1800" b="1" dirty="0">
                <a:solidFill>
                  <a:srgbClr val="374151"/>
                </a:solidFill>
                <a:effectLst/>
                <a:latin typeface="Segoe UI" panose="020B0502040204020203" pitchFamily="34" charset="0"/>
                <a:ea typeface="Times New Roman" panose="02020603050405020304" pitchFamily="18" charset="0"/>
              </a:rPr>
              <a:t>Optimisation des ressources </a:t>
            </a:r>
            <a:r>
              <a:rPr lang="fr-MA" sz="1800" dirty="0">
                <a:solidFill>
                  <a:srgbClr val="374151"/>
                </a:solidFill>
                <a:effectLst/>
                <a:latin typeface="Segoe UI" panose="020B0502040204020203" pitchFamily="34" charset="0"/>
                <a:ea typeface="Times New Roman" panose="02020603050405020304" pitchFamily="18" charset="0"/>
              </a:rPr>
              <a:t> </a:t>
            </a:r>
          </a:p>
          <a:p>
            <a:pPr marL="342900" lvl="0" indent="-342900">
              <a:buFont typeface="Wingdings" panose="05000000000000000000" pitchFamily="2" charset="2"/>
              <a:buChar char="v"/>
              <a:tabLst>
                <a:tab pos="457200" algn="l"/>
              </a:tabLst>
            </a:pPr>
            <a:endParaRPr lang="fr-MA" dirty="0">
              <a:solidFill>
                <a:srgbClr val="374151"/>
              </a:solidFill>
              <a:latin typeface="Segoe UI" panose="020B0502040204020203" pitchFamily="34" charset="0"/>
              <a:ea typeface="Times New Roman" panose="02020603050405020304" pitchFamily="18" charset="0"/>
            </a:endParaRPr>
          </a:p>
          <a:p>
            <a:pPr marL="342900" lvl="0" indent="-342900">
              <a:buFont typeface="Wingdings" panose="05000000000000000000" pitchFamily="2" charset="2"/>
              <a:buChar char="v"/>
              <a:tabLst>
                <a:tab pos="457200" algn="l"/>
              </a:tabLst>
            </a:pPr>
            <a:endParaRPr lang="fr-MA" sz="1800" dirty="0">
              <a:effectLst/>
              <a:latin typeface="Times New Roman" panose="02020603050405020304" pitchFamily="18" charset="0"/>
              <a:ea typeface="Times New Roman" panose="02020603050405020304" pitchFamily="18" charset="0"/>
            </a:endParaRPr>
          </a:p>
          <a:p>
            <a:pPr marL="342900" lvl="0" indent="-342900">
              <a:buFont typeface="Wingdings" panose="05000000000000000000" pitchFamily="2" charset="2"/>
              <a:buChar char="v"/>
              <a:tabLst>
                <a:tab pos="457200" algn="l"/>
              </a:tabLst>
            </a:pPr>
            <a:r>
              <a:rPr lang="fr-MA" sz="1800" b="1" dirty="0">
                <a:solidFill>
                  <a:srgbClr val="374151"/>
                </a:solidFill>
                <a:effectLst/>
                <a:latin typeface="Segoe UI" panose="020B0502040204020203" pitchFamily="34" charset="0"/>
                <a:ea typeface="Times New Roman" panose="02020603050405020304" pitchFamily="18" charset="0"/>
              </a:rPr>
              <a:t>Intégration des énergies renouvelables :</a:t>
            </a:r>
            <a:r>
              <a:rPr lang="fr-MA" sz="1800" dirty="0">
                <a:solidFill>
                  <a:srgbClr val="374151"/>
                </a:solidFill>
                <a:effectLst/>
                <a:latin typeface="Segoe UI" panose="020B0502040204020203" pitchFamily="34" charset="0"/>
                <a:ea typeface="Times New Roman" panose="02020603050405020304" pitchFamily="18" charset="0"/>
              </a:rPr>
              <a:t> </a:t>
            </a:r>
          </a:p>
          <a:p>
            <a:pPr marL="342900" lvl="0" indent="-342900">
              <a:buFont typeface="Wingdings" panose="05000000000000000000" pitchFamily="2" charset="2"/>
              <a:buChar char="v"/>
              <a:tabLst>
                <a:tab pos="457200" algn="l"/>
              </a:tabLst>
            </a:pPr>
            <a:endParaRPr lang="fr-MA" sz="1800" dirty="0">
              <a:effectLst/>
              <a:latin typeface="Times New Roman" panose="02020603050405020304" pitchFamily="18" charset="0"/>
              <a:ea typeface="Times New Roman" panose="02020603050405020304" pitchFamily="18" charset="0"/>
            </a:endParaRPr>
          </a:p>
          <a:p>
            <a:pPr marL="342900" lvl="0" indent="-342900">
              <a:buFont typeface="Wingdings" panose="05000000000000000000" pitchFamily="2" charset="2"/>
              <a:buChar char="v"/>
              <a:tabLst>
                <a:tab pos="457200" algn="l"/>
              </a:tabLst>
            </a:pPr>
            <a:r>
              <a:rPr lang="fr-MA" sz="1800" b="1" dirty="0">
                <a:solidFill>
                  <a:srgbClr val="374151"/>
                </a:solidFill>
                <a:effectLst/>
                <a:latin typeface="Segoe UI" panose="020B0502040204020203" pitchFamily="34" charset="0"/>
                <a:ea typeface="Times New Roman" panose="02020603050405020304" pitchFamily="18" charset="0"/>
              </a:rPr>
              <a:t>Stabilité du réseau </a:t>
            </a:r>
            <a:endParaRPr lang="fr-MA" sz="1800" dirty="0">
              <a:solidFill>
                <a:srgbClr val="374151"/>
              </a:solidFill>
              <a:effectLst/>
              <a:latin typeface="Segoe UI" panose="020B0502040204020203" pitchFamily="34" charset="0"/>
              <a:ea typeface="Times New Roman" panose="02020603050405020304" pitchFamily="18" charset="0"/>
            </a:endParaRPr>
          </a:p>
          <a:p>
            <a:pPr marL="342900" lvl="0" indent="-342900">
              <a:buFont typeface="Wingdings" panose="05000000000000000000" pitchFamily="2" charset="2"/>
              <a:buChar char="v"/>
              <a:tabLst>
                <a:tab pos="457200" algn="l"/>
              </a:tabLst>
            </a:pPr>
            <a:endParaRPr lang="fr-MA" sz="1800" dirty="0">
              <a:effectLst/>
              <a:latin typeface="Times New Roman" panose="02020603050405020304" pitchFamily="18" charset="0"/>
              <a:ea typeface="Times New Roman" panose="02020603050405020304" pitchFamily="18" charset="0"/>
            </a:endParaRPr>
          </a:p>
          <a:p>
            <a:pPr marL="342900" lvl="0" indent="-342900">
              <a:buFont typeface="Wingdings" panose="05000000000000000000" pitchFamily="2" charset="2"/>
              <a:buChar char="v"/>
              <a:tabLst>
                <a:tab pos="457200" algn="l"/>
              </a:tabLst>
            </a:pPr>
            <a:r>
              <a:rPr lang="fr-MA" sz="1800" b="1" dirty="0">
                <a:solidFill>
                  <a:srgbClr val="374151"/>
                </a:solidFill>
                <a:effectLst/>
                <a:latin typeface="Segoe UI" panose="020B0502040204020203" pitchFamily="34" charset="0"/>
                <a:ea typeface="Times New Roman" panose="02020603050405020304" pitchFamily="18" charset="0"/>
              </a:rPr>
              <a:t>Sécurité de l'approvisionnement </a:t>
            </a:r>
            <a:r>
              <a:rPr lang="fr-MA" sz="1800" dirty="0">
                <a:solidFill>
                  <a:srgbClr val="374151"/>
                </a:solidFill>
                <a:effectLst/>
                <a:latin typeface="Segoe UI" panose="020B0502040204020203" pitchFamily="34" charset="0"/>
                <a:ea typeface="Times New Roman" panose="02020603050405020304" pitchFamily="18" charset="0"/>
              </a:rPr>
              <a:t> </a:t>
            </a:r>
          </a:p>
          <a:p>
            <a:pPr marL="342900" lvl="0" indent="-342900">
              <a:buFont typeface="Wingdings" panose="05000000000000000000" pitchFamily="2" charset="2"/>
              <a:buChar char="v"/>
              <a:tabLst>
                <a:tab pos="457200" algn="l"/>
              </a:tabLst>
            </a:pPr>
            <a:endParaRPr lang="fr-MA" sz="1800" dirty="0">
              <a:effectLst/>
              <a:latin typeface="Times New Roman" panose="02020603050405020304" pitchFamily="18" charset="0"/>
              <a:ea typeface="Times New Roman" panose="02020603050405020304" pitchFamily="18" charset="0"/>
            </a:endParaRPr>
          </a:p>
          <a:p>
            <a:pPr marL="342900" lvl="0" indent="-342900">
              <a:buFont typeface="Wingdings" panose="05000000000000000000" pitchFamily="2" charset="2"/>
              <a:buChar char="v"/>
              <a:tabLst>
                <a:tab pos="457200" algn="l"/>
              </a:tabLst>
            </a:pPr>
            <a:r>
              <a:rPr lang="fr-MA" sz="1800" b="1" dirty="0">
                <a:solidFill>
                  <a:srgbClr val="374151"/>
                </a:solidFill>
                <a:effectLst/>
                <a:latin typeface="Segoe UI" panose="020B0502040204020203" pitchFamily="34" charset="0"/>
                <a:ea typeface="Times New Roman" panose="02020603050405020304" pitchFamily="18" charset="0"/>
              </a:rPr>
              <a:t>Coopération régionale </a:t>
            </a:r>
            <a:endParaRPr lang="fr-MA" b="1" dirty="0">
              <a:solidFill>
                <a:srgbClr val="374151"/>
              </a:solidFill>
              <a:latin typeface="Segoe UI" panose="020B0502040204020203" pitchFamily="34" charset="0"/>
              <a:ea typeface="Times New Roman" panose="02020603050405020304" pitchFamily="18" charset="0"/>
            </a:endParaRPr>
          </a:p>
          <a:p>
            <a:pPr marL="342900" lvl="0" indent="-342900">
              <a:buFont typeface="Wingdings" panose="05000000000000000000" pitchFamily="2" charset="2"/>
              <a:buChar char="v"/>
              <a:tabLst>
                <a:tab pos="457200" algn="l"/>
              </a:tabLst>
            </a:pPr>
            <a:endParaRPr lang="fr-MA" sz="1800" dirty="0">
              <a:effectLst/>
              <a:latin typeface="Times New Roman" panose="02020603050405020304" pitchFamily="18" charset="0"/>
              <a:ea typeface="Times New Roman" panose="02020603050405020304" pitchFamily="18" charset="0"/>
            </a:endParaRPr>
          </a:p>
          <a:p>
            <a:pPr marL="342900" lvl="0" indent="-342900">
              <a:buFont typeface="Wingdings" panose="05000000000000000000" pitchFamily="2" charset="2"/>
              <a:buChar char="v"/>
              <a:tabLst>
                <a:tab pos="457200" algn="l"/>
              </a:tabLst>
            </a:pPr>
            <a:r>
              <a:rPr lang="fr-MA" sz="1800" b="1" dirty="0">
                <a:solidFill>
                  <a:srgbClr val="374151"/>
                </a:solidFill>
                <a:effectLst/>
                <a:latin typeface="Segoe UI" panose="020B0502040204020203" pitchFamily="34" charset="0"/>
                <a:ea typeface="Times New Roman" panose="02020603050405020304" pitchFamily="18" charset="0"/>
              </a:rPr>
              <a:t>Réduction des coûts </a:t>
            </a:r>
            <a:endParaRPr lang="fr-MA" sz="1800" dirty="0">
              <a:effectLst/>
              <a:latin typeface="Times New Roman" panose="02020603050405020304" pitchFamily="18" charset="0"/>
              <a:ea typeface="Times New Roman" panose="02020603050405020304" pitchFamily="18" charset="0"/>
            </a:endParaRPr>
          </a:p>
          <a:p>
            <a:pPr marL="342900" indent="-342900">
              <a:buFont typeface="Wingdings" panose="05000000000000000000" pitchFamily="2" charset="2"/>
              <a:buChar char="v"/>
              <a:tabLst>
                <a:tab pos="457200" algn="l"/>
              </a:tabLst>
            </a:pPr>
            <a:endParaRPr lang="fr-MA" dirty="0">
              <a:solidFill>
                <a:srgbClr val="374151"/>
              </a:solidFill>
              <a:latin typeface="Segoe UI" panose="020B0502040204020203" pitchFamily="34" charset="0"/>
              <a:ea typeface="Times New Roman" panose="02020603050405020304" pitchFamily="18" charset="0"/>
            </a:endParaRPr>
          </a:p>
          <a:p>
            <a:pPr>
              <a:spcAft>
                <a:spcPts val="1500"/>
              </a:spcAft>
            </a:pPr>
            <a:endParaRPr lang="fr-MA" sz="1800" dirty="0">
              <a:effectLst/>
              <a:latin typeface="Times New Roman" panose="02020603050405020304" pitchFamily="18" charset="0"/>
              <a:ea typeface="Times New Roman" panose="02020603050405020304" pitchFamily="18" charset="0"/>
            </a:endParaRPr>
          </a:p>
        </p:txBody>
      </p:sp>
      <p:sp>
        <p:nvSpPr>
          <p:cNvPr id="15" name="Rectangle 14">
            <a:extLst>
              <a:ext uri="{FF2B5EF4-FFF2-40B4-BE49-F238E27FC236}">
                <a16:creationId xmlns:a16="http://schemas.microsoft.com/office/drawing/2014/main" id="{D2A6B3EF-E871-4548-B20E-4AE5DE468FDC}"/>
              </a:ext>
            </a:extLst>
          </p:cNvPr>
          <p:cNvSpPr/>
          <p:nvPr/>
        </p:nvSpPr>
        <p:spPr>
          <a:xfrm>
            <a:off x="8893629" y="5933636"/>
            <a:ext cx="1306285" cy="684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8" name="ZoneTexte 17">
            <a:extLst>
              <a:ext uri="{FF2B5EF4-FFF2-40B4-BE49-F238E27FC236}">
                <a16:creationId xmlns:a16="http://schemas.microsoft.com/office/drawing/2014/main" id="{BCCC8A9C-97B1-41C6-AE4F-D135873A543A}"/>
              </a:ext>
            </a:extLst>
          </p:cNvPr>
          <p:cNvSpPr txBox="1"/>
          <p:nvPr/>
        </p:nvSpPr>
        <p:spPr>
          <a:xfrm>
            <a:off x="880691" y="479386"/>
            <a:ext cx="10237366"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800" b="1" dirty="0">
                <a:solidFill>
                  <a:srgbClr val="002060"/>
                </a:solidFill>
                <a:latin typeface="Bahnschrift" panose="020B0502040204020203" pitchFamily="34" charset="0"/>
                <a:cs typeface="Arial" panose="020B0604020202020204" pitchFamily="34" charset="0"/>
              </a:rPr>
              <a:t> Points forts des interconnexions </a:t>
            </a:r>
            <a:r>
              <a:rPr lang="en-US" sz="2800" b="1" dirty="0" err="1">
                <a:solidFill>
                  <a:srgbClr val="002060"/>
                </a:solidFill>
                <a:latin typeface="Bahnschrift" panose="020B0502040204020203" pitchFamily="34" charset="0"/>
                <a:cs typeface="Arial" panose="020B0604020202020204" pitchFamily="34" charset="0"/>
              </a:rPr>
              <a:t>électriques</a:t>
            </a:r>
            <a:r>
              <a:rPr lang="en-US" sz="2800" b="1" dirty="0">
                <a:solidFill>
                  <a:srgbClr val="002060"/>
                </a:solidFill>
                <a:latin typeface="Bahnschrift" panose="020B0502040204020203" pitchFamily="34" charset="0"/>
                <a:cs typeface="Arial" panose="020B0604020202020204" pitchFamily="34" charset="0"/>
              </a:rPr>
              <a:t>   </a:t>
            </a:r>
          </a:p>
        </p:txBody>
      </p:sp>
      <p:sp>
        <p:nvSpPr>
          <p:cNvPr id="12" name="Rectangle 11">
            <a:extLst>
              <a:ext uri="{FF2B5EF4-FFF2-40B4-BE49-F238E27FC236}">
                <a16:creationId xmlns:a16="http://schemas.microsoft.com/office/drawing/2014/main" id="{A6720912-7DD6-3FC8-2661-78CFB3B2AF81}"/>
              </a:ext>
            </a:extLst>
          </p:cNvPr>
          <p:cNvSpPr/>
          <p:nvPr/>
        </p:nvSpPr>
        <p:spPr>
          <a:xfrm>
            <a:off x="0" y="6650246"/>
            <a:ext cx="12192000" cy="207754"/>
          </a:xfrm>
          <a:prstGeom prst="rect">
            <a:avLst/>
          </a:prstGeom>
          <a:solidFill>
            <a:srgbClr val="2F2B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lèche : pentagone 12">
            <a:extLst>
              <a:ext uri="{FF2B5EF4-FFF2-40B4-BE49-F238E27FC236}">
                <a16:creationId xmlns:a16="http://schemas.microsoft.com/office/drawing/2014/main" id="{AAC54BEC-1947-745D-A51B-15FBEB064429}"/>
              </a:ext>
            </a:extLst>
          </p:cNvPr>
          <p:cNvSpPr/>
          <p:nvPr/>
        </p:nvSpPr>
        <p:spPr>
          <a:xfrm>
            <a:off x="-879" y="427484"/>
            <a:ext cx="762537" cy="707886"/>
          </a:xfrm>
          <a:prstGeom prst="homePlate">
            <a:avLst/>
          </a:prstGeom>
          <a:gradFill flip="none" rotWithShape="1">
            <a:gsLst>
              <a:gs pos="0">
                <a:srgbClr val="2F2B78">
                  <a:tint val="66000"/>
                  <a:satMod val="160000"/>
                </a:srgbClr>
              </a:gs>
              <a:gs pos="50000">
                <a:srgbClr val="2F2B78">
                  <a:tint val="44500"/>
                  <a:satMod val="160000"/>
                </a:srgbClr>
              </a:gs>
              <a:gs pos="100000">
                <a:srgbClr val="2F2B78">
                  <a:tint val="23500"/>
                  <a:satMod val="160000"/>
                </a:srgb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spc="-50" dirty="0">
              <a:solidFill>
                <a:srgbClr val="E86837"/>
              </a:solidFill>
              <a:ea typeface="+mj-ea"/>
              <a:cs typeface="+mj-cs"/>
            </a:endParaRPr>
          </a:p>
        </p:txBody>
      </p:sp>
    </p:spTree>
    <p:extLst>
      <p:ext uri="{BB962C8B-B14F-4D97-AF65-F5344CB8AC3E}">
        <p14:creationId xmlns:p14="http://schemas.microsoft.com/office/powerpoint/2010/main" val="9587007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7" descr="Fond Abstrait Blanc">
            <a:extLst>
              <a:ext uri="{FF2B5EF4-FFF2-40B4-BE49-F238E27FC236}">
                <a16:creationId xmlns:a16="http://schemas.microsoft.com/office/drawing/2014/main" id="{07F76280-1E07-1A13-5B60-12CF248A96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2778793" y="-2746745"/>
            <a:ext cx="6666466" cy="12159954"/>
          </a:xfrm>
          <a:prstGeom prst="rect">
            <a:avLst/>
          </a:prstGeom>
          <a:noFill/>
          <a:extLst>
            <a:ext uri="{909E8E84-426E-40DD-AFC4-6F175D3DCCD1}">
              <a14:hiddenFill xmlns:a14="http://schemas.microsoft.com/office/drawing/2010/main">
                <a:solidFill>
                  <a:srgbClr val="FFFFFF"/>
                </a:solidFill>
              </a14:hiddenFill>
            </a:ext>
          </a:extLst>
        </p:spPr>
      </p:pic>
      <p:sp>
        <p:nvSpPr>
          <p:cNvPr id="10" name="ZoneTexte 9">
            <a:extLst>
              <a:ext uri="{FF2B5EF4-FFF2-40B4-BE49-F238E27FC236}">
                <a16:creationId xmlns:a16="http://schemas.microsoft.com/office/drawing/2014/main" id="{8B23B7F2-960F-46BE-BB48-98B5382EC82B}"/>
              </a:ext>
            </a:extLst>
          </p:cNvPr>
          <p:cNvSpPr txBox="1"/>
          <p:nvPr/>
        </p:nvSpPr>
        <p:spPr>
          <a:xfrm>
            <a:off x="380389" y="1153093"/>
            <a:ext cx="11524831" cy="3162404"/>
          </a:xfrm>
          <a:prstGeom prst="rect">
            <a:avLst/>
          </a:prstGeom>
          <a:noFill/>
        </p:spPr>
        <p:txBody>
          <a:bodyPr wrap="square" rtlCol="0">
            <a:spAutoFit/>
          </a:bodyPr>
          <a:lstStyle/>
          <a:p>
            <a:pPr marL="342900" lvl="0" indent="-342900">
              <a:buFont typeface="Arial" panose="020B0604020202020204" pitchFamily="34" charset="0"/>
              <a:buChar char="•"/>
              <a:tabLst>
                <a:tab pos="457200" algn="l"/>
              </a:tabLst>
            </a:pPr>
            <a:endParaRPr lang="fr-MA" sz="1800" dirty="0">
              <a:solidFill>
                <a:srgbClr val="374151"/>
              </a:solidFill>
              <a:effectLst/>
              <a:latin typeface="Segoe UI" panose="020B0502040204020203" pitchFamily="34" charset="0"/>
              <a:ea typeface="Times New Roman" panose="02020603050405020304" pitchFamily="18" charset="0"/>
            </a:endParaRPr>
          </a:p>
          <a:p>
            <a:pPr marL="342900" indent="-342900">
              <a:buFont typeface="Arial" panose="020B0604020202020204" pitchFamily="34" charset="0"/>
              <a:buChar char="•"/>
              <a:tabLst>
                <a:tab pos="457200" algn="l"/>
              </a:tabLst>
            </a:pPr>
            <a:endParaRPr lang="fr-MA" dirty="0">
              <a:solidFill>
                <a:srgbClr val="374151"/>
              </a:solidFill>
              <a:latin typeface="Segoe UI" panose="020B0502040204020203" pitchFamily="34" charset="0"/>
              <a:ea typeface="Times New Roman" panose="02020603050405020304" pitchFamily="18" charset="0"/>
            </a:endParaRPr>
          </a:p>
          <a:p>
            <a:pPr>
              <a:spcAft>
                <a:spcPts val="1500"/>
              </a:spcAft>
            </a:pPr>
            <a:r>
              <a:rPr lang="fr-MA" sz="1800" kern="0" dirty="0">
                <a:effectLst/>
                <a:latin typeface="Segoe UI" panose="020B0502040204020203" pitchFamily="34" charset="0"/>
                <a:ea typeface="Times New Roman" panose="02020603050405020304" pitchFamily="18" charset="0"/>
              </a:rPr>
              <a:t>Les interconnexions électriques sont des infrastructures techniques complexes qui nécessitent une planification minutieuse et une expertise technique. Les normes de compatibilité et de sécurité doivent être respectées</a:t>
            </a:r>
          </a:p>
          <a:p>
            <a:pPr>
              <a:spcAft>
                <a:spcPts val="1500"/>
              </a:spcAft>
            </a:pPr>
            <a:endParaRPr lang="fr-MA" kern="0" dirty="0">
              <a:latin typeface="Segoe UI" panose="020B0502040204020203" pitchFamily="34" charset="0"/>
              <a:ea typeface="Times New Roman" panose="02020603050405020304" pitchFamily="18" charset="0"/>
            </a:endParaRPr>
          </a:p>
          <a:p>
            <a:pPr>
              <a:spcAft>
                <a:spcPts val="1500"/>
              </a:spcAft>
            </a:pPr>
            <a:r>
              <a:rPr lang="fr-MA" sz="1800" kern="0" dirty="0">
                <a:effectLst/>
                <a:latin typeface="Segoe UI" panose="020B0502040204020203" pitchFamily="34" charset="0"/>
                <a:ea typeface="Times New Roman" panose="02020603050405020304" pitchFamily="18" charset="0"/>
                <a:cs typeface="Times New Roman" panose="02020603050405020304" pitchFamily="18" charset="0"/>
              </a:rPr>
              <a:t>Les interconnexions électriques sont confrontées à des défis importants, allant des investissements élevés à la réglementation internationale complexe. Cependant, en surmontant ces obstacles, elles peuvent apporter d'énormes avantages en matière de durabilité, de stabilité du réseau et de transition énergétique.</a:t>
            </a:r>
            <a:endParaRPr lang="fr-MA" sz="1800" kern="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500"/>
              </a:spcAft>
            </a:pPr>
            <a:endParaRPr lang="fr-MA" sz="1800" dirty="0">
              <a:effectLst/>
              <a:latin typeface="Times New Roman" panose="02020603050405020304" pitchFamily="18" charset="0"/>
              <a:ea typeface="Times New Roman" panose="02020603050405020304" pitchFamily="18" charset="0"/>
            </a:endParaRPr>
          </a:p>
        </p:txBody>
      </p:sp>
      <p:sp>
        <p:nvSpPr>
          <p:cNvPr id="15" name="Rectangle 14">
            <a:extLst>
              <a:ext uri="{FF2B5EF4-FFF2-40B4-BE49-F238E27FC236}">
                <a16:creationId xmlns:a16="http://schemas.microsoft.com/office/drawing/2014/main" id="{D2A6B3EF-E871-4548-B20E-4AE5DE468FDC}"/>
              </a:ext>
            </a:extLst>
          </p:cNvPr>
          <p:cNvSpPr/>
          <p:nvPr/>
        </p:nvSpPr>
        <p:spPr>
          <a:xfrm>
            <a:off x="8893629" y="5933636"/>
            <a:ext cx="1306285" cy="684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8" name="ZoneTexte 17">
            <a:extLst>
              <a:ext uri="{FF2B5EF4-FFF2-40B4-BE49-F238E27FC236}">
                <a16:creationId xmlns:a16="http://schemas.microsoft.com/office/drawing/2014/main" id="{BCCC8A9C-97B1-41C6-AE4F-D135873A543A}"/>
              </a:ext>
            </a:extLst>
          </p:cNvPr>
          <p:cNvSpPr txBox="1"/>
          <p:nvPr/>
        </p:nvSpPr>
        <p:spPr>
          <a:xfrm>
            <a:off x="880691" y="479386"/>
            <a:ext cx="10237366"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800" b="1" dirty="0">
                <a:solidFill>
                  <a:srgbClr val="002060"/>
                </a:solidFill>
                <a:latin typeface="Bahnschrift" panose="020B0502040204020203" pitchFamily="34" charset="0"/>
                <a:cs typeface="Arial" panose="020B0604020202020204" pitchFamily="34" charset="0"/>
              </a:rPr>
              <a:t> </a:t>
            </a:r>
            <a:r>
              <a:rPr lang="en-US" sz="2800" b="1" dirty="0" err="1">
                <a:solidFill>
                  <a:srgbClr val="002060"/>
                </a:solidFill>
                <a:latin typeface="Bahnschrift" panose="020B0502040204020203" pitchFamily="34" charset="0"/>
                <a:cs typeface="Arial" panose="020B0604020202020204" pitchFamily="34" charset="0"/>
              </a:rPr>
              <a:t>Complexité</a:t>
            </a:r>
            <a:r>
              <a:rPr lang="en-US" sz="2800" b="1" dirty="0">
                <a:solidFill>
                  <a:srgbClr val="002060"/>
                </a:solidFill>
                <a:latin typeface="Bahnschrift" panose="020B0502040204020203" pitchFamily="34" charset="0"/>
                <a:cs typeface="Arial" panose="020B0604020202020204" pitchFamily="34" charset="0"/>
              </a:rPr>
              <a:t> Technique des interconnexions </a:t>
            </a:r>
            <a:r>
              <a:rPr lang="en-US" sz="2800" b="1" dirty="0" err="1">
                <a:solidFill>
                  <a:srgbClr val="002060"/>
                </a:solidFill>
                <a:latin typeface="Bahnschrift" panose="020B0502040204020203" pitchFamily="34" charset="0"/>
                <a:cs typeface="Arial" panose="020B0604020202020204" pitchFamily="34" charset="0"/>
              </a:rPr>
              <a:t>électriques</a:t>
            </a:r>
            <a:r>
              <a:rPr lang="en-US" sz="2800" b="1" dirty="0">
                <a:solidFill>
                  <a:srgbClr val="002060"/>
                </a:solidFill>
                <a:latin typeface="Bahnschrift" panose="020B0502040204020203" pitchFamily="34" charset="0"/>
                <a:cs typeface="Arial" panose="020B0604020202020204" pitchFamily="34" charset="0"/>
              </a:rPr>
              <a:t>   </a:t>
            </a:r>
          </a:p>
        </p:txBody>
      </p:sp>
      <p:sp>
        <p:nvSpPr>
          <p:cNvPr id="12" name="Rectangle 11">
            <a:extLst>
              <a:ext uri="{FF2B5EF4-FFF2-40B4-BE49-F238E27FC236}">
                <a16:creationId xmlns:a16="http://schemas.microsoft.com/office/drawing/2014/main" id="{A6720912-7DD6-3FC8-2661-78CFB3B2AF81}"/>
              </a:ext>
            </a:extLst>
          </p:cNvPr>
          <p:cNvSpPr/>
          <p:nvPr/>
        </p:nvSpPr>
        <p:spPr>
          <a:xfrm>
            <a:off x="0" y="6650246"/>
            <a:ext cx="12192000" cy="207754"/>
          </a:xfrm>
          <a:prstGeom prst="rect">
            <a:avLst/>
          </a:prstGeom>
          <a:solidFill>
            <a:srgbClr val="2F2B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lèche : pentagone 12">
            <a:extLst>
              <a:ext uri="{FF2B5EF4-FFF2-40B4-BE49-F238E27FC236}">
                <a16:creationId xmlns:a16="http://schemas.microsoft.com/office/drawing/2014/main" id="{AAC54BEC-1947-745D-A51B-15FBEB064429}"/>
              </a:ext>
            </a:extLst>
          </p:cNvPr>
          <p:cNvSpPr/>
          <p:nvPr/>
        </p:nvSpPr>
        <p:spPr>
          <a:xfrm>
            <a:off x="-879" y="427484"/>
            <a:ext cx="762537" cy="707886"/>
          </a:xfrm>
          <a:prstGeom prst="homePlate">
            <a:avLst/>
          </a:prstGeom>
          <a:gradFill flip="none" rotWithShape="1">
            <a:gsLst>
              <a:gs pos="0">
                <a:srgbClr val="2F2B78">
                  <a:tint val="66000"/>
                  <a:satMod val="160000"/>
                </a:srgbClr>
              </a:gs>
              <a:gs pos="50000">
                <a:srgbClr val="2F2B78">
                  <a:tint val="44500"/>
                  <a:satMod val="160000"/>
                </a:srgbClr>
              </a:gs>
              <a:gs pos="100000">
                <a:srgbClr val="2F2B78">
                  <a:tint val="23500"/>
                  <a:satMod val="160000"/>
                </a:srgb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spc="-50" dirty="0">
              <a:solidFill>
                <a:srgbClr val="E86837"/>
              </a:solidFill>
              <a:ea typeface="+mj-ea"/>
              <a:cs typeface="+mj-cs"/>
            </a:endParaRPr>
          </a:p>
        </p:txBody>
      </p:sp>
    </p:spTree>
    <p:extLst>
      <p:ext uri="{BB962C8B-B14F-4D97-AF65-F5344CB8AC3E}">
        <p14:creationId xmlns:p14="http://schemas.microsoft.com/office/powerpoint/2010/main" val="37438874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e 85">
            <a:extLst>
              <a:ext uri="{FF2B5EF4-FFF2-40B4-BE49-F238E27FC236}">
                <a16:creationId xmlns:a16="http://schemas.microsoft.com/office/drawing/2014/main" id="{105C5230-6057-404F-BEF7-20D60B1ED9F6}"/>
              </a:ext>
            </a:extLst>
          </p:cNvPr>
          <p:cNvGrpSpPr>
            <a:grpSpLocks/>
          </p:cNvGrpSpPr>
          <p:nvPr/>
        </p:nvGrpSpPr>
        <p:grpSpPr bwMode="auto">
          <a:xfrm>
            <a:off x="3890894" y="1534464"/>
            <a:ext cx="4009073" cy="4391681"/>
            <a:chOff x="2776895" y="1194171"/>
            <a:chExt cx="4547817" cy="4571140"/>
          </a:xfrm>
        </p:grpSpPr>
        <p:sp>
          <p:nvSpPr>
            <p:cNvPr id="17" name="ZoneTexte 86">
              <a:extLst>
                <a:ext uri="{FF2B5EF4-FFF2-40B4-BE49-F238E27FC236}">
                  <a16:creationId xmlns:a16="http://schemas.microsoft.com/office/drawing/2014/main" id="{4CD7E265-0910-4DF0-921F-1053CFCFF66F}"/>
                </a:ext>
              </a:extLst>
            </p:cNvPr>
            <p:cNvSpPr txBox="1">
              <a:spLocks noChangeArrowheads="1"/>
            </p:cNvSpPr>
            <p:nvPr/>
          </p:nvSpPr>
          <p:spPr bwMode="auto">
            <a:xfrm>
              <a:off x="3178039" y="4263760"/>
              <a:ext cx="1278142" cy="288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altLang="fr-FR" sz="1200" b="1" i="0" u="none" strike="noStrike" kern="1200" cap="none" spc="0" normalizeH="0" baseline="0" noProof="0">
                  <a:ln>
                    <a:noFill/>
                  </a:ln>
                  <a:solidFill>
                    <a:prstClr val="white"/>
                  </a:solidFill>
                  <a:effectLst/>
                  <a:uLnTx/>
                  <a:uFillTx/>
                  <a:latin typeface="Arial" charset="0"/>
                  <a:ea typeface="+mn-ea"/>
                  <a:cs typeface="Arial" charset="0"/>
                </a:rPr>
                <a:t>Nouadhibou</a:t>
              </a:r>
            </a:p>
          </p:txBody>
        </p:sp>
        <p:sp>
          <p:nvSpPr>
            <p:cNvPr id="19" name="ZoneTexte 87">
              <a:extLst>
                <a:ext uri="{FF2B5EF4-FFF2-40B4-BE49-F238E27FC236}">
                  <a16:creationId xmlns:a16="http://schemas.microsoft.com/office/drawing/2014/main" id="{997494D8-D620-4D47-BCFE-630C05CD9F14}"/>
                </a:ext>
              </a:extLst>
            </p:cNvPr>
            <p:cNvSpPr txBox="1">
              <a:spLocks noChangeArrowheads="1"/>
            </p:cNvSpPr>
            <p:nvPr/>
          </p:nvSpPr>
          <p:spPr bwMode="auto">
            <a:xfrm>
              <a:off x="3203849" y="4592163"/>
              <a:ext cx="1278142" cy="288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altLang="fr-FR" sz="1200" b="1" i="0" u="none" strike="noStrike" kern="1200" cap="none" spc="0" normalizeH="0" baseline="0" noProof="0">
                  <a:ln>
                    <a:noFill/>
                  </a:ln>
                  <a:solidFill>
                    <a:prstClr val="white"/>
                  </a:solidFill>
                  <a:effectLst/>
                  <a:uLnTx/>
                  <a:uFillTx/>
                  <a:latin typeface="Arial" charset="0"/>
                  <a:ea typeface="+mn-ea"/>
                  <a:cs typeface="Arial" charset="0"/>
                </a:rPr>
                <a:t>Nouakchott</a:t>
              </a:r>
            </a:p>
          </p:txBody>
        </p:sp>
        <p:pic>
          <p:nvPicPr>
            <p:cNvPr id="20" name="Picture 4">
              <a:extLst>
                <a:ext uri="{FF2B5EF4-FFF2-40B4-BE49-F238E27FC236}">
                  <a16:creationId xmlns:a16="http://schemas.microsoft.com/office/drawing/2014/main" id="{BA1D0500-E70E-4272-A2D2-F9A934F24B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0862" y="1279036"/>
              <a:ext cx="4133850" cy="448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Line 47">
              <a:extLst>
                <a:ext uri="{FF2B5EF4-FFF2-40B4-BE49-F238E27FC236}">
                  <a16:creationId xmlns:a16="http://schemas.microsoft.com/office/drawing/2014/main" id="{218A201D-9362-437C-8B63-5C9AFF105B88}"/>
                </a:ext>
              </a:extLst>
            </p:cNvPr>
            <p:cNvSpPr>
              <a:spLocks noChangeShapeType="1"/>
            </p:cNvSpPr>
            <p:nvPr/>
          </p:nvSpPr>
          <p:spPr bwMode="auto">
            <a:xfrm flipV="1">
              <a:off x="3449940" y="3834991"/>
              <a:ext cx="252391" cy="449243"/>
            </a:xfrm>
            <a:prstGeom prst="line">
              <a:avLst/>
            </a:prstGeom>
            <a:noFill/>
            <a:ln w="38100">
              <a:solidFill>
                <a:schemeClr val="accent6">
                  <a:lumMod val="75000"/>
                </a:schemeClr>
              </a:solidFill>
              <a:prstDash val="sysDash"/>
              <a:round/>
              <a:headEnd type="oval" w="med" len="med"/>
              <a:tailEnd type="oval" w="med" len="med"/>
            </a:ln>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2" name="Line 47">
              <a:extLst>
                <a:ext uri="{FF2B5EF4-FFF2-40B4-BE49-F238E27FC236}">
                  <a16:creationId xmlns:a16="http://schemas.microsoft.com/office/drawing/2014/main" id="{0650209F-0395-4555-B1F9-85637789ED96}"/>
                </a:ext>
              </a:extLst>
            </p:cNvPr>
            <p:cNvSpPr>
              <a:spLocks noChangeShapeType="1"/>
            </p:cNvSpPr>
            <p:nvPr/>
          </p:nvSpPr>
          <p:spPr bwMode="auto">
            <a:xfrm flipV="1">
              <a:off x="3702332" y="3522266"/>
              <a:ext cx="193659" cy="312725"/>
            </a:xfrm>
            <a:prstGeom prst="line">
              <a:avLst/>
            </a:prstGeom>
            <a:noFill/>
            <a:ln w="38100">
              <a:solidFill>
                <a:schemeClr val="accent6">
                  <a:lumMod val="75000"/>
                </a:schemeClr>
              </a:solidFill>
              <a:prstDash val="sysDash"/>
              <a:round/>
              <a:headEnd type="oval" w="med" len="med"/>
              <a:tailEnd type="oval" w="med" len="med"/>
            </a:ln>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3" name="Line 47">
              <a:extLst>
                <a:ext uri="{FF2B5EF4-FFF2-40B4-BE49-F238E27FC236}">
                  <a16:creationId xmlns:a16="http://schemas.microsoft.com/office/drawing/2014/main" id="{557770E4-4494-49D6-B3FA-0AAD382151D4}"/>
                </a:ext>
              </a:extLst>
            </p:cNvPr>
            <p:cNvSpPr>
              <a:spLocks noChangeShapeType="1"/>
            </p:cNvSpPr>
            <p:nvPr/>
          </p:nvSpPr>
          <p:spPr bwMode="auto">
            <a:xfrm flipV="1">
              <a:off x="3324537" y="4285822"/>
              <a:ext cx="125403" cy="341298"/>
            </a:xfrm>
            <a:prstGeom prst="line">
              <a:avLst/>
            </a:prstGeom>
            <a:ln w="38100">
              <a:solidFill>
                <a:srgbClr val="00B0F0"/>
              </a:solidFill>
              <a:prstDash val="dash"/>
              <a:headEnd type="oval" w="med" len="med"/>
              <a:tailEnd type="oval" w="med" len="med"/>
            </a:ln>
          </p:spPr>
          <p:style>
            <a:lnRef idx="2">
              <a:schemeClr val="accent6"/>
            </a:lnRef>
            <a:fillRef idx="0">
              <a:schemeClr val="accent6"/>
            </a:fillRef>
            <a:effectRef idx="1">
              <a:schemeClr val="accent6"/>
            </a:effectRef>
            <a:fontRef idx="minor">
              <a:schemeClr val="tx1"/>
            </a:fontRef>
          </p:style>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4" name="Line 47">
              <a:extLst>
                <a:ext uri="{FF2B5EF4-FFF2-40B4-BE49-F238E27FC236}">
                  <a16:creationId xmlns:a16="http://schemas.microsoft.com/office/drawing/2014/main" id="{D666DFEC-CDE9-4707-A9DD-FA85EE3F40E8}"/>
                </a:ext>
              </a:extLst>
            </p:cNvPr>
            <p:cNvSpPr>
              <a:spLocks noChangeShapeType="1"/>
            </p:cNvSpPr>
            <p:nvPr/>
          </p:nvSpPr>
          <p:spPr bwMode="auto">
            <a:xfrm flipH="1" flipV="1">
              <a:off x="3324537" y="4644583"/>
              <a:ext cx="0" cy="444482"/>
            </a:xfrm>
            <a:prstGeom prst="line">
              <a:avLst/>
            </a:prstGeom>
            <a:ln w="38100">
              <a:solidFill>
                <a:srgbClr val="00B0F0"/>
              </a:solidFill>
              <a:prstDash val="dash"/>
              <a:headEnd type="oval" w="med" len="med"/>
              <a:tailEnd type="oval" w="med" len="med"/>
            </a:ln>
          </p:spPr>
          <p:style>
            <a:lnRef idx="2">
              <a:schemeClr val="accent6"/>
            </a:lnRef>
            <a:fillRef idx="0">
              <a:schemeClr val="accent6"/>
            </a:fillRef>
            <a:effectRef idx="1">
              <a:schemeClr val="accent6"/>
            </a:effectRef>
            <a:fontRef idx="minor">
              <a:schemeClr val="tx1"/>
            </a:fontRef>
          </p:style>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5" name="ZoneTexte 93">
              <a:extLst>
                <a:ext uri="{FF2B5EF4-FFF2-40B4-BE49-F238E27FC236}">
                  <a16:creationId xmlns:a16="http://schemas.microsoft.com/office/drawing/2014/main" id="{3616030D-F2D2-4429-B573-439061A35147}"/>
                </a:ext>
              </a:extLst>
            </p:cNvPr>
            <p:cNvSpPr txBox="1">
              <a:spLocks noChangeArrowheads="1"/>
            </p:cNvSpPr>
            <p:nvPr/>
          </p:nvSpPr>
          <p:spPr bwMode="auto">
            <a:xfrm>
              <a:off x="2776895" y="3678880"/>
              <a:ext cx="1278142" cy="288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altLang="fr-FR" sz="1200" b="1" i="0" u="none" strike="noStrike" kern="1200" cap="none" spc="0" normalizeH="0" baseline="0" noProof="0" dirty="0">
                  <a:ln>
                    <a:noFill/>
                  </a:ln>
                  <a:solidFill>
                    <a:srgbClr val="0070C0"/>
                  </a:solidFill>
                  <a:effectLst/>
                  <a:uLnTx/>
                  <a:uFillTx/>
                  <a:latin typeface="Arial" charset="0"/>
                  <a:ea typeface="+mn-ea"/>
                  <a:cs typeface="Arial" charset="0"/>
                </a:rPr>
                <a:t>Boujdour</a:t>
              </a:r>
            </a:p>
          </p:txBody>
        </p:sp>
        <p:sp>
          <p:nvSpPr>
            <p:cNvPr id="26" name="ZoneTexte 94">
              <a:extLst>
                <a:ext uri="{FF2B5EF4-FFF2-40B4-BE49-F238E27FC236}">
                  <a16:creationId xmlns:a16="http://schemas.microsoft.com/office/drawing/2014/main" id="{D99F4DB7-7F4F-4455-A7B3-C6FCFA76A50C}"/>
                </a:ext>
              </a:extLst>
            </p:cNvPr>
            <p:cNvSpPr txBox="1">
              <a:spLocks noChangeArrowheads="1"/>
            </p:cNvSpPr>
            <p:nvPr/>
          </p:nvSpPr>
          <p:spPr bwMode="auto">
            <a:xfrm>
              <a:off x="2810779" y="4168298"/>
              <a:ext cx="1278142" cy="288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altLang="fr-FR" sz="1200" b="1" i="0" u="none" strike="noStrike" kern="1200" cap="none" spc="0" normalizeH="0" baseline="0" noProof="0">
                  <a:ln>
                    <a:noFill/>
                  </a:ln>
                  <a:solidFill>
                    <a:srgbClr val="0070C0"/>
                  </a:solidFill>
                  <a:effectLst/>
                  <a:uLnTx/>
                  <a:uFillTx/>
                  <a:latin typeface="Arial" charset="0"/>
                  <a:ea typeface="+mn-ea"/>
                  <a:cs typeface="Arial" charset="0"/>
                </a:rPr>
                <a:t>Dakhla</a:t>
              </a:r>
            </a:p>
          </p:txBody>
        </p:sp>
        <p:sp>
          <p:nvSpPr>
            <p:cNvPr id="27" name="ZoneTexte 95">
              <a:extLst>
                <a:ext uri="{FF2B5EF4-FFF2-40B4-BE49-F238E27FC236}">
                  <a16:creationId xmlns:a16="http://schemas.microsoft.com/office/drawing/2014/main" id="{40723CBA-79AB-49DD-8C31-8871E473958A}"/>
                </a:ext>
              </a:extLst>
            </p:cNvPr>
            <p:cNvSpPr txBox="1">
              <a:spLocks noChangeArrowheads="1"/>
            </p:cNvSpPr>
            <p:nvPr/>
          </p:nvSpPr>
          <p:spPr bwMode="auto">
            <a:xfrm>
              <a:off x="2932812" y="3342565"/>
              <a:ext cx="1278142" cy="288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altLang="fr-FR" sz="1200" b="1" i="0" u="none" strike="noStrike" kern="1200" cap="none" spc="0" normalizeH="0" baseline="0" noProof="0">
                  <a:ln>
                    <a:noFill/>
                  </a:ln>
                  <a:solidFill>
                    <a:srgbClr val="0070C0"/>
                  </a:solidFill>
                  <a:effectLst/>
                  <a:uLnTx/>
                  <a:uFillTx/>
                  <a:latin typeface="Arial" charset="0"/>
                  <a:ea typeface="+mn-ea"/>
                  <a:cs typeface="Arial" charset="0"/>
                </a:rPr>
                <a:t>Lâayoune</a:t>
              </a:r>
            </a:p>
          </p:txBody>
        </p:sp>
        <p:sp>
          <p:nvSpPr>
            <p:cNvPr id="28" name="Line 49">
              <a:extLst>
                <a:ext uri="{FF2B5EF4-FFF2-40B4-BE49-F238E27FC236}">
                  <a16:creationId xmlns:a16="http://schemas.microsoft.com/office/drawing/2014/main" id="{83292B87-2636-43E1-827A-D79CFD91C0BF}"/>
                </a:ext>
              </a:extLst>
            </p:cNvPr>
            <p:cNvSpPr>
              <a:spLocks noChangeShapeType="1"/>
            </p:cNvSpPr>
            <p:nvPr/>
          </p:nvSpPr>
          <p:spPr bwMode="auto">
            <a:xfrm flipV="1">
              <a:off x="3757890" y="3565127"/>
              <a:ext cx="209533" cy="309549"/>
            </a:xfrm>
            <a:prstGeom prst="line">
              <a:avLst/>
            </a:prstGeom>
            <a:noFill/>
            <a:ln w="38100">
              <a:solidFill>
                <a:srgbClr val="33CC33"/>
              </a:solidFill>
              <a:prstDash val="solid"/>
              <a:round/>
              <a:headEnd type="oval" w="med" len="med"/>
              <a:tailEnd type="oval"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9" name="Line 47">
              <a:extLst>
                <a:ext uri="{FF2B5EF4-FFF2-40B4-BE49-F238E27FC236}">
                  <a16:creationId xmlns:a16="http://schemas.microsoft.com/office/drawing/2014/main" id="{31281698-1D8F-4760-8052-5840600BEE90}"/>
                </a:ext>
              </a:extLst>
            </p:cNvPr>
            <p:cNvSpPr>
              <a:spLocks noChangeShapeType="1"/>
            </p:cNvSpPr>
            <p:nvPr/>
          </p:nvSpPr>
          <p:spPr bwMode="auto">
            <a:xfrm flipV="1">
              <a:off x="4549988" y="1279222"/>
              <a:ext cx="22223" cy="1368368"/>
            </a:xfrm>
            <a:prstGeom prst="line">
              <a:avLst/>
            </a:prstGeom>
            <a:noFill/>
            <a:ln w="38100">
              <a:solidFill>
                <a:srgbClr val="FF0000"/>
              </a:solidFill>
              <a:prstDash val="sysDash"/>
              <a:round/>
              <a:headEnd type="none" w="med" len="med"/>
              <a:tailEnd type="none" w="med" len="med"/>
            </a:ln>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30" name="ZoneTexte 98">
              <a:extLst>
                <a:ext uri="{FF2B5EF4-FFF2-40B4-BE49-F238E27FC236}">
                  <a16:creationId xmlns:a16="http://schemas.microsoft.com/office/drawing/2014/main" id="{EFF1F741-3FAF-479E-8997-32BC062C9DF5}"/>
                </a:ext>
              </a:extLst>
            </p:cNvPr>
            <p:cNvSpPr txBox="1">
              <a:spLocks noChangeArrowheads="1"/>
            </p:cNvSpPr>
            <p:nvPr/>
          </p:nvSpPr>
          <p:spPr bwMode="auto">
            <a:xfrm>
              <a:off x="3602250" y="4781006"/>
              <a:ext cx="1278142" cy="320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altLang="fr-FR" sz="1400" b="1" i="0" u="none" strike="noStrike" kern="1200" cap="none" spc="0" normalizeH="0" baseline="0" noProof="0" dirty="0" err="1">
                  <a:ln>
                    <a:noFill/>
                  </a:ln>
                  <a:solidFill>
                    <a:prstClr val="black"/>
                  </a:solidFill>
                  <a:effectLst/>
                  <a:uLnTx/>
                  <a:uFillTx/>
                  <a:latin typeface="Arial" charset="0"/>
                  <a:ea typeface="+mn-ea"/>
                  <a:cs typeface="Arial" charset="0"/>
                </a:rPr>
                <a:t>Mauritania</a:t>
              </a:r>
              <a:endParaRPr kumimoji="0" lang="fr-FR" altLang="fr-FR" sz="1400" b="1" i="0" u="none" strike="noStrike" kern="1200" cap="none" spc="0" normalizeH="0" baseline="0" noProof="0" dirty="0">
                <a:ln>
                  <a:noFill/>
                </a:ln>
                <a:solidFill>
                  <a:prstClr val="black"/>
                </a:solidFill>
                <a:effectLst/>
                <a:uLnTx/>
                <a:uFillTx/>
                <a:latin typeface="Arial" charset="0"/>
                <a:ea typeface="+mn-ea"/>
                <a:cs typeface="Arial" charset="0"/>
              </a:endParaRPr>
            </a:p>
          </p:txBody>
        </p:sp>
        <p:sp>
          <p:nvSpPr>
            <p:cNvPr id="31" name="ZoneTexte 99">
              <a:extLst>
                <a:ext uri="{FF2B5EF4-FFF2-40B4-BE49-F238E27FC236}">
                  <a16:creationId xmlns:a16="http://schemas.microsoft.com/office/drawing/2014/main" id="{C0812517-5C08-45E2-9BAA-593892A190DE}"/>
                </a:ext>
              </a:extLst>
            </p:cNvPr>
            <p:cNvSpPr txBox="1">
              <a:spLocks noChangeArrowheads="1"/>
            </p:cNvSpPr>
            <p:nvPr/>
          </p:nvSpPr>
          <p:spPr bwMode="auto">
            <a:xfrm>
              <a:off x="5286523" y="3127945"/>
              <a:ext cx="1278142" cy="320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altLang="fr-FR" sz="1400" b="1" i="0" u="none" strike="noStrike" kern="1200" cap="none" spc="0" normalizeH="0" baseline="0" noProof="0" dirty="0" err="1">
                  <a:ln>
                    <a:noFill/>
                  </a:ln>
                  <a:solidFill>
                    <a:prstClr val="black"/>
                  </a:solidFill>
                  <a:effectLst/>
                  <a:uLnTx/>
                  <a:uFillTx/>
                  <a:latin typeface="Arial" charset="0"/>
                  <a:ea typeface="+mn-ea"/>
                  <a:cs typeface="Arial" charset="0"/>
                </a:rPr>
                <a:t>Algeria</a:t>
              </a:r>
              <a:endParaRPr kumimoji="0" lang="fr-FR" altLang="fr-FR" sz="1400" b="1" i="0" u="none" strike="noStrike" kern="1200" cap="none" spc="0" normalizeH="0" baseline="0" noProof="0" dirty="0">
                <a:ln>
                  <a:noFill/>
                </a:ln>
                <a:solidFill>
                  <a:prstClr val="black"/>
                </a:solidFill>
                <a:effectLst/>
                <a:uLnTx/>
                <a:uFillTx/>
                <a:latin typeface="Arial" charset="0"/>
                <a:ea typeface="+mn-ea"/>
                <a:cs typeface="Arial" charset="0"/>
              </a:endParaRPr>
            </a:p>
          </p:txBody>
        </p:sp>
        <p:sp>
          <p:nvSpPr>
            <p:cNvPr id="32" name="ZoneTexte 100">
              <a:extLst>
                <a:ext uri="{FF2B5EF4-FFF2-40B4-BE49-F238E27FC236}">
                  <a16:creationId xmlns:a16="http://schemas.microsoft.com/office/drawing/2014/main" id="{850CF5D9-4BD0-4086-8458-D31A88C3DE27}"/>
                </a:ext>
              </a:extLst>
            </p:cNvPr>
            <p:cNvSpPr txBox="1">
              <a:spLocks noChangeArrowheads="1"/>
            </p:cNvSpPr>
            <p:nvPr/>
          </p:nvSpPr>
          <p:spPr bwMode="auto">
            <a:xfrm>
              <a:off x="4816993" y="1279037"/>
              <a:ext cx="1278142" cy="320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altLang="fr-FR" sz="1400" b="1" i="0" u="none" strike="noStrike" kern="1200" cap="none" spc="0" normalizeH="0" baseline="0" noProof="0" dirty="0">
                  <a:ln>
                    <a:noFill/>
                  </a:ln>
                  <a:solidFill>
                    <a:prstClr val="black"/>
                  </a:solidFill>
                  <a:effectLst/>
                  <a:uLnTx/>
                  <a:uFillTx/>
                  <a:latin typeface="Arial" charset="0"/>
                  <a:ea typeface="+mn-ea"/>
                  <a:cs typeface="Arial" charset="0"/>
                </a:rPr>
                <a:t>Spain</a:t>
              </a:r>
            </a:p>
          </p:txBody>
        </p:sp>
        <p:sp>
          <p:nvSpPr>
            <p:cNvPr id="33" name="ZoneTexte 101">
              <a:extLst>
                <a:ext uri="{FF2B5EF4-FFF2-40B4-BE49-F238E27FC236}">
                  <a16:creationId xmlns:a16="http://schemas.microsoft.com/office/drawing/2014/main" id="{8C82A5D8-3E4A-4B24-9333-9CE7FEE07062}"/>
                </a:ext>
              </a:extLst>
            </p:cNvPr>
            <p:cNvSpPr txBox="1">
              <a:spLocks noChangeArrowheads="1"/>
            </p:cNvSpPr>
            <p:nvPr/>
          </p:nvSpPr>
          <p:spPr bwMode="auto">
            <a:xfrm>
              <a:off x="3530991" y="1194171"/>
              <a:ext cx="1278142" cy="320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altLang="fr-FR" sz="1400" b="1" i="0" u="none" strike="noStrike" kern="1200" cap="none" spc="0" normalizeH="0" baseline="0" noProof="0" dirty="0">
                  <a:ln>
                    <a:noFill/>
                  </a:ln>
                  <a:solidFill>
                    <a:prstClr val="black"/>
                  </a:solidFill>
                  <a:effectLst/>
                  <a:uLnTx/>
                  <a:uFillTx/>
                  <a:latin typeface="Arial" charset="0"/>
                  <a:ea typeface="+mn-ea"/>
                  <a:cs typeface="Arial" charset="0"/>
                </a:rPr>
                <a:t>Portugal</a:t>
              </a:r>
            </a:p>
          </p:txBody>
        </p:sp>
      </p:grpSp>
      <p:sp>
        <p:nvSpPr>
          <p:cNvPr id="34" name="Text Box 50">
            <a:extLst>
              <a:ext uri="{FF2B5EF4-FFF2-40B4-BE49-F238E27FC236}">
                <a16:creationId xmlns:a16="http://schemas.microsoft.com/office/drawing/2014/main" id="{30671741-24A3-4744-8AAF-50E09FBD3D36}"/>
              </a:ext>
            </a:extLst>
          </p:cNvPr>
          <p:cNvSpPr txBox="1">
            <a:spLocks noChangeArrowheads="1"/>
          </p:cNvSpPr>
          <p:nvPr/>
        </p:nvSpPr>
        <p:spPr bwMode="auto">
          <a:xfrm>
            <a:off x="5545916" y="5921019"/>
            <a:ext cx="144783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b="1">
                <a:solidFill>
                  <a:schemeClr val="tx2"/>
                </a:solidFill>
                <a:latin typeface="Tahoma" pitchFamily="34" charset="0"/>
                <a:cs typeface="Tahoma" pitchFamily="34" charset="0"/>
              </a:defRPr>
            </a:lvl1pPr>
            <a:lvl2pPr marL="742950" indent="-285750" eaLnBrk="0" hangingPunct="0">
              <a:defRPr sz="2800" b="1">
                <a:solidFill>
                  <a:schemeClr val="tx2"/>
                </a:solidFill>
                <a:latin typeface="Tahoma" pitchFamily="34" charset="0"/>
                <a:cs typeface="Tahoma" pitchFamily="34" charset="0"/>
              </a:defRPr>
            </a:lvl2pPr>
            <a:lvl3pPr marL="1143000" indent="-228600" eaLnBrk="0" hangingPunct="0">
              <a:defRPr sz="2800" b="1">
                <a:solidFill>
                  <a:schemeClr val="tx2"/>
                </a:solidFill>
                <a:latin typeface="Tahoma" pitchFamily="34" charset="0"/>
                <a:cs typeface="Tahoma" pitchFamily="34" charset="0"/>
              </a:defRPr>
            </a:lvl3pPr>
            <a:lvl4pPr marL="1600200" indent="-228600" eaLnBrk="0" hangingPunct="0">
              <a:defRPr sz="2800" b="1">
                <a:solidFill>
                  <a:schemeClr val="tx2"/>
                </a:solidFill>
                <a:latin typeface="Tahoma" pitchFamily="34" charset="0"/>
                <a:cs typeface="Tahoma" pitchFamily="34" charset="0"/>
              </a:defRPr>
            </a:lvl4pPr>
            <a:lvl5pPr marL="2057400" indent="-228600" eaLnBrk="0" hangingPunct="0">
              <a:defRPr sz="2800" b="1">
                <a:solidFill>
                  <a:schemeClr val="tx2"/>
                </a:solidFill>
                <a:latin typeface="Tahoma" pitchFamily="34" charset="0"/>
                <a:cs typeface="Tahoma" pitchFamily="34" charset="0"/>
              </a:defRPr>
            </a:lvl5pPr>
            <a:lvl6pPr marL="2514600" indent="-228600" eaLnBrk="0" fontAlgn="base" hangingPunct="0">
              <a:spcBef>
                <a:spcPct val="0"/>
              </a:spcBef>
              <a:spcAft>
                <a:spcPct val="0"/>
              </a:spcAft>
              <a:defRPr sz="2800" b="1">
                <a:solidFill>
                  <a:schemeClr val="tx2"/>
                </a:solidFill>
                <a:latin typeface="Tahoma" pitchFamily="34" charset="0"/>
                <a:cs typeface="Tahoma" pitchFamily="34" charset="0"/>
              </a:defRPr>
            </a:lvl6pPr>
            <a:lvl7pPr marL="2971800" indent="-228600" eaLnBrk="0" fontAlgn="base" hangingPunct="0">
              <a:spcBef>
                <a:spcPct val="0"/>
              </a:spcBef>
              <a:spcAft>
                <a:spcPct val="0"/>
              </a:spcAft>
              <a:defRPr sz="2800" b="1">
                <a:solidFill>
                  <a:schemeClr val="tx2"/>
                </a:solidFill>
                <a:latin typeface="Tahoma" pitchFamily="34" charset="0"/>
                <a:cs typeface="Tahoma" pitchFamily="34" charset="0"/>
              </a:defRPr>
            </a:lvl7pPr>
            <a:lvl8pPr marL="3429000" indent="-228600" eaLnBrk="0" fontAlgn="base" hangingPunct="0">
              <a:spcBef>
                <a:spcPct val="0"/>
              </a:spcBef>
              <a:spcAft>
                <a:spcPct val="0"/>
              </a:spcAft>
              <a:defRPr sz="2800" b="1">
                <a:solidFill>
                  <a:schemeClr val="tx2"/>
                </a:solidFill>
                <a:latin typeface="Tahoma" pitchFamily="34" charset="0"/>
                <a:cs typeface="Tahoma" pitchFamily="34" charset="0"/>
              </a:defRPr>
            </a:lvl8pPr>
            <a:lvl9pPr marL="3886200" indent="-228600" eaLnBrk="0" fontAlgn="base" hangingPunct="0">
              <a:spcBef>
                <a:spcPct val="0"/>
              </a:spcBef>
              <a:spcAft>
                <a:spcPct val="0"/>
              </a:spcAft>
              <a:defRPr sz="2800" b="1">
                <a:solidFill>
                  <a:schemeClr val="tx2"/>
                </a:solidFill>
                <a:latin typeface="Tahoma" pitchFamily="34" charset="0"/>
                <a:cs typeface="Tahoma"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2060"/>
                </a:solidFill>
                <a:effectLst/>
                <a:uLnTx/>
                <a:uFillTx/>
                <a:latin typeface="Tahoma" pitchFamily="34" charset="0"/>
                <a:ea typeface="+mn-ea"/>
                <a:cs typeface="Tahoma" pitchFamily="34" charset="0"/>
              </a:rPr>
              <a:t>400 kV </a:t>
            </a:r>
            <a:r>
              <a:rPr kumimoji="0" lang="fr-FR" sz="1000" b="0" i="0" u="none" strike="noStrike" kern="1200" cap="none" spc="0" normalizeH="0" baseline="0" noProof="0" dirty="0" err="1">
                <a:ln>
                  <a:noFill/>
                </a:ln>
                <a:solidFill>
                  <a:srgbClr val="002060"/>
                </a:solidFill>
                <a:effectLst/>
                <a:uLnTx/>
                <a:uFillTx/>
                <a:latin typeface="Tahoma" pitchFamily="34" charset="0"/>
                <a:ea typeface="+mn-ea"/>
                <a:cs typeface="Tahoma" pitchFamily="34" charset="0"/>
              </a:rPr>
              <a:t>lines</a:t>
            </a:r>
            <a:r>
              <a:rPr kumimoji="0" lang="fr-FR" sz="1000" b="0" i="0" u="none" strike="noStrike" kern="1200" cap="none" spc="0" normalizeH="0" baseline="0" noProof="0" dirty="0">
                <a:ln>
                  <a:noFill/>
                </a:ln>
                <a:solidFill>
                  <a:srgbClr val="002060"/>
                </a:solidFill>
                <a:effectLst/>
                <a:uLnTx/>
                <a:uFillTx/>
                <a:latin typeface="Tahoma" pitchFamily="34" charset="0"/>
                <a:ea typeface="+mn-ea"/>
                <a:cs typeface="Tahoma" pitchFamily="34" charset="0"/>
              </a:rPr>
              <a:t> operating</a:t>
            </a:r>
          </a:p>
        </p:txBody>
      </p:sp>
      <p:sp>
        <p:nvSpPr>
          <p:cNvPr id="35" name="Text Box 51">
            <a:extLst>
              <a:ext uri="{FF2B5EF4-FFF2-40B4-BE49-F238E27FC236}">
                <a16:creationId xmlns:a16="http://schemas.microsoft.com/office/drawing/2014/main" id="{663B4505-C37F-407B-879C-336D06FCDABD}"/>
              </a:ext>
            </a:extLst>
          </p:cNvPr>
          <p:cNvSpPr txBox="1">
            <a:spLocks noChangeArrowheads="1"/>
          </p:cNvSpPr>
          <p:nvPr/>
        </p:nvSpPr>
        <p:spPr bwMode="auto">
          <a:xfrm>
            <a:off x="5545916" y="6077510"/>
            <a:ext cx="144623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b="1">
                <a:solidFill>
                  <a:schemeClr val="tx2"/>
                </a:solidFill>
                <a:latin typeface="Tahoma" pitchFamily="34" charset="0"/>
                <a:cs typeface="Tahoma" pitchFamily="34" charset="0"/>
              </a:defRPr>
            </a:lvl1pPr>
            <a:lvl2pPr marL="742950" indent="-285750" eaLnBrk="0" hangingPunct="0">
              <a:defRPr sz="2800" b="1">
                <a:solidFill>
                  <a:schemeClr val="tx2"/>
                </a:solidFill>
                <a:latin typeface="Tahoma" pitchFamily="34" charset="0"/>
                <a:cs typeface="Tahoma" pitchFamily="34" charset="0"/>
              </a:defRPr>
            </a:lvl2pPr>
            <a:lvl3pPr marL="1143000" indent="-228600" eaLnBrk="0" hangingPunct="0">
              <a:defRPr sz="2800" b="1">
                <a:solidFill>
                  <a:schemeClr val="tx2"/>
                </a:solidFill>
                <a:latin typeface="Tahoma" pitchFamily="34" charset="0"/>
                <a:cs typeface="Tahoma" pitchFamily="34" charset="0"/>
              </a:defRPr>
            </a:lvl3pPr>
            <a:lvl4pPr marL="1600200" indent="-228600" eaLnBrk="0" hangingPunct="0">
              <a:defRPr sz="2800" b="1">
                <a:solidFill>
                  <a:schemeClr val="tx2"/>
                </a:solidFill>
                <a:latin typeface="Tahoma" pitchFamily="34" charset="0"/>
                <a:cs typeface="Tahoma" pitchFamily="34" charset="0"/>
              </a:defRPr>
            </a:lvl4pPr>
            <a:lvl5pPr marL="2057400" indent="-228600" eaLnBrk="0" hangingPunct="0">
              <a:defRPr sz="2800" b="1">
                <a:solidFill>
                  <a:schemeClr val="tx2"/>
                </a:solidFill>
                <a:latin typeface="Tahoma" pitchFamily="34" charset="0"/>
                <a:cs typeface="Tahoma" pitchFamily="34" charset="0"/>
              </a:defRPr>
            </a:lvl5pPr>
            <a:lvl6pPr marL="2514600" indent="-228600" eaLnBrk="0" fontAlgn="base" hangingPunct="0">
              <a:spcBef>
                <a:spcPct val="0"/>
              </a:spcBef>
              <a:spcAft>
                <a:spcPct val="0"/>
              </a:spcAft>
              <a:defRPr sz="2800" b="1">
                <a:solidFill>
                  <a:schemeClr val="tx2"/>
                </a:solidFill>
                <a:latin typeface="Tahoma" pitchFamily="34" charset="0"/>
                <a:cs typeface="Tahoma" pitchFamily="34" charset="0"/>
              </a:defRPr>
            </a:lvl6pPr>
            <a:lvl7pPr marL="2971800" indent="-228600" eaLnBrk="0" fontAlgn="base" hangingPunct="0">
              <a:spcBef>
                <a:spcPct val="0"/>
              </a:spcBef>
              <a:spcAft>
                <a:spcPct val="0"/>
              </a:spcAft>
              <a:defRPr sz="2800" b="1">
                <a:solidFill>
                  <a:schemeClr val="tx2"/>
                </a:solidFill>
                <a:latin typeface="Tahoma" pitchFamily="34" charset="0"/>
                <a:cs typeface="Tahoma" pitchFamily="34" charset="0"/>
              </a:defRPr>
            </a:lvl7pPr>
            <a:lvl8pPr marL="3429000" indent="-228600" eaLnBrk="0" fontAlgn="base" hangingPunct="0">
              <a:spcBef>
                <a:spcPct val="0"/>
              </a:spcBef>
              <a:spcAft>
                <a:spcPct val="0"/>
              </a:spcAft>
              <a:defRPr sz="2800" b="1">
                <a:solidFill>
                  <a:schemeClr val="tx2"/>
                </a:solidFill>
                <a:latin typeface="Tahoma" pitchFamily="34" charset="0"/>
                <a:cs typeface="Tahoma" pitchFamily="34" charset="0"/>
              </a:defRPr>
            </a:lvl8pPr>
            <a:lvl9pPr marL="3886200" indent="-228600" eaLnBrk="0" fontAlgn="base" hangingPunct="0">
              <a:spcBef>
                <a:spcPct val="0"/>
              </a:spcBef>
              <a:spcAft>
                <a:spcPct val="0"/>
              </a:spcAft>
              <a:defRPr sz="2800" b="1">
                <a:solidFill>
                  <a:schemeClr val="tx2"/>
                </a:solidFill>
                <a:latin typeface="Tahoma" pitchFamily="34" charset="0"/>
                <a:cs typeface="Tahoma"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2060"/>
                </a:solidFill>
                <a:effectLst/>
                <a:uLnTx/>
                <a:uFillTx/>
                <a:latin typeface="Tahoma" pitchFamily="34" charset="0"/>
                <a:ea typeface="+mn-ea"/>
                <a:cs typeface="Tahoma" pitchFamily="34" charset="0"/>
              </a:rPr>
              <a:t>400 kV </a:t>
            </a:r>
            <a:r>
              <a:rPr kumimoji="0" lang="fr-FR" sz="1000" b="0" i="0" u="none" strike="noStrike" kern="1200" cap="none" spc="0" normalizeH="0" baseline="0" noProof="0" dirty="0" err="1">
                <a:ln>
                  <a:noFill/>
                </a:ln>
                <a:solidFill>
                  <a:srgbClr val="002060"/>
                </a:solidFill>
                <a:effectLst/>
                <a:uLnTx/>
                <a:uFillTx/>
                <a:latin typeface="Tahoma" pitchFamily="34" charset="0"/>
                <a:ea typeface="+mn-ea"/>
                <a:cs typeface="Tahoma" pitchFamily="34" charset="0"/>
              </a:rPr>
              <a:t>lines</a:t>
            </a:r>
            <a:r>
              <a:rPr kumimoji="0" lang="fr-FR" sz="1000" b="0" i="0" u="none" strike="noStrike" kern="1200" cap="none" spc="0" normalizeH="0" baseline="0" noProof="0" dirty="0">
                <a:ln>
                  <a:noFill/>
                </a:ln>
                <a:solidFill>
                  <a:srgbClr val="002060"/>
                </a:solidFill>
                <a:effectLst/>
                <a:uLnTx/>
                <a:uFillTx/>
                <a:latin typeface="Tahoma" pitchFamily="34" charset="0"/>
                <a:ea typeface="+mn-ea"/>
                <a:cs typeface="Tahoma" pitchFamily="34" charset="0"/>
              </a:rPr>
              <a:t> in </a:t>
            </a:r>
            <a:r>
              <a:rPr kumimoji="0" lang="fr-FR" sz="1000" b="0" i="0" u="none" strike="noStrike" kern="1200" cap="none" spc="0" normalizeH="0" baseline="0" noProof="0" dirty="0" err="1">
                <a:ln>
                  <a:noFill/>
                </a:ln>
                <a:solidFill>
                  <a:srgbClr val="002060"/>
                </a:solidFill>
                <a:effectLst/>
                <a:uLnTx/>
                <a:uFillTx/>
                <a:latin typeface="Tahoma" pitchFamily="34" charset="0"/>
                <a:ea typeface="+mn-ea"/>
                <a:cs typeface="Tahoma" pitchFamily="34" charset="0"/>
              </a:rPr>
              <a:t>project</a:t>
            </a:r>
            <a:endParaRPr kumimoji="0" lang="fr-FR" sz="1000" b="0" i="0" u="none" strike="noStrike" kern="1200" cap="none" spc="0" normalizeH="0" baseline="0" noProof="0" dirty="0">
              <a:ln>
                <a:noFill/>
              </a:ln>
              <a:solidFill>
                <a:srgbClr val="002060"/>
              </a:solidFill>
              <a:effectLst/>
              <a:uLnTx/>
              <a:uFillTx/>
              <a:latin typeface="Tahoma" pitchFamily="34" charset="0"/>
              <a:ea typeface="+mn-ea"/>
              <a:cs typeface="Tahoma" pitchFamily="34" charset="0"/>
            </a:endParaRPr>
          </a:p>
        </p:txBody>
      </p:sp>
      <p:sp>
        <p:nvSpPr>
          <p:cNvPr id="36" name="Text Box 52">
            <a:extLst>
              <a:ext uri="{FF2B5EF4-FFF2-40B4-BE49-F238E27FC236}">
                <a16:creationId xmlns:a16="http://schemas.microsoft.com/office/drawing/2014/main" id="{E17F376D-E319-48BF-B27B-31535F6AFEAD}"/>
              </a:ext>
            </a:extLst>
          </p:cNvPr>
          <p:cNvSpPr txBox="1">
            <a:spLocks noChangeArrowheads="1"/>
          </p:cNvSpPr>
          <p:nvPr/>
        </p:nvSpPr>
        <p:spPr bwMode="auto">
          <a:xfrm>
            <a:off x="5545916" y="6231427"/>
            <a:ext cx="144783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b="1">
                <a:solidFill>
                  <a:schemeClr val="tx2"/>
                </a:solidFill>
                <a:latin typeface="Tahoma" pitchFamily="34" charset="0"/>
                <a:cs typeface="Tahoma" pitchFamily="34" charset="0"/>
              </a:defRPr>
            </a:lvl1pPr>
            <a:lvl2pPr marL="742950" indent="-285750" eaLnBrk="0" hangingPunct="0">
              <a:defRPr sz="2800" b="1">
                <a:solidFill>
                  <a:schemeClr val="tx2"/>
                </a:solidFill>
                <a:latin typeface="Tahoma" pitchFamily="34" charset="0"/>
                <a:cs typeface="Tahoma" pitchFamily="34" charset="0"/>
              </a:defRPr>
            </a:lvl2pPr>
            <a:lvl3pPr marL="1143000" indent="-228600" eaLnBrk="0" hangingPunct="0">
              <a:defRPr sz="2800" b="1">
                <a:solidFill>
                  <a:schemeClr val="tx2"/>
                </a:solidFill>
                <a:latin typeface="Tahoma" pitchFamily="34" charset="0"/>
                <a:cs typeface="Tahoma" pitchFamily="34" charset="0"/>
              </a:defRPr>
            </a:lvl3pPr>
            <a:lvl4pPr marL="1600200" indent="-228600" eaLnBrk="0" hangingPunct="0">
              <a:defRPr sz="2800" b="1">
                <a:solidFill>
                  <a:schemeClr val="tx2"/>
                </a:solidFill>
                <a:latin typeface="Tahoma" pitchFamily="34" charset="0"/>
                <a:cs typeface="Tahoma" pitchFamily="34" charset="0"/>
              </a:defRPr>
            </a:lvl4pPr>
            <a:lvl5pPr marL="2057400" indent="-228600" eaLnBrk="0" hangingPunct="0">
              <a:defRPr sz="2800" b="1">
                <a:solidFill>
                  <a:schemeClr val="tx2"/>
                </a:solidFill>
                <a:latin typeface="Tahoma" pitchFamily="34" charset="0"/>
                <a:cs typeface="Tahoma" pitchFamily="34" charset="0"/>
              </a:defRPr>
            </a:lvl5pPr>
            <a:lvl6pPr marL="2514600" indent="-228600" eaLnBrk="0" fontAlgn="base" hangingPunct="0">
              <a:spcBef>
                <a:spcPct val="0"/>
              </a:spcBef>
              <a:spcAft>
                <a:spcPct val="0"/>
              </a:spcAft>
              <a:defRPr sz="2800" b="1">
                <a:solidFill>
                  <a:schemeClr val="tx2"/>
                </a:solidFill>
                <a:latin typeface="Tahoma" pitchFamily="34" charset="0"/>
                <a:cs typeface="Tahoma" pitchFamily="34" charset="0"/>
              </a:defRPr>
            </a:lvl6pPr>
            <a:lvl7pPr marL="2971800" indent="-228600" eaLnBrk="0" fontAlgn="base" hangingPunct="0">
              <a:spcBef>
                <a:spcPct val="0"/>
              </a:spcBef>
              <a:spcAft>
                <a:spcPct val="0"/>
              </a:spcAft>
              <a:defRPr sz="2800" b="1">
                <a:solidFill>
                  <a:schemeClr val="tx2"/>
                </a:solidFill>
                <a:latin typeface="Tahoma" pitchFamily="34" charset="0"/>
                <a:cs typeface="Tahoma" pitchFamily="34" charset="0"/>
              </a:defRPr>
            </a:lvl7pPr>
            <a:lvl8pPr marL="3429000" indent="-228600" eaLnBrk="0" fontAlgn="base" hangingPunct="0">
              <a:spcBef>
                <a:spcPct val="0"/>
              </a:spcBef>
              <a:spcAft>
                <a:spcPct val="0"/>
              </a:spcAft>
              <a:defRPr sz="2800" b="1">
                <a:solidFill>
                  <a:schemeClr val="tx2"/>
                </a:solidFill>
                <a:latin typeface="Tahoma" pitchFamily="34" charset="0"/>
                <a:cs typeface="Tahoma" pitchFamily="34" charset="0"/>
              </a:defRPr>
            </a:lvl8pPr>
            <a:lvl9pPr marL="3886200" indent="-228600" eaLnBrk="0" fontAlgn="base" hangingPunct="0">
              <a:spcBef>
                <a:spcPct val="0"/>
              </a:spcBef>
              <a:spcAft>
                <a:spcPct val="0"/>
              </a:spcAft>
              <a:defRPr sz="2800" b="1">
                <a:solidFill>
                  <a:schemeClr val="tx2"/>
                </a:solidFill>
                <a:latin typeface="Tahoma" pitchFamily="34" charset="0"/>
                <a:cs typeface="Tahoma"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2060"/>
                </a:solidFill>
                <a:effectLst/>
                <a:uLnTx/>
                <a:uFillTx/>
                <a:latin typeface="Tahoma" pitchFamily="34" charset="0"/>
                <a:ea typeface="+mn-ea"/>
                <a:cs typeface="Tahoma" pitchFamily="34" charset="0"/>
              </a:rPr>
              <a:t>225 kV </a:t>
            </a:r>
            <a:r>
              <a:rPr kumimoji="0" lang="fr-FR" sz="1000" b="0" i="0" u="none" strike="noStrike" kern="1200" cap="none" spc="0" normalizeH="0" baseline="0" noProof="0" dirty="0" err="1">
                <a:ln>
                  <a:noFill/>
                </a:ln>
                <a:solidFill>
                  <a:srgbClr val="002060"/>
                </a:solidFill>
                <a:effectLst/>
                <a:uLnTx/>
                <a:uFillTx/>
                <a:latin typeface="Tahoma" pitchFamily="34" charset="0"/>
                <a:ea typeface="+mn-ea"/>
                <a:cs typeface="Tahoma" pitchFamily="34" charset="0"/>
              </a:rPr>
              <a:t>lines</a:t>
            </a:r>
            <a:r>
              <a:rPr kumimoji="0" lang="fr-FR" sz="1000" b="0" i="0" u="none" strike="noStrike" kern="1200" cap="none" spc="0" normalizeH="0" baseline="0" noProof="0" dirty="0">
                <a:ln>
                  <a:noFill/>
                </a:ln>
                <a:solidFill>
                  <a:srgbClr val="002060"/>
                </a:solidFill>
                <a:effectLst/>
                <a:uLnTx/>
                <a:uFillTx/>
                <a:latin typeface="Tahoma" pitchFamily="34" charset="0"/>
                <a:ea typeface="+mn-ea"/>
                <a:cs typeface="Tahoma" pitchFamily="34" charset="0"/>
              </a:rPr>
              <a:t> operating</a:t>
            </a:r>
          </a:p>
        </p:txBody>
      </p:sp>
      <p:sp>
        <p:nvSpPr>
          <p:cNvPr id="37" name="Text Box 53">
            <a:extLst>
              <a:ext uri="{FF2B5EF4-FFF2-40B4-BE49-F238E27FC236}">
                <a16:creationId xmlns:a16="http://schemas.microsoft.com/office/drawing/2014/main" id="{67B6B52E-26C2-497B-83B7-079B941E4F99}"/>
              </a:ext>
            </a:extLst>
          </p:cNvPr>
          <p:cNvSpPr txBox="1">
            <a:spLocks noChangeArrowheads="1"/>
          </p:cNvSpPr>
          <p:nvPr/>
        </p:nvSpPr>
        <p:spPr bwMode="auto">
          <a:xfrm>
            <a:off x="5545916" y="6385354"/>
            <a:ext cx="144623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b="1">
                <a:solidFill>
                  <a:schemeClr val="tx2"/>
                </a:solidFill>
                <a:latin typeface="Tahoma" pitchFamily="34" charset="0"/>
                <a:cs typeface="Tahoma" pitchFamily="34" charset="0"/>
              </a:defRPr>
            </a:lvl1pPr>
            <a:lvl2pPr marL="742950" indent="-285750" eaLnBrk="0" hangingPunct="0">
              <a:defRPr sz="2800" b="1">
                <a:solidFill>
                  <a:schemeClr val="tx2"/>
                </a:solidFill>
                <a:latin typeface="Tahoma" pitchFamily="34" charset="0"/>
                <a:cs typeface="Tahoma" pitchFamily="34" charset="0"/>
              </a:defRPr>
            </a:lvl2pPr>
            <a:lvl3pPr marL="1143000" indent="-228600" eaLnBrk="0" hangingPunct="0">
              <a:defRPr sz="2800" b="1">
                <a:solidFill>
                  <a:schemeClr val="tx2"/>
                </a:solidFill>
                <a:latin typeface="Tahoma" pitchFamily="34" charset="0"/>
                <a:cs typeface="Tahoma" pitchFamily="34" charset="0"/>
              </a:defRPr>
            </a:lvl3pPr>
            <a:lvl4pPr marL="1600200" indent="-228600" eaLnBrk="0" hangingPunct="0">
              <a:defRPr sz="2800" b="1">
                <a:solidFill>
                  <a:schemeClr val="tx2"/>
                </a:solidFill>
                <a:latin typeface="Tahoma" pitchFamily="34" charset="0"/>
                <a:cs typeface="Tahoma" pitchFamily="34" charset="0"/>
              </a:defRPr>
            </a:lvl4pPr>
            <a:lvl5pPr marL="2057400" indent="-228600" eaLnBrk="0" hangingPunct="0">
              <a:defRPr sz="2800" b="1">
                <a:solidFill>
                  <a:schemeClr val="tx2"/>
                </a:solidFill>
                <a:latin typeface="Tahoma" pitchFamily="34" charset="0"/>
                <a:cs typeface="Tahoma" pitchFamily="34" charset="0"/>
              </a:defRPr>
            </a:lvl5pPr>
            <a:lvl6pPr marL="2514600" indent="-228600" eaLnBrk="0" fontAlgn="base" hangingPunct="0">
              <a:spcBef>
                <a:spcPct val="0"/>
              </a:spcBef>
              <a:spcAft>
                <a:spcPct val="0"/>
              </a:spcAft>
              <a:defRPr sz="2800" b="1">
                <a:solidFill>
                  <a:schemeClr val="tx2"/>
                </a:solidFill>
                <a:latin typeface="Tahoma" pitchFamily="34" charset="0"/>
                <a:cs typeface="Tahoma" pitchFamily="34" charset="0"/>
              </a:defRPr>
            </a:lvl6pPr>
            <a:lvl7pPr marL="2971800" indent="-228600" eaLnBrk="0" fontAlgn="base" hangingPunct="0">
              <a:spcBef>
                <a:spcPct val="0"/>
              </a:spcBef>
              <a:spcAft>
                <a:spcPct val="0"/>
              </a:spcAft>
              <a:defRPr sz="2800" b="1">
                <a:solidFill>
                  <a:schemeClr val="tx2"/>
                </a:solidFill>
                <a:latin typeface="Tahoma" pitchFamily="34" charset="0"/>
                <a:cs typeface="Tahoma" pitchFamily="34" charset="0"/>
              </a:defRPr>
            </a:lvl7pPr>
            <a:lvl8pPr marL="3429000" indent="-228600" eaLnBrk="0" fontAlgn="base" hangingPunct="0">
              <a:spcBef>
                <a:spcPct val="0"/>
              </a:spcBef>
              <a:spcAft>
                <a:spcPct val="0"/>
              </a:spcAft>
              <a:defRPr sz="2800" b="1">
                <a:solidFill>
                  <a:schemeClr val="tx2"/>
                </a:solidFill>
                <a:latin typeface="Tahoma" pitchFamily="34" charset="0"/>
                <a:cs typeface="Tahoma" pitchFamily="34" charset="0"/>
              </a:defRPr>
            </a:lvl8pPr>
            <a:lvl9pPr marL="3886200" indent="-228600" eaLnBrk="0" fontAlgn="base" hangingPunct="0">
              <a:spcBef>
                <a:spcPct val="0"/>
              </a:spcBef>
              <a:spcAft>
                <a:spcPct val="0"/>
              </a:spcAft>
              <a:defRPr sz="2800" b="1">
                <a:solidFill>
                  <a:schemeClr val="tx2"/>
                </a:solidFill>
                <a:latin typeface="Tahoma" pitchFamily="34" charset="0"/>
                <a:cs typeface="Tahoma"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2060"/>
                </a:solidFill>
                <a:effectLst/>
                <a:uLnTx/>
                <a:uFillTx/>
                <a:latin typeface="Tahoma" pitchFamily="34" charset="0"/>
                <a:ea typeface="+mn-ea"/>
                <a:cs typeface="Tahoma" pitchFamily="34" charset="0"/>
              </a:rPr>
              <a:t>225 kV </a:t>
            </a:r>
            <a:r>
              <a:rPr kumimoji="0" lang="fr-FR" sz="1000" b="0" i="0" u="none" strike="noStrike" kern="1200" cap="none" spc="0" normalizeH="0" baseline="0" noProof="0" dirty="0" err="1">
                <a:ln>
                  <a:noFill/>
                </a:ln>
                <a:solidFill>
                  <a:srgbClr val="002060"/>
                </a:solidFill>
                <a:effectLst/>
                <a:uLnTx/>
                <a:uFillTx/>
                <a:latin typeface="Tahoma" pitchFamily="34" charset="0"/>
                <a:ea typeface="+mn-ea"/>
                <a:cs typeface="Tahoma" pitchFamily="34" charset="0"/>
              </a:rPr>
              <a:t>lines</a:t>
            </a:r>
            <a:r>
              <a:rPr kumimoji="0" lang="fr-FR" sz="1000" b="0" i="0" u="none" strike="noStrike" kern="1200" cap="none" spc="0" normalizeH="0" baseline="0" noProof="0" dirty="0">
                <a:ln>
                  <a:noFill/>
                </a:ln>
                <a:solidFill>
                  <a:srgbClr val="002060"/>
                </a:solidFill>
                <a:effectLst/>
                <a:uLnTx/>
                <a:uFillTx/>
                <a:latin typeface="Tahoma" pitchFamily="34" charset="0"/>
                <a:ea typeface="+mn-ea"/>
                <a:cs typeface="Tahoma" pitchFamily="34" charset="0"/>
              </a:rPr>
              <a:t> in </a:t>
            </a:r>
            <a:r>
              <a:rPr kumimoji="0" lang="fr-FR" sz="1000" b="0" i="0" u="none" strike="noStrike" kern="1200" cap="none" spc="0" normalizeH="0" baseline="0" noProof="0" dirty="0" err="1">
                <a:ln>
                  <a:noFill/>
                </a:ln>
                <a:solidFill>
                  <a:srgbClr val="002060"/>
                </a:solidFill>
                <a:effectLst/>
                <a:uLnTx/>
                <a:uFillTx/>
                <a:latin typeface="Tahoma" pitchFamily="34" charset="0"/>
                <a:ea typeface="+mn-ea"/>
                <a:cs typeface="Tahoma" pitchFamily="34" charset="0"/>
              </a:rPr>
              <a:t>project</a:t>
            </a:r>
            <a:endParaRPr kumimoji="0" lang="fr-FR" sz="1000" b="0" i="0" u="none" strike="noStrike" kern="1200" cap="none" spc="0" normalizeH="0" baseline="0" noProof="0" dirty="0">
              <a:ln>
                <a:noFill/>
              </a:ln>
              <a:solidFill>
                <a:srgbClr val="002060"/>
              </a:solidFill>
              <a:effectLst/>
              <a:uLnTx/>
              <a:uFillTx/>
              <a:latin typeface="Tahoma" pitchFamily="34" charset="0"/>
              <a:ea typeface="+mn-ea"/>
              <a:cs typeface="Tahoma" pitchFamily="34" charset="0"/>
            </a:endParaRPr>
          </a:p>
        </p:txBody>
      </p:sp>
      <p:sp>
        <p:nvSpPr>
          <p:cNvPr id="38" name="Line 46">
            <a:extLst>
              <a:ext uri="{FF2B5EF4-FFF2-40B4-BE49-F238E27FC236}">
                <a16:creationId xmlns:a16="http://schemas.microsoft.com/office/drawing/2014/main" id="{F0CC13F3-71BE-45C9-AA3B-C916B5B39289}"/>
              </a:ext>
            </a:extLst>
          </p:cNvPr>
          <p:cNvSpPr>
            <a:spLocks noChangeShapeType="1"/>
          </p:cNvSpPr>
          <p:nvPr/>
        </p:nvSpPr>
        <p:spPr bwMode="auto">
          <a:xfrm>
            <a:off x="4835371" y="6067416"/>
            <a:ext cx="712520" cy="2"/>
          </a:xfrm>
          <a:prstGeom prst="line">
            <a:avLst/>
          </a:prstGeom>
          <a:noFill/>
          <a:ln w="28575">
            <a:solidFill>
              <a:srgbClr val="FF0000"/>
            </a:solidFill>
            <a:round/>
            <a:headEnd type="oval" w="med" len="med"/>
            <a:tailEnd type="oval" w="med" len="med"/>
          </a:ln>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39" name="Line 47">
            <a:extLst>
              <a:ext uri="{FF2B5EF4-FFF2-40B4-BE49-F238E27FC236}">
                <a16:creationId xmlns:a16="http://schemas.microsoft.com/office/drawing/2014/main" id="{D088C078-6B63-48CF-B7DE-3E2094144394}"/>
              </a:ext>
            </a:extLst>
          </p:cNvPr>
          <p:cNvSpPr>
            <a:spLocks noChangeShapeType="1"/>
          </p:cNvSpPr>
          <p:nvPr/>
        </p:nvSpPr>
        <p:spPr bwMode="auto">
          <a:xfrm flipV="1">
            <a:off x="4831665" y="6212182"/>
            <a:ext cx="714375" cy="0"/>
          </a:xfrm>
          <a:prstGeom prst="line">
            <a:avLst/>
          </a:prstGeom>
          <a:noFill/>
          <a:ln w="28575">
            <a:solidFill>
              <a:srgbClr val="FF0000"/>
            </a:solidFill>
            <a:prstDash val="sysDash"/>
            <a:round/>
            <a:headEnd type="oval" w="med" len="med"/>
            <a:tailEnd type="oval" w="med" len="med"/>
          </a:ln>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40" name="Rectangle 39">
            <a:extLst>
              <a:ext uri="{FF2B5EF4-FFF2-40B4-BE49-F238E27FC236}">
                <a16:creationId xmlns:a16="http://schemas.microsoft.com/office/drawing/2014/main" id="{3A23EBC4-C581-4239-8448-EEFC45A0740B}"/>
              </a:ext>
            </a:extLst>
          </p:cNvPr>
          <p:cNvSpPr/>
          <p:nvPr/>
        </p:nvSpPr>
        <p:spPr>
          <a:xfrm>
            <a:off x="4740368" y="5936789"/>
            <a:ext cx="2553195" cy="700644"/>
          </a:xfrm>
          <a:prstGeom prst="rect">
            <a:avLst/>
          </a:prstGeom>
          <a:noFill/>
          <a:ln w="31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sp>
        <p:nvSpPr>
          <p:cNvPr id="41" name="Line 46">
            <a:extLst>
              <a:ext uri="{FF2B5EF4-FFF2-40B4-BE49-F238E27FC236}">
                <a16:creationId xmlns:a16="http://schemas.microsoft.com/office/drawing/2014/main" id="{DF9362C0-64BF-4E7E-A829-F98E1068CB95}"/>
              </a:ext>
            </a:extLst>
          </p:cNvPr>
          <p:cNvSpPr>
            <a:spLocks noChangeShapeType="1"/>
          </p:cNvSpPr>
          <p:nvPr/>
        </p:nvSpPr>
        <p:spPr bwMode="auto">
          <a:xfrm>
            <a:off x="4833396" y="6350441"/>
            <a:ext cx="712520" cy="2"/>
          </a:xfrm>
          <a:prstGeom prst="line">
            <a:avLst/>
          </a:prstGeom>
          <a:noFill/>
          <a:ln w="28575">
            <a:solidFill>
              <a:srgbClr val="33CC33"/>
            </a:solidFill>
            <a:prstDash val="solid"/>
            <a:round/>
            <a:headEnd type="oval" w="med" len="med"/>
            <a:tailEnd type="oval"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42" name="Line 47">
            <a:extLst>
              <a:ext uri="{FF2B5EF4-FFF2-40B4-BE49-F238E27FC236}">
                <a16:creationId xmlns:a16="http://schemas.microsoft.com/office/drawing/2014/main" id="{C31F2F05-717A-44D0-984E-555CB0D4AF6F}"/>
              </a:ext>
            </a:extLst>
          </p:cNvPr>
          <p:cNvSpPr>
            <a:spLocks noChangeShapeType="1"/>
          </p:cNvSpPr>
          <p:nvPr/>
        </p:nvSpPr>
        <p:spPr bwMode="auto">
          <a:xfrm flipV="1">
            <a:off x="4829690" y="6507082"/>
            <a:ext cx="714375" cy="0"/>
          </a:xfrm>
          <a:prstGeom prst="line">
            <a:avLst/>
          </a:prstGeom>
          <a:noFill/>
          <a:ln w="28575">
            <a:solidFill>
              <a:srgbClr val="33CC33"/>
            </a:solidFill>
            <a:prstDash val="sysDash"/>
            <a:round/>
            <a:headEnd type="oval" w="med" len="med"/>
            <a:tailEnd type="oval"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a:ln>
                <a:noFill/>
              </a:ln>
              <a:solidFill>
                <a:sysClr val="windowText" lastClr="000000"/>
              </a:solidFill>
              <a:effectLst/>
              <a:uLnTx/>
              <a:uFillTx/>
              <a:latin typeface="Calibri"/>
              <a:ea typeface="+mn-ea"/>
              <a:cs typeface="+mn-cs"/>
            </a:endParaRPr>
          </a:p>
        </p:txBody>
      </p:sp>
      <p:grpSp>
        <p:nvGrpSpPr>
          <p:cNvPr id="43" name="Groupe 51">
            <a:extLst>
              <a:ext uri="{FF2B5EF4-FFF2-40B4-BE49-F238E27FC236}">
                <a16:creationId xmlns:a16="http://schemas.microsoft.com/office/drawing/2014/main" id="{42BC483C-3C8D-4868-A3C4-6BF630277D2D}"/>
              </a:ext>
            </a:extLst>
          </p:cNvPr>
          <p:cNvGrpSpPr/>
          <p:nvPr/>
        </p:nvGrpSpPr>
        <p:grpSpPr>
          <a:xfrm>
            <a:off x="1177114" y="1778882"/>
            <a:ext cx="2893102" cy="846314"/>
            <a:chOff x="-7546" y="769200"/>
            <a:chExt cx="2407048" cy="651045"/>
          </a:xfrm>
        </p:grpSpPr>
        <p:sp>
          <p:nvSpPr>
            <p:cNvPr id="44" name="ZoneTexte 1">
              <a:extLst>
                <a:ext uri="{FF2B5EF4-FFF2-40B4-BE49-F238E27FC236}">
                  <a16:creationId xmlns:a16="http://schemas.microsoft.com/office/drawing/2014/main" id="{74C344D3-8584-40FF-BE43-FD5A20E5745A}"/>
                </a:ext>
              </a:extLst>
            </p:cNvPr>
            <p:cNvSpPr txBox="1">
              <a:spLocks noChangeArrowheads="1"/>
            </p:cNvSpPr>
            <p:nvPr/>
          </p:nvSpPr>
          <p:spPr bwMode="auto">
            <a:xfrm>
              <a:off x="-7546" y="1017747"/>
              <a:ext cx="2407048" cy="402498"/>
            </a:xfrm>
            <a:prstGeom prst="rect">
              <a:avLst/>
            </a:prstGeom>
            <a:noFill/>
            <a:ln w="9525">
              <a:solidFill>
                <a:schemeClr val="bg1">
                  <a:lumMod val="65000"/>
                </a:schemeClr>
              </a:solidFill>
              <a:miter lim="800000"/>
              <a:headEnd/>
              <a:tailEnd/>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002060"/>
                  </a:solidFill>
                  <a:effectLst/>
                  <a:uLnTx/>
                  <a:uFillTx/>
                  <a:latin typeface="Segoe UI Light" panose="020B0502040204020203" pitchFamily="34" charset="0"/>
                  <a:ea typeface="Tahoma" panose="020B0604030504040204" pitchFamily="34" charset="0"/>
                  <a:cs typeface="Tahoma" panose="020B0604030504040204" pitchFamily="34" charset="0"/>
                </a:rPr>
                <a:t>Etude de faisabilité technico-économique presque achevée</a:t>
              </a:r>
            </a:p>
          </p:txBody>
        </p:sp>
        <p:sp>
          <p:nvSpPr>
            <p:cNvPr id="45" name="Rectangle 44">
              <a:extLst>
                <a:ext uri="{FF2B5EF4-FFF2-40B4-BE49-F238E27FC236}">
                  <a16:creationId xmlns:a16="http://schemas.microsoft.com/office/drawing/2014/main" id="{58460995-0AC6-4D40-9A7B-AB442D690BDD}"/>
                </a:ext>
              </a:extLst>
            </p:cNvPr>
            <p:cNvSpPr/>
            <p:nvPr/>
          </p:nvSpPr>
          <p:spPr bwMode="auto">
            <a:xfrm>
              <a:off x="-7546" y="769200"/>
              <a:ext cx="2407047" cy="254382"/>
            </a:xfrm>
            <a:prstGeom prst="rect">
              <a:avLst/>
            </a:prstGeom>
            <a:solidFill>
              <a:srgbClr val="322E7A"/>
            </a:solid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prstClr val="white"/>
                  </a:solidFill>
                  <a:effectLst/>
                  <a:uLnTx/>
                  <a:uFillTx/>
                  <a:latin typeface="Tahoma" pitchFamily="34" charset="0"/>
                  <a:ea typeface="Tahoma" pitchFamily="34" charset="0"/>
                  <a:cs typeface="Tahoma" pitchFamily="34" charset="0"/>
                </a:rPr>
                <a:t>Maroc-Portugal</a:t>
              </a:r>
            </a:p>
          </p:txBody>
        </p:sp>
      </p:grpSp>
      <p:sp>
        <p:nvSpPr>
          <p:cNvPr id="46" name="Flèche droite 17">
            <a:extLst>
              <a:ext uri="{FF2B5EF4-FFF2-40B4-BE49-F238E27FC236}">
                <a16:creationId xmlns:a16="http://schemas.microsoft.com/office/drawing/2014/main" id="{804F51F2-43B9-44A4-BFE0-CE2C57B400D7}"/>
              </a:ext>
            </a:extLst>
          </p:cNvPr>
          <p:cNvSpPr/>
          <p:nvPr/>
        </p:nvSpPr>
        <p:spPr>
          <a:xfrm>
            <a:off x="4091546" y="2133422"/>
            <a:ext cx="1363910" cy="236572"/>
          </a:xfrm>
          <a:prstGeom prst="rightArrow">
            <a:avLst>
              <a:gd name="adj1" fmla="val 22376"/>
              <a:gd name="adj2" fmla="val 82724"/>
            </a:avLst>
          </a:prstGeom>
          <a:solidFill>
            <a:srgbClr val="322E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Segoe UI Light" panose="020B0502040204020203" pitchFamily="34" charset="0"/>
              <a:ea typeface="+mn-ea"/>
              <a:cs typeface="+mn-cs"/>
            </a:endParaRPr>
          </a:p>
        </p:txBody>
      </p:sp>
      <p:grpSp>
        <p:nvGrpSpPr>
          <p:cNvPr id="47" name="Groupe 38">
            <a:extLst>
              <a:ext uri="{FF2B5EF4-FFF2-40B4-BE49-F238E27FC236}">
                <a16:creationId xmlns:a16="http://schemas.microsoft.com/office/drawing/2014/main" id="{63C0D119-0A22-4209-AFB7-D5BDD6A8B888}"/>
              </a:ext>
            </a:extLst>
          </p:cNvPr>
          <p:cNvGrpSpPr/>
          <p:nvPr/>
        </p:nvGrpSpPr>
        <p:grpSpPr>
          <a:xfrm>
            <a:off x="8199803" y="1273781"/>
            <a:ext cx="3087790" cy="2158470"/>
            <a:chOff x="6900837" y="1586512"/>
            <a:chExt cx="2422566" cy="1777598"/>
          </a:xfrm>
        </p:grpSpPr>
        <p:sp>
          <p:nvSpPr>
            <p:cNvPr id="48" name="ZoneTexte 1">
              <a:extLst>
                <a:ext uri="{FF2B5EF4-FFF2-40B4-BE49-F238E27FC236}">
                  <a16:creationId xmlns:a16="http://schemas.microsoft.com/office/drawing/2014/main" id="{D654BD5F-A3F4-4921-B74C-AD1F41D3A1BC}"/>
                </a:ext>
              </a:extLst>
            </p:cNvPr>
            <p:cNvSpPr txBox="1">
              <a:spLocks noChangeArrowheads="1"/>
            </p:cNvSpPr>
            <p:nvPr/>
          </p:nvSpPr>
          <p:spPr bwMode="auto">
            <a:xfrm>
              <a:off x="6900837" y="1868649"/>
              <a:ext cx="2422566" cy="1495461"/>
            </a:xfrm>
            <a:prstGeom prst="rect">
              <a:avLst/>
            </a:prstGeom>
            <a:noFill/>
            <a:ln w="9525">
              <a:solidFill>
                <a:schemeClr val="bg1">
                  <a:lumMod val="65000"/>
                </a:schemeClr>
              </a:solidFill>
              <a:miter lim="800000"/>
              <a:headEnd/>
              <a:tailEnd/>
            </a:ln>
          </p:spPr>
          <p:txBody>
            <a:bodyPr>
              <a:spAutoFit/>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fr-FR" sz="1400" b="0" i="0" u="none" strike="noStrike" kern="1200" cap="none" spc="0" normalizeH="0" baseline="0" noProof="0" dirty="0">
                  <a:ln>
                    <a:noFill/>
                  </a:ln>
                  <a:solidFill>
                    <a:srgbClr val="002060"/>
                  </a:solidFill>
                  <a:effectLst/>
                  <a:uLnTx/>
                  <a:uFillTx/>
                  <a:latin typeface="Segoe UI Light" panose="020B0502040204020203" pitchFamily="34" charset="0"/>
                  <a:ea typeface="Tahoma" panose="020B0604030504040204" pitchFamily="34" charset="0"/>
                  <a:cs typeface="Tahoma" panose="020B0604030504040204" pitchFamily="34" charset="0"/>
                </a:rPr>
                <a:t> 1re interconnexion en 1997</a:t>
              </a: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fr-FR" sz="1400" b="0" i="0" u="none" strike="noStrike" kern="1200" cap="none" spc="0" normalizeH="0" baseline="0" noProof="0" dirty="0">
                  <a:ln>
                    <a:noFill/>
                  </a:ln>
                  <a:solidFill>
                    <a:srgbClr val="002060"/>
                  </a:solidFill>
                  <a:effectLst/>
                  <a:uLnTx/>
                  <a:uFillTx/>
                  <a:latin typeface="Segoe UI Light" panose="020B0502040204020203" pitchFamily="34" charset="0"/>
                  <a:ea typeface="Tahoma" panose="020B0604030504040204" pitchFamily="34" charset="0"/>
                  <a:cs typeface="Tahoma" panose="020B0604030504040204" pitchFamily="34" charset="0"/>
                </a:rPr>
                <a:t> 2me interconnexion en 2006</a:t>
              </a: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fr-FR" sz="1400" b="0" i="0" u="none" strike="noStrike" kern="1200" cap="none" spc="0" normalizeH="0" baseline="0" noProof="0" dirty="0">
                  <a:ln>
                    <a:noFill/>
                  </a:ln>
                  <a:solidFill>
                    <a:srgbClr val="002060"/>
                  </a:solidFill>
                  <a:effectLst/>
                  <a:uLnTx/>
                  <a:uFillTx/>
                  <a:latin typeface="Segoe UI Light" panose="020B0502040204020203" pitchFamily="34" charset="0"/>
                  <a:ea typeface="Tahoma" panose="020B0604030504040204" pitchFamily="34" charset="0"/>
                  <a:cs typeface="Tahoma" panose="020B0604030504040204" pitchFamily="34" charset="0"/>
                </a:rPr>
                <a:t> Capacité d’échange : 1400 MW</a:t>
              </a: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fr-FR" sz="1400" b="0" i="0" u="none" strike="noStrike" kern="1200" cap="none" spc="0" normalizeH="0" baseline="0" noProof="0" dirty="0">
                  <a:ln>
                    <a:noFill/>
                  </a:ln>
                  <a:solidFill>
                    <a:srgbClr val="002060"/>
                  </a:solidFill>
                  <a:effectLst/>
                  <a:uLnTx/>
                  <a:uFillTx/>
                  <a:latin typeface="Segoe UI Light" panose="020B0502040204020203" pitchFamily="34" charset="0"/>
                  <a:ea typeface="Tahoma" panose="020B0604030504040204" pitchFamily="34" charset="0"/>
                  <a:cs typeface="Tahoma" panose="020B0604030504040204" pitchFamily="34" charset="0"/>
                </a:rPr>
                <a:t> Capacité commerciale : 750 MW</a:t>
              </a: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fr-FR" sz="1400" b="0" i="0" u="none" strike="noStrike" kern="1200" cap="none" spc="0" normalizeH="0" baseline="0" noProof="0" dirty="0">
                  <a:ln>
                    <a:noFill/>
                  </a:ln>
                  <a:solidFill>
                    <a:srgbClr val="002060"/>
                  </a:solidFill>
                  <a:effectLst/>
                  <a:uLnTx/>
                  <a:uFillTx/>
                  <a:latin typeface="Segoe UI Light" panose="020B0502040204020203" pitchFamily="34" charset="0"/>
                  <a:ea typeface="Tahoma" panose="020B0604030504040204" pitchFamily="34" charset="0"/>
                  <a:cs typeface="Tahoma" panose="020B0604030504040204" pitchFamily="34" charset="0"/>
                </a:rPr>
                <a:t> ONEE 4me operateur dans le </a:t>
              </a: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fr-FR" sz="1400" b="0" i="0" u="none" strike="noStrike" kern="1200" cap="none" spc="0" normalizeH="0" baseline="0" noProof="0" dirty="0">
                  <a:ln>
                    <a:noFill/>
                  </a:ln>
                  <a:solidFill>
                    <a:srgbClr val="002060"/>
                  </a:solidFill>
                  <a:effectLst/>
                  <a:uLnTx/>
                  <a:uFillTx/>
                  <a:latin typeface="Segoe UI Light" panose="020B0502040204020203" pitchFamily="34" charset="0"/>
                  <a:ea typeface="Tahoma" panose="020B0604030504040204" pitchFamily="34" charset="0"/>
                  <a:cs typeface="Tahoma" panose="020B0604030504040204" pitchFamily="34" charset="0"/>
                </a:rPr>
                <a:t>   marché espagnol d’électricité</a:t>
              </a: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fr-FR" sz="1400" b="0" i="0" u="none" strike="noStrike" kern="1200" cap="none" spc="0" normalizeH="0" baseline="0" noProof="0" dirty="0">
                  <a:ln>
                    <a:noFill/>
                  </a:ln>
                  <a:solidFill>
                    <a:srgbClr val="002060"/>
                  </a:solidFill>
                  <a:effectLst/>
                  <a:uLnTx/>
                  <a:uFillTx/>
                  <a:latin typeface="Segoe UI Light" panose="020B0502040204020203" pitchFamily="34" charset="0"/>
                  <a:ea typeface="Tahoma" panose="020B0604030504040204" pitchFamily="34" charset="0"/>
                  <a:cs typeface="Tahoma" panose="020B0604030504040204" pitchFamily="34" charset="0"/>
                </a:rPr>
                <a:t> 3me interconnexion en cours </a:t>
              </a: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fr-FR" sz="1400" b="0" i="0" u="none" strike="noStrike" kern="1200" cap="none" spc="0" normalizeH="0" baseline="0" noProof="0" dirty="0">
                  <a:ln>
                    <a:noFill/>
                  </a:ln>
                  <a:solidFill>
                    <a:srgbClr val="002060"/>
                  </a:solidFill>
                  <a:effectLst/>
                  <a:uLnTx/>
                  <a:uFillTx/>
                  <a:latin typeface="Segoe UI Light" panose="020B0502040204020203" pitchFamily="34" charset="0"/>
                  <a:ea typeface="Tahoma" panose="020B0604030504040204" pitchFamily="34" charset="0"/>
                  <a:cs typeface="Tahoma" panose="020B0604030504040204" pitchFamily="34" charset="0"/>
                </a:rPr>
                <a:t>   d’étude</a:t>
              </a:r>
            </a:p>
          </p:txBody>
        </p:sp>
        <p:sp>
          <p:nvSpPr>
            <p:cNvPr id="49" name="Rectangle 48">
              <a:extLst>
                <a:ext uri="{FF2B5EF4-FFF2-40B4-BE49-F238E27FC236}">
                  <a16:creationId xmlns:a16="http://schemas.microsoft.com/office/drawing/2014/main" id="{7CE12A55-BDE7-45BC-97B5-90D8436901E2}"/>
                </a:ext>
              </a:extLst>
            </p:cNvPr>
            <p:cNvSpPr/>
            <p:nvPr/>
          </p:nvSpPr>
          <p:spPr bwMode="auto">
            <a:xfrm>
              <a:off x="6900837" y="1586512"/>
              <a:ext cx="2422566" cy="271098"/>
            </a:xfrm>
            <a:prstGeom prst="rect">
              <a:avLst/>
            </a:prstGeom>
            <a:solidFill>
              <a:srgbClr val="322E7A"/>
            </a:solid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err="1">
                  <a:ln>
                    <a:noFill/>
                  </a:ln>
                  <a:solidFill>
                    <a:prstClr val="white"/>
                  </a:solidFill>
                  <a:effectLst/>
                  <a:uLnTx/>
                  <a:uFillTx/>
                  <a:latin typeface="Segoe UI Light" panose="020B0502040204020203" pitchFamily="34" charset="0"/>
                  <a:ea typeface="Tahoma" pitchFamily="34" charset="0"/>
                  <a:cs typeface="Tahoma" pitchFamily="34" charset="0"/>
                </a:rPr>
                <a:t>Morocco</a:t>
              </a:r>
              <a:r>
                <a:rPr kumimoji="0" lang="fr-FR" sz="1400" b="1" i="0" u="none" strike="noStrike" kern="1200" cap="none" spc="0" normalizeH="0" baseline="0" noProof="0" dirty="0">
                  <a:ln>
                    <a:noFill/>
                  </a:ln>
                  <a:solidFill>
                    <a:prstClr val="white"/>
                  </a:solidFill>
                  <a:effectLst/>
                  <a:uLnTx/>
                  <a:uFillTx/>
                  <a:latin typeface="Segoe UI Light" panose="020B0502040204020203" pitchFamily="34" charset="0"/>
                  <a:ea typeface="Tahoma" pitchFamily="34" charset="0"/>
                  <a:cs typeface="Tahoma" pitchFamily="34" charset="0"/>
                </a:rPr>
                <a:t>-Spain</a:t>
              </a:r>
            </a:p>
          </p:txBody>
        </p:sp>
      </p:grpSp>
      <p:sp>
        <p:nvSpPr>
          <p:cNvPr id="50" name="Flèche droite 17">
            <a:extLst>
              <a:ext uri="{FF2B5EF4-FFF2-40B4-BE49-F238E27FC236}">
                <a16:creationId xmlns:a16="http://schemas.microsoft.com/office/drawing/2014/main" id="{BE7339C0-513F-4DEC-89E9-4F407DBDC49D}"/>
              </a:ext>
            </a:extLst>
          </p:cNvPr>
          <p:cNvSpPr/>
          <p:nvPr/>
        </p:nvSpPr>
        <p:spPr>
          <a:xfrm rot="10800000">
            <a:off x="5971621" y="2121198"/>
            <a:ext cx="2228181" cy="246221"/>
          </a:xfrm>
          <a:prstGeom prst="rightArrow">
            <a:avLst>
              <a:gd name="adj1" fmla="val 22376"/>
              <a:gd name="adj2" fmla="val 82724"/>
            </a:avLst>
          </a:prstGeom>
          <a:solidFill>
            <a:srgbClr val="322E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Segoe UI Light" panose="020B0502040204020203" pitchFamily="34" charset="0"/>
              <a:ea typeface="+mn-ea"/>
              <a:cs typeface="+mn-cs"/>
            </a:endParaRPr>
          </a:p>
        </p:txBody>
      </p:sp>
      <p:sp>
        <p:nvSpPr>
          <p:cNvPr id="51" name="ZoneTexte 1">
            <a:extLst>
              <a:ext uri="{FF2B5EF4-FFF2-40B4-BE49-F238E27FC236}">
                <a16:creationId xmlns:a16="http://schemas.microsoft.com/office/drawing/2014/main" id="{32AD52A3-85C0-4F67-A662-78D9C5F1E1D4}"/>
              </a:ext>
            </a:extLst>
          </p:cNvPr>
          <p:cNvSpPr txBox="1">
            <a:spLocks noChangeArrowheads="1"/>
          </p:cNvSpPr>
          <p:nvPr/>
        </p:nvSpPr>
        <p:spPr bwMode="auto">
          <a:xfrm>
            <a:off x="8211918" y="4071608"/>
            <a:ext cx="3075675" cy="738664"/>
          </a:xfrm>
          <a:prstGeom prst="rect">
            <a:avLst/>
          </a:prstGeom>
          <a:noFill/>
          <a:ln w="9525">
            <a:solidFill>
              <a:srgbClr val="002060"/>
            </a:solidFill>
            <a:miter lim="800000"/>
            <a:headEnd/>
            <a:tailEnd/>
          </a:ln>
        </p:spPr>
        <p:txBody>
          <a:bodyPr wrap="square">
            <a:spAutoFit/>
          </a:bodyPr>
          <a:lstStyle/>
          <a:p>
            <a:pPr marL="0" marR="0" lvl="0" indent="-9000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fr-FR" sz="1400" b="0" i="0" u="none" strike="noStrike" kern="1200" cap="none" spc="0" normalizeH="0" baseline="0" noProof="0" dirty="0">
                <a:ln>
                  <a:noFill/>
                </a:ln>
                <a:solidFill>
                  <a:srgbClr val="002060"/>
                </a:solidFill>
                <a:effectLst/>
                <a:uLnTx/>
                <a:uFillTx/>
                <a:latin typeface="Segoe UI Light" panose="020B0502040204020203" pitchFamily="34" charset="0"/>
                <a:ea typeface="Tahoma" panose="020B0604030504040204" pitchFamily="34" charset="0"/>
                <a:cs typeface="Tahoma" panose="020B0604030504040204" pitchFamily="34" charset="0"/>
              </a:rPr>
              <a:t>1re </a:t>
            </a:r>
            <a:r>
              <a:rPr kumimoji="0" lang="fr-FR" sz="1400" b="0" i="0" u="none" strike="noStrike" kern="1200" cap="none" spc="0" normalizeH="0" baseline="0" noProof="0" dirty="0" err="1">
                <a:ln>
                  <a:noFill/>
                </a:ln>
                <a:solidFill>
                  <a:srgbClr val="002060"/>
                </a:solidFill>
                <a:effectLst/>
                <a:uLnTx/>
                <a:uFillTx/>
                <a:latin typeface="Segoe UI Light" panose="020B0502040204020203" pitchFamily="34" charset="0"/>
                <a:ea typeface="Tahoma" panose="020B0604030504040204" pitchFamily="34" charset="0"/>
                <a:cs typeface="Tahoma" panose="020B0604030504040204" pitchFamily="34" charset="0"/>
              </a:rPr>
              <a:t>interconn</a:t>
            </a:r>
            <a:r>
              <a:rPr kumimoji="0" lang="fr-FR" sz="1400" b="0" i="0" u="none" strike="noStrike" kern="1200" cap="none" spc="0" normalizeH="0" baseline="0" noProof="0" dirty="0">
                <a:ln>
                  <a:noFill/>
                </a:ln>
                <a:solidFill>
                  <a:srgbClr val="002060"/>
                </a:solidFill>
                <a:effectLst/>
                <a:uLnTx/>
                <a:uFillTx/>
                <a:latin typeface="Segoe UI Light" panose="020B0502040204020203" pitchFamily="34" charset="0"/>
                <a:ea typeface="Tahoma" panose="020B0604030504040204" pitchFamily="34" charset="0"/>
                <a:cs typeface="Tahoma" panose="020B0604030504040204" pitchFamily="34" charset="0"/>
              </a:rPr>
              <a:t>. (225kV) en 1988</a:t>
            </a:r>
          </a:p>
          <a:p>
            <a:pPr marL="0" marR="0" lvl="0" indent="-9000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fr-FR" sz="1400" b="0" i="0" u="none" strike="noStrike" kern="1200" cap="none" spc="0" normalizeH="0" baseline="0" noProof="0" dirty="0">
                <a:ln>
                  <a:noFill/>
                </a:ln>
                <a:solidFill>
                  <a:srgbClr val="002060"/>
                </a:solidFill>
                <a:effectLst/>
                <a:uLnTx/>
                <a:uFillTx/>
                <a:latin typeface="Segoe UI Light" panose="020B0502040204020203" pitchFamily="34" charset="0"/>
                <a:ea typeface="Tahoma" panose="020B0604030504040204" pitchFamily="34" charset="0"/>
                <a:cs typeface="Tahoma" panose="020B0604030504040204" pitchFamily="34" charset="0"/>
              </a:rPr>
              <a:t>2me </a:t>
            </a:r>
            <a:r>
              <a:rPr kumimoji="0" lang="fr-FR" sz="1400" b="0" i="0" u="none" strike="noStrike" kern="1200" cap="none" spc="0" normalizeH="0" baseline="0" noProof="0" dirty="0" err="1">
                <a:ln>
                  <a:noFill/>
                </a:ln>
                <a:solidFill>
                  <a:srgbClr val="002060"/>
                </a:solidFill>
                <a:effectLst/>
                <a:uLnTx/>
                <a:uFillTx/>
                <a:latin typeface="Segoe UI Light" panose="020B0502040204020203" pitchFamily="34" charset="0"/>
                <a:ea typeface="Tahoma" panose="020B0604030504040204" pitchFamily="34" charset="0"/>
                <a:cs typeface="Tahoma" panose="020B0604030504040204" pitchFamily="34" charset="0"/>
              </a:rPr>
              <a:t>interconn</a:t>
            </a:r>
            <a:r>
              <a:rPr kumimoji="0" lang="fr-FR" sz="1400" b="0" i="0" u="none" strike="noStrike" kern="1200" cap="none" spc="0" normalizeH="0" baseline="0" noProof="0" dirty="0">
                <a:ln>
                  <a:noFill/>
                </a:ln>
                <a:solidFill>
                  <a:srgbClr val="002060"/>
                </a:solidFill>
                <a:effectLst/>
                <a:uLnTx/>
                <a:uFillTx/>
                <a:latin typeface="Segoe UI Light" panose="020B0502040204020203" pitchFamily="34" charset="0"/>
                <a:ea typeface="Tahoma" panose="020B0604030504040204" pitchFamily="34" charset="0"/>
                <a:cs typeface="Tahoma" panose="020B0604030504040204" pitchFamily="34" charset="0"/>
              </a:rPr>
              <a:t>. (400 kV) en 2008</a:t>
            </a:r>
          </a:p>
          <a:p>
            <a:pPr marL="0" marR="0" lvl="0" indent="-9000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fr-FR" sz="1400" b="0" i="0" u="none" strike="noStrike" kern="1200" cap="none" spc="0" normalizeH="0" baseline="0" noProof="0" dirty="0">
                <a:ln>
                  <a:noFill/>
                </a:ln>
                <a:solidFill>
                  <a:srgbClr val="002060"/>
                </a:solidFill>
                <a:effectLst/>
                <a:uLnTx/>
                <a:uFillTx/>
                <a:latin typeface="Segoe UI Light" panose="020B0502040204020203" pitchFamily="34" charset="0"/>
                <a:ea typeface="Tahoma" panose="020B0604030504040204" pitchFamily="34" charset="0"/>
                <a:cs typeface="Tahoma" panose="020B0604030504040204" pitchFamily="34" charset="0"/>
              </a:rPr>
              <a:t>Capacité d’échange : 1500MW</a:t>
            </a:r>
          </a:p>
        </p:txBody>
      </p:sp>
      <p:sp>
        <p:nvSpPr>
          <p:cNvPr id="52" name="Rectangle 51">
            <a:extLst>
              <a:ext uri="{FF2B5EF4-FFF2-40B4-BE49-F238E27FC236}">
                <a16:creationId xmlns:a16="http://schemas.microsoft.com/office/drawing/2014/main" id="{8CF12EEB-EC13-4CEB-8156-337574BCB93F}"/>
              </a:ext>
            </a:extLst>
          </p:cNvPr>
          <p:cNvSpPr/>
          <p:nvPr/>
        </p:nvSpPr>
        <p:spPr bwMode="auto">
          <a:xfrm>
            <a:off x="8211918" y="3725188"/>
            <a:ext cx="3075675" cy="346419"/>
          </a:xfrm>
          <a:prstGeom prst="rect">
            <a:avLst/>
          </a:prstGeom>
          <a:solidFill>
            <a:srgbClr val="322E7A"/>
          </a:solid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err="1">
                <a:ln>
                  <a:noFill/>
                </a:ln>
                <a:solidFill>
                  <a:prstClr val="white"/>
                </a:solidFill>
                <a:effectLst/>
                <a:uLnTx/>
                <a:uFillTx/>
                <a:latin typeface="Segoe UI Light" panose="020B0502040204020203" pitchFamily="34" charset="0"/>
                <a:ea typeface="Tahoma" pitchFamily="34" charset="0"/>
                <a:cs typeface="Tahoma" pitchFamily="34" charset="0"/>
              </a:rPr>
              <a:t>Morocco-Algeria</a:t>
            </a:r>
            <a:endParaRPr kumimoji="0" lang="fr-FR" sz="1400" b="1" i="0" u="none" strike="noStrike" kern="1200" cap="none" spc="0" normalizeH="0" baseline="0" noProof="0" dirty="0">
              <a:ln>
                <a:noFill/>
              </a:ln>
              <a:solidFill>
                <a:prstClr val="white"/>
              </a:solidFill>
              <a:effectLst/>
              <a:uLnTx/>
              <a:uFillTx/>
              <a:latin typeface="Segoe UI Light" panose="020B0502040204020203" pitchFamily="34" charset="0"/>
              <a:ea typeface="Tahoma" pitchFamily="34" charset="0"/>
              <a:cs typeface="Tahoma" pitchFamily="34" charset="0"/>
            </a:endParaRPr>
          </a:p>
        </p:txBody>
      </p:sp>
      <p:sp>
        <p:nvSpPr>
          <p:cNvPr id="53" name="Flèche droite 17">
            <a:extLst>
              <a:ext uri="{FF2B5EF4-FFF2-40B4-BE49-F238E27FC236}">
                <a16:creationId xmlns:a16="http://schemas.microsoft.com/office/drawing/2014/main" id="{8E49DEF0-A4D1-4C21-956B-65919D43C75D}"/>
              </a:ext>
            </a:extLst>
          </p:cNvPr>
          <p:cNvSpPr/>
          <p:nvPr/>
        </p:nvSpPr>
        <p:spPr>
          <a:xfrm rot="12987850">
            <a:off x="6369556" y="3438355"/>
            <a:ext cx="2050260" cy="269643"/>
          </a:xfrm>
          <a:prstGeom prst="rightArrow">
            <a:avLst>
              <a:gd name="adj1" fmla="val 22376"/>
              <a:gd name="adj2" fmla="val 82724"/>
            </a:avLst>
          </a:prstGeom>
          <a:solidFill>
            <a:srgbClr val="322E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Segoe UI Light" panose="020B0502040204020203" pitchFamily="34" charset="0"/>
              <a:ea typeface="+mn-ea"/>
              <a:cs typeface="+mn-cs"/>
            </a:endParaRPr>
          </a:p>
        </p:txBody>
      </p:sp>
      <p:grpSp>
        <p:nvGrpSpPr>
          <p:cNvPr id="54" name="Groupe 51">
            <a:extLst>
              <a:ext uri="{FF2B5EF4-FFF2-40B4-BE49-F238E27FC236}">
                <a16:creationId xmlns:a16="http://schemas.microsoft.com/office/drawing/2014/main" id="{809EF9AF-C203-4425-B2AE-2656B804A3F9}"/>
              </a:ext>
            </a:extLst>
          </p:cNvPr>
          <p:cNvGrpSpPr/>
          <p:nvPr/>
        </p:nvGrpSpPr>
        <p:grpSpPr>
          <a:xfrm>
            <a:off x="1177114" y="4869708"/>
            <a:ext cx="2893102" cy="846314"/>
            <a:chOff x="-7546" y="769200"/>
            <a:chExt cx="2407048" cy="651045"/>
          </a:xfrm>
        </p:grpSpPr>
        <p:sp>
          <p:nvSpPr>
            <p:cNvPr id="55" name="ZoneTexte 1">
              <a:extLst>
                <a:ext uri="{FF2B5EF4-FFF2-40B4-BE49-F238E27FC236}">
                  <a16:creationId xmlns:a16="http://schemas.microsoft.com/office/drawing/2014/main" id="{383AAD15-C64B-47ED-B3A9-3A6026A89BDF}"/>
                </a:ext>
              </a:extLst>
            </p:cNvPr>
            <p:cNvSpPr txBox="1">
              <a:spLocks noChangeArrowheads="1"/>
            </p:cNvSpPr>
            <p:nvPr/>
          </p:nvSpPr>
          <p:spPr bwMode="auto">
            <a:xfrm>
              <a:off x="-7546" y="1017747"/>
              <a:ext cx="2407048" cy="402498"/>
            </a:xfrm>
            <a:prstGeom prst="rect">
              <a:avLst/>
            </a:prstGeom>
            <a:noFill/>
            <a:ln w="9525">
              <a:solidFill>
                <a:schemeClr val="bg1">
                  <a:lumMod val="65000"/>
                </a:schemeClr>
              </a:solidFill>
              <a:miter lim="800000"/>
              <a:headEnd/>
              <a:tailEnd/>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002060"/>
                  </a:solidFill>
                  <a:effectLst/>
                  <a:uLnTx/>
                  <a:uFillTx/>
                  <a:latin typeface="Segoe UI Light" panose="020B0502040204020203" pitchFamily="34" charset="0"/>
                  <a:ea typeface="Tahoma" panose="020B0604030504040204" pitchFamily="34" charset="0"/>
                  <a:cs typeface="Tahoma" panose="020B0604030504040204" pitchFamily="34" charset="0"/>
                </a:rPr>
                <a:t>Etude de faisabilité technico-économique en cours avec l ’EEEOA</a:t>
              </a:r>
            </a:p>
          </p:txBody>
        </p:sp>
        <p:sp>
          <p:nvSpPr>
            <p:cNvPr id="56" name="Rectangle 55">
              <a:extLst>
                <a:ext uri="{FF2B5EF4-FFF2-40B4-BE49-F238E27FC236}">
                  <a16:creationId xmlns:a16="http://schemas.microsoft.com/office/drawing/2014/main" id="{9FB23B81-7DEF-4A9F-AFA7-95CADFB08363}"/>
                </a:ext>
              </a:extLst>
            </p:cNvPr>
            <p:cNvSpPr/>
            <p:nvPr/>
          </p:nvSpPr>
          <p:spPr bwMode="auto">
            <a:xfrm>
              <a:off x="-7546" y="769200"/>
              <a:ext cx="2407047" cy="254382"/>
            </a:xfrm>
            <a:prstGeom prst="rect">
              <a:avLst/>
            </a:prstGeom>
            <a:solidFill>
              <a:srgbClr val="322E7A"/>
            </a:solid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prstClr val="white"/>
                  </a:solidFill>
                  <a:effectLst/>
                  <a:uLnTx/>
                  <a:uFillTx/>
                  <a:latin typeface="Tahoma" pitchFamily="34" charset="0"/>
                  <a:ea typeface="Tahoma" pitchFamily="34" charset="0"/>
                  <a:cs typeface="Tahoma" pitchFamily="34" charset="0"/>
                </a:rPr>
                <a:t>Maroc-Mauritanie</a:t>
              </a:r>
            </a:p>
          </p:txBody>
        </p:sp>
      </p:grpSp>
      <p:sp>
        <p:nvSpPr>
          <p:cNvPr id="2" name="Titre 1">
            <a:extLst>
              <a:ext uri="{FF2B5EF4-FFF2-40B4-BE49-F238E27FC236}">
                <a16:creationId xmlns:a16="http://schemas.microsoft.com/office/drawing/2014/main" id="{108322F8-624F-4B6C-BC88-DBA7FF412B4B}"/>
              </a:ext>
            </a:extLst>
          </p:cNvPr>
          <p:cNvSpPr>
            <a:spLocks noGrp="1"/>
          </p:cNvSpPr>
          <p:nvPr>
            <p:ph type="title"/>
          </p:nvPr>
        </p:nvSpPr>
        <p:spPr>
          <a:xfrm>
            <a:off x="236128" y="720250"/>
            <a:ext cx="11252200" cy="510001"/>
          </a:xfrm>
        </p:spPr>
        <p:txBody>
          <a:bodyPr>
            <a:normAutofit fontScale="90000"/>
          </a:bodyPr>
          <a:lstStyle/>
          <a:p>
            <a:r>
              <a:rPr lang="en-US" sz="2500" dirty="0"/>
              <a:t>Maroc: </a:t>
            </a:r>
            <a:r>
              <a:rPr lang="fr-FR" sz="2500" dirty="0"/>
              <a:t>un pays au carrefour des échanges énergétiques</a:t>
            </a:r>
            <a:br>
              <a:rPr lang="en-US" dirty="0"/>
            </a:br>
            <a:endParaRPr lang="fr-FR" dirty="0"/>
          </a:p>
        </p:txBody>
      </p:sp>
    </p:spTree>
    <p:extLst>
      <p:ext uri="{BB962C8B-B14F-4D97-AF65-F5344CB8AC3E}">
        <p14:creationId xmlns:p14="http://schemas.microsoft.com/office/powerpoint/2010/main" val="422434498"/>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6E0E9EE-6E64-4390-A81A-C67EEE2C2FBA}"/>
              </a:ext>
            </a:extLst>
          </p:cNvPr>
          <p:cNvSpPr>
            <a:spLocks noChangeArrowheads="1"/>
          </p:cNvSpPr>
          <p:nvPr/>
        </p:nvSpPr>
        <p:spPr bwMode="auto">
          <a:xfrm>
            <a:off x="6522545" y="2064674"/>
            <a:ext cx="5029094" cy="3294235"/>
          </a:xfrm>
          <a:prstGeom prst="rect">
            <a:avLst/>
          </a:prstGeom>
          <a:noFill/>
          <a:ln>
            <a:noFill/>
          </a:ln>
          <a:effectLst/>
        </p:spPr>
        <p:txBody>
          <a:bodyPr wrap="square" lIns="0" tIns="0" rIns="0" bIns="0">
            <a:spAutoFit/>
          </a:bodyPr>
          <a:lstStyle>
            <a:lvl1pPr algn="l" defTabSz="895350">
              <a:defRPr sz="1600">
                <a:solidFill>
                  <a:schemeClr val="tx1"/>
                </a:solidFill>
                <a:latin typeface="Arial" panose="020B0604020202020204" pitchFamily="34" charset="0"/>
              </a:defRPr>
            </a:lvl1pPr>
            <a:lvl2pPr marL="144463" indent="-142875" algn="l" defTabSz="895350">
              <a:buChar char="•"/>
              <a:defRPr sz="1600">
                <a:solidFill>
                  <a:schemeClr val="tx1"/>
                </a:solidFill>
                <a:latin typeface="Arial" panose="020B0604020202020204" pitchFamily="34" charset="0"/>
              </a:defRPr>
            </a:lvl2pPr>
            <a:lvl3pPr marL="295275" indent="-149225" algn="l" defTabSz="895350">
              <a:buChar char="–"/>
              <a:defRPr sz="1600">
                <a:solidFill>
                  <a:schemeClr val="tx1"/>
                </a:solidFill>
                <a:latin typeface="Arial" panose="020B0604020202020204" pitchFamily="34" charset="0"/>
              </a:defRPr>
            </a:lvl3pPr>
            <a:lvl4pPr marL="431800" indent="-134938" algn="l" defTabSz="895350">
              <a:buSzPct val="89000"/>
              <a:buChar char="•"/>
              <a:defRPr sz="1600">
                <a:solidFill>
                  <a:schemeClr val="tx1"/>
                </a:solidFill>
                <a:latin typeface="Arial" panose="020B0604020202020204" pitchFamily="34" charset="0"/>
              </a:defRPr>
            </a:lvl4pPr>
            <a:lvl5pPr marL="582613" indent="-149225" algn="l" defTabSz="895350">
              <a:buSzPct val="75000"/>
              <a:buChar char="–"/>
              <a:defRPr sz="1600">
                <a:solidFill>
                  <a:schemeClr val="tx1"/>
                </a:solidFill>
                <a:latin typeface="Arial" panose="020B0604020202020204" pitchFamily="34" charset="0"/>
              </a:defRPr>
            </a:lvl5pPr>
            <a:lvl6pPr marL="1039813" indent="-149225" defTabSz="895350" fontAlgn="base">
              <a:spcBef>
                <a:spcPct val="0"/>
              </a:spcBef>
              <a:spcAft>
                <a:spcPct val="0"/>
              </a:spcAft>
              <a:buSzPct val="75000"/>
              <a:buChar char="–"/>
              <a:defRPr sz="1600">
                <a:solidFill>
                  <a:schemeClr val="tx1"/>
                </a:solidFill>
                <a:latin typeface="Arial" panose="020B0604020202020204" pitchFamily="34" charset="0"/>
              </a:defRPr>
            </a:lvl6pPr>
            <a:lvl7pPr marL="1497013" indent="-149225" defTabSz="895350" fontAlgn="base">
              <a:spcBef>
                <a:spcPct val="0"/>
              </a:spcBef>
              <a:spcAft>
                <a:spcPct val="0"/>
              </a:spcAft>
              <a:buSzPct val="75000"/>
              <a:buChar char="–"/>
              <a:defRPr sz="1600">
                <a:solidFill>
                  <a:schemeClr val="tx1"/>
                </a:solidFill>
                <a:latin typeface="Arial" panose="020B0604020202020204" pitchFamily="34" charset="0"/>
              </a:defRPr>
            </a:lvl7pPr>
            <a:lvl8pPr marL="1954213" indent="-149225" defTabSz="895350" fontAlgn="base">
              <a:spcBef>
                <a:spcPct val="0"/>
              </a:spcBef>
              <a:spcAft>
                <a:spcPct val="0"/>
              </a:spcAft>
              <a:buSzPct val="75000"/>
              <a:buChar char="–"/>
              <a:defRPr sz="1600">
                <a:solidFill>
                  <a:schemeClr val="tx1"/>
                </a:solidFill>
                <a:latin typeface="Arial" panose="020B0604020202020204" pitchFamily="34" charset="0"/>
              </a:defRPr>
            </a:lvl8pPr>
            <a:lvl9pPr marL="2411413" indent="-149225" defTabSz="895350" fontAlgn="base">
              <a:spcBef>
                <a:spcPct val="0"/>
              </a:spcBef>
              <a:spcAft>
                <a:spcPct val="0"/>
              </a:spcAft>
              <a:buSzPct val="75000"/>
              <a:buChar char="–"/>
              <a:defRPr sz="1600">
                <a:solidFill>
                  <a:schemeClr val="tx1"/>
                </a:solidFill>
                <a:latin typeface="Arial" panose="020B0604020202020204" pitchFamily="34" charset="0"/>
              </a:defRPr>
            </a:lvl9pPr>
          </a:lstStyle>
          <a:p>
            <a:pPr marL="1588" marR="0" lvl="1" indent="0" algn="just" defTabSz="895350" rtl="0" eaLnBrk="1" fontAlgn="auto" latinLnBrk="0" hangingPunct="1">
              <a:lnSpc>
                <a:spcPct val="150000"/>
              </a:lnSpc>
              <a:spcBef>
                <a:spcPts val="0"/>
              </a:spcBef>
              <a:spcAft>
                <a:spcPts val="600"/>
              </a:spcAft>
              <a:buClrTx/>
              <a:buSzPct val="120000"/>
              <a:buFontTx/>
              <a:buNone/>
              <a:tabLst/>
              <a:defRPr/>
            </a:pPr>
            <a:r>
              <a:rPr kumimoji="0" lang="fr-FR" altLang="fr-FR" sz="1600" b="1" i="0" u="none" strike="noStrike" kern="0" cap="none" spc="0" normalizeH="0" baseline="0" noProof="0" dirty="0">
                <a:ln>
                  <a:noFill/>
                </a:ln>
                <a:solidFill>
                  <a:srgbClr val="E56838"/>
                </a:solidFill>
                <a:effectLst/>
                <a:uLnTx/>
                <a:uFillTx/>
                <a:latin typeface="Tahoma" panose="020B0604030504040204" pitchFamily="34" charset="0"/>
                <a:ea typeface="Tahoma" panose="020B0604030504040204" pitchFamily="34" charset="0"/>
                <a:cs typeface="Tahoma" panose="020B0604030504040204" pitchFamily="34" charset="0"/>
              </a:rPr>
              <a:t>De nombreux avantages à la fois sur le plan technique et économique tels que </a:t>
            </a:r>
            <a:r>
              <a:rPr kumimoji="0" lang="en-US" altLang="fr-FR" sz="1600" b="1" i="0" u="none" strike="noStrike" kern="0" cap="none" spc="0" normalizeH="0" baseline="0" noProof="0" dirty="0">
                <a:ln>
                  <a:noFill/>
                </a:ln>
                <a:solidFill>
                  <a:srgbClr val="E56838"/>
                </a:solidFill>
                <a:effectLst/>
                <a:uLnTx/>
                <a:uFillTx/>
                <a:latin typeface="Tahoma" panose="020B0604030504040204" pitchFamily="34" charset="0"/>
                <a:ea typeface="Tahoma" panose="020B0604030504040204" pitchFamily="34" charset="0"/>
                <a:cs typeface="Tahoma" panose="020B0604030504040204" pitchFamily="34" charset="0"/>
              </a:rPr>
              <a:t>:</a:t>
            </a:r>
          </a:p>
          <a:p>
            <a:pPr marL="1588" marR="0" lvl="1" indent="0" algn="just" defTabSz="895350" rtl="0" eaLnBrk="1" fontAlgn="auto" latinLnBrk="0" hangingPunct="1">
              <a:lnSpc>
                <a:spcPct val="150000"/>
              </a:lnSpc>
              <a:spcBef>
                <a:spcPts val="0"/>
              </a:spcBef>
              <a:spcAft>
                <a:spcPts val="600"/>
              </a:spcAft>
              <a:buClrTx/>
              <a:buSzPct val="120000"/>
              <a:buFontTx/>
              <a:buNone/>
              <a:tabLst/>
              <a:defRPr/>
            </a:pPr>
            <a:r>
              <a:rPr kumimoji="0" lang="fr-FR" altLang="fr-FR" sz="1600" b="0" i="0" u="none" strike="noStrike" kern="0" cap="none" spc="0" normalizeH="0" baseline="0" noProof="0" dirty="0">
                <a:ln>
                  <a:noFill/>
                </a:ln>
                <a:solidFill>
                  <a:srgbClr val="36317D"/>
                </a:solidFill>
                <a:effectLst/>
                <a:uLnTx/>
                <a:uFillTx/>
                <a:latin typeface="Tahoma" panose="020B0604030504040204" pitchFamily="34" charset="0"/>
                <a:ea typeface="Tahoma" panose="020B0604030504040204" pitchFamily="34" charset="0"/>
                <a:cs typeface="Tahoma" panose="020B0604030504040204" pitchFamily="34" charset="0"/>
              </a:rPr>
              <a:t>• Meilleure stabilité de la fréquence </a:t>
            </a:r>
          </a:p>
          <a:p>
            <a:pPr marL="1588" marR="0" lvl="1" indent="0" algn="just" defTabSz="895350" rtl="0" eaLnBrk="1" fontAlgn="auto" latinLnBrk="0" hangingPunct="1">
              <a:lnSpc>
                <a:spcPct val="150000"/>
              </a:lnSpc>
              <a:spcBef>
                <a:spcPts val="0"/>
              </a:spcBef>
              <a:spcAft>
                <a:spcPts val="600"/>
              </a:spcAft>
              <a:buClrTx/>
              <a:buSzPct val="120000"/>
              <a:buFontTx/>
              <a:buNone/>
              <a:tabLst/>
              <a:defRPr/>
            </a:pPr>
            <a:r>
              <a:rPr kumimoji="0" lang="fr-FR" altLang="fr-FR" sz="1600" b="0" i="0" u="none" strike="noStrike" kern="0" cap="none" spc="0" normalizeH="0" baseline="0" noProof="0" dirty="0">
                <a:ln>
                  <a:noFill/>
                </a:ln>
                <a:solidFill>
                  <a:srgbClr val="36317D"/>
                </a:solidFill>
                <a:effectLst/>
                <a:uLnTx/>
                <a:uFillTx/>
                <a:latin typeface="Tahoma" panose="020B0604030504040204" pitchFamily="34" charset="0"/>
                <a:ea typeface="Tahoma" panose="020B0604030504040204" pitchFamily="34" charset="0"/>
                <a:cs typeface="Tahoma" panose="020B0604030504040204" pitchFamily="34" charset="0"/>
              </a:rPr>
              <a:t>• Secours programmé ou instantané</a:t>
            </a:r>
          </a:p>
          <a:p>
            <a:pPr marL="1588" marR="0" lvl="1" indent="0" algn="just" defTabSz="895350" rtl="0" eaLnBrk="1" fontAlgn="auto" latinLnBrk="0" hangingPunct="1">
              <a:lnSpc>
                <a:spcPct val="150000"/>
              </a:lnSpc>
              <a:spcBef>
                <a:spcPts val="0"/>
              </a:spcBef>
              <a:spcAft>
                <a:spcPts val="600"/>
              </a:spcAft>
              <a:buClrTx/>
              <a:buSzPct val="120000"/>
              <a:buFontTx/>
              <a:buNone/>
              <a:tabLst/>
              <a:defRPr/>
            </a:pPr>
            <a:r>
              <a:rPr kumimoji="0" lang="fr-FR" altLang="fr-FR" sz="1600" b="0" i="0" u="none" strike="noStrike" kern="0" cap="none" spc="0" normalizeH="0" baseline="0" noProof="0" dirty="0">
                <a:ln>
                  <a:noFill/>
                </a:ln>
                <a:solidFill>
                  <a:srgbClr val="36317D"/>
                </a:solidFill>
                <a:effectLst/>
                <a:uLnTx/>
                <a:uFillTx/>
                <a:latin typeface="Tahoma" panose="020B0604030504040204" pitchFamily="34" charset="0"/>
                <a:ea typeface="Tahoma" panose="020B0604030504040204" pitchFamily="34" charset="0"/>
                <a:cs typeface="Tahoma" panose="020B0604030504040204" pitchFamily="34" charset="0"/>
              </a:rPr>
              <a:t>• Diminution du coût de la réserve tournante</a:t>
            </a:r>
          </a:p>
          <a:p>
            <a:pPr marL="1588" marR="0" lvl="1" indent="0" algn="just" defTabSz="895350" rtl="0" eaLnBrk="1" fontAlgn="auto" latinLnBrk="0" hangingPunct="1">
              <a:lnSpc>
                <a:spcPct val="150000"/>
              </a:lnSpc>
              <a:spcBef>
                <a:spcPts val="0"/>
              </a:spcBef>
              <a:spcAft>
                <a:spcPts val="600"/>
              </a:spcAft>
              <a:buClrTx/>
              <a:buSzPct val="120000"/>
              <a:buFontTx/>
              <a:buNone/>
              <a:tabLst/>
              <a:defRPr/>
            </a:pPr>
            <a:r>
              <a:rPr kumimoji="0" lang="fr-FR" altLang="fr-FR" sz="1600" b="0" i="0" u="none" strike="noStrike" kern="0" cap="none" spc="0" normalizeH="0" baseline="0" noProof="0" dirty="0">
                <a:ln>
                  <a:noFill/>
                </a:ln>
                <a:solidFill>
                  <a:srgbClr val="36317D"/>
                </a:solidFill>
                <a:effectLst/>
                <a:uLnTx/>
                <a:uFillTx/>
                <a:latin typeface="Tahoma" panose="020B0604030504040204" pitchFamily="34" charset="0"/>
                <a:ea typeface="Tahoma" panose="020B0604030504040204" pitchFamily="34" charset="0"/>
                <a:cs typeface="Tahoma" panose="020B0604030504040204" pitchFamily="34" charset="0"/>
              </a:rPr>
              <a:t>• Mise à profit des opportunités commerciales d'échange d'énergie</a:t>
            </a:r>
          </a:p>
          <a:p>
            <a:pPr marL="1588" marR="0" lvl="1" indent="0" algn="just" defTabSz="895350" rtl="0" eaLnBrk="1" fontAlgn="auto" latinLnBrk="0" hangingPunct="1">
              <a:lnSpc>
                <a:spcPct val="150000"/>
              </a:lnSpc>
              <a:spcBef>
                <a:spcPts val="0"/>
              </a:spcBef>
              <a:spcAft>
                <a:spcPts val="600"/>
              </a:spcAft>
              <a:buClrTx/>
              <a:buSzPct val="120000"/>
              <a:buFontTx/>
              <a:buNone/>
              <a:tabLst/>
              <a:defRPr/>
            </a:pPr>
            <a:endParaRPr kumimoji="0" lang="en-US" altLang="fr-FR" sz="1600" b="1" i="0" u="none" strike="noStrike" kern="0" cap="none" spc="0" normalizeH="0" baseline="0" noProof="0" dirty="0">
              <a:ln>
                <a:noFill/>
              </a:ln>
              <a:solidFill>
                <a:srgbClr val="E56838"/>
              </a:solidFill>
              <a:effectLst/>
              <a:uLnTx/>
              <a:uFillTx/>
              <a:latin typeface="Helvetica" panose="020B0604020202020204" pitchFamily="34" charset="0"/>
              <a:ea typeface="+mn-ea"/>
              <a:cs typeface="Cairo" pitchFamily="2" charset="-78"/>
            </a:endParaRPr>
          </a:p>
        </p:txBody>
      </p:sp>
      <p:cxnSp>
        <p:nvCxnSpPr>
          <p:cNvPr id="27" name="Straight Connector 15">
            <a:extLst>
              <a:ext uri="{FF2B5EF4-FFF2-40B4-BE49-F238E27FC236}">
                <a16:creationId xmlns:a16="http://schemas.microsoft.com/office/drawing/2014/main" id="{5B5F6816-4820-43D1-823E-8E07DE68232E}"/>
              </a:ext>
            </a:extLst>
          </p:cNvPr>
          <p:cNvCxnSpPr>
            <a:cxnSpLocks/>
          </p:cNvCxnSpPr>
          <p:nvPr/>
        </p:nvCxnSpPr>
        <p:spPr>
          <a:xfrm flipV="1">
            <a:off x="6080760" y="1533630"/>
            <a:ext cx="0" cy="4272543"/>
          </a:xfrm>
          <a:prstGeom prst="straightConnector1">
            <a:avLst/>
          </a:prstGeom>
          <a:noFill/>
          <a:ln w="28575" cap="flat">
            <a:solidFill>
              <a:srgbClr val="ED7D31"/>
            </a:solidFill>
            <a:prstDash val="solid"/>
            <a:miter/>
          </a:ln>
        </p:spPr>
      </p:cxnSp>
      <p:sp>
        <p:nvSpPr>
          <p:cNvPr id="30" name="Rectangle 29">
            <a:extLst>
              <a:ext uri="{FF2B5EF4-FFF2-40B4-BE49-F238E27FC236}">
                <a16:creationId xmlns:a16="http://schemas.microsoft.com/office/drawing/2014/main" id="{738EC076-9EB7-4B60-8C8E-C129AE387AEB}"/>
              </a:ext>
            </a:extLst>
          </p:cNvPr>
          <p:cNvSpPr/>
          <p:nvPr/>
        </p:nvSpPr>
        <p:spPr>
          <a:xfrm>
            <a:off x="5392233" y="2228142"/>
            <a:ext cx="65710" cy="62573"/>
          </a:xfrm>
          <a:prstGeom prst="rect">
            <a:avLst/>
          </a:prstGeom>
          <a:solidFill>
            <a:srgbClr val="E568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4">
            <a:extLst>
              <a:ext uri="{FF2B5EF4-FFF2-40B4-BE49-F238E27FC236}">
                <a16:creationId xmlns:a16="http://schemas.microsoft.com/office/drawing/2014/main" id="{046B7F20-057C-49BE-9267-3D951DDAB370}"/>
              </a:ext>
            </a:extLst>
          </p:cNvPr>
          <p:cNvSpPr txBox="1"/>
          <p:nvPr/>
        </p:nvSpPr>
        <p:spPr>
          <a:xfrm>
            <a:off x="1317490" y="5544563"/>
            <a:ext cx="320803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srgbClr val="322E7A"/>
                </a:solidFill>
                <a:effectLst/>
                <a:uLnTx/>
                <a:uFillTx/>
                <a:latin typeface="Helvetica" panose="020B0604020202020204" pitchFamily="34" charset="0"/>
                <a:ea typeface="Tahoma" panose="020B0604030504040204" pitchFamily="34" charset="0"/>
                <a:cs typeface="Tahoma" panose="020B0604030504040204" pitchFamily="34" charset="0"/>
              </a:rPr>
              <a:t>Importation IME et </a:t>
            </a:r>
            <a:r>
              <a:rPr kumimoji="0" lang="en-US" sz="1400" b="0" i="1" u="none" strike="noStrike" kern="1200" cap="none" spc="0" normalizeH="0" baseline="0" noProof="0" dirty="0" err="1">
                <a:ln>
                  <a:noFill/>
                </a:ln>
                <a:solidFill>
                  <a:srgbClr val="322E7A"/>
                </a:solidFill>
                <a:effectLst/>
                <a:uLnTx/>
                <a:uFillTx/>
                <a:latin typeface="Helvetica" panose="020B0604020202020204" pitchFamily="34" charset="0"/>
                <a:ea typeface="Tahoma" panose="020B0604030504040204" pitchFamily="34" charset="0"/>
                <a:cs typeface="Tahoma" panose="020B0604030504040204" pitchFamily="34" charset="0"/>
              </a:rPr>
              <a:t>leur</a:t>
            </a:r>
            <a:r>
              <a:rPr kumimoji="0" lang="en-US" sz="1400" b="0" i="1" u="none" strike="noStrike" kern="1200" cap="none" spc="0" normalizeH="0" baseline="0" noProof="0" dirty="0">
                <a:ln>
                  <a:noFill/>
                </a:ln>
                <a:solidFill>
                  <a:srgbClr val="322E7A"/>
                </a:solidFill>
                <a:effectLst/>
                <a:uLnTx/>
                <a:uFillTx/>
                <a:latin typeface="Helvetica" panose="020B0604020202020204" pitchFamily="34" charset="0"/>
                <a:ea typeface="Tahoma" panose="020B0604030504040204" pitchFamily="34" charset="0"/>
                <a:cs typeface="Tahoma" panose="020B0604030504040204" pitchFamily="34" charset="0"/>
              </a:rPr>
              <a:t> part dans le mix </a:t>
            </a:r>
            <a:r>
              <a:rPr kumimoji="0" lang="en-US" sz="1400" b="0" i="1" u="none" strike="noStrike" kern="1200" cap="none" spc="0" normalizeH="0" baseline="0" noProof="0" dirty="0" err="1">
                <a:ln>
                  <a:noFill/>
                </a:ln>
                <a:solidFill>
                  <a:srgbClr val="322E7A"/>
                </a:solidFill>
                <a:effectLst/>
                <a:uLnTx/>
                <a:uFillTx/>
                <a:latin typeface="Helvetica" panose="020B0604020202020204" pitchFamily="34" charset="0"/>
                <a:ea typeface="Tahoma" panose="020B0604030504040204" pitchFamily="34" charset="0"/>
                <a:cs typeface="Tahoma" panose="020B0604030504040204" pitchFamily="34" charset="0"/>
              </a:rPr>
              <a:t>électrique</a:t>
            </a:r>
            <a:r>
              <a:rPr kumimoji="0" lang="en-US" sz="1400" b="0" i="1" u="none" strike="noStrike" kern="1200" cap="none" spc="0" normalizeH="0" baseline="0" noProof="0" dirty="0">
                <a:ln>
                  <a:noFill/>
                </a:ln>
                <a:solidFill>
                  <a:srgbClr val="322E7A"/>
                </a:solidFill>
                <a:effectLst/>
                <a:uLnTx/>
                <a:uFillTx/>
                <a:latin typeface="Helvetica" panose="020B0604020202020204" pitchFamily="34" charset="0"/>
                <a:ea typeface="Tahoma" panose="020B0604030504040204" pitchFamily="34" charset="0"/>
                <a:cs typeface="Tahoma" panose="020B0604030504040204" pitchFamily="34" charset="0"/>
              </a:rPr>
              <a:t> marocain </a:t>
            </a:r>
          </a:p>
        </p:txBody>
      </p:sp>
      <p:sp>
        <p:nvSpPr>
          <p:cNvPr id="2" name="Title 1">
            <a:extLst>
              <a:ext uri="{FF2B5EF4-FFF2-40B4-BE49-F238E27FC236}">
                <a16:creationId xmlns:a16="http://schemas.microsoft.com/office/drawing/2014/main" id="{E5221605-14D5-4C1A-BB0E-9D59EA84B7C4}"/>
              </a:ext>
            </a:extLst>
          </p:cNvPr>
          <p:cNvSpPr>
            <a:spLocks noGrp="1"/>
          </p:cNvSpPr>
          <p:nvPr>
            <p:ph type="title"/>
          </p:nvPr>
        </p:nvSpPr>
        <p:spPr/>
        <p:txBody>
          <a:bodyPr>
            <a:normAutofit/>
          </a:bodyPr>
          <a:lstStyle/>
          <a:p>
            <a:r>
              <a:rPr lang="fr-FR" dirty="0"/>
              <a:t>Example de réussite de l’interconnexion  Maroc – Espagne</a:t>
            </a:r>
            <a:endParaRPr lang="en-US" dirty="0"/>
          </a:p>
        </p:txBody>
      </p:sp>
      <p:pic>
        <p:nvPicPr>
          <p:cNvPr id="10" name="Image 9">
            <a:extLst>
              <a:ext uri="{FF2B5EF4-FFF2-40B4-BE49-F238E27FC236}">
                <a16:creationId xmlns:a16="http://schemas.microsoft.com/office/drawing/2014/main" id="{F34DD832-E665-4CA5-8CF4-8FAD4843C6C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9550" y="1648691"/>
            <a:ext cx="5746750" cy="3408218"/>
          </a:xfrm>
          <a:prstGeom prst="rect">
            <a:avLst/>
          </a:prstGeom>
          <a:noFill/>
        </p:spPr>
      </p:pic>
    </p:spTree>
    <p:extLst>
      <p:ext uri="{BB962C8B-B14F-4D97-AF65-F5344CB8AC3E}">
        <p14:creationId xmlns:p14="http://schemas.microsoft.com/office/powerpoint/2010/main" val="3988187405"/>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RENEWABLE energy %">
            <a:extLst>
              <a:ext uri="{FF2B5EF4-FFF2-40B4-BE49-F238E27FC236}">
                <a16:creationId xmlns:a16="http://schemas.microsoft.com/office/drawing/2014/main" id="{6A3848C5-B59D-494E-8652-4C5A071421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0"/>
            <a:ext cx="13716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C34B3493-1AEC-4626-A93E-E3C3D98792EE}"/>
              </a:ext>
            </a:extLst>
          </p:cNvPr>
          <p:cNvSpPr/>
          <p:nvPr/>
        </p:nvSpPr>
        <p:spPr>
          <a:xfrm>
            <a:off x="-762000" y="0"/>
            <a:ext cx="13716000" cy="6858000"/>
          </a:xfrm>
          <a:prstGeom prst="rect">
            <a:avLst/>
          </a:prstGeom>
          <a:gradFill flip="none" rotWithShape="1">
            <a:gsLst>
              <a:gs pos="0">
                <a:schemeClr val="tx1">
                  <a:alpha val="80000"/>
                </a:schemeClr>
              </a:gs>
              <a:gs pos="100000">
                <a:schemeClr val="tx1">
                  <a:alpha val="5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4" name="TextBox 13">
            <a:extLst>
              <a:ext uri="{FF2B5EF4-FFF2-40B4-BE49-F238E27FC236}">
                <a16:creationId xmlns:a16="http://schemas.microsoft.com/office/drawing/2014/main" id="{F632FBD4-B20B-43C3-AD02-D56EF1622228}"/>
              </a:ext>
            </a:extLst>
          </p:cNvPr>
          <p:cNvSpPr txBox="1"/>
          <p:nvPr/>
        </p:nvSpPr>
        <p:spPr>
          <a:xfrm>
            <a:off x="323737" y="1087202"/>
            <a:ext cx="11353458" cy="440120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6000" b="1" i="0" u="none" strike="noStrike" kern="1200" normalizeH="0" baseline="0" noProof="0" dirty="0">
                <a:ln w="22225">
                  <a:solidFill>
                    <a:schemeClr val="accent2"/>
                  </a:solidFill>
                  <a:prstDash val="solid"/>
                </a:ln>
                <a:solidFill>
                  <a:schemeClr val="accent2">
                    <a:lumMod val="40000"/>
                    <a:lumOff val="60000"/>
                  </a:schemeClr>
                </a:solidFill>
                <a:uLnTx/>
                <a:uFillTx/>
                <a:latin typeface="Tahoma" panose="020B0604030504040204" pitchFamily="34" charset="0"/>
                <a:ea typeface="Tahoma" panose="020B0604030504040204" pitchFamily="34" charset="0"/>
                <a:cs typeface="Tahoma" panose="020B0604030504040204" pitchFamily="34" charset="0"/>
              </a:rPr>
              <a:t>A</a:t>
            </a:r>
            <a:r>
              <a:rPr kumimoji="0" lang="fr-FR" sz="60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fr-FR" sz="6000" b="1" i="0" u="none" strike="noStrike" kern="1200" normalizeH="0" baseline="0" noProof="0" dirty="0">
                <a:ln w="22225">
                  <a:solidFill>
                    <a:schemeClr val="accent2"/>
                  </a:solidFill>
                  <a:prstDash val="solid"/>
                </a:ln>
                <a:solidFill>
                  <a:schemeClr val="accent2">
                    <a:lumMod val="40000"/>
                    <a:lumOff val="60000"/>
                  </a:schemeClr>
                </a:solidFill>
                <a:uLnTx/>
                <a:uFillTx/>
                <a:latin typeface="Tahoma" panose="020B0604030504040204" pitchFamily="34" charset="0"/>
                <a:ea typeface="Tahoma" panose="020B0604030504040204" pitchFamily="34" charset="0"/>
                <a:cs typeface="Tahoma" panose="020B0604030504040204" pitchFamily="34" charset="0"/>
              </a:rPr>
              <a:t>L’</a:t>
            </a:r>
            <a:r>
              <a:rPr lang="fr-FR" sz="6000" b="1" dirty="0">
                <a:ln w="22225">
                  <a:solidFill>
                    <a:schemeClr val="accent2"/>
                  </a:solidFill>
                  <a:prstDash val="solid"/>
                </a:ln>
                <a:solidFill>
                  <a:schemeClr val="accent2">
                    <a:lumMod val="40000"/>
                    <a:lumOff val="60000"/>
                  </a:schemeClr>
                </a:solidFill>
                <a:latin typeface="Tahoma" panose="020B0604030504040204" pitchFamily="34" charset="0"/>
                <a:ea typeface="Tahoma" panose="020B0604030504040204" pitchFamily="34" charset="0"/>
                <a:cs typeface="Tahoma" panose="020B0604030504040204" pitchFamily="34" charset="0"/>
              </a:rPr>
              <a:t>ECHELLE MODIALE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6000"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4000"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les investissements annuels dans les réseaux doivent plus que </a:t>
            </a:r>
            <a:r>
              <a:rPr kumimoji="0" lang="fr-FR" sz="40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doubler d'ici 2030 </a:t>
            </a:r>
            <a:r>
              <a:rPr kumimoji="0" lang="fr-FR" sz="4000"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pour atteindre </a:t>
            </a:r>
            <a:r>
              <a:rPr kumimoji="0" lang="fr-FR" sz="40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750 milliards </a:t>
            </a:r>
            <a:r>
              <a:rPr kumimoji="0" lang="fr-FR" sz="4000"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de dollars, et dépasser </a:t>
            </a:r>
            <a:r>
              <a:rPr kumimoji="0" lang="fr-FR" sz="40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1 000 milliards </a:t>
            </a:r>
            <a:r>
              <a:rPr kumimoji="0" lang="fr-FR" sz="4000"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de dollars </a:t>
            </a:r>
            <a:r>
              <a:rPr kumimoji="0" lang="fr-FR" sz="40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d'ici 2040</a:t>
            </a:r>
          </a:p>
        </p:txBody>
      </p:sp>
    </p:spTree>
    <p:extLst>
      <p:ext uri="{BB962C8B-B14F-4D97-AF65-F5344CB8AC3E}">
        <p14:creationId xmlns:p14="http://schemas.microsoft.com/office/powerpoint/2010/main" val="2116211059"/>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6E0E9EE-6E64-4390-A81A-C67EEE2C2FBA}"/>
              </a:ext>
            </a:extLst>
          </p:cNvPr>
          <p:cNvSpPr>
            <a:spLocks noChangeArrowheads="1"/>
          </p:cNvSpPr>
          <p:nvPr/>
        </p:nvSpPr>
        <p:spPr bwMode="auto">
          <a:xfrm>
            <a:off x="6522545" y="2064674"/>
            <a:ext cx="5029094" cy="1877117"/>
          </a:xfrm>
          <a:prstGeom prst="rect">
            <a:avLst/>
          </a:prstGeom>
          <a:noFill/>
          <a:ln>
            <a:noFill/>
          </a:ln>
          <a:effectLst/>
        </p:spPr>
        <p:txBody>
          <a:bodyPr wrap="square" lIns="0" tIns="0" rIns="0" bIns="0">
            <a:spAutoFit/>
          </a:bodyPr>
          <a:lstStyle>
            <a:lvl1pPr algn="l" defTabSz="895350">
              <a:defRPr sz="1600">
                <a:solidFill>
                  <a:schemeClr val="tx1"/>
                </a:solidFill>
                <a:latin typeface="Arial" panose="020B0604020202020204" pitchFamily="34" charset="0"/>
              </a:defRPr>
            </a:lvl1pPr>
            <a:lvl2pPr marL="144463" indent="-142875" algn="l" defTabSz="895350">
              <a:buChar char="•"/>
              <a:defRPr sz="1600">
                <a:solidFill>
                  <a:schemeClr val="tx1"/>
                </a:solidFill>
                <a:latin typeface="Arial" panose="020B0604020202020204" pitchFamily="34" charset="0"/>
              </a:defRPr>
            </a:lvl2pPr>
            <a:lvl3pPr marL="295275" indent="-149225" algn="l" defTabSz="895350">
              <a:buChar char="–"/>
              <a:defRPr sz="1600">
                <a:solidFill>
                  <a:schemeClr val="tx1"/>
                </a:solidFill>
                <a:latin typeface="Arial" panose="020B0604020202020204" pitchFamily="34" charset="0"/>
              </a:defRPr>
            </a:lvl3pPr>
            <a:lvl4pPr marL="431800" indent="-134938" algn="l" defTabSz="895350">
              <a:buSzPct val="89000"/>
              <a:buChar char="•"/>
              <a:defRPr sz="1600">
                <a:solidFill>
                  <a:schemeClr val="tx1"/>
                </a:solidFill>
                <a:latin typeface="Arial" panose="020B0604020202020204" pitchFamily="34" charset="0"/>
              </a:defRPr>
            </a:lvl4pPr>
            <a:lvl5pPr marL="582613" indent="-149225" algn="l" defTabSz="895350">
              <a:buSzPct val="75000"/>
              <a:buChar char="–"/>
              <a:defRPr sz="1600">
                <a:solidFill>
                  <a:schemeClr val="tx1"/>
                </a:solidFill>
                <a:latin typeface="Arial" panose="020B0604020202020204" pitchFamily="34" charset="0"/>
              </a:defRPr>
            </a:lvl5pPr>
            <a:lvl6pPr marL="1039813" indent="-149225" defTabSz="895350" fontAlgn="base">
              <a:spcBef>
                <a:spcPct val="0"/>
              </a:spcBef>
              <a:spcAft>
                <a:spcPct val="0"/>
              </a:spcAft>
              <a:buSzPct val="75000"/>
              <a:buChar char="–"/>
              <a:defRPr sz="1600">
                <a:solidFill>
                  <a:schemeClr val="tx1"/>
                </a:solidFill>
                <a:latin typeface="Arial" panose="020B0604020202020204" pitchFamily="34" charset="0"/>
              </a:defRPr>
            </a:lvl6pPr>
            <a:lvl7pPr marL="1497013" indent="-149225" defTabSz="895350" fontAlgn="base">
              <a:spcBef>
                <a:spcPct val="0"/>
              </a:spcBef>
              <a:spcAft>
                <a:spcPct val="0"/>
              </a:spcAft>
              <a:buSzPct val="75000"/>
              <a:buChar char="–"/>
              <a:defRPr sz="1600">
                <a:solidFill>
                  <a:schemeClr val="tx1"/>
                </a:solidFill>
                <a:latin typeface="Arial" panose="020B0604020202020204" pitchFamily="34" charset="0"/>
              </a:defRPr>
            </a:lvl7pPr>
            <a:lvl8pPr marL="1954213" indent="-149225" defTabSz="895350" fontAlgn="base">
              <a:spcBef>
                <a:spcPct val="0"/>
              </a:spcBef>
              <a:spcAft>
                <a:spcPct val="0"/>
              </a:spcAft>
              <a:buSzPct val="75000"/>
              <a:buChar char="–"/>
              <a:defRPr sz="1600">
                <a:solidFill>
                  <a:schemeClr val="tx1"/>
                </a:solidFill>
                <a:latin typeface="Arial" panose="020B0604020202020204" pitchFamily="34" charset="0"/>
              </a:defRPr>
            </a:lvl8pPr>
            <a:lvl9pPr marL="2411413" indent="-149225" defTabSz="895350" fontAlgn="base">
              <a:spcBef>
                <a:spcPct val="0"/>
              </a:spcBef>
              <a:spcAft>
                <a:spcPct val="0"/>
              </a:spcAft>
              <a:buSzPct val="75000"/>
              <a:buChar char="–"/>
              <a:defRPr sz="1600">
                <a:solidFill>
                  <a:schemeClr val="tx1"/>
                </a:solidFill>
                <a:latin typeface="Arial" panose="020B0604020202020204" pitchFamily="34" charset="0"/>
              </a:defRPr>
            </a:lvl9pPr>
          </a:lstStyle>
          <a:p>
            <a:pPr lvl="1" algn="just">
              <a:lnSpc>
                <a:spcPct val="150000"/>
              </a:lnSpc>
              <a:spcAft>
                <a:spcPts val="600"/>
              </a:spcAft>
              <a:buSzPct val="120000"/>
              <a:defRPr/>
            </a:pPr>
            <a:r>
              <a:rPr kumimoji="0" lang="fr-FR" altLang="fr-FR" sz="1600" b="1" i="0" u="none" strike="noStrike" kern="0" cap="none" spc="0" normalizeH="0" baseline="0" noProof="0" dirty="0">
                <a:ln>
                  <a:noFill/>
                </a:ln>
                <a:solidFill>
                  <a:srgbClr val="002060"/>
                </a:solidFill>
                <a:effectLst/>
                <a:uLnTx/>
                <a:uFillTx/>
                <a:latin typeface="Tahoma" panose="020B0604030504040204" pitchFamily="34" charset="0"/>
                <a:ea typeface="Tahoma" panose="020B0604030504040204" pitchFamily="34" charset="0"/>
                <a:cs typeface="Tahoma" panose="020B0604030504040204" pitchFamily="34" charset="0"/>
              </a:rPr>
              <a:t>L'Europe doit doubler sa capacité d'interconnexion actuelle au cours des dix à quinze prochaines années </a:t>
            </a:r>
          </a:p>
          <a:p>
            <a:pPr lvl="1" algn="just">
              <a:lnSpc>
                <a:spcPct val="150000"/>
              </a:lnSpc>
              <a:spcAft>
                <a:spcPts val="600"/>
              </a:spcAft>
              <a:buSzPct val="120000"/>
              <a:defRPr/>
            </a:pPr>
            <a:r>
              <a:rPr kumimoji="0" lang="fr-FR" altLang="fr-FR" sz="1600" b="1" i="0" u="none" strike="noStrike" kern="0" cap="none" spc="0" normalizeH="0" baseline="0" noProof="0" dirty="0">
                <a:ln>
                  <a:noFill/>
                </a:ln>
                <a:solidFill>
                  <a:srgbClr val="002060"/>
                </a:solidFill>
                <a:effectLst/>
                <a:uLnTx/>
                <a:uFillTx/>
                <a:latin typeface="Tahoma" panose="020B0604030504040204" pitchFamily="34" charset="0"/>
                <a:ea typeface="Tahoma" panose="020B0604030504040204" pitchFamily="34" charset="0"/>
                <a:cs typeface="Tahoma" panose="020B0604030504040204" pitchFamily="34" charset="0"/>
              </a:rPr>
              <a:t>Les délais moyens des projets d'interconnexion en Europe sont de neuf ans</a:t>
            </a:r>
            <a:endParaRPr kumimoji="0" lang="en-US" altLang="fr-FR" sz="1600" b="1" i="0" u="none" strike="noStrike" kern="0" cap="none" spc="0" normalizeH="0" baseline="0" noProof="0" dirty="0">
              <a:ln>
                <a:noFill/>
              </a:ln>
              <a:solidFill>
                <a:srgbClr val="002060"/>
              </a:solidFill>
              <a:effectLst/>
              <a:uLnTx/>
              <a:uFillTx/>
              <a:latin typeface="Helvetica" panose="020B0604020202020204" pitchFamily="34" charset="0"/>
              <a:ea typeface="+mn-ea"/>
              <a:cs typeface="Cairo" pitchFamily="2" charset="-78"/>
            </a:endParaRPr>
          </a:p>
        </p:txBody>
      </p:sp>
      <p:cxnSp>
        <p:nvCxnSpPr>
          <p:cNvPr id="27" name="Straight Connector 15">
            <a:extLst>
              <a:ext uri="{FF2B5EF4-FFF2-40B4-BE49-F238E27FC236}">
                <a16:creationId xmlns:a16="http://schemas.microsoft.com/office/drawing/2014/main" id="{5B5F6816-4820-43D1-823E-8E07DE68232E}"/>
              </a:ext>
            </a:extLst>
          </p:cNvPr>
          <p:cNvCxnSpPr>
            <a:cxnSpLocks/>
          </p:cNvCxnSpPr>
          <p:nvPr/>
        </p:nvCxnSpPr>
        <p:spPr>
          <a:xfrm flipV="1">
            <a:off x="6380798" y="1575519"/>
            <a:ext cx="0" cy="4272543"/>
          </a:xfrm>
          <a:prstGeom prst="straightConnector1">
            <a:avLst/>
          </a:prstGeom>
          <a:noFill/>
          <a:ln w="28575" cap="flat">
            <a:solidFill>
              <a:srgbClr val="ED7D31"/>
            </a:solidFill>
            <a:prstDash val="solid"/>
            <a:miter/>
          </a:ln>
        </p:spPr>
      </p:cxnSp>
      <p:sp>
        <p:nvSpPr>
          <p:cNvPr id="30" name="Rectangle 29">
            <a:extLst>
              <a:ext uri="{FF2B5EF4-FFF2-40B4-BE49-F238E27FC236}">
                <a16:creationId xmlns:a16="http://schemas.microsoft.com/office/drawing/2014/main" id="{738EC076-9EB7-4B60-8C8E-C129AE387AEB}"/>
              </a:ext>
            </a:extLst>
          </p:cNvPr>
          <p:cNvSpPr/>
          <p:nvPr/>
        </p:nvSpPr>
        <p:spPr>
          <a:xfrm>
            <a:off x="5392233" y="2228142"/>
            <a:ext cx="65710" cy="62573"/>
          </a:xfrm>
          <a:prstGeom prst="rect">
            <a:avLst/>
          </a:prstGeom>
          <a:solidFill>
            <a:srgbClr val="E568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E5221605-14D5-4C1A-BB0E-9D59EA84B7C4}"/>
              </a:ext>
            </a:extLst>
          </p:cNvPr>
          <p:cNvSpPr>
            <a:spLocks noGrp="1"/>
          </p:cNvSpPr>
          <p:nvPr>
            <p:ph type="title"/>
          </p:nvPr>
        </p:nvSpPr>
        <p:spPr/>
        <p:txBody>
          <a:bodyPr>
            <a:normAutofit/>
          </a:bodyPr>
          <a:lstStyle/>
          <a:p>
            <a:r>
              <a:rPr lang="fr-FR" dirty="0"/>
              <a:t>L'Europe doit doubler sa capacité d'interconnexion </a:t>
            </a:r>
            <a:endParaRPr lang="en-US" dirty="0"/>
          </a:p>
        </p:txBody>
      </p:sp>
      <p:pic>
        <p:nvPicPr>
          <p:cNvPr id="4" name="Image 3">
            <a:extLst>
              <a:ext uri="{FF2B5EF4-FFF2-40B4-BE49-F238E27FC236}">
                <a16:creationId xmlns:a16="http://schemas.microsoft.com/office/drawing/2014/main" id="{1BFC4514-1C54-2F35-5FB7-74F9517A5D5D}"/>
              </a:ext>
            </a:extLst>
          </p:cNvPr>
          <p:cNvPicPr>
            <a:picLocks noChangeAspect="1"/>
          </p:cNvPicPr>
          <p:nvPr/>
        </p:nvPicPr>
        <p:blipFill>
          <a:blip r:embed="rId3"/>
          <a:stretch>
            <a:fillRect/>
          </a:stretch>
        </p:blipFill>
        <p:spPr>
          <a:xfrm>
            <a:off x="341203" y="1351396"/>
            <a:ext cx="5897849" cy="4863667"/>
          </a:xfrm>
          <a:prstGeom prst="rect">
            <a:avLst/>
          </a:prstGeom>
        </p:spPr>
      </p:pic>
    </p:spTree>
    <p:extLst>
      <p:ext uri="{BB962C8B-B14F-4D97-AF65-F5344CB8AC3E}">
        <p14:creationId xmlns:p14="http://schemas.microsoft.com/office/powerpoint/2010/main" val="2139702817"/>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6E0E9EE-6E64-4390-A81A-C67EEE2C2FBA}"/>
              </a:ext>
            </a:extLst>
          </p:cNvPr>
          <p:cNvSpPr>
            <a:spLocks noChangeArrowheads="1"/>
          </p:cNvSpPr>
          <p:nvPr/>
        </p:nvSpPr>
        <p:spPr bwMode="auto">
          <a:xfrm>
            <a:off x="7058549" y="2228142"/>
            <a:ext cx="5029094" cy="1800173"/>
          </a:xfrm>
          <a:prstGeom prst="rect">
            <a:avLst/>
          </a:prstGeom>
          <a:noFill/>
          <a:ln>
            <a:noFill/>
          </a:ln>
          <a:effectLst/>
        </p:spPr>
        <p:txBody>
          <a:bodyPr wrap="square" lIns="0" tIns="0" rIns="0" bIns="0">
            <a:spAutoFit/>
          </a:bodyPr>
          <a:lstStyle>
            <a:lvl1pPr algn="l" defTabSz="895350">
              <a:defRPr sz="1600">
                <a:solidFill>
                  <a:schemeClr val="tx1"/>
                </a:solidFill>
                <a:latin typeface="Arial" panose="020B0604020202020204" pitchFamily="34" charset="0"/>
              </a:defRPr>
            </a:lvl1pPr>
            <a:lvl2pPr marL="144463" indent="-142875" algn="l" defTabSz="895350">
              <a:buChar char="•"/>
              <a:defRPr sz="1600">
                <a:solidFill>
                  <a:schemeClr val="tx1"/>
                </a:solidFill>
                <a:latin typeface="Arial" panose="020B0604020202020204" pitchFamily="34" charset="0"/>
              </a:defRPr>
            </a:lvl2pPr>
            <a:lvl3pPr marL="295275" indent="-149225" algn="l" defTabSz="895350">
              <a:buChar char="–"/>
              <a:defRPr sz="1600">
                <a:solidFill>
                  <a:schemeClr val="tx1"/>
                </a:solidFill>
                <a:latin typeface="Arial" panose="020B0604020202020204" pitchFamily="34" charset="0"/>
              </a:defRPr>
            </a:lvl3pPr>
            <a:lvl4pPr marL="431800" indent="-134938" algn="l" defTabSz="895350">
              <a:buSzPct val="89000"/>
              <a:buChar char="•"/>
              <a:defRPr sz="1600">
                <a:solidFill>
                  <a:schemeClr val="tx1"/>
                </a:solidFill>
                <a:latin typeface="Arial" panose="020B0604020202020204" pitchFamily="34" charset="0"/>
              </a:defRPr>
            </a:lvl4pPr>
            <a:lvl5pPr marL="582613" indent="-149225" algn="l" defTabSz="895350">
              <a:buSzPct val="75000"/>
              <a:buChar char="–"/>
              <a:defRPr sz="1600">
                <a:solidFill>
                  <a:schemeClr val="tx1"/>
                </a:solidFill>
                <a:latin typeface="Arial" panose="020B0604020202020204" pitchFamily="34" charset="0"/>
              </a:defRPr>
            </a:lvl5pPr>
            <a:lvl6pPr marL="1039813" indent="-149225" defTabSz="895350" fontAlgn="base">
              <a:spcBef>
                <a:spcPct val="0"/>
              </a:spcBef>
              <a:spcAft>
                <a:spcPct val="0"/>
              </a:spcAft>
              <a:buSzPct val="75000"/>
              <a:buChar char="–"/>
              <a:defRPr sz="1600">
                <a:solidFill>
                  <a:schemeClr val="tx1"/>
                </a:solidFill>
                <a:latin typeface="Arial" panose="020B0604020202020204" pitchFamily="34" charset="0"/>
              </a:defRPr>
            </a:lvl6pPr>
            <a:lvl7pPr marL="1497013" indent="-149225" defTabSz="895350" fontAlgn="base">
              <a:spcBef>
                <a:spcPct val="0"/>
              </a:spcBef>
              <a:spcAft>
                <a:spcPct val="0"/>
              </a:spcAft>
              <a:buSzPct val="75000"/>
              <a:buChar char="–"/>
              <a:defRPr sz="1600">
                <a:solidFill>
                  <a:schemeClr val="tx1"/>
                </a:solidFill>
                <a:latin typeface="Arial" panose="020B0604020202020204" pitchFamily="34" charset="0"/>
              </a:defRPr>
            </a:lvl7pPr>
            <a:lvl8pPr marL="1954213" indent="-149225" defTabSz="895350" fontAlgn="base">
              <a:spcBef>
                <a:spcPct val="0"/>
              </a:spcBef>
              <a:spcAft>
                <a:spcPct val="0"/>
              </a:spcAft>
              <a:buSzPct val="75000"/>
              <a:buChar char="–"/>
              <a:defRPr sz="1600">
                <a:solidFill>
                  <a:schemeClr val="tx1"/>
                </a:solidFill>
                <a:latin typeface="Arial" panose="020B0604020202020204" pitchFamily="34" charset="0"/>
              </a:defRPr>
            </a:lvl8pPr>
            <a:lvl9pPr marL="2411413" indent="-149225" defTabSz="895350" fontAlgn="base">
              <a:spcBef>
                <a:spcPct val="0"/>
              </a:spcBef>
              <a:spcAft>
                <a:spcPct val="0"/>
              </a:spcAft>
              <a:buSzPct val="75000"/>
              <a:buChar char="–"/>
              <a:defRPr sz="1600">
                <a:solidFill>
                  <a:schemeClr val="tx1"/>
                </a:solidFill>
                <a:latin typeface="Arial" panose="020B0604020202020204" pitchFamily="34" charset="0"/>
              </a:defRPr>
            </a:lvl9pPr>
          </a:lstStyle>
          <a:p>
            <a:pPr marL="1588" marR="0" lvl="1" indent="0" algn="just" defTabSz="895350" rtl="0" eaLnBrk="1" fontAlgn="auto" latinLnBrk="0" hangingPunct="1">
              <a:lnSpc>
                <a:spcPct val="150000"/>
              </a:lnSpc>
              <a:spcBef>
                <a:spcPts val="0"/>
              </a:spcBef>
              <a:spcAft>
                <a:spcPts val="600"/>
              </a:spcAft>
              <a:buClrTx/>
              <a:buSzPct val="120000"/>
              <a:buFontTx/>
              <a:buNone/>
              <a:tabLst/>
              <a:defRPr/>
            </a:pPr>
            <a:r>
              <a:rPr kumimoji="0" lang="fr-FR" altLang="fr-FR" sz="1600" b="1" i="0" u="none" strike="noStrike" kern="0" cap="none" spc="0" normalizeH="0" baseline="0" noProof="0" dirty="0">
                <a:ln>
                  <a:noFill/>
                </a:ln>
                <a:solidFill>
                  <a:srgbClr val="002060"/>
                </a:solidFill>
                <a:effectLst/>
                <a:uLnTx/>
                <a:uFillTx/>
                <a:latin typeface="Tahoma" panose="020B0604030504040204" pitchFamily="34" charset="0"/>
                <a:ea typeface="Tahoma" panose="020B0604030504040204" pitchFamily="34" charset="0"/>
                <a:cs typeface="Tahoma" panose="020B0604030504040204" pitchFamily="34" charset="0"/>
              </a:rPr>
              <a:t>Un article récent du Financial Times a rapporté qu'un projet, le parc éolien de Couture dans le sud-ouest de la France, est confronté à une attente de huit ans avant de pouvoir obtenir une connexion au réseau</a:t>
            </a:r>
            <a:endParaRPr kumimoji="0" lang="en-US" altLang="fr-FR" sz="1600" b="1" i="0" u="none" strike="noStrike" kern="0" cap="none" spc="0" normalizeH="0" baseline="0" noProof="0" dirty="0">
              <a:ln>
                <a:noFill/>
              </a:ln>
              <a:solidFill>
                <a:srgbClr val="002060"/>
              </a:solidFill>
              <a:effectLst/>
              <a:uLnTx/>
              <a:uFillTx/>
              <a:latin typeface="Helvetica" panose="020B0604020202020204" pitchFamily="34" charset="0"/>
              <a:ea typeface="+mn-ea"/>
              <a:cs typeface="Cairo" pitchFamily="2" charset="-78"/>
            </a:endParaRPr>
          </a:p>
        </p:txBody>
      </p:sp>
      <p:cxnSp>
        <p:nvCxnSpPr>
          <p:cNvPr id="27" name="Straight Connector 15">
            <a:extLst>
              <a:ext uri="{FF2B5EF4-FFF2-40B4-BE49-F238E27FC236}">
                <a16:creationId xmlns:a16="http://schemas.microsoft.com/office/drawing/2014/main" id="{5B5F6816-4820-43D1-823E-8E07DE68232E}"/>
              </a:ext>
            </a:extLst>
          </p:cNvPr>
          <p:cNvCxnSpPr>
            <a:cxnSpLocks/>
          </p:cNvCxnSpPr>
          <p:nvPr/>
        </p:nvCxnSpPr>
        <p:spPr>
          <a:xfrm flipV="1">
            <a:off x="6923723" y="1533630"/>
            <a:ext cx="0" cy="4272543"/>
          </a:xfrm>
          <a:prstGeom prst="straightConnector1">
            <a:avLst/>
          </a:prstGeom>
          <a:noFill/>
          <a:ln w="28575" cap="flat">
            <a:solidFill>
              <a:srgbClr val="ED7D31"/>
            </a:solidFill>
            <a:prstDash val="solid"/>
            <a:miter/>
          </a:ln>
        </p:spPr>
      </p:cxnSp>
      <p:sp>
        <p:nvSpPr>
          <p:cNvPr id="30" name="Rectangle 29">
            <a:extLst>
              <a:ext uri="{FF2B5EF4-FFF2-40B4-BE49-F238E27FC236}">
                <a16:creationId xmlns:a16="http://schemas.microsoft.com/office/drawing/2014/main" id="{738EC076-9EB7-4B60-8C8E-C129AE387AEB}"/>
              </a:ext>
            </a:extLst>
          </p:cNvPr>
          <p:cNvSpPr/>
          <p:nvPr/>
        </p:nvSpPr>
        <p:spPr>
          <a:xfrm>
            <a:off x="5392233" y="2228142"/>
            <a:ext cx="65710" cy="62573"/>
          </a:xfrm>
          <a:prstGeom prst="rect">
            <a:avLst/>
          </a:prstGeom>
          <a:solidFill>
            <a:srgbClr val="E568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4">
            <a:extLst>
              <a:ext uri="{FF2B5EF4-FFF2-40B4-BE49-F238E27FC236}">
                <a16:creationId xmlns:a16="http://schemas.microsoft.com/office/drawing/2014/main" id="{046B7F20-057C-49BE-9267-3D951DDAB370}"/>
              </a:ext>
            </a:extLst>
          </p:cNvPr>
          <p:cNvSpPr txBox="1"/>
          <p:nvPr/>
        </p:nvSpPr>
        <p:spPr>
          <a:xfrm>
            <a:off x="1103177" y="6550223"/>
            <a:ext cx="320803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srgbClr val="322E7A"/>
                </a:solidFill>
                <a:effectLst/>
                <a:uLnTx/>
                <a:uFillTx/>
                <a:latin typeface="Helvetica" panose="020B0604020202020204" pitchFamily="34" charset="0"/>
                <a:ea typeface="Tahoma" panose="020B0604030504040204" pitchFamily="34" charset="0"/>
                <a:cs typeface="Tahoma" panose="020B0604030504040204" pitchFamily="34" charset="0"/>
              </a:rPr>
              <a:t>Article de New York times 11 </a:t>
            </a:r>
            <a:r>
              <a:rPr kumimoji="0" lang="en-US" sz="1400" b="0" i="1" u="none" strike="noStrike" kern="1200" cap="none" spc="0" normalizeH="0" baseline="0" noProof="0" dirty="0" err="1">
                <a:ln>
                  <a:noFill/>
                </a:ln>
                <a:solidFill>
                  <a:srgbClr val="322E7A"/>
                </a:solidFill>
                <a:effectLst/>
                <a:uLnTx/>
                <a:uFillTx/>
                <a:latin typeface="Helvetica" panose="020B0604020202020204" pitchFamily="34" charset="0"/>
                <a:ea typeface="Tahoma" panose="020B0604030504040204" pitchFamily="34" charset="0"/>
                <a:cs typeface="Tahoma" panose="020B0604030504040204" pitchFamily="34" charset="0"/>
              </a:rPr>
              <a:t>juin</a:t>
            </a:r>
            <a:r>
              <a:rPr kumimoji="0" lang="en-US" sz="1400" b="0" i="1" u="none" strike="noStrike" kern="1200" cap="none" spc="0" normalizeH="0" baseline="0" noProof="0" dirty="0">
                <a:ln>
                  <a:noFill/>
                </a:ln>
                <a:solidFill>
                  <a:srgbClr val="322E7A"/>
                </a:solidFill>
                <a:effectLst/>
                <a:uLnTx/>
                <a:uFillTx/>
                <a:latin typeface="Helvetica" panose="020B0604020202020204" pitchFamily="34" charset="0"/>
                <a:ea typeface="Tahoma" panose="020B0604030504040204" pitchFamily="34" charset="0"/>
                <a:cs typeface="Tahoma" panose="020B0604030504040204" pitchFamily="34" charset="0"/>
              </a:rPr>
              <a:t> 2023</a:t>
            </a:r>
          </a:p>
        </p:txBody>
      </p:sp>
      <p:sp>
        <p:nvSpPr>
          <p:cNvPr id="2" name="Title 1">
            <a:extLst>
              <a:ext uri="{FF2B5EF4-FFF2-40B4-BE49-F238E27FC236}">
                <a16:creationId xmlns:a16="http://schemas.microsoft.com/office/drawing/2014/main" id="{E5221605-14D5-4C1A-BB0E-9D59EA84B7C4}"/>
              </a:ext>
            </a:extLst>
          </p:cNvPr>
          <p:cNvSpPr>
            <a:spLocks noGrp="1"/>
          </p:cNvSpPr>
          <p:nvPr>
            <p:ph type="title"/>
          </p:nvPr>
        </p:nvSpPr>
        <p:spPr/>
        <p:txBody>
          <a:bodyPr>
            <a:normAutofit/>
          </a:bodyPr>
          <a:lstStyle/>
          <a:p>
            <a:r>
              <a:rPr lang="fr-FR" dirty="0"/>
              <a:t>Les retards dans la connexion au réseau ralentissent le déploiement des </a:t>
            </a:r>
            <a:r>
              <a:rPr lang="fr-FR" dirty="0" err="1"/>
              <a:t>ENRs</a:t>
            </a:r>
            <a:endParaRPr lang="en-US" dirty="0"/>
          </a:p>
        </p:txBody>
      </p:sp>
      <p:pic>
        <p:nvPicPr>
          <p:cNvPr id="4" name="Image 3">
            <a:extLst>
              <a:ext uri="{FF2B5EF4-FFF2-40B4-BE49-F238E27FC236}">
                <a16:creationId xmlns:a16="http://schemas.microsoft.com/office/drawing/2014/main" id="{86F0B7DE-CCD6-BEC3-9263-2C6432C927B7}"/>
              </a:ext>
            </a:extLst>
          </p:cNvPr>
          <p:cNvPicPr>
            <a:picLocks noChangeAspect="1"/>
          </p:cNvPicPr>
          <p:nvPr/>
        </p:nvPicPr>
        <p:blipFill>
          <a:blip r:embed="rId3"/>
          <a:stretch>
            <a:fillRect/>
          </a:stretch>
        </p:blipFill>
        <p:spPr>
          <a:xfrm>
            <a:off x="216683" y="1127719"/>
            <a:ext cx="6572211" cy="5202743"/>
          </a:xfrm>
          <a:prstGeom prst="rect">
            <a:avLst/>
          </a:prstGeom>
        </p:spPr>
      </p:pic>
    </p:spTree>
    <p:extLst>
      <p:ext uri="{BB962C8B-B14F-4D97-AF65-F5344CB8AC3E}">
        <p14:creationId xmlns:p14="http://schemas.microsoft.com/office/powerpoint/2010/main" val="2036216536"/>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800" dirty="0"/>
              <a:t>L'interconnexion électrique offre des avantages significatifs </a:t>
            </a:r>
            <a:endParaRPr lang="en-US" sz="2800" dirty="0"/>
          </a:p>
        </p:txBody>
      </p:sp>
      <p:sp>
        <p:nvSpPr>
          <p:cNvPr id="14" name="Flèche droite 13"/>
          <p:cNvSpPr/>
          <p:nvPr/>
        </p:nvSpPr>
        <p:spPr>
          <a:xfrm>
            <a:off x="2969472" y="2427870"/>
            <a:ext cx="808602" cy="375699"/>
          </a:xfrm>
          <a:prstGeom prst="rightArrow">
            <a:avLst>
              <a:gd name="adj1" fmla="val 15409"/>
              <a:gd name="adj2" fmla="val 86163"/>
            </a:avLst>
          </a:prstGeom>
          <a:solidFill>
            <a:srgbClr val="322E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Segoe UI Light" panose="020B0502040204020203" pitchFamily="34" charset="0"/>
              <a:ea typeface="+mn-ea"/>
              <a:cs typeface="+mn-cs"/>
            </a:endParaRPr>
          </a:p>
        </p:txBody>
      </p:sp>
      <p:sp>
        <p:nvSpPr>
          <p:cNvPr id="15" name="ZoneTexte 14"/>
          <p:cNvSpPr txBox="1"/>
          <p:nvPr/>
        </p:nvSpPr>
        <p:spPr>
          <a:xfrm>
            <a:off x="3814432" y="2146553"/>
            <a:ext cx="8122390" cy="1021556"/>
          </a:xfrm>
          <a:prstGeom prst="roundRect">
            <a:avLst/>
          </a:prstGeom>
          <a:solidFill>
            <a:schemeClr val="bg1">
              <a:lumMod val="95000"/>
            </a:schemeClr>
          </a:solidFill>
        </p:spPr>
        <p:txBody>
          <a:bodyPr wrap="square" rtlCol="0" anchor="ct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b="0" i="0" u="none" strike="noStrike" kern="1200" cap="none" spc="0" normalizeH="0" baseline="0" noProof="0" dirty="0">
                <a:ln>
                  <a:noFill/>
                </a:ln>
                <a:solidFill>
                  <a:srgbClr val="322E7A"/>
                </a:solidFill>
                <a:effectLst/>
                <a:uLnTx/>
                <a:uFillTx/>
                <a:latin typeface="Helvetica" panose="020B0604020202020204" pitchFamily="34" charset="0"/>
                <a:ea typeface="Open Sans Light" panose="020B0306030504020204" pitchFamily="34" charset="0"/>
                <a:cs typeface="Helvetica" panose="020B0604020202020204" pitchFamily="34" charset="0"/>
              </a:rPr>
              <a:t>L’interconnexion permet d'équilibrer l'offre d'énergie renouvelable avec la demande, de lisser les fluctuations météorologiques et de réduire la nécessité d'utiliser des centrales électriques à base de combustibles fossiles </a:t>
            </a:r>
            <a:endParaRPr kumimoji="0" lang="en-US" b="0" i="0" u="none" strike="noStrike" kern="1200" cap="none" spc="0" normalizeH="0" baseline="0" noProof="0" dirty="0">
              <a:ln>
                <a:noFill/>
              </a:ln>
              <a:solidFill>
                <a:srgbClr val="322E7A"/>
              </a:solidFill>
              <a:effectLst/>
              <a:uLnTx/>
              <a:uFillTx/>
              <a:latin typeface="Helvetica" panose="020B0604020202020204" pitchFamily="34" charset="0"/>
              <a:ea typeface="Open Sans Light" panose="020B0306030504020204" pitchFamily="34" charset="0"/>
              <a:cs typeface="Helvetica" panose="020B0604020202020204" pitchFamily="34" charset="0"/>
            </a:endParaRPr>
          </a:p>
        </p:txBody>
      </p:sp>
      <p:sp>
        <p:nvSpPr>
          <p:cNvPr id="4" name="Rectangle à coins arrondis 28">
            <a:extLst>
              <a:ext uri="{FF2B5EF4-FFF2-40B4-BE49-F238E27FC236}">
                <a16:creationId xmlns:a16="http://schemas.microsoft.com/office/drawing/2014/main" id="{1D046C31-E815-3C70-B8BC-E3A2FEC96600}"/>
              </a:ext>
            </a:extLst>
          </p:cNvPr>
          <p:cNvSpPr/>
          <p:nvPr/>
        </p:nvSpPr>
        <p:spPr>
          <a:xfrm>
            <a:off x="218820" y="2146553"/>
            <a:ext cx="2714294" cy="938331"/>
          </a:xfrm>
          <a:prstGeom prst="roundRect">
            <a:avLst/>
          </a:prstGeom>
          <a:solidFill>
            <a:srgbClr val="DCE6F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base" latinLnBrk="0" hangingPunct="1">
              <a:lnSpc>
                <a:spcPct val="100000"/>
              </a:lnSpc>
              <a:spcBef>
                <a:spcPct val="0"/>
              </a:spcBef>
              <a:spcAft>
                <a:spcPct val="0"/>
              </a:spcAft>
              <a:buClrTx/>
              <a:buSzTx/>
              <a:buFontTx/>
              <a:buNone/>
              <a:tabLst/>
              <a:defRPr/>
            </a:pPr>
            <a:r>
              <a:rPr lang="fr-FR" b="1" kern="0" dirty="0">
                <a:solidFill>
                  <a:srgbClr val="002060"/>
                </a:solidFill>
                <a:latin typeface="Helvetica"/>
              </a:rPr>
              <a:t>Augmente la flexibilité</a:t>
            </a:r>
          </a:p>
        </p:txBody>
      </p:sp>
      <p:sp>
        <p:nvSpPr>
          <p:cNvPr id="5" name="Flèche droite 13">
            <a:extLst>
              <a:ext uri="{FF2B5EF4-FFF2-40B4-BE49-F238E27FC236}">
                <a16:creationId xmlns:a16="http://schemas.microsoft.com/office/drawing/2014/main" id="{50A8F98D-F2B8-43CF-B5C3-BF1DB255E11E}"/>
              </a:ext>
            </a:extLst>
          </p:cNvPr>
          <p:cNvSpPr/>
          <p:nvPr/>
        </p:nvSpPr>
        <p:spPr>
          <a:xfrm>
            <a:off x="2969472" y="3844291"/>
            <a:ext cx="808602" cy="375699"/>
          </a:xfrm>
          <a:prstGeom prst="rightArrow">
            <a:avLst>
              <a:gd name="adj1" fmla="val 15409"/>
              <a:gd name="adj2" fmla="val 86163"/>
            </a:avLst>
          </a:prstGeom>
          <a:solidFill>
            <a:srgbClr val="322E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Segoe UI Light" panose="020B0502040204020203" pitchFamily="34" charset="0"/>
              <a:ea typeface="+mn-ea"/>
              <a:cs typeface="+mn-cs"/>
            </a:endParaRPr>
          </a:p>
        </p:txBody>
      </p:sp>
      <p:sp>
        <p:nvSpPr>
          <p:cNvPr id="6" name="ZoneTexte 5">
            <a:extLst>
              <a:ext uri="{FF2B5EF4-FFF2-40B4-BE49-F238E27FC236}">
                <a16:creationId xmlns:a16="http://schemas.microsoft.com/office/drawing/2014/main" id="{45C787A9-898D-F825-C3E9-41BAD951F606}"/>
              </a:ext>
            </a:extLst>
          </p:cNvPr>
          <p:cNvSpPr txBox="1"/>
          <p:nvPr/>
        </p:nvSpPr>
        <p:spPr>
          <a:xfrm>
            <a:off x="3814432" y="3562974"/>
            <a:ext cx="8122390" cy="1021556"/>
          </a:xfrm>
          <a:prstGeom prst="roundRect">
            <a:avLst/>
          </a:prstGeom>
          <a:solidFill>
            <a:schemeClr val="bg1">
              <a:lumMod val="95000"/>
            </a:schemeClr>
          </a:solidFill>
        </p:spPr>
        <p:txBody>
          <a:bodyPr wrap="square" rtlCol="0" anchor="ct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b="0" i="0" u="none" strike="noStrike" kern="1200" cap="none" spc="0" normalizeH="0" baseline="0" noProof="0" dirty="0">
                <a:ln>
                  <a:noFill/>
                </a:ln>
                <a:solidFill>
                  <a:srgbClr val="322E7A"/>
                </a:solidFill>
                <a:effectLst/>
                <a:uLnTx/>
                <a:uFillTx/>
                <a:latin typeface="Helvetica" panose="020B0604020202020204" pitchFamily="34" charset="0"/>
                <a:ea typeface="Open Sans Light" panose="020B0306030504020204" pitchFamily="34" charset="0"/>
                <a:cs typeface="Helvetica" panose="020B0604020202020204" pitchFamily="34" charset="0"/>
              </a:rPr>
              <a:t>En réduisant les contraintes et en optimisant l'utilisation de la génération d'énergie renouvelable, elle abaisse les coûts totaux pour les consommateurs et agit comme un stimulant économique</a:t>
            </a:r>
            <a:endParaRPr kumimoji="0" lang="en-US" b="0" i="0" u="none" strike="noStrike" kern="1200" cap="none" spc="0" normalizeH="0" baseline="0" noProof="0" dirty="0">
              <a:ln>
                <a:noFill/>
              </a:ln>
              <a:solidFill>
                <a:srgbClr val="322E7A"/>
              </a:solidFill>
              <a:effectLst/>
              <a:uLnTx/>
              <a:uFillTx/>
              <a:latin typeface="Helvetica" panose="020B0604020202020204" pitchFamily="34" charset="0"/>
              <a:ea typeface="Open Sans Light" panose="020B0306030504020204" pitchFamily="34" charset="0"/>
              <a:cs typeface="Helvetica" panose="020B0604020202020204" pitchFamily="34" charset="0"/>
            </a:endParaRPr>
          </a:p>
        </p:txBody>
      </p:sp>
      <p:sp>
        <p:nvSpPr>
          <p:cNvPr id="7" name="Rectangle à coins arrondis 28">
            <a:extLst>
              <a:ext uri="{FF2B5EF4-FFF2-40B4-BE49-F238E27FC236}">
                <a16:creationId xmlns:a16="http://schemas.microsoft.com/office/drawing/2014/main" id="{F9C8743A-BE24-C737-D035-84A309837D9B}"/>
              </a:ext>
            </a:extLst>
          </p:cNvPr>
          <p:cNvSpPr/>
          <p:nvPr/>
        </p:nvSpPr>
        <p:spPr>
          <a:xfrm>
            <a:off x="218820" y="3562974"/>
            <a:ext cx="2714294" cy="938331"/>
          </a:xfrm>
          <a:prstGeom prst="roundRect">
            <a:avLst/>
          </a:prstGeom>
          <a:solidFill>
            <a:srgbClr val="DCE6F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base" latinLnBrk="0" hangingPunct="1">
              <a:lnSpc>
                <a:spcPct val="100000"/>
              </a:lnSpc>
              <a:spcBef>
                <a:spcPct val="0"/>
              </a:spcBef>
              <a:spcAft>
                <a:spcPct val="0"/>
              </a:spcAft>
              <a:buClrTx/>
              <a:buSzTx/>
              <a:buFontTx/>
              <a:buNone/>
              <a:tabLst/>
              <a:defRPr/>
            </a:pPr>
            <a:r>
              <a:rPr lang="fr-FR" b="1" kern="0" dirty="0">
                <a:solidFill>
                  <a:srgbClr val="002060"/>
                </a:solidFill>
                <a:latin typeface="Helvetica"/>
              </a:rPr>
              <a:t>Stimule le développement économique </a:t>
            </a:r>
          </a:p>
        </p:txBody>
      </p:sp>
      <p:sp>
        <p:nvSpPr>
          <p:cNvPr id="18" name="Flèche droite 13">
            <a:extLst>
              <a:ext uri="{FF2B5EF4-FFF2-40B4-BE49-F238E27FC236}">
                <a16:creationId xmlns:a16="http://schemas.microsoft.com/office/drawing/2014/main" id="{DB4CD497-30F7-CD5B-2040-1E06BB1A4FCB}"/>
              </a:ext>
            </a:extLst>
          </p:cNvPr>
          <p:cNvSpPr/>
          <p:nvPr/>
        </p:nvSpPr>
        <p:spPr>
          <a:xfrm>
            <a:off x="2969472" y="5260712"/>
            <a:ext cx="808602" cy="375699"/>
          </a:xfrm>
          <a:prstGeom prst="rightArrow">
            <a:avLst>
              <a:gd name="adj1" fmla="val 15409"/>
              <a:gd name="adj2" fmla="val 86163"/>
            </a:avLst>
          </a:prstGeom>
          <a:solidFill>
            <a:srgbClr val="322E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Segoe UI Light" panose="020B0502040204020203" pitchFamily="34" charset="0"/>
              <a:ea typeface="+mn-ea"/>
              <a:cs typeface="+mn-cs"/>
            </a:endParaRPr>
          </a:p>
        </p:txBody>
      </p:sp>
      <p:sp>
        <p:nvSpPr>
          <p:cNvPr id="19" name="ZoneTexte 18">
            <a:extLst>
              <a:ext uri="{FF2B5EF4-FFF2-40B4-BE49-F238E27FC236}">
                <a16:creationId xmlns:a16="http://schemas.microsoft.com/office/drawing/2014/main" id="{624E4B6A-33D4-E25C-DC31-0733BB050DC4}"/>
              </a:ext>
            </a:extLst>
          </p:cNvPr>
          <p:cNvSpPr txBox="1"/>
          <p:nvPr/>
        </p:nvSpPr>
        <p:spPr>
          <a:xfrm>
            <a:off x="3814432" y="4979395"/>
            <a:ext cx="8122390" cy="1021556"/>
          </a:xfrm>
          <a:prstGeom prst="roundRect">
            <a:avLst/>
          </a:prstGeom>
          <a:solidFill>
            <a:schemeClr val="bg1">
              <a:lumMod val="95000"/>
            </a:schemeClr>
          </a:solidFill>
        </p:spPr>
        <p:txBody>
          <a:bodyPr wrap="square" rtlCol="0" anchor="ct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b="0" i="0" u="none" strike="noStrike" kern="1200" cap="none" spc="0" normalizeH="0" baseline="0" noProof="0" dirty="0">
                <a:ln>
                  <a:noFill/>
                </a:ln>
                <a:solidFill>
                  <a:srgbClr val="322E7A"/>
                </a:solidFill>
                <a:effectLst/>
                <a:uLnTx/>
                <a:uFillTx/>
                <a:latin typeface="Helvetica" panose="020B0604020202020204" pitchFamily="34" charset="0"/>
                <a:ea typeface="Open Sans Light" panose="020B0306030504020204" pitchFamily="34" charset="0"/>
                <a:cs typeface="Helvetica" panose="020B0604020202020204" pitchFamily="34" charset="0"/>
              </a:rPr>
              <a:t>En partageant des ressources, des réserves et en équilibrant sur une plus grande surface, l'interconnexion crée un système énergétique plus stable et résistant aux chocs</a:t>
            </a:r>
            <a:endParaRPr kumimoji="0" lang="en-US" b="0" i="0" u="none" strike="noStrike" kern="1200" cap="none" spc="0" normalizeH="0" baseline="0" noProof="0" dirty="0">
              <a:ln>
                <a:noFill/>
              </a:ln>
              <a:solidFill>
                <a:srgbClr val="322E7A"/>
              </a:solidFill>
              <a:effectLst/>
              <a:uLnTx/>
              <a:uFillTx/>
              <a:latin typeface="Helvetica" panose="020B0604020202020204" pitchFamily="34" charset="0"/>
              <a:ea typeface="Open Sans Light" panose="020B0306030504020204" pitchFamily="34" charset="0"/>
              <a:cs typeface="Helvetica" panose="020B0604020202020204" pitchFamily="34" charset="0"/>
            </a:endParaRPr>
          </a:p>
        </p:txBody>
      </p:sp>
      <p:sp>
        <p:nvSpPr>
          <p:cNvPr id="20" name="Rectangle à coins arrondis 28">
            <a:extLst>
              <a:ext uri="{FF2B5EF4-FFF2-40B4-BE49-F238E27FC236}">
                <a16:creationId xmlns:a16="http://schemas.microsoft.com/office/drawing/2014/main" id="{FDB8869C-B119-1E65-2B77-F1E09C6B3FA4}"/>
              </a:ext>
            </a:extLst>
          </p:cNvPr>
          <p:cNvSpPr/>
          <p:nvPr/>
        </p:nvSpPr>
        <p:spPr>
          <a:xfrm>
            <a:off x="218820" y="4979395"/>
            <a:ext cx="2714294" cy="938331"/>
          </a:xfrm>
          <a:prstGeom prst="roundRect">
            <a:avLst/>
          </a:prstGeom>
          <a:solidFill>
            <a:srgbClr val="DCE6F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base" latinLnBrk="0" hangingPunct="1">
              <a:lnSpc>
                <a:spcPct val="100000"/>
              </a:lnSpc>
              <a:spcBef>
                <a:spcPct val="0"/>
              </a:spcBef>
              <a:spcAft>
                <a:spcPct val="0"/>
              </a:spcAft>
              <a:buClrTx/>
              <a:buSzTx/>
              <a:buFontTx/>
              <a:buNone/>
              <a:tabLst/>
              <a:defRPr/>
            </a:pPr>
            <a:r>
              <a:rPr lang="fr-FR" b="1" kern="0" dirty="0">
                <a:solidFill>
                  <a:srgbClr val="002060"/>
                </a:solidFill>
                <a:latin typeface="Helvetica"/>
              </a:rPr>
              <a:t>Renforce la sécurité de l'approvisionnement </a:t>
            </a:r>
          </a:p>
        </p:txBody>
      </p:sp>
    </p:spTree>
    <p:extLst>
      <p:ext uri="{BB962C8B-B14F-4D97-AF65-F5344CB8AC3E}">
        <p14:creationId xmlns:p14="http://schemas.microsoft.com/office/powerpoint/2010/main" val="3401378608"/>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3"/>
          <p:cNvSpPr/>
          <p:nvPr/>
        </p:nvSpPr>
        <p:spPr>
          <a:xfrm>
            <a:off x="7891354" y="2336759"/>
            <a:ext cx="3465577" cy="677954"/>
          </a:xfrm>
          <a:prstGeom prst="roundRect">
            <a:avLst/>
          </a:prstGeom>
          <a:solidFill>
            <a:srgbClr val="322D77"/>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altLang="zh-CN" sz="1800" b="1" i="0" u="none" strike="noStrike" kern="1200" cap="none" spc="0" normalizeH="0" baseline="0" noProof="0" dirty="0">
                <a:ln>
                  <a:noFill/>
                </a:ln>
                <a:solidFill>
                  <a:prstClr val="white"/>
                </a:solidFill>
                <a:effectLst/>
                <a:uLnTx/>
                <a:uFillTx/>
                <a:latin typeface="Helvetica" panose="020B0604020202020204" pitchFamily="34" charset="0"/>
                <a:ea typeface="Open Sans Light" panose="020B0306030504020204" pitchFamily="34" charset="0"/>
                <a:cs typeface="Helvetica" panose="020B0604020202020204" pitchFamily="34" charset="0"/>
              </a:rPr>
              <a:t>Stabilité, équité et engagement </a:t>
            </a:r>
            <a:endParaRPr kumimoji="0" lang="zh-CN" altLang="en-US" sz="1800" b="1" i="0" u="none" strike="noStrike" kern="1200" cap="none" spc="0" normalizeH="0" baseline="0" noProof="0" dirty="0">
              <a:ln>
                <a:noFill/>
              </a:ln>
              <a:solidFill>
                <a:prstClr val="white"/>
              </a:solidFill>
              <a:effectLst/>
              <a:uLnTx/>
              <a:uFillTx/>
              <a:latin typeface="Helvetica" panose="020B0604020202020204" pitchFamily="34" charset="0"/>
              <a:ea typeface="宋体" panose="02010600030101010101" pitchFamily="2" charset="-122"/>
              <a:cs typeface="Helvetica" panose="020B0604020202020204" pitchFamily="34" charset="0"/>
            </a:endParaRPr>
          </a:p>
        </p:txBody>
      </p:sp>
      <p:sp>
        <p:nvSpPr>
          <p:cNvPr id="9" name="Freeform 3"/>
          <p:cNvSpPr/>
          <p:nvPr/>
        </p:nvSpPr>
        <p:spPr>
          <a:xfrm>
            <a:off x="4572682" y="5698811"/>
            <a:ext cx="3122925" cy="677924"/>
          </a:xfrm>
          <a:prstGeom prst="roundRect">
            <a:avLst/>
          </a:prstGeom>
          <a:solidFill>
            <a:srgbClr val="322D77"/>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altLang="zh-CN" sz="1800" b="1" i="0" u="none" strike="noStrike" kern="1200" cap="none" spc="0" normalizeH="0" baseline="0" noProof="0" dirty="0">
                <a:ln>
                  <a:noFill/>
                </a:ln>
                <a:solidFill>
                  <a:prstClr val="white"/>
                </a:solidFill>
                <a:effectLst/>
                <a:uLnTx/>
                <a:uFillTx/>
                <a:latin typeface="Helvetica" panose="020B0604020202020204" pitchFamily="34" charset="0"/>
                <a:ea typeface="Open Sans Light" panose="020B0306030504020204" pitchFamily="34" charset="0"/>
                <a:cs typeface="Helvetica" panose="020B0604020202020204" pitchFamily="34" charset="0"/>
              </a:rPr>
              <a:t>Partage des meilleures pratiques internationales </a:t>
            </a:r>
            <a:endParaRPr kumimoji="0" lang="zh-CN" altLang="en-US" sz="1800" b="1" i="0" u="none" strike="noStrike" kern="1200" cap="none" spc="0" normalizeH="0" baseline="0" noProof="0" dirty="0">
              <a:ln>
                <a:noFill/>
              </a:ln>
              <a:solidFill>
                <a:prstClr val="white"/>
              </a:solidFill>
              <a:effectLst/>
              <a:uLnTx/>
              <a:uFillTx/>
              <a:latin typeface="Helvetica" panose="020B0604020202020204" pitchFamily="34" charset="0"/>
              <a:ea typeface="宋体" panose="02010600030101010101" pitchFamily="2" charset="-122"/>
              <a:cs typeface="Helvetica" panose="020B0604020202020204" pitchFamily="34" charset="0"/>
            </a:endParaRPr>
          </a:p>
        </p:txBody>
      </p:sp>
      <p:sp>
        <p:nvSpPr>
          <p:cNvPr id="11" name="Freeform 3"/>
          <p:cNvSpPr/>
          <p:nvPr/>
        </p:nvSpPr>
        <p:spPr>
          <a:xfrm>
            <a:off x="4425777" y="1310855"/>
            <a:ext cx="3465577" cy="677954"/>
          </a:xfrm>
          <a:prstGeom prst="roundRect">
            <a:avLst/>
          </a:prstGeom>
          <a:solidFill>
            <a:srgbClr val="322D77"/>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altLang="zh-CN" sz="1800" b="1" i="0" u="none" strike="noStrike" kern="1200" cap="none" spc="0" normalizeH="0" baseline="0" noProof="0" dirty="0">
                <a:ln>
                  <a:noFill/>
                </a:ln>
                <a:solidFill>
                  <a:prstClr val="white"/>
                </a:solidFill>
                <a:effectLst/>
                <a:uLnTx/>
                <a:uFillTx/>
                <a:latin typeface="Helvetica" panose="020B0604020202020204" pitchFamily="34" charset="0"/>
                <a:ea typeface="Open Sans Light" panose="020B0306030504020204" pitchFamily="34" charset="0"/>
                <a:cs typeface="Helvetica" panose="020B0604020202020204" pitchFamily="34" charset="0"/>
              </a:rPr>
              <a:t>Ambition politique et soutien financier </a:t>
            </a:r>
            <a:endParaRPr kumimoji="0" lang="zh-CN" altLang="en-US" sz="1800" b="1" i="0" u="none" strike="noStrike" kern="1200" cap="none" spc="0" normalizeH="0" baseline="0" noProof="0" dirty="0">
              <a:ln>
                <a:noFill/>
              </a:ln>
              <a:solidFill>
                <a:prstClr val="white"/>
              </a:solidFill>
              <a:effectLst/>
              <a:uLnTx/>
              <a:uFillTx/>
              <a:latin typeface="Helvetica" panose="020B0604020202020204" pitchFamily="34" charset="0"/>
              <a:ea typeface="宋体" panose="02010600030101010101" pitchFamily="2" charset="-122"/>
              <a:cs typeface="Helvetica" panose="020B0604020202020204" pitchFamily="34" charset="0"/>
            </a:endParaRPr>
          </a:p>
        </p:txBody>
      </p:sp>
      <p:sp>
        <p:nvSpPr>
          <p:cNvPr id="12" name="Freeform 3"/>
          <p:cNvSpPr/>
          <p:nvPr/>
        </p:nvSpPr>
        <p:spPr>
          <a:xfrm>
            <a:off x="689248" y="2525175"/>
            <a:ext cx="3467547" cy="460255"/>
          </a:xfrm>
          <a:prstGeom prst="roundRect">
            <a:avLst/>
          </a:prstGeom>
          <a:solidFill>
            <a:srgbClr val="322D77"/>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altLang="zh-CN" sz="1800" b="1" i="0" u="none" strike="noStrike" kern="1200" cap="none" spc="0" normalizeH="0" baseline="0" noProof="0" dirty="0">
                <a:ln>
                  <a:noFill/>
                </a:ln>
                <a:solidFill>
                  <a:prstClr val="white"/>
                </a:solidFill>
                <a:effectLst/>
                <a:uLnTx/>
                <a:uFillTx/>
                <a:latin typeface="Helvetica" panose="020B0604020202020204" pitchFamily="34" charset="0"/>
                <a:ea typeface="Open Sans Light" panose="020B0306030504020204" pitchFamily="34" charset="0"/>
                <a:cs typeface="Helvetica" panose="020B0604020202020204" pitchFamily="34" charset="0"/>
              </a:rPr>
              <a:t>Implication de la société </a:t>
            </a:r>
            <a:endParaRPr kumimoji="0" lang="zh-CN" altLang="en-US" sz="1800" b="1" i="0" u="none" strike="noStrike" kern="1200" cap="none" spc="0" normalizeH="0" baseline="0" noProof="0" dirty="0">
              <a:ln>
                <a:noFill/>
              </a:ln>
              <a:solidFill>
                <a:prstClr val="white"/>
              </a:solidFill>
              <a:effectLst/>
              <a:uLnTx/>
              <a:uFillTx/>
              <a:latin typeface="Helvetica" panose="020B0604020202020204" pitchFamily="34" charset="0"/>
              <a:ea typeface="宋体" panose="02010600030101010101" pitchFamily="2" charset="-122"/>
              <a:cs typeface="Helvetica" panose="020B0604020202020204" pitchFamily="34" charset="0"/>
            </a:endParaRPr>
          </a:p>
        </p:txBody>
      </p:sp>
      <p:sp>
        <p:nvSpPr>
          <p:cNvPr id="13" name="Freeform 3"/>
          <p:cNvSpPr/>
          <p:nvPr/>
        </p:nvSpPr>
        <p:spPr>
          <a:xfrm>
            <a:off x="4899704" y="2640189"/>
            <a:ext cx="2468880" cy="2468880"/>
          </a:xfrm>
          <a:custGeom>
            <a:avLst/>
            <a:gdLst>
              <a:gd name="connsiteX0" fmla="*/ 0 w 1797811"/>
              <a:gd name="connsiteY0" fmla="*/ 884301 h 1768729"/>
              <a:gd name="connsiteX1" fmla="*/ 898905 w 1797811"/>
              <a:gd name="connsiteY1" fmla="*/ 0 h 1768729"/>
              <a:gd name="connsiteX2" fmla="*/ 898905 w 1797811"/>
              <a:gd name="connsiteY2" fmla="*/ 0 h 1768729"/>
              <a:gd name="connsiteX3" fmla="*/ 898905 w 1797811"/>
              <a:gd name="connsiteY3" fmla="*/ 0 h 1768729"/>
              <a:gd name="connsiteX4" fmla="*/ 1797811 w 1797811"/>
              <a:gd name="connsiteY4" fmla="*/ 884301 h 1768729"/>
              <a:gd name="connsiteX5" fmla="*/ 1797811 w 1797811"/>
              <a:gd name="connsiteY5" fmla="*/ 884301 h 1768729"/>
              <a:gd name="connsiteX6" fmla="*/ 1797811 w 1797811"/>
              <a:gd name="connsiteY6" fmla="*/ 884427 h 1768729"/>
              <a:gd name="connsiteX7" fmla="*/ 898905 w 1797811"/>
              <a:gd name="connsiteY7" fmla="*/ 1768729 h 1768729"/>
              <a:gd name="connsiteX8" fmla="*/ 898905 w 1797811"/>
              <a:gd name="connsiteY8" fmla="*/ 1768729 h 1768729"/>
              <a:gd name="connsiteX9" fmla="*/ 898905 w 1797811"/>
              <a:gd name="connsiteY9" fmla="*/ 1768729 h 1768729"/>
              <a:gd name="connsiteX10" fmla="*/ 0 w 1797811"/>
              <a:gd name="connsiteY10" fmla="*/ 884427 h 1768729"/>
              <a:gd name="connsiteX11" fmla="*/ 0 w 1797811"/>
              <a:gd name="connsiteY11" fmla="*/ 884427 h 1768729"/>
              <a:gd name="connsiteX12" fmla="*/ 0 w 1797811"/>
              <a:gd name="connsiteY12" fmla="*/ 884301 h 176872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1797811" h="1768729">
                <a:moveTo>
                  <a:pt x="0" y="884301"/>
                </a:moveTo>
                <a:cubicBezTo>
                  <a:pt x="0" y="395986"/>
                  <a:pt x="402463" y="0"/>
                  <a:pt x="898905" y="0"/>
                </a:cubicBezTo>
                <a:cubicBezTo>
                  <a:pt x="898905" y="0"/>
                  <a:pt x="898905" y="0"/>
                  <a:pt x="898905" y="0"/>
                </a:cubicBezTo>
                <a:lnTo>
                  <a:pt x="898905" y="0"/>
                </a:lnTo>
                <a:cubicBezTo>
                  <a:pt x="1395348" y="0"/>
                  <a:pt x="1797811" y="395986"/>
                  <a:pt x="1797811" y="884301"/>
                </a:cubicBezTo>
                <a:cubicBezTo>
                  <a:pt x="1797811" y="884301"/>
                  <a:pt x="1797811" y="884301"/>
                  <a:pt x="1797811" y="884301"/>
                </a:cubicBezTo>
                <a:lnTo>
                  <a:pt x="1797811" y="884427"/>
                </a:lnTo>
                <a:cubicBezTo>
                  <a:pt x="1797811" y="1372742"/>
                  <a:pt x="1395348" y="1768729"/>
                  <a:pt x="898905" y="1768729"/>
                </a:cubicBezTo>
                <a:cubicBezTo>
                  <a:pt x="898905" y="1768729"/>
                  <a:pt x="898905" y="1768729"/>
                  <a:pt x="898905" y="1768729"/>
                </a:cubicBezTo>
                <a:lnTo>
                  <a:pt x="898905" y="1768729"/>
                </a:lnTo>
                <a:cubicBezTo>
                  <a:pt x="402463" y="1768729"/>
                  <a:pt x="0" y="1372742"/>
                  <a:pt x="0" y="884427"/>
                </a:cubicBezTo>
                <a:cubicBezTo>
                  <a:pt x="0" y="884427"/>
                  <a:pt x="0" y="884427"/>
                  <a:pt x="0" y="884427"/>
                </a:cubicBezTo>
                <a:lnTo>
                  <a:pt x="0" y="884301"/>
                </a:lnTo>
              </a:path>
            </a:pathLst>
          </a:custGeom>
          <a:solidFill>
            <a:srgbClr val="322D77"/>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ts val="1300"/>
              </a:lnSpc>
              <a:spcBef>
                <a:spcPts val="0"/>
              </a:spcBef>
              <a:spcAft>
                <a:spcPts val="0"/>
              </a:spcAft>
              <a:buClrTx/>
              <a:buSzTx/>
              <a:buFontTx/>
              <a:buNone/>
              <a:tabLst/>
              <a:defRPr/>
            </a:pPr>
            <a:r>
              <a:rPr kumimoji="0" lang="fr-FR" altLang="zh-CN" sz="1800" b="1" i="0" u="none" strike="noStrike" kern="1200" cap="none" spc="0" normalizeH="0" baseline="0" noProof="0" dirty="0">
                <a:ln>
                  <a:noFill/>
                </a:ln>
                <a:solidFill>
                  <a:srgbClr val="FFFFFF"/>
                </a:solidFill>
                <a:effectLst/>
                <a:uLnTx/>
                <a:uFillTx/>
                <a:latin typeface="Helvetica" panose="020B0604020202020204" pitchFamily="34" charset="0"/>
                <a:ea typeface="Open Sans Light" panose="020B0306030504020204" pitchFamily="34" charset="0"/>
                <a:cs typeface="Helvetica" panose="020B0604020202020204" pitchFamily="34" charset="0"/>
              </a:rPr>
              <a:t>Structure du </a:t>
            </a:r>
            <a:r>
              <a:rPr kumimoji="0" lang="fr-FR" altLang="zh-CN" sz="1800" b="1" i="0" u="none" strike="noStrike" kern="1200" cap="none" spc="0" normalizeH="0" baseline="0" noProof="0" dirty="0" err="1">
                <a:ln>
                  <a:noFill/>
                </a:ln>
                <a:solidFill>
                  <a:srgbClr val="FFFFFF"/>
                </a:solidFill>
                <a:effectLst/>
                <a:uLnTx/>
                <a:uFillTx/>
                <a:latin typeface="Helvetica" panose="020B0604020202020204" pitchFamily="34" charset="0"/>
                <a:ea typeface="Open Sans Light" panose="020B0306030504020204" pitchFamily="34" charset="0"/>
                <a:cs typeface="Helvetica" panose="020B0604020202020204" pitchFamily="34" charset="0"/>
              </a:rPr>
              <a:t>Grid</a:t>
            </a:r>
            <a:r>
              <a:rPr kumimoji="0" lang="fr-FR" altLang="zh-CN" sz="1800" b="1" i="0" u="none" strike="noStrike" kern="1200" cap="none" spc="0" normalizeH="0" baseline="0" noProof="0" dirty="0">
                <a:ln>
                  <a:noFill/>
                </a:ln>
                <a:solidFill>
                  <a:srgbClr val="FFFFFF"/>
                </a:solidFill>
                <a:effectLst/>
                <a:uLnTx/>
                <a:uFillTx/>
                <a:latin typeface="Helvetica" panose="020B0604020202020204" pitchFamily="34" charset="0"/>
                <a:ea typeface="Open Sans Light" panose="020B0306030504020204" pitchFamily="34" charset="0"/>
                <a:cs typeface="Helvetica" panose="020B0604020202020204" pitchFamily="34" charset="0"/>
              </a:rPr>
              <a:t> Code </a:t>
            </a:r>
          </a:p>
        </p:txBody>
      </p:sp>
      <p:sp>
        <p:nvSpPr>
          <p:cNvPr id="34" name="Freeform 3"/>
          <p:cNvSpPr/>
          <p:nvPr/>
        </p:nvSpPr>
        <p:spPr>
          <a:xfrm>
            <a:off x="609910" y="4443509"/>
            <a:ext cx="3467547" cy="895972"/>
          </a:xfrm>
          <a:prstGeom prst="roundRect">
            <a:avLst/>
          </a:prstGeom>
          <a:solidFill>
            <a:srgbClr val="322D77"/>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altLang="zh-CN" sz="1800" b="1" i="0" u="none" strike="noStrike" kern="1200" cap="none" spc="0" normalizeH="0" baseline="0" noProof="0" dirty="0">
                <a:ln>
                  <a:noFill/>
                </a:ln>
                <a:solidFill>
                  <a:prstClr val="white"/>
                </a:solidFill>
                <a:effectLst/>
                <a:uLnTx/>
                <a:uFillTx/>
                <a:latin typeface="Helvetica" panose="020B0604020202020204" pitchFamily="34" charset="0"/>
                <a:ea typeface="Open Sans Light" panose="020B0306030504020204" pitchFamily="34" charset="0"/>
                <a:cs typeface="Helvetica" panose="020B0604020202020204" pitchFamily="34" charset="0"/>
              </a:rPr>
              <a:t>Renforcement de la capacité de la chaîne d'approvisionnement </a:t>
            </a:r>
            <a:endParaRPr kumimoji="0" lang="zh-CN" altLang="en-US" sz="1800" b="1" i="0" u="none" strike="noStrike" kern="1200" cap="none" spc="0" normalizeH="0" baseline="0" noProof="0" dirty="0">
              <a:ln>
                <a:noFill/>
              </a:ln>
              <a:solidFill>
                <a:prstClr val="white"/>
              </a:solidFill>
              <a:effectLst/>
              <a:uLnTx/>
              <a:uFillTx/>
              <a:latin typeface="Helvetica" panose="020B0604020202020204" pitchFamily="34" charset="0"/>
              <a:ea typeface="宋体" panose="02010600030101010101" pitchFamily="2" charset="-122"/>
              <a:cs typeface="Helvetica" panose="020B0604020202020204" pitchFamily="34" charset="0"/>
            </a:endParaRPr>
          </a:p>
        </p:txBody>
      </p:sp>
      <p:sp>
        <p:nvSpPr>
          <p:cNvPr id="2" name="Title 1"/>
          <p:cNvSpPr>
            <a:spLocks noGrp="1"/>
          </p:cNvSpPr>
          <p:nvPr>
            <p:ph type="title"/>
          </p:nvPr>
        </p:nvSpPr>
        <p:spPr>
          <a:xfrm>
            <a:off x="190829" y="492553"/>
            <a:ext cx="11252200" cy="510001"/>
          </a:xfrm>
        </p:spPr>
        <p:txBody>
          <a:bodyPr>
            <a:normAutofit/>
          </a:bodyPr>
          <a:lstStyle/>
          <a:p>
            <a:pPr algn="l"/>
            <a:r>
              <a:rPr lang="fr-FR" sz="2800" dirty="0">
                <a:solidFill>
                  <a:srgbClr val="36317D"/>
                </a:solidFill>
                <a:latin typeface="Helvetica" panose="020B0604020202020204" pitchFamily="34" charset="0"/>
                <a:ea typeface="Tahoma" panose="020B0604030504040204" pitchFamily="34" charset="0"/>
                <a:cs typeface="Helvetica" panose="020B0604020202020204" pitchFamily="34" charset="0"/>
              </a:rPr>
              <a:t>Huit priorités pour accélérer le déploiement des interconnexions</a:t>
            </a:r>
            <a:endParaRPr lang="en-US" sz="2800" dirty="0">
              <a:solidFill>
                <a:srgbClr val="36317D"/>
              </a:solidFill>
              <a:latin typeface="Helvetica" panose="020B0604020202020204" pitchFamily="34" charset="0"/>
              <a:ea typeface="Tahoma" panose="020B0604030504040204" pitchFamily="34" charset="0"/>
              <a:cs typeface="Helvetica" panose="020B0604020202020204" pitchFamily="34" charset="0"/>
            </a:endParaRPr>
          </a:p>
        </p:txBody>
      </p:sp>
      <p:sp>
        <p:nvSpPr>
          <p:cNvPr id="18" name="Arc 17"/>
          <p:cNvSpPr/>
          <p:nvPr/>
        </p:nvSpPr>
        <p:spPr>
          <a:xfrm rot="6497417">
            <a:off x="4053511" y="2422355"/>
            <a:ext cx="1006495" cy="1485191"/>
          </a:xfrm>
          <a:prstGeom prst="arc">
            <a:avLst>
              <a:gd name="adj1" fmla="val 7103089"/>
              <a:gd name="adj2" fmla="val 14929279"/>
            </a:avLst>
          </a:prstGeom>
          <a:ln w="50800">
            <a:solidFill>
              <a:srgbClr val="006B6E"/>
            </a:solidFill>
            <a:headEnd type="triangle" w="lg" len="lg"/>
            <a:tailEnd type="none" w="lg" len="lg"/>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elvetica" panose="020B0604020202020204" pitchFamily="34" charset="0"/>
              <a:cs typeface="Helvetica" panose="020B0604020202020204" pitchFamily="34" charset="0"/>
            </a:endParaRPr>
          </a:p>
        </p:txBody>
      </p:sp>
      <p:sp>
        <p:nvSpPr>
          <p:cNvPr id="19" name="Arc 18"/>
          <p:cNvSpPr/>
          <p:nvPr/>
        </p:nvSpPr>
        <p:spPr>
          <a:xfrm rot="3824606">
            <a:off x="3972154" y="4265120"/>
            <a:ext cx="1559127" cy="1485191"/>
          </a:xfrm>
          <a:prstGeom prst="arc">
            <a:avLst>
              <a:gd name="adj1" fmla="val 8899799"/>
              <a:gd name="adj2" fmla="val 14635464"/>
            </a:avLst>
          </a:prstGeom>
          <a:ln w="50800">
            <a:solidFill>
              <a:srgbClr val="006B6E"/>
            </a:solidFill>
            <a:headEnd type="triangle" w="lg" len="lg"/>
            <a:tailEnd type="none" w="lg" len="lg"/>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elvetica" panose="020B0604020202020204" pitchFamily="34" charset="0"/>
              <a:cs typeface="Helvetica" panose="020B0604020202020204" pitchFamily="34" charset="0"/>
            </a:endParaRPr>
          </a:p>
        </p:txBody>
      </p:sp>
      <p:sp>
        <p:nvSpPr>
          <p:cNvPr id="20" name="Arc 19"/>
          <p:cNvSpPr/>
          <p:nvPr/>
        </p:nvSpPr>
        <p:spPr>
          <a:xfrm rot="19043870">
            <a:off x="6035310" y="4559846"/>
            <a:ext cx="1559127" cy="1485191"/>
          </a:xfrm>
          <a:prstGeom prst="arc">
            <a:avLst>
              <a:gd name="adj1" fmla="val 11479815"/>
              <a:gd name="adj2" fmla="val 14458691"/>
            </a:avLst>
          </a:prstGeom>
          <a:ln w="50800">
            <a:solidFill>
              <a:srgbClr val="006B6E"/>
            </a:solidFill>
            <a:headEnd type="triangle" w="lg" len="lg"/>
            <a:tailEnd type="none" w="lg" len="lg"/>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elvetica" panose="020B0604020202020204" pitchFamily="34" charset="0"/>
              <a:cs typeface="Helvetica" panose="020B0604020202020204" pitchFamily="34" charset="0"/>
            </a:endParaRPr>
          </a:p>
        </p:txBody>
      </p:sp>
      <p:sp>
        <p:nvSpPr>
          <p:cNvPr id="21" name="Arc 20"/>
          <p:cNvSpPr/>
          <p:nvPr/>
        </p:nvSpPr>
        <p:spPr>
          <a:xfrm rot="20726596">
            <a:off x="7221163" y="3354756"/>
            <a:ext cx="1512579" cy="1485191"/>
          </a:xfrm>
          <a:prstGeom prst="arc">
            <a:avLst>
              <a:gd name="adj1" fmla="val 6204638"/>
              <a:gd name="adj2" fmla="val 10782761"/>
            </a:avLst>
          </a:prstGeom>
          <a:ln w="50800">
            <a:solidFill>
              <a:srgbClr val="006B6E"/>
            </a:solidFill>
            <a:headEnd type="triangle" w="lg" len="lg"/>
            <a:tailEnd type="none" w="lg" len="lg"/>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elvetica" panose="020B0604020202020204" pitchFamily="34" charset="0"/>
              <a:cs typeface="Helvetica" panose="020B0604020202020204" pitchFamily="34" charset="0"/>
            </a:endParaRPr>
          </a:p>
        </p:txBody>
      </p:sp>
      <p:sp>
        <p:nvSpPr>
          <p:cNvPr id="22" name="Arc 21"/>
          <p:cNvSpPr/>
          <p:nvPr/>
        </p:nvSpPr>
        <p:spPr>
          <a:xfrm rot="10800000">
            <a:off x="6118219" y="1249397"/>
            <a:ext cx="1870301" cy="1793712"/>
          </a:xfrm>
          <a:prstGeom prst="arc">
            <a:avLst>
              <a:gd name="adj1" fmla="val 12035346"/>
              <a:gd name="adj2" fmla="val 16510243"/>
            </a:avLst>
          </a:prstGeom>
          <a:ln w="50800">
            <a:solidFill>
              <a:srgbClr val="006B6E"/>
            </a:solidFill>
            <a:headEnd type="triangle" w="lg" len="lg"/>
            <a:tailEnd type="none" w="lg" len="lg"/>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elvetica" panose="020B0604020202020204" pitchFamily="34" charset="0"/>
              <a:cs typeface="Helvetica" panose="020B0604020202020204" pitchFamily="34" charset="0"/>
            </a:endParaRPr>
          </a:p>
        </p:txBody>
      </p:sp>
      <p:sp>
        <p:nvSpPr>
          <p:cNvPr id="24" name="Freeform 3"/>
          <p:cNvSpPr/>
          <p:nvPr/>
        </p:nvSpPr>
        <p:spPr>
          <a:xfrm>
            <a:off x="7912497" y="3521797"/>
            <a:ext cx="3465577" cy="647504"/>
          </a:xfrm>
          <a:prstGeom prst="roundRect">
            <a:avLst/>
          </a:prstGeom>
          <a:solidFill>
            <a:srgbClr val="322D77"/>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altLang="zh-CN" sz="1800" b="1" i="0" u="none" strike="noStrike" kern="1200" cap="none" spc="0" normalizeH="0" baseline="0" noProof="0" dirty="0">
                <a:ln>
                  <a:noFill/>
                </a:ln>
                <a:solidFill>
                  <a:prstClr val="white"/>
                </a:solidFill>
                <a:effectLst/>
                <a:uLnTx/>
                <a:uFillTx/>
                <a:latin typeface="Helvetica" panose="020B0604020202020204" pitchFamily="34" charset="0"/>
                <a:ea typeface="Open Sans Light" panose="020B0306030504020204" pitchFamily="34" charset="0"/>
                <a:cs typeface="Helvetica" panose="020B0604020202020204" pitchFamily="34" charset="0"/>
              </a:rPr>
              <a:t>Utilisation de financements concessionnaires </a:t>
            </a:r>
            <a:endParaRPr kumimoji="0" lang="zh-CN" altLang="en-US" sz="1800" b="1" i="0" u="none" strike="noStrike" kern="1200" cap="none" spc="0" normalizeH="0" baseline="0" noProof="0" dirty="0">
              <a:ln>
                <a:noFill/>
              </a:ln>
              <a:solidFill>
                <a:prstClr val="white"/>
              </a:solidFill>
              <a:effectLst/>
              <a:uLnTx/>
              <a:uFillTx/>
              <a:latin typeface="Helvetica" panose="020B0604020202020204" pitchFamily="34" charset="0"/>
              <a:ea typeface="宋体" panose="02010600030101010101" pitchFamily="2" charset="-122"/>
              <a:cs typeface="Helvetica" panose="020B0604020202020204" pitchFamily="34" charset="0"/>
            </a:endParaRPr>
          </a:p>
        </p:txBody>
      </p:sp>
      <p:sp>
        <p:nvSpPr>
          <p:cNvPr id="26" name="Freeform 3"/>
          <p:cNvSpPr/>
          <p:nvPr/>
        </p:nvSpPr>
        <p:spPr>
          <a:xfrm>
            <a:off x="7988520" y="4502587"/>
            <a:ext cx="3465577" cy="836894"/>
          </a:xfrm>
          <a:prstGeom prst="roundRect">
            <a:avLst/>
          </a:prstGeom>
          <a:solidFill>
            <a:srgbClr val="322D77"/>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altLang="zh-CN" sz="1800" b="1" i="0" u="none" strike="noStrike" kern="1200" cap="none" spc="0" normalizeH="0" baseline="0" noProof="0" dirty="0">
                <a:ln>
                  <a:noFill/>
                </a:ln>
                <a:solidFill>
                  <a:prstClr val="white"/>
                </a:solidFill>
                <a:effectLst/>
                <a:uLnTx/>
                <a:uFillTx/>
                <a:latin typeface="Helvetica" panose="020B0604020202020204" pitchFamily="34" charset="0"/>
                <a:ea typeface="Open Sans Light" panose="020B0306030504020204" pitchFamily="34" charset="0"/>
                <a:cs typeface="Helvetica" panose="020B0604020202020204" pitchFamily="34" charset="0"/>
              </a:rPr>
              <a:t>Accélération des processus de planification et d'autorisation</a:t>
            </a:r>
            <a:endParaRPr kumimoji="0" lang="zh-CN" altLang="en-US" sz="1800" b="1" i="0" u="none" strike="noStrike" kern="1200" cap="none" spc="0" normalizeH="0" baseline="0" noProof="0" dirty="0">
              <a:ln>
                <a:noFill/>
              </a:ln>
              <a:solidFill>
                <a:prstClr val="white"/>
              </a:solidFill>
              <a:effectLst/>
              <a:uLnTx/>
              <a:uFillTx/>
              <a:latin typeface="Helvetica" panose="020B0604020202020204" pitchFamily="34" charset="0"/>
              <a:ea typeface="宋体" panose="02010600030101010101" pitchFamily="2" charset="-122"/>
              <a:cs typeface="Helvetica" panose="020B0604020202020204" pitchFamily="34" charset="0"/>
            </a:endParaRPr>
          </a:p>
        </p:txBody>
      </p:sp>
      <p:sp>
        <p:nvSpPr>
          <p:cNvPr id="28" name="Freeform 3"/>
          <p:cNvSpPr/>
          <p:nvPr/>
        </p:nvSpPr>
        <p:spPr>
          <a:xfrm>
            <a:off x="609910" y="3457765"/>
            <a:ext cx="3465577" cy="644374"/>
          </a:xfrm>
          <a:prstGeom prst="roundRect">
            <a:avLst/>
          </a:prstGeom>
          <a:solidFill>
            <a:srgbClr val="322D77"/>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altLang="zh-CN" sz="1800" b="1" i="0" u="none" strike="noStrike" kern="1200" cap="none" spc="0" normalizeH="0" baseline="0" noProof="0" dirty="0">
                <a:ln>
                  <a:noFill/>
                </a:ln>
                <a:solidFill>
                  <a:prstClr val="white"/>
                </a:solidFill>
                <a:effectLst/>
                <a:uLnTx/>
                <a:uFillTx/>
                <a:latin typeface="Helvetica" panose="020B0604020202020204" pitchFamily="34" charset="0"/>
                <a:ea typeface="Open Sans Light" panose="020B0306030504020204" pitchFamily="34" charset="0"/>
                <a:cs typeface="Helvetica" panose="020B0604020202020204" pitchFamily="34" charset="0"/>
              </a:rPr>
              <a:t>Priorisation des compétences </a:t>
            </a:r>
            <a:endParaRPr kumimoji="0" lang="zh-CN" altLang="en-US" sz="1800" b="1" i="0" u="none" strike="noStrike" kern="1200" cap="none" spc="0" normalizeH="0" baseline="0" noProof="0" dirty="0">
              <a:ln>
                <a:noFill/>
              </a:ln>
              <a:solidFill>
                <a:prstClr val="white"/>
              </a:solidFill>
              <a:effectLst/>
              <a:uLnTx/>
              <a:uFillTx/>
              <a:latin typeface="Helvetica" panose="020B0604020202020204" pitchFamily="34" charset="0"/>
              <a:ea typeface="宋体" panose="02010600030101010101" pitchFamily="2" charset="-122"/>
              <a:cs typeface="Helvetica" panose="020B0604020202020204" pitchFamily="34" charset="0"/>
            </a:endParaRPr>
          </a:p>
        </p:txBody>
      </p:sp>
      <p:pic>
        <p:nvPicPr>
          <p:cNvPr id="14" name="Graphique 13">
            <a:extLst>
              <a:ext uri="{FF2B5EF4-FFF2-40B4-BE49-F238E27FC236}">
                <a16:creationId xmlns:a16="http://schemas.microsoft.com/office/drawing/2014/main" id="{C91B4F49-F9C5-4CAF-A1A8-259944F59ADC}"/>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961" b="20541"/>
          <a:stretch/>
        </p:blipFill>
        <p:spPr>
          <a:xfrm>
            <a:off x="5751987" y="4151926"/>
            <a:ext cx="724187" cy="726271"/>
          </a:xfrm>
          <a:prstGeom prst="rect">
            <a:avLst/>
          </a:prstGeom>
        </p:spPr>
      </p:pic>
      <p:sp>
        <p:nvSpPr>
          <p:cNvPr id="10" name="Arc 9">
            <a:extLst>
              <a:ext uri="{FF2B5EF4-FFF2-40B4-BE49-F238E27FC236}">
                <a16:creationId xmlns:a16="http://schemas.microsoft.com/office/drawing/2014/main" id="{8CD53610-7935-D240-8F53-0D8276D56C5C}"/>
              </a:ext>
            </a:extLst>
          </p:cNvPr>
          <p:cNvSpPr/>
          <p:nvPr/>
        </p:nvSpPr>
        <p:spPr>
          <a:xfrm rot="6497417">
            <a:off x="4053511" y="2422356"/>
            <a:ext cx="1006495" cy="1485191"/>
          </a:xfrm>
          <a:prstGeom prst="arc">
            <a:avLst>
              <a:gd name="adj1" fmla="val 7103089"/>
              <a:gd name="adj2" fmla="val 14929279"/>
            </a:avLst>
          </a:prstGeom>
          <a:ln w="50800">
            <a:solidFill>
              <a:srgbClr val="006B6E"/>
            </a:solidFill>
            <a:headEnd type="triangle" w="lg" len="lg"/>
            <a:tailEnd type="none" w="lg" len="lg"/>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elvetica" panose="020B0604020202020204" pitchFamily="34" charset="0"/>
              <a:cs typeface="Helvetica" panose="020B0604020202020204" pitchFamily="34" charset="0"/>
            </a:endParaRPr>
          </a:p>
        </p:txBody>
      </p:sp>
      <p:sp>
        <p:nvSpPr>
          <p:cNvPr id="15" name="Arc 14">
            <a:extLst>
              <a:ext uri="{FF2B5EF4-FFF2-40B4-BE49-F238E27FC236}">
                <a16:creationId xmlns:a16="http://schemas.microsoft.com/office/drawing/2014/main" id="{321B664A-6445-AFDB-C3DD-8EE523680AFA}"/>
              </a:ext>
            </a:extLst>
          </p:cNvPr>
          <p:cNvSpPr/>
          <p:nvPr/>
        </p:nvSpPr>
        <p:spPr>
          <a:xfrm rot="3824606">
            <a:off x="3972154" y="4265121"/>
            <a:ext cx="1559127" cy="1485191"/>
          </a:xfrm>
          <a:prstGeom prst="arc">
            <a:avLst>
              <a:gd name="adj1" fmla="val 8899799"/>
              <a:gd name="adj2" fmla="val 14635464"/>
            </a:avLst>
          </a:prstGeom>
          <a:ln w="50800">
            <a:solidFill>
              <a:srgbClr val="006B6E"/>
            </a:solidFill>
            <a:headEnd type="triangle" w="lg" len="lg"/>
            <a:tailEnd type="none" w="lg" len="lg"/>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elvetica" panose="020B0604020202020204" pitchFamily="34" charset="0"/>
              <a:cs typeface="Helvetica" panose="020B0604020202020204" pitchFamily="34" charset="0"/>
            </a:endParaRPr>
          </a:p>
        </p:txBody>
      </p:sp>
      <p:sp>
        <p:nvSpPr>
          <p:cNvPr id="16" name="Arc 15">
            <a:extLst>
              <a:ext uri="{FF2B5EF4-FFF2-40B4-BE49-F238E27FC236}">
                <a16:creationId xmlns:a16="http://schemas.microsoft.com/office/drawing/2014/main" id="{92C933DE-6D66-A2DD-EB5C-78EDCAD25D34}"/>
              </a:ext>
            </a:extLst>
          </p:cNvPr>
          <p:cNvSpPr/>
          <p:nvPr/>
        </p:nvSpPr>
        <p:spPr>
          <a:xfrm rot="19043870">
            <a:off x="6035310" y="4559847"/>
            <a:ext cx="1559127" cy="1485191"/>
          </a:xfrm>
          <a:prstGeom prst="arc">
            <a:avLst>
              <a:gd name="adj1" fmla="val 11479815"/>
              <a:gd name="adj2" fmla="val 14458691"/>
            </a:avLst>
          </a:prstGeom>
          <a:ln w="50800">
            <a:solidFill>
              <a:srgbClr val="006B6E"/>
            </a:solidFill>
            <a:headEnd type="triangle" w="lg" len="lg"/>
            <a:tailEnd type="none" w="lg" len="lg"/>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elvetica" panose="020B0604020202020204" pitchFamily="34" charset="0"/>
              <a:cs typeface="Helvetica" panose="020B0604020202020204" pitchFamily="34" charset="0"/>
            </a:endParaRPr>
          </a:p>
        </p:txBody>
      </p:sp>
      <p:sp>
        <p:nvSpPr>
          <p:cNvPr id="17" name="Arc 16">
            <a:extLst>
              <a:ext uri="{FF2B5EF4-FFF2-40B4-BE49-F238E27FC236}">
                <a16:creationId xmlns:a16="http://schemas.microsoft.com/office/drawing/2014/main" id="{FA049685-9FCD-6254-00F2-221CCB82E1A3}"/>
              </a:ext>
            </a:extLst>
          </p:cNvPr>
          <p:cNvSpPr/>
          <p:nvPr/>
        </p:nvSpPr>
        <p:spPr>
          <a:xfrm rot="20726596">
            <a:off x="7221163" y="3354757"/>
            <a:ext cx="1512579" cy="1485191"/>
          </a:xfrm>
          <a:prstGeom prst="arc">
            <a:avLst>
              <a:gd name="adj1" fmla="val 6204638"/>
              <a:gd name="adj2" fmla="val 10782761"/>
            </a:avLst>
          </a:prstGeom>
          <a:ln w="50800">
            <a:solidFill>
              <a:srgbClr val="006B6E"/>
            </a:solidFill>
            <a:headEnd type="triangle" w="lg" len="lg"/>
            <a:tailEnd type="none" w="lg" len="lg"/>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elvetica" panose="020B0604020202020204" pitchFamily="34" charset="0"/>
              <a:cs typeface="Helvetica" panose="020B0604020202020204" pitchFamily="34" charset="0"/>
            </a:endParaRPr>
          </a:p>
        </p:txBody>
      </p:sp>
      <p:sp>
        <p:nvSpPr>
          <p:cNvPr id="30" name="Arc 29">
            <a:extLst>
              <a:ext uri="{FF2B5EF4-FFF2-40B4-BE49-F238E27FC236}">
                <a16:creationId xmlns:a16="http://schemas.microsoft.com/office/drawing/2014/main" id="{41735ECC-D93F-C8C9-329F-1F14B272406F}"/>
              </a:ext>
            </a:extLst>
          </p:cNvPr>
          <p:cNvSpPr/>
          <p:nvPr/>
        </p:nvSpPr>
        <p:spPr>
          <a:xfrm rot="10800000">
            <a:off x="6118219" y="1249398"/>
            <a:ext cx="1870301" cy="1793712"/>
          </a:xfrm>
          <a:prstGeom prst="arc">
            <a:avLst>
              <a:gd name="adj1" fmla="val 12035346"/>
              <a:gd name="adj2" fmla="val 16510243"/>
            </a:avLst>
          </a:prstGeom>
          <a:ln w="50800">
            <a:solidFill>
              <a:srgbClr val="006B6E"/>
            </a:solidFill>
            <a:headEnd type="triangle" w="lg" len="lg"/>
            <a:tailEnd type="none" w="lg" len="lg"/>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elvetica" panose="020B0604020202020204" pitchFamily="34" charset="0"/>
              <a:cs typeface="Helvetica" panose="020B0604020202020204" pitchFamily="34" charset="0"/>
            </a:endParaRPr>
          </a:p>
        </p:txBody>
      </p:sp>
      <p:sp>
        <p:nvSpPr>
          <p:cNvPr id="3" name="Arc 2">
            <a:extLst>
              <a:ext uri="{FF2B5EF4-FFF2-40B4-BE49-F238E27FC236}">
                <a16:creationId xmlns:a16="http://schemas.microsoft.com/office/drawing/2014/main" id="{FB171CF3-2D02-82F5-D40C-0303540F8F6C}"/>
              </a:ext>
            </a:extLst>
          </p:cNvPr>
          <p:cNvSpPr/>
          <p:nvPr/>
        </p:nvSpPr>
        <p:spPr>
          <a:xfrm rot="8486586">
            <a:off x="5081206" y="1550668"/>
            <a:ext cx="1399232" cy="1236571"/>
          </a:xfrm>
          <a:prstGeom prst="arc">
            <a:avLst>
              <a:gd name="adj1" fmla="val 12035346"/>
              <a:gd name="adj2" fmla="val 16510243"/>
            </a:avLst>
          </a:prstGeom>
          <a:ln w="50800">
            <a:solidFill>
              <a:srgbClr val="006B6E"/>
            </a:solidFill>
            <a:headEnd type="triangle" w="lg" len="lg"/>
            <a:tailEnd type="none" w="lg" len="lg"/>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2133449509"/>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F81A36C5-38D9-4B74-AF13-A923FC7B474A}"/>
              </a:ext>
            </a:extLst>
          </p:cNvPr>
          <p:cNvSpPr txBox="1"/>
          <p:nvPr/>
        </p:nvSpPr>
        <p:spPr>
          <a:xfrm>
            <a:off x="2466981" y="1581026"/>
            <a:ext cx="9574598" cy="2957284"/>
          </a:xfrm>
          <a:prstGeom prst="rect">
            <a:avLst/>
          </a:prstGeom>
          <a:noFill/>
        </p:spPr>
        <p:txBody>
          <a:bodyPr wrap="square" rtlCol="0">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fr-FR" sz="3200" b="1" i="0" u="none" strike="noStrike" kern="1200" cap="none" spc="0" normalizeH="0" baseline="0" noProof="0" dirty="0">
                <a:ln>
                  <a:noFill/>
                </a:ln>
                <a:solidFill>
                  <a:srgbClr val="394180"/>
                </a:solidFill>
                <a:effectLst/>
                <a:uLnTx/>
                <a:uFillTx/>
                <a:latin typeface="Verdana" panose="020B0604030504040204" pitchFamily="34" charset="0"/>
                <a:ea typeface="Verdana" panose="020B0604030504040204" pitchFamily="34" charset="0"/>
                <a:cs typeface="Tahoma" panose="020B0604030504040204" pitchFamily="34" charset="0"/>
              </a:rPr>
              <a:t> </a:t>
            </a:r>
            <a:r>
              <a:rPr lang="fr-FR" sz="3200" b="1" dirty="0">
                <a:solidFill>
                  <a:srgbClr val="394180"/>
                </a:solidFill>
                <a:latin typeface="Verdana" panose="020B0604030504040204" pitchFamily="34" charset="0"/>
                <a:ea typeface="Verdana" panose="020B0604030504040204" pitchFamily="34" charset="0"/>
                <a:cs typeface="Tahoma" panose="020B0604030504040204" pitchFamily="34" charset="0"/>
              </a:rPr>
              <a:t>T</a:t>
            </a:r>
            <a:r>
              <a:rPr kumimoji="0" lang="fr-FR" sz="3200" b="1" i="0" u="none" strike="noStrike" kern="1200" cap="none" spc="0" normalizeH="0" baseline="0" noProof="0" dirty="0" err="1">
                <a:ln>
                  <a:noFill/>
                </a:ln>
                <a:solidFill>
                  <a:srgbClr val="394180"/>
                </a:solidFill>
                <a:effectLst/>
                <a:uLnTx/>
                <a:uFillTx/>
                <a:latin typeface="Verdana" panose="020B0604030504040204" pitchFamily="34" charset="0"/>
                <a:ea typeface="Verdana" panose="020B0604030504040204" pitchFamily="34" charset="0"/>
                <a:cs typeface="Tahoma" panose="020B0604030504040204" pitchFamily="34" charset="0"/>
              </a:rPr>
              <a:t>ransition</a:t>
            </a:r>
            <a:r>
              <a:rPr kumimoji="0" lang="fr-FR" sz="3200" b="1" i="0" u="none" strike="noStrike" kern="1200" cap="none" spc="0" normalizeH="0" baseline="0" noProof="0" dirty="0">
                <a:ln>
                  <a:noFill/>
                </a:ln>
                <a:solidFill>
                  <a:srgbClr val="394180"/>
                </a:solidFill>
                <a:effectLst/>
                <a:uLnTx/>
                <a:uFillTx/>
                <a:latin typeface="Verdana" panose="020B0604030504040204" pitchFamily="34" charset="0"/>
                <a:ea typeface="Verdana" panose="020B0604030504040204" pitchFamily="34" charset="0"/>
                <a:cs typeface="Tahoma" panose="020B0604030504040204" pitchFamily="34" charset="0"/>
              </a:rPr>
              <a:t> énergétique : quelle contribution des interconnexions?</a:t>
            </a:r>
            <a:endParaRPr kumimoji="0" lang="en-US" sz="1600" b="1" i="0" u="none" strike="noStrike" kern="1200" cap="none" spc="0" normalizeH="0" baseline="0" noProof="0" dirty="0">
              <a:ln>
                <a:noFill/>
              </a:ln>
              <a:solidFill>
                <a:srgbClr val="394180"/>
              </a:solidFill>
              <a:effectLst/>
              <a:uLnTx/>
              <a:uFillTx/>
              <a:latin typeface="Cairo" panose="00000500000000000000" pitchFamily="2" charset="-78"/>
              <a:ea typeface="+mn-ea"/>
              <a:cs typeface="Cairo" panose="00000500000000000000" pitchFamily="2" charset="-78"/>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394180"/>
              </a:solidFill>
              <a:effectLst/>
              <a:uLnTx/>
              <a:uFillTx/>
              <a:latin typeface="Cairo" panose="00000500000000000000" pitchFamily="2" charset="-78"/>
              <a:ea typeface="+mn-ea"/>
              <a:cs typeface="Cairo" panose="00000500000000000000" pitchFamily="2" charset="-78"/>
            </a:endParaRPr>
          </a:p>
          <a:p>
            <a:pPr marL="0" marR="0" lvl="0" indent="0" algn="r" defTabSz="914400" rtl="0" eaLnBrk="1" fontAlgn="auto" latinLnBrk="0" hangingPunct="1">
              <a:lnSpc>
                <a:spcPct val="150000"/>
              </a:lnSpc>
              <a:spcBef>
                <a:spcPts val="0"/>
              </a:spcBef>
              <a:spcAft>
                <a:spcPts val="0"/>
              </a:spcAft>
              <a:buClrTx/>
              <a:buSzTx/>
              <a:buFontTx/>
              <a:buNone/>
              <a:tabLst/>
              <a:defRPr/>
            </a:pPr>
            <a:r>
              <a:rPr kumimoji="0" lang="fr-FR" sz="1600" b="1" i="0" u="none" strike="noStrike" kern="1200" cap="none" spc="0" normalizeH="0" baseline="0" dirty="0">
                <a:ln>
                  <a:noFill/>
                </a:ln>
                <a:solidFill>
                  <a:srgbClr val="394180"/>
                </a:solidFill>
                <a:effectLst/>
                <a:uLnTx/>
                <a:uFillTx/>
                <a:latin typeface="Verdana" panose="020B0604030504040204" pitchFamily="34" charset="0"/>
                <a:ea typeface="Verdana" panose="020B0604030504040204" pitchFamily="34" charset="0"/>
                <a:cs typeface="Cairo" panose="00000500000000000000" pitchFamily="2" charset="-78"/>
              </a:rPr>
              <a:t>Présenté</a:t>
            </a:r>
            <a:r>
              <a:rPr kumimoji="0" lang="en-US" sz="1600" b="1" i="0" u="none" strike="noStrike" kern="1200" cap="none" spc="0" normalizeH="0" baseline="0" noProof="0" dirty="0">
                <a:ln>
                  <a:noFill/>
                </a:ln>
                <a:solidFill>
                  <a:srgbClr val="394180"/>
                </a:solidFill>
                <a:effectLst/>
                <a:uLnTx/>
                <a:uFillTx/>
                <a:latin typeface="Verdana" panose="020B0604030504040204" pitchFamily="34" charset="0"/>
                <a:ea typeface="Verdana" panose="020B0604030504040204" pitchFamily="34" charset="0"/>
                <a:cs typeface="Cairo" panose="00000500000000000000" pitchFamily="2" charset="-78"/>
              </a:rPr>
              <a:t> par </a:t>
            </a:r>
          </a:p>
          <a:p>
            <a:pPr marL="0" marR="0" lvl="0" indent="0" algn="r" defTabSz="914400" rtl="0" eaLnBrk="1" fontAlgn="auto" latinLnBrk="0" hangingPunct="1">
              <a:lnSpc>
                <a:spcPct val="150000"/>
              </a:lnSpc>
              <a:spcBef>
                <a:spcPts val="0"/>
              </a:spcBef>
              <a:spcAft>
                <a:spcPts val="0"/>
              </a:spcAft>
              <a:buClrTx/>
              <a:buSzTx/>
              <a:buFontTx/>
              <a:buNone/>
              <a:tabLst/>
              <a:defRPr/>
            </a:pPr>
            <a:r>
              <a:rPr lang="en-US" sz="1600" dirty="0" err="1">
                <a:solidFill>
                  <a:srgbClr val="394180"/>
                </a:solidFill>
                <a:latin typeface="Verdana" panose="020B0604030504040204" pitchFamily="34" charset="0"/>
                <a:ea typeface="Verdana" panose="020B0604030504040204" pitchFamily="34" charset="0"/>
                <a:cs typeface="Cairo" panose="00000500000000000000" pitchFamily="2" charset="-78"/>
              </a:rPr>
              <a:t>Dr.Ing</a:t>
            </a:r>
            <a:r>
              <a:rPr lang="en-US" sz="1600" dirty="0">
                <a:solidFill>
                  <a:srgbClr val="394180"/>
                </a:solidFill>
                <a:latin typeface="Verdana" panose="020B0604030504040204" pitchFamily="34" charset="0"/>
                <a:ea typeface="Verdana" panose="020B0604030504040204" pitchFamily="34" charset="0"/>
                <a:cs typeface="Cairo" panose="00000500000000000000" pitchFamily="2" charset="-78"/>
              </a:rPr>
              <a:t> </a:t>
            </a:r>
            <a:r>
              <a:rPr kumimoji="0" lang="en-US" sz="1600" b="0" i="0" u="none" strike="noStrike" kern="1200" cap="none" spc="0" normalizeH="0" baseline="0" noProof="0" dirty="0">
                <a:ln>
                  <a:noFill/>
                </a:ln>
                <a:solidFill>
                  <a:srgbClr val="394180"/>
                </a:solidFill>
                <a:effectLst/>
                <a:uLnTx/>
                <a:uFillTx/>
                <a:latin typeface="Verdana" panose="020B0604030504040204" pitchFamily="34" charset="0"/>
                <a:ea typeface="Verdana" panose="020B0604030504040204" pitchFamily="34" charset="0"/>
                <a:cs typeface="Cairo" panose="00000500000000000000" pitchFamily="2" charset="-78"/>
              </a:rPr>
              <a:t> Hennioui Khalid</a:t>
            </a:r>
          </a:p>
          <a:p>
            <a:pPr marL="0" marR="0" lvl="0" indent="0" algn="r" defTabSz="914400" rtl="0" eaLnBrk="1" fontAlgn="auto" latinLnBrk="0" hangingPunct="1">
              <a:lnSpc>
                <a:spcPct val="15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3EAB55"/>
                </a:solidFill>
                <a:effectLst/>
                <a:uLnTx/>
                <a:uFillTx/>
                <a:latin typeface="Verdana" panose="020B0604030504040204" pitchFamily="34" charset="0"/>
                <a:ea typeface="Verdana" panose="020B0604030504040204" pitchFamily="34" charset="0"/>
                <a:cs typeface="Cairo" panose="00000500000000000000" pitchFamily="2" charset="-78"/>
              </a:rPr>
              <a:t>Membre de Conseil ANRE</a:t>
            </a:r>
            <a:endParaRPr kumimoji="0" lang="en-US" sz="1400" b="1" i="0" u="none" strike="noStrike" kern="1200" cap="none" spc="0" normalizeH="0" baseline="0" noProof="0" dirty="0">
              <a:ln>
                <a:noFill/>
              </a:ln>
              <a:solidFill>
                <a:srgbClr val="3EAB55"/>
              </a:solidFill>
              <a:effectLst/>
              <a:uLnTx/>
              <a:uFillTx/>
              <a:latin typeface="Verdana" panose="020B0604030504040204" pitchFamily="34" charset="0"/>
              <a:ea typeface="Verdana" panose="020B0604030504040204" pitchFamily="34" charset="0"/>
              <a:cs typeface="Cairo" panose="00000500000000000000" pitchFamily="2" charset="-78"/>
            </a:endParaRPr>
          </a:p>
        </p:txBody>
      </p:sp>
      <p:sp>
        <p:nvSpPr>
          <p:cNvPr id="5" name="Rectangle : coins arrondis 4">
            <a:extLst>
              <a:ext uri="{FF2B5EF4-FFF2-40B4-BE49-F238E27FC236}">
                <a16:creationId xmlns:a16="http://schemas.microsoft.com/office/drawing/2014/main" id="{3BE96564-811B-42A3-A49E-9E5655786A35}"/>
              </a:ext>
            </a:extLst>
          </p:cNvPr>
          <p:cNvSpPr/>
          <p:nvPr/>
        </p:nvSpPr>
        <p:spPr>
          <a:xfrm>
            <a:off x="8897699" y="-139004"/>
            <a:ext cx="2676088" cy="1124125"/>
          </a:xfrm>
          <a:prstGeom prst="round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Image 5">
            <a:extLst>
              <a:ext uri="{FF2B5EF4-FFF2-40B4-BE49-F238E27FC236}">
                <a16:creationId xmlns:a16="http://schemas.microsoft.com/office/drawing/2014/main" id="{3CDA5376-F072-42DE-9D3D-57A577D73EF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6124" t="87394" r="1250" b="4611"/>
          <a:stretch/>
        </p:blipFill>
        <p:spPr>
          <a:xfrm>
            <a:off x="9141092" y="100668"/>
            <a:ext cx="2189302" cy="780176"/>
          </a:xfrm>
          <a:prstGeom prst="rect">
            <a:avLst/>
          </a:prstGeom>
        </p:spPr>
      </p:pic>
      <p:sp>
        <p:nvSpPr>
          <p:cNvPr id="2" name="ZoneTexte 1">
            <a:extLst>
              <a:ext uri="{FF2B5EF4-FFF2-40B4-BE49-F238E27FC236}">
                <a16:creationId xmlns:a16="http://schemas.microsoft.com/office/drawing/2014/main" id="{35C79A2A-4B42-4779-BACB-E0B74242417D}"/>
              </a:ext>
            </a:extLst>
          </p:cNvPr>
          <p:cNvSpPr txBox="1"/>
          <p:nvPr/>
        </p:nvSpPr>
        <p:spPr>
          <a:xfrm>
            <a:off x="0" y="6362700"/>
            <a:ext cx="12192000"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a:solidFill>
                  <a:srgbClr val="394180"/>
                </a:solidFill>
                <a:latin typeface="Verdana" panose="020B0604030504040204" pitchFamily="34" charset="0"/>
                <a:ea typeface="Verdana" panose="020B0604030504040204" pitchFamily="34" charset="0"/>
                <a:cs typeface="Cairo" panose="00000500000000000000" pitchFamily="2" charset="-78"/>
              </a:rPr>
              <a:t>22 </a:t>
            </a:r>
            <a:r>
              <a:rPr kumimoji="0" lang="en-US" sz="1600" i="0" u="none" strike="noStrike" kern="1200" cap="none" spc="0" normalizeH="0" baseline="0" noProof="0" dirty="0">
                <a:ln>
                  <a:noFill/>
                </a:ln>
                <a:solidFill>
                  <a:srgbClr val="394180"/>
                </a:solidFill>
                <a:effectLst/>
                <a:uLnTx/>
                <a:uFillTx/>
                <a:latin typeface="Verdana" panose="020B0604030504040204" pitchFamily="34" charset="0"/>
                <a:ea typeface="Verdana" panose="020B0604030504040204" pitchFamily="34" charset="0"/>
                <a:cs typeface="Cairo" panose="00000500000000000000" pitchFamily="2" charset="-78"/>
              </a:rPr>
              <a:t>  </a:t>
            </a:r>
            <a:r>
              <a:rPr kumimoji="0" lang="fr-FR" sz="1600" i="0" u="none" strike="noStrike" kern="1200" cap="none" spc="0" normalizeH="0" baseline="0" dirty="0">
                <a:ln>
                  <a:noFill/>
                </a:ln>
                <a:solidFill>
                  <a:srgbClr val="394180"/>
                </a:solidFill>
                <a:effectLst/>
                <a:uLnTx/>
                <a:uFillTx/>
                <a:latin typeface="Verdana" panose="020B0604030504040204" pitchFamily="34" charset="0"/>
                <a:ea typeface="Verdana" panose="020B0604030504040204" pitchFamily="34" charset="0"/>
                <a:cs typeface="Cairo" panose="00000500000000000000" pitchFamily="2" charset="-78"/>
              </a:rPr>
              <a:t>Novembre </a:t>
            </a:r>
            <a:r>
              <a:rPr kumimoji="0" lang="en-US" sz="1600" i="0" u="none" strike="noStrike" kern="1200" cap="none" spc="0" normalizeH="0" baseline="0" noProof="0" dirty="0">
                <a:ln>
                  <a:noFill/>
                </a:ln>
                <a:solidFill>
                  <a:srgbClr val="394180"/>
                </a:solidFill>
                <a:effectLst/>
                <a:uLnTx/>
                <a:uFillTx/>
                <a:latin typeface="Verdana" panose="020B0604030504040204" pitchFamily="34" charset="0"/>
                <a:ea typeface="Verdana" panose="020B0604030504040204" pitchFamily="34" charset="0"/>
                <a:cs typeface="Cairo" panose="00000500000000000000" pitchFamily="2" charset="-78"/>
              </a:rPr>
              <a:t>2023</a:t>
            </a:r>
          </a:p>
        </p:txBody>
      </p:sp>
      <p:pic>
        <p:nvPicPr>
          <p:cNvPr id="7" name="Picture 2">
            <a:extLst>
              <a:ext uri="{FF2B5EF4-FFF2-40B4-BE49-F238E27FC236}">
                <a16:creationId xmlns:a16="http://schemas.microsoft.com/office/drawing/2014/main" id="{2EE5B31D-5494-4104-B391-FF7D094A3AA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 r="76292" b="-6956"/>
          <a:stretch/>
        </p:blipFill>
        <p:spPr bwMode="auto">
          <a:xfrm>
            <a:off x="347239" y="1618349"/>
            <a:ext cx="1632641" cy="18106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34327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 result for renewable energy">
            <a:extLst>
              <a:ext uri="{FF2B5EF4-FFF2-40B4-BE49-F238E27FC236}">
                <a16:creationId xmlns:a16="http://schemas.microsoft.com/office/drawing/2014/main" id="{996A029A-3CBA-408C-91B9-38727DC2FE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404"/>
            <a:ext cx="12192000" cy="6884404"/>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id="{5B411A36-B9FD-43B9-8982-9B587B705387}"/>
              </a:ext>
            </a:extLst>
          </p:cNvPr>
          <p:cNvSpPr/>
          <p:nvPr/>
        </p:nvSpPr>
        <p:spPr>
          <a:xfrm>
            <a:off x="4182035" y="1138584"/>
            <a:ext cx="3872753" cy="45719"/>
          </a:xfrm>
          <a:prstGeom prst="rect">
            <a:avLst/>
          </a:prstGeom>
          <a:solidFill>
            <a:srgbClr val="E76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6E97C8"/>
              </a:solidFill>
              <a:effectLst/>
              <a:uLnTx/>
              <a:uFillTx/>
              <a:latin typeface="Calibri" panose="020F0502020204030204"/>
              <a:ea typeface="+mn-ea"/>
              <a:cs typeface="+mn-cs"/>
            </a:endParaRPr>
          </a:p>
        </p:txBody>
      </p:sp>
      <p:sp>
        <p:nvSpPr>
          <p:cNvPr id="14" name="Title 1"/>
          <p:cNvSpPr txBox="1">
            <a:spLocks/>
          </p:cNvSpPr>
          <p:nvPr/>
        </p:nvSpPr>
        <p:spPr>
          <a:xfrm>
            <a:off x="3369285" y="496110"/>
            <a:ext cx="5453422" cy="665333"/>
          </a:xfrm>
          <a:prstGeom prst="rect">
            <a:avLst/>
          </a:prstGeom>
        </p:spPr>
        <p:txBody>
          <a:bodyPr vert="horz" lIns="91440" tIns="45720" rIns="91440" bIns="45720" rtlCol="0" anchor="ctr">
            <a:noAutofit/>
          </a:bodyPr>
          <a:lstStyle>
            <a:lvl1pPr algn="ctr" defTabSz="914377" rtl="0" eaLnBrk="1" latinLnBrk="0" hangingPunct="1">
              <a:spcBef>
                <a:spcPct val="0"/>
              </a:spcBef>
              <a:buNone/>
              <a:defRPr sz="4400" kern="1200">
                <a:solidFill>
                  <a:schemeClr val="tx1"/>
                </a:solidFill>
                <a:latin typeface="+mj-lt"/>
                <a:ea typeface="+mj-ea"/>
                <a:cs typeface="+mj-cs"/>
              </a:defRPr>
            </a:lvl1pPr>
          </a:lstStyle>
          <a:p>
            <a:pPr marL="0" marR="0" lvl="0" indent="0" algn="ctr" defTabSz="914377" rtl="0" eaLnBrk="1" fontAlgn="auto" latinLnBrk="0" hangingPunct="1">
              <a:lnSpc>
                <a:spcPct val="100000"/>
              </a:lnSpc>
              <a:spcBef>
                <a:spcPct val="0"/>
              </a:spcBef>
              <a:spcAft>
                <a:spcPts val="0"/>
              </a:spcAft>
              <a:buClrTx/>
              <a:buSzTx/>
              <a:buFontTx/>
              <a:buNone/>
              <a:tabLst/>
              <a:defRPr/>
            </a:pPr>
            <a:r>
              <a:rPr kumimoji="0" lang="fr-FR" sz="1800" b="1" i="0" u="none" strike="noStrike" kern="1200" cap="none" spc="0" normalizeH="0" baseline="0" noProof="0" dirty="0">
                <a:ln>
                  <a:noFill/>
                </a:ln>
                <a:solidFill>
                  <a:srgbClr val="002060"/>
                </a:solidFill>
                <a:effectLst/>
                <a:uLnTx/>
                <a:uFillTx/>
                <a:latin typeface="Cairo" panose="00000500000000000000" pitchFamily="2" charset="-78"/>
                <a:ea typeface="Open Sans Light" panose="020B0306030504020204" pitchFamily="34" charset="0"/>
                <a:cs typeface="Cairo" panose="00000500000000000000" pitchFamily="2" charset="-78"/>
              </a:rPr>
              <a:t>Royaume du Maroc</a:t>
            </a:r>
          </a:p>
          <a:p>
            <a:pPr marL="0" marR="0" lvl="0" indent="0" algn="ctr" defTabSz="914377" rtl="0" eaLnBrk="1" fontAlgn="auto" latinLnBrk="0" hangingPunct="1">
              <a:lnSpc>
                <a:spcPct val="100000"/>
              </a:lnSpc>
              <a:spcBef>
                <a:spcPct val="0"/>
              </a:spcBef>
              <a:spcAft>
                <a:spcPts val="0"/>
              </a:spcAft>
              <a:buClrTx/>
              <a:buSzTx/>
              <a:buFontTx/>
              <a:buNone/>
              <a:tabLst/>
              <a:defRPr/>
            </a:pPr>
            <a:r>
              <a:rPr kumimoji="0" lang="fr-FR" sz="1600" b="1" i="0" u="none" strike="noStrike" kern="1200" cap="none" spc="0" normalizeH="0" baseline="0" noProof="0" dirty="0">
                <a:ln>
                  <a:noFill/>
                </a:ln>
                <a:solidFill>
                  <a:srgbClr val="002060"/>
                </a:solidFill>
                <a:effectLst/>
                <a:uLnTx/>
                <a:uFillTx/>
                <a:latin typeface="Cairo" panose="00000500000000000000" pitchFamily="2" charset="-78"/>
                <a:ea typeface="Open Sans Light" panose="020B0306030504020204" pitchFamily="34" charset="0"/>
                <a:cs typeface="Cairo" panose="00000500000000000000" pitchFamily="2" charset="-78"/>
              </a:rPr>
              <a:t>Autorité National de Régulation de l’Electricité </a:t>
            </a:r>
            <a:endParaRPr kumimoji="0" lang="en-US" sz="1400" b="1" i="0" u="none" strike="noStrike" kern="1200" cap="none" spc="0" normalizeH="0" baseline="0" noProof="0" dirty="0">
              <a:ln>
                <a:noFill/>
              </a:ln>
              <a:solidFill>
                <a:srgbClr val="002060"/>
              </a:solidFill>
              <a:effectLst/>
              <a:uLnTx/>
              <a:uFillTx/>
              <a:latin typeface="Cairo" panose="00000500000000000000" pitchFamily="2" charset="-78"/>
              <a:ea typeface="Open Sans" panose="020B0606030504020204" pitchFamily="34" charset="0"/>
              <a:cs typeface="Cairo" panose="00000500000000000000" pitchFamily="2" charset="-78"/>
            </a:endParaRPr>
          </a:p>
        </p:txBody>
      </p:sp>
      <p:sp>
        <p:nvSpPr>
          <p:cNvPr id="21" name="Title 1"/>
          <p:cNvSpPr txBox="1">
            <a:spLocks/>
          </p:cNvSpPr>
          <p:nvPr/>
        </p:nvSpPr>
        <p:spPr>
          <a:xfrm>
            <a:off x="1499556" y="1893334"/>
            <a:ext cx="9354662" cy="242411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br>
              <a:rPr kumimoji="0" lang="fr-FR" sz="4000" b="0" i="0" u="none" strike="noStrike" kern="1200" cap="none" spc="0" normalizeH="0" baseline="0" noProof="0" dirty="0">
                <a:ln>
                  <a:noFill/>
                </a:ln>
                <a:solidFill>
                  <a:schemeClr val="accent2"/>
                </a:solidFill>
                <a:effectLst/>
                <a:uLnTx/>
                <a:uFillTx/>
                <a:latin typeface="Cairo" panose="00000500000000000000" pitchFamily="2" charset="-78"/>
                <a:ea typeface="Open Sans" panose="020B0606030504020204" pitchFamily="34" charset="0"/>
                <a:cs typeface="Cairo" panose="00000500000000000000" pitchFamily="2" charset="-78"/>
              </a:rPr>
            </a:br>
            <a:r>
              <a:rPr kumimoji="0" lang="fr-FR" sz="4800" b="1" i="0" u="none" strike="noStrike" kern="1200" cap="none" spc="0" normalizeH="0" baseline="0" noProof="0" dirty="0">
                <a:ln>
                  <a:noFill/>
                </a:ln>
                <a:solidFill>
                  <a:schemeClr val="accent2"/>
                </a:solidFill>
                <a:effectLst/>
                <a:uLnTx/>
                <a:uFillTx/>
                <a:latin typeface="Cairo" panose="00000500000000000000" pitchFamily="2" charset="-78"/>
                <a:ea typeface="Open Sans" panose="020B0606030504020204" pitchFamily="34" charset="0"/>
                <a:cs typeface="Cairo" panose="00000500000000000000" pitchFamily="2" charset="-78"/>
              </a:rPr>
              <a:t>Merci de votre attention </a:t>
            </a:r>
            <a:endParaRPr kumimoji="0" lang="en-US" sz="4000" b="0" i="0" u="none" strike="noStrike" kern="1200" cap="none" spc="0" normalizeH="0" baseline="0" noProof="0" dirty="0">
              <a:ln>
                <a:noFill/>
              </a:ln>
              <a:solidFill>
                <a:schemeClr val="accent2"/>
              </a:solidFill>
              <a:effectLst/>
              <a:uLnTx/>
              <a:uFillTx/>
              <a:latin typeface="Cairo" panose="00000500000000000000" pitchFamily="2" charset="-78"/>
              <a:ea typeface="Open Sans" panose="020B0606030504020204" pitchFamily="34" charset="0"/>
              <a:cs typeface="Cairo" panose="00000500000000000000" pitchFamily="2" charset="-78"/>
            </a:endParaRPr>
          </a:p>
        </p:txBody>
      </p:sp>
      <p:sp>
        <p:nvSpPr>
          <p:cNvPr id="23" name="Title 1"/>
          <p:cNvSpPr txBox="1">
            <a:spLocks/>
          </p:cNvSpPr>
          <p:nvPr/>
        </p:nvSpPr>
        <p:spPr>
          <a:xfrm>
            <a:off x="3204514" y="5232359"/>
            <a:ext cx="5782964" cy="974114"/>
          </a:xfrm>
          <a:prstGeom prst="rect">
            <a:avLst/>
          </a:prstGeom>
        </p:spPr>
        <p:txBody>
          <a:bodyPr vert="horz" lIns="91440" tIns="45720" rIns="91440" bIns="45720" rtlCol="0" anchor="ctr">
            <a:noAutofit/>
          </a:bodyPr>
          <a:lstStyle>
            <a:lvl1pPr algn="ctr" defTabSz="914377" rtl="0" eaLnBrk="1" latinLnBrk="0" hangingPunct="1">
              <a:spcBef>
                <a:spcPct val="0"/>
              </a:spcBef>
              <a:buNone/>
              <a:defRPr sz="4400" kern="1200">
                <a:solidFill>
                  <a:schemeClr val="tx1"/>
                </a:solidFill>
                <a:latin typeface="+mj-lt"/>
                <a:ea typeface="+mj-ea"/>
                <a:cs typeface="+mj-cs"/>
              </a:defRPr>
            </a:lvl1pPr>
          </a:lstStyle>
          <a:p>
            <a:pPr marL="0" marR="0" lvl="0" indent="0" algn="ctr" defTabSz="914377" rtl="0" eaLnBrk="1" fontAlgn="auto" latinLnBrk="0" hangingPunct="1">
              <a:lnSpc>
                <a:spcPct val="100000"/>
              </a:lnSpc>
              <a:spcBef>
                <a:spcPct val="0"/>
              </a:spcBef>
              <a:spcAft>
                <a:spcPts val="0"/>
              </a:spcAft>
              <a:buClrTx/>
              <a:buSzTx/>
              <a:buFontTx/>
              <a:buNone/>
              <a:tabLst/>
              <a:defRPr/>
            </a:pPr>
            <a:r>
              <a:rPr lang="fr-FR" sz="4000" b="1" dirty="0">
                <a:solidFill>
                  <a:schemeClr val="bg1"/>
                </a:solidFill>
                <a:latin typeface="Cairo" panose="00000500000000000000" pitchFamily="2" charset="-78"/>
                <a:ea typeface="Open Sans" panose="020B0606030504020204" pitchFamily="34" charset="0"/>
                <a:cs typeface="Cairo" panose="00000500000000000000" pitchFamily="2" charset="-78"/>
              </a:rPr>
              <a:t>Dr. </a:t>
            </a:r>
            <a:r>
              <a:rPr lang="fr-FR" sz="4000" b="1" dirty="0" err="1">
                <a:solidFill>
                  <a:schemeClr val="bg1"/>
                </a:solidFill>
                <a:latin typeface="Cairo" panose="00000500000000000000" pitchFamily="2" charset="-78"/>
                <a:ea typeface="Open Sans" panose="020B0606030504020204" pitchFamily="34" charset="0"/>
                <a:cs typeface="Cairo" panose="00000500000000000000" pitchFamily="2" charset="-78"/>
              </a:rPr>
              <a:t>Ing</a:t>
            </a:r>
            <a:r>
              <a:rPr kumimoji="0" lang="fr-FR" sz="4000" b="1" i="0" u="none" strike="noStrike" kern="1200" cap="none" spc="0" normalizeH="0" baseline="0" noProof="0" dirty="0">
                <a:ln>
                  <a:noFill/>
                </a:ln>
                <a:solidFill>
                  <a:schemeClr val="bg1"/>
                </a:solidFill>
                <a:effectLst/>
                <a:uLnTx/>
                <a:uFillTx/>
                <a:latin typeface="Cairo" panose="00000500000000000000" pitchFamily="2" charset="-78"/>
                <a:ea typeface="Open Sans" panose="020B0606030504020204" pitchFamily="34" charset="0"/>
                <a:cs typeface="Cairo" panose="00000500000000000000" pitchFamily="2" charset="-78"/>
              </a:rPr>
              <a:t> Hennioui Khalid</a:t>
            </a:r>
          </a:p>
          <a:p>
            <a:pPr marL="0" marR="0" lvl="0" indent="0" algn="ctr" defTabSz="914377" rtl="0" eaLnBrk="1" fontAlgn="auto" latinLnBrk="0" hangingPunct="1">
              <a:lnSpc>
                <a:spcPct val="100000"/>
              </a:lnSpc>
              <a:spcBef>
                <a:spcPct val="0"/>
              </a:spcBef>
              <a:spcAft>
                <a:spcPts val="0"/>
              </a:spcAft>
              <a:buClrTx/>
              <a:buSzTx/>
              <a:buFontTx/>
              <a:buNone/>
              <a:tabLst/>
              <a:defRPr/>
            </a:pPr>
            <a:r>
              <a:rPr lang="fr-FR" sz="2000" b="1" i="1" dirty="0">
                <a:solidFill>
                  <a:schemeClr val="bg1"/>
                </a:solidFill>
                <a:latin typeface="Cairo" panose="00000500000000000000" pitchFamily="2" charset="-78"/>
                <a:ea typeface="Open Sans Light" panose="020B0306030504020204" pitchFamily="34" charset="0"/>
                <a:cs typeface="Cairo" panose="00000500000000000000" pitchFamily="2" charset="-78"/>
              </a:rPr>
              <a:t>22 Novembre 2023</a:t>
            </a:r>
          </a:p>
        </p:txBody>
      </p:sp>
    </p:spTree>
    <p:extLst>
      <p:ext uri="{BB962C8B-B14F-4D97-AF65-F5344CB8AC3E}">
        <p14:creationId xmlns:p14="http://schemas.microsoft.com/office/powerpoint/2010/main" val="916351376"/>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1" name="Picture 37" descr="Fond Abstrait Blanc">
            <a:extLst>
              <a:ext uri="{FF2B5EF4-FFF2-40B4-BE49-F238E27FC236}">
                <a16:creationId xmlns:a16="http://schemas.microsoft.com/office/drawing/2014/main" id="{6E67F404-101C-4228-A0AA-E796642AAF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7325467" y="1970931"/>
            <a:ext cx="6858003" cy="2916136"/>
          </a:xfrm>
          <a:prstGeom prst="rect">
            <a:avLst/>
          </a:prstGeom>
          <a:noFill/>
          <a:extLst>
            <a:ext uri="{909E8E84-426E-40DD-AFC4-6F175D3DCCD1}">
              <a14:hiddenFill xmlns:a14="http://schemas.microsoft.com/office/drawing/2010/main">
                <a:solidFill>
                  <a:srgbClr val="FFFFFF"/>
                </a:solidFill>
              </a14:hiddenFill>
            </a:ext>
          </a:extLst>
        </p:spPr>
      </p:pic>
      <p:pic>
        <p:nvPicPr>
          <p:cNvPr id="3" name="Image 2">
            <a:extLst>
              <a:ext uri="{FF2B5EF4-FFF2-40B4-BE49-F238E27FC236}">
                <a16:creationId xmlns:a16="http://schemas.microsoft.com/office/drawing/2014/main" id="{BC1349DA-9178-46F0-998C-49508DBBE22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4002" t="85287" r="1577" b="3492"/>
          <a:stretch/>
        </p:blipFill>
        <p:spPr>
          <a:xfrm>
            <a:off x="10397264" y="8857"/>
            <a:ext cx="1757362" cy="769536"/>
          </a:xfrm>
          <a:prstGeom prst="rect">
            <a:avLst/>
          </a:prstGeom>
        </p:spPr>
      </p:pic>
      <p:cxnSp>
        <p:nvCxnSpPr>
          <p:cNvPr id="8" name="Connecteur droit 7">
            <a:extLst>
              <a:ext uri="{FF2B5EF4-FFF2-40B4-BE49-F238E27FC236}">
                <a16:creationId xmlns:a16="http://schemas.microsoft.com/office/drawing/2014/main" id="{E29638CB-E5AE-4529-ACF5-DFDB03A84268}"/>
              </a:ext>
            </a:extLst>
          </p:cNvPr>
          <p:cNvCxnSpPr>
            <a:cxnSpLocks/>
          </p:cNvCxnSpPr>
          <p:nvPr/>
        </p:nvCxnSpPr>
        <p:spPr>
          <a:xfrm>
            <a:off x="0" y="972830"/>
            <a:ext cx="12192000" cy="0"/>
          </a:xfrm>
          <a:prstGeom prst="line">
            <a:avLst/>
          </a:prstGeom>
          <a:ln w="53975">
            <a:solidFill>
              <a:srgbClr val="B7171C"/>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63D29C6D-C9EA-46BC-8064-9E1C9FBE764B}"/>
              </a:ext>
            </a:extLst>
          </p:cNvPr>
          <p:cNvSpPr/>
          <p:nvPr/>
        </p:nvSpPr>
        <p:spPr>
          <a:xfrm>
            <a:off x="8893629" y="5933636"/>
            <a:ext cx="1306285" cy="684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0" name="Rectangle 39">
            <a:extLst>
              <a:ext uri="{FF2B5EF4-FFF2-40B4-BE49-F238E27FC236}">
                <a16:creationId xmlns:a16="http://schemas.microsoft.com/office/drawing/2014/main" id="{08A8EC69-CEC9-4E2C-881F-A1721CF504BC}"/>
              </a:ext>
            </a:extLst>
          </p:cNvPr>
          <p:cNvSpPr/>
          <p:nvPr/>
        </p:nvSpPr>
        <p:spPr>
          <a:xfrm>
            <a:off x="0" y="6650246"/>
            <a:ext cx="12192000" cy="207754"/>
          </a:xfrm>
          <a:prstGeom prst="rect">
            <a:avLst/>
          </a:prstGeom>
          <a:solidFill>
            <a:srgbClr val="B7171C"/>
          </a:solidFill>
          <a:ln>
            <a:solidFill>
              <a:srgbClr val="B717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ZoneTexte 3">
            <a:extLst>
              <a:ext uri="{FF2B5EF4-FFF2-40B4-BE49-F238E27FC236}">
                <a16:creationId xmlns:a16="http://schemas.microsoft.com/office/drawing/2014/main" id="{3AC88459-9AD6-2FB5-D88E-E6622D1D4FCC}"/>
              </a:ext>
            </a:extLst>
          </p:cNvPr>
          <p:cNvSpPr txBox="1"/>
          <p:nvPr/>
        </p:nvSpPr>
        <p:spPr>
          <a:xfrm>
            <a:off x="3842086" y="207373"/>
            <a:ext cx="4507828" cy="523220"/>
          </a:xfrm>
          <a:prstGeom prst="rect">
            <a:avLst/>
          </a:prstGeom>
          <a:noFill/>
        </p:spPr>
        <p:txBody>
          <a:bodyPr wrap="square" rtlCol="0">
            <a:spAutoFit/>
          </a:bodyPr>
          <a:lstStyle/>
          <a:p>
            <a:pPr algn="ctr"/>
            <a:r>
              <a:rPr lang="fr-FR" sz="2800" b="1" dirty="0">
                <a:solidFill>
                  <a:srgbClr val="000099"/>
                </a:solidFill>
                <a:latin typeface="Bahnschrift" panose="020B0502040204020203" pitchFamily="34" charset="0"/>
                <a:cs typeface="Arial" panose="020B0604020202020204" pitchFamily="34" charset="0"/>
              </a:rPr>
              <a:t>SOMMAIRE</a:t>
            </a:r>
            <a:endParaRPr lang="fr-MA" sz="2800" b="1" dirty="0">
              <a:solidFill>
                <a:srgbClr val="000099"/>
              </a:solidFill>
              <a:latin typeface="Bahnschrift" panose="020B0502040204020203" pitchFamily="34" charset="0"/>
              <a:cs typeface="Arial" panose="020B0604020202020204" pitchFamily="34" charset="0"/>
            </a:endParaRPr>
          </a:p>
        </p:txBody>
      </p:sp>
      <p:sp>
        <p:nvSpPr>
          <p:cNvPr id="5" name="Rectangle 4">
            <a:extLst>
              <a:ext uri="{FF2B5EF4-FFF2-40B4-BE49-F238E27FC236}">
                <a16:creationId xmlns:a16="http://schemas.microsoft.com/office/drawing/2014/main" id="{FF9CE802-A7AD-B6D5-42A5-57DF20A2F10D}"/>
              </a:ext>
            </a:extLst>
          </p:cNvPr>
          <p:cNvSpPr/>
          <p:nvPr/>
        </p:nvSpPr>
        <p:spPr bwMode="auto">
          <a:xfrm rot="16200000">
            <a:off x="-690810" y="3505277"/>
            <a:ext cx="3810310" cy="90469"/>
          </a:xfrm>
          <a:prstGeom prst="rect">
            <a:avLst/>
          </a:prstGeom>
          <a:solidFill>
            <a:sysClr val="window" lastClr="FFFFFF">
              <a:lumMod val="75000"/>
            </a:sysClr>
          </a:solidFill>
          <a:ln w="19050">
            <a:noFill/>
            <a:round/>
            <a:headEnd/>
            <a:tailEnd/>
          </a:ln>
        </p:spPr>
        <p:txBody>
          <a:bodyPr vert="horz" wrap="none" lIns="121691" tIns="60846" rIns="121691" bIns="60846" numCol="1" rtlCol="0" anchor="ctr" anchorCtr="1" compatLnSpc="1">
            <a:prstTxWarp prst="textNoShape">
              <a:avLst/>
            </a:prstTxWarp>
          </a:bodyPr>
          <a:lstStyle/>
          <a:p>
            <a:pPr marL="0" marR="0" lvl="0" indent="0" algn="ctr" defTabSz="912662" rtl="0" eaLnBrk="1" fontAlgn="base" latinLnBrk="0" hangingPunct="1">
              <a:lnSpc>
                <a:spcPct val="100000"/>
              </a:lnSpc>
              <a:spcBef>
                <a:spcPct val="0"/>
              </a:spcBef>
              <a:spcAft>
                <a:spcPct val="0"/>
              </a:spcAft>
              <a:buClrTx/>
              <a:buSzTx/>
              <a:buFontTx/>
              <a:buNone/>
              <a:tabLst/>
              <a:defRPr/>
            </a:pPr>
            <a:endParaRPr kumimoji="0" lang="en-US" sz="1600" b="1" i="0" u="none" strike="noStrike" kern="0" cap="none" spc="0" normalizeH="0" baseline="0" noProof="0" dirty="0">
              <a:ln>
                <a:noFill/>
              </a:ln>
              <a:solidFill>
                <a:prstClr val="black">
                  <a:lumMod val="75000"/>
                  <a:lumOff val="25000"/>
                </a:prstClr>
              </a:solidFill>
              <a:effectLst/>
              <a:uLnTx/>
              <a:uFillTx/>
              <a:latin typeface="Arial" charset="0"/>
              <a:ea typeface="+mn-ea"/>
              <a:cs typeface="+mn-cs"/>
            </a:endParaRPr>
          </a:p>
        </p:txBody>
      </p:sp>
      <p:grpSp>
        <p:nvGrpSpPr>
          <p:cNvPr id="10" name="Groupe 9">
            <a:extLst>
              <a:ext uri="{FF2B5EF4-FFF2-40B4-BE49-F238E27FC236}">
                <a16:creationId xmlns:a16="http://schemas.microsoft.com/office/drawing/2014/main" id="{C2316BF0-2EF8-9315-CC33-2474341F3B33}"/>
              </a:ext>
            </a:extLst>
          </p:cNvPr>
          <p:cNvGrpSpPr/>
          <p:nvPr/>
        </p:nvGrpSpPr>
        <p:grpSpPr>
          <a:xfrm>
            <a:off x="769725" y="2677556"/>
            <a:ext cx="1353018" cy="689879"/>
            <a:chOff x="444124" y="2308957"/>
            <a:chExt cx="1353547" cy="690039"/>
          </a:xfrm>
        </p:grpSpPr>
        <p:cxnSp>
          <p:nvCxnSpPr>
            <p:cNvPr id="12" name="Straight Connector 35">
              <a:extLst>
                <a:ext uri="{FF2B5EF4-FFF2-40B4-BE49-F238E27FC236}">
                  <a16:creationId xmlns:a16="http://schemas.microsoft.com/office/drawing/2014/main" id="{3A975A82-8D62-2C0F-D9CF-0F511F642799}"/>
                </a:ext>
              </a:extLst>
            </p:cNvPr>
            <p:cNvCxnSpPr/>
            <p:nvPr/>
          </p:nvCxnSpPr>
          <p:spPr>
            <a:xfrm>
              <a:off x="897671" y="2655381"/>
              <a:ext cx="900000" cy="1588"/>
            </a:xfrm>
            <a:prstGeom prst="line">
              <a:avLst/>
            </a:prstGeom>
            <a:noFill/>
            <a:ln w="19050" cap="flat" cmpd="sng" algn="ctr">
              <a:solidFill>
                <a:sysClr val="window" lastClr="FFFFFF">
                  <a:lumMod val="65000"/>
                </a:sysClr>
              </a:solidFill>
              <a:prstDash val="solid"/>
              <a:headEnd type="oval" w="med" len="med"/>
              <a:tailEnd type="oval" w="med" len="med"/>
            </a:ln>
            <a:effectLst/>
          </p:spPr>
        </p:cxnSp>
        <p:sp>
          <p:nvSpPr>
            <p:cNvPr id="15" name="Rectangle 14">
              <a:extLst>
                <a:ext uri="{FF2B5EF4-FFF2-40B4-BE49-F238E27FC236}">
                  <a16:creationId xmlns:a16="http://schemas.microsoft.com/office/drawing/2014/main" id="{281A8A0A-2BF5-733E-878D-DE29626FC364}"/>
                </a:ext>
              </a:extLst>
            </p:cNvPr>
            <p:cNvSpPr/>
            <p:nvPr/>
          </p:nvSpPr>
          <p:spPr>
            <a:xfrm>
              <a:off x="444124" y="2308957"/>
              <a:ext cx="568095" cy="690039"/>
            </a:xfrm>
            <a:prstGeom prst="rect">
              <a:avLst/>
            </a:prstGeom>
            <a:solidFill>
              <a:srgbClr val="C0504D">
                <a:lumMod val="20000"/>
                <a:lumOff val="80000"/>
              </a:srgbClr>
            </a:solidFill>
            <a:ln w="25400" cap="flat" cmpd="sng" algn="ctr">
              <a:noFill/>
              <a:prstDash val="solid"/>
            </a:ln>
            <a:effectLst/>
          </p:spPr>
          <p:txBody>
            <a:bodyPr rtlCol="0" anchor="ctr"/>
            <a:lstStyle/>
            <a:p>
              <a:pPr marL="0" marR="0" lvl="0" indent="0" algn="ctr" defTabSz="912662" rtl="0" eaLnBrk="1" fontAlgn="base" latinLnBrk="0" hangingPunct="1">
                <a:lnSpc>
                  <a:spcPct val="100000"/>
                </a:lnSpc>
                <a:spcBef>
                  <a:spcPct val="0"/>
                </a:spcBef>
                <a:spcAft>
                  <a:spcPct val="0"/>
                </a:spcAft>
                <a:buClrTx/>
                <a:buSzTx/>
                <a:buFontTx/>
                <a:buNone/>
                <a:tabLst/>
                <a:defRPr/>
              </a:pPr>
              <a:r>
                <a:rPr kumimoji="0" lang="fr-FR" sz="3600" b="1" i="0" u="none" strike="noStrike" kern="0" cap="none" spc="0" normalizeH="0" baseline="0" noProof="0" dirty="0">
                  <a:ln>
                    <a:noFill/>
                  </a:ln>
                  <a:solidFill>
                    <a:prstClr val="white"/>
                  </a:solidFill>
                  <a:effectLst/>
                  <a:uLnTx/>
                  <a:uFillTx/>
                  <a:latin typeface="Calibri"/>
                  <a:ea typeface="+mn-ea"/>
                  <a:cs typeface="+mn-cs"/>
                </a:rPr>
                <a:t>2</a:t>
              </a:r>
            </a:p>
          </p:txBody>
        </p:sp>
      </p:grpSp>
      <p:grpSp>
        <p:nvGrpSpPr>
          <p:cNvPr id="19" name="Groupe 18">
            <a:extLst>
              <a:ext uri="{FF2B5EF4-FFF2-40B4-BE49-F238E27FC236}">
                <a16:creationId xmlns:a16="http://schemas.microsoft.com/office/drawing/2014/main" id="{4FD66C3C-02A0-4AD0-06A8-82DF25CA04C0}"/>
              </a:ext>
            </a:extLst>
          </p:cNvPr>
          <p:cNvGrpSpPr/>
          <p:nvPr/>
        </p:nvGrpSpPr>
        <p:grpSpPr>
          <a:xfrm>
            <a:off x="793480" y="4909804"/>
            <a:ext cx="1310517" cy="689879"/>
            <a:chOff x="448596" y="3190914"/>
            <a:chExt cx="1311029" cy="690039"/>
          </a:xfrm>
        </p:grpSpPr>
        <p:cxnSp>
          <p:nvCxnSpPr>
            <p:cNvPr id="20" name="Straight Connector 35">
              <a:extLst>
                <a:ext uri="{FF2B5EF4-FFF2-40B4-BE49-F238E27FC236}">
                  <a16:creationId xmlns:a16="http://schemas.microsoft.com/office/drawing/2014/main" id="{CF1FC2D9-3A38-0376-C8BC-671FE705517C}"/>
                </a:ext>
              </a:extLst>
            </p:cNvPr>
            <p:cNvCxnSpPr/>
            <p:nvPr/>
          </p:nvCxnSpPr>
          <p:spPr>
            <a:xfrm>
              <a:off x="803576" y="3536730"/>
              <a:ext cx="956049" cy="11370"/>
            </a:xfrm>
            <a:prstGeom prst="line">
              <a:avLst/>
            </a:prstGeom>
            <a:noFill/>
            <a:ln w="19050" cap="flat" cmpd="sng" algn="ctr">
              <a:solidFill>
                <a:sysClr val="window" lastClr="FFFFFF">
                  <a:lumMod val="65000"/>
                </a:sysClr>
              </a:solidFill>
              <a:prstDash val="solid"/>
              <a:headEnd type="oval" w="med" len="med"/>
              <a:tailEnd type="oval" w="med" len="med"/>
            </a:ln>
            <a:effectLst/>
          </p:spPr>
        </p:cxnSp>
        <p:sp>
          <p:nvSpPr>
            <p:cNvPr id="21" name="Rectangle 20">
              <a:extLst>
                <a:ext uri="{FF2B5EF4-FFF2-40B4-BE49-F238E27FC236}">
                  <a16:creationId xmlns:a16="http://schemas.microsoft.com/office/drawing/2014/main" id="{346EEFDA-A318-AC5C-967F-DDCC725F61FA}"/>
                </a:ext>
              </a:extLst>
            </p:cNvPr>
            <p:cNvSpPr/>
            <p:nvPr/>
          </p:nvSpPr>
          <p:spPr>
            <a:xfrm>
              <a:off x="448596" y="3190914"/>
              <a:ext cx="568095" cy="690039"/>
            </a:xfrm>
            <a:prstGeom prst="rect">
              <a:avLst/>
            </a:prstGeom>
            <a:solidFill>
              <a:srgbClr val="92D050"/>
            </a:solidFill>
            <a:ln w="25400" cap="flat" cmpd="sng" algn="ctr">
              <a:noFill/>
              <a:prstDash val="solid"/>
            </a:ln>
            <a:effectLst/>
          </p:spPr>
          <p:txBody>
            <a:bodyPr rtlCol="0" anchor="ctr"/>
            <a:lstStyle/>
            <a:p>
              <a:pPr marL="0" marR="0" lvl="0" indent="0" algn="ctr" defTabSz="912662" rtl="0" eaLnBrk="1" fontAlgn="base" latinLnBrk="0" hangingPunct="1">
                <a:lnSpc>
                  <a:spcPct val="100000"/>
                </a:lnSpc>
                <a:spcBef>
                  <a:spcPct val="0"/>
                </a:spcBef>
                <a:spcAft>
                  <a:spcPct val="0"/>
                </a:spcAft>
                <a:buClrTx/>
                <a:buSzTx/>
                <a:buFontTx/>
                <a:buNone/>
                <a:tabLst/>
                <a:defRPr/>
              </a:pPr>
              <a:r>
                <a:rPr kumimoji="0" lang="fr-FR" sz="3600" b="1" i="0" u="none" strike="noStrike" kern="0" cap="none" spc="0" normalizeH="0" baseline="0" noProof="0" dirty="0">
                  <a:ln>
                    <a:noFill/>
                  </a:ln>
                  <a:solidFill>
                    <a:prstClr val="white"/>
                  </a:solidFill>
                  <a:effectLst/>
                  <a:uLnTx/>
                  <a:uFillTx/>
                  <a:latin typeface="Calibri"/>
                  <a:ea typeface="+mn-ea"/>
                  <a:cs typeface="+mn-cs"/>
                </a:rPr>
                <a:t>4</a:t>
              </a:r>
            </a:p>
          </p:txBody>
        </p:sp>
      </p:grpSp>
      <p:grpSp>
        <p:nvGrpSpPr>
          <p:cNvPr id="22" name="Groupe 21">
            <a:extLst>
              <a:ext uri="{FF2B5EF4-FFF2-40B4-BE49-F238E27FC236}">
                <a16:creationId xmlns:a16="http://schemas.microsoft.com/office/drawing/2014/main" id="{D890ED29-CCC0-8DE0-AF2C-29FA1ED30D5A}"/>
              </a:ext>
            </a:extLst>
          </p:cNvPr>
          <p:cNvGrpSpPr/>
          <p:nvPr/>
        </p:nvGrpSpPr>
        <p:grpSpPr>
          <a:xfrm>
            <a:off x="769740" y="3757676"/>
            <a:ext cx="1309060" cy="689879"/>
            <a:chOff x="451815" y="4277362"/>
            <a:chExt cx="1309571" cy="690039"/>
          </a:xfrm>
        </p:grpSpPr>
        <p:cxnSp>
          <p:nvCxnSpPr>
            <p:cNvPr id="23" name="Straight Connector 35">
              <a:extLst>
                <a:ext uri="{FF2B5EF4-FFF2-40B4-BE49-F238E27FC236}">
                  <a16:creationId xmlns:a16="http://schemas.microsoft.com/office/drawing/2014/main" id="{F886565B-DAAA-0AF1-3604-61786CB58215}"/>
                </a:ext>
              </a:extLst>
            </p:cNvPr>
            <p:cNvCxnSpPr/>
            <p:nvPr/>
          </p:nvCxnSpPr>
          <p:spPr>
            <a:xfrm flipV="1">
              <a:off x="861386" y="4607276"/>
              <a:ext cx="900000" cy="1"/>
            </a:xfrm>
            <a:prstGeom prst="line">
              <a:avLst/>
            </a:prstGeom>
            <a:noFill/>
            <a:ln w="19050" cap="flat" cmpd="sng" algn="ctr">
              <a:solidFill>
                <a:sysClr val="window" lastClr="FFFFFF">
                  <a:lumMod val="65000"/>
                </a:sysClr>
              </a:solidFill>
              <a:prstDash val="solid"/>
              <a:headEnd type="oval" w="med" len="med"/>
              <a:tailEnd type="oval" w="med" len="med"/>
            </a:ln>
            <a:effectLst/>
          </p:spPr>
        </p:cxnSp>
        <p:sp>
          <p:nvSpPr>
            <p:cNvPr id="24" name="Rectangle 23">
              <a:extLst>
                <a:ext uri="{FF2B5EF4-FFF2-40B4-BE49-F238E27FC236}">
                  <a16:creationId xmlns:a16="http://schemas.microsoft.com/office/drawing/2014/main" id="{C40C1619-3E62-ABD2-D4D8-187AF246FF28}"/>
                </a:ext>
              </a:extLst>
            </p:cNvPr>
            <p:cNvSpPr/>
            <p:nvPr/>
          </p:nvSpPr>
          <p:spPr>
            <a:xfrm>
              <a:off x="451815" y="4277362"/>
              <a:ext cx="568095" cy="690039"/>
            </a:xfrm>
            <a:prstGeom prst="rect">
              <a:avLst/>
            </a:prstGeom>
            <a:solidFill>
              <a:srgbClr val="FFC000"/>
            </a:solidFill>
            <a:ln w="25400" cap="flat" cmpd="sng" algn="ctr">
              <a:noFill/>
              <a:prstDash val="solid"/>
            </a:ln>
            <a:effectLst/>
          </p:spPr>
          <p:txBody>
            <a:bodyPr rtlCol="0" anchor="ctr"/>
            <a:lstStyle/>
            <a:p>
              <a:pPr marL="0" marR="0" lvl="0" indent="0" algn="ctr" defTabSz="912662" rtl="0" eaLnBrk="1" fontAlgn="base" latinLnBrk="0" hangingPunct="1">
                <a:lnSpc>
                  <a:spcPct val="100000"/>
                </a:lnSpc>
                <a:spcBef>
                  <a:spcPct val="0"/>
                </a:spcBef>
                <a:spcAft>
                  <a:spcPct val="0"/>
                </a:spcAft>
                <a:buClrTx/>
                <a:buSzTx/>
                <a:buFontTx/>
                <a:buNone/>
                <a:tabLst/>
                <a:defRPr/>
              </a:pPr>
              <a:r>
                <a:rPr kumimoji="0" lang="fr-FR" sz="3600" b="1" i="0" u="none" strike="noStrike" kern="0" cap="none" spc="0" normalizeH="0" baseline="0" noProof="0" dirty="0">
                  <a:ln>
                    <a:noFill/>
                  </a:ln>
                  <a:solidFill>
                    <a:prstClr val="white"/>
                  </a:solidFill>
                  <a:effectLst/>
                  <a:uLnTx/>
                  <a:uFillTx/>
                  <a:latin typeface="Calibri"/>
                  <a:ea typeface="+mn-ea"/>
                  <a:cs typeface="+mn-cs"/>
                </a:rPr>
                <a:t>3</a:t>
              </a:r>
            </a:p>
          </p:txBody>
        </p:sp>
      </p:grpSp>
      <p:grpSp>
        <p:nvGrpSpPr>
          <p:cNvPr id="25" name="Groupe 24">
            <a:extLst>
              <a:ext uri="{FF2B5EF4-FFF2-40B4-BE49-F238E27FC236}">
                <a16:creationId xmlns:a16="http://schemas.microsoft.com/office/drawing/2014/main" id="{D96BA886-3E85-384D-E814-0A84C72E3F30}"/>
              </a:ext>
            </a:extLst>
          </p:cNvPr>
          <p:cNvGrpSpPr/>
          <p:nvPr/>
        </p:nvGrpSpPr>
        <p:grpSpPr>
          <a:xfrm>
            <a:off x="721471" y="1627637"/>
            <a:ext cx="1371486" cy="689879"/>
            <a:chOff x="431543" y="1428590"/>
            <a:chExt cx="1232655" cy="690039"/>
          </a:xfrm>
        </p:grpSpPr>
        <p:cxnSp>
          <p:nvCxnSpPr>
            <p:cNvPr id="26" name="Straight Connector 35">
              <a:extLst>
                <a:ext uri="{FF2B5EF4-FFF2-40B4-BE49-F238E27FC236}">
                  <a16:creationId xmlns:a16="http://schemas.microsoft.com/office/drawing/2014/main" id="{EC277057-0356-A927-A268-251C89BBC1FD}"/>
                </a:ext>
              </a:extLst>
            </p:cNvPr>
            <p:cNvCxnSpPr/>
            <p:nvPr/>
          </p:nvCxnSpPr>
          <p:spPr>
            <a:xfrm>
              <a:off x="764198" y="1773610"/>
              <a:ext cx="900000" cy="1588"/>
            </a:xfrm>
            <a:prstGeom prst="line">
              <a:avLst/>
            </a:prstGeom>
            <a:noFill/>
            <a:ln w="19050" cap="flat" cmpd="sng" algn="ctr">
              <a:solidFill>
                <a:sysClr val="window" lastClr="FFFFFF">
                  <a:lumMod val="65000"/>
                </a:sysClr>
              </a:solidFill>
              <a:prstDash val="solid"/>
              <a:headEnd type="oval" w="med" len="med"/>
              <a:tailEnd type="oval" w="med" len="med"/>
            </a:ln>
            <a:effectLst/>
          </p:spPr>
        </p:cxnSp>
        <p:sp>
          <p:nvSpPr>
            <p:cNvPr id="27" name="Rectangle 26">
              <a:extLst>
                <a:ext uri="{FF2B5EF4-FFF2-40B4-BE49-F238E27FC236}">
                  <a16:creationId xmlns:a16="http://schemas.microsoft.com/office/drawing/2014/main" id="{43F8A6AE-259E-E6E0-4510-482001026054}"/>
                </a:ext>
              </a:extLst>
            </p:cNvPr>
            <p:cNvSpPr/>
            <p:nvPr/>
          </p:nvSpPr>
          <p:spPr>
            <a:xfrm>
              <a:off x="431543" y="1428590"/>
              <a:ext cx="568095" cy="690039"/>
            </a:xfrm>
            <a:prstGeom prst="rect">
              <a:avLst/>
            </a:prstGeom>
            <a:solidFill>
              <a:srgbClr val="0099FF"/>
            </a:solidFill>
            <a:ln w="25400" cap="flat" cmpd="sng" algn="ctr">
              <a:noFill/>
              <a:prstDash val="solid"/>
            </a:ln>
            <a:effectLst/>
          </p:spPr>
          <p:txBody>
            <a:bodyPr rtlCol="0" anchor="ctr"/>
            <a:lstStyle/>
            <a:p>
              <a:pPr marL="0" marR="0" lvl="0" indent="0" algn="ctr" defTabSz="912662" rtl="0" eaLnBrk="1" fontAlgn="base" latinLnBrk="0" hangingPunct="1">
                <a:lnSpc>
                  <a:spcPct val="100000"/>
                </a:lnSpc>
                <a:spcBef>
                  <a:spcPct val="0"/>
                </a:spcBef>
                <a:spcAft>
                  <a:spcPct val="0"/>
                </a:spcAft>
                <a:buClrTx/>
                <a:buSzTx/>
                <a:buFontTx/>
                <a:buNone/>
                <a:tabLst/>
                <a:defRPr/>
              </a:pPr>
              <a:r>
                <a:rPr kumimoji="0" lang="fr-FR" sz="3600" b="1" i="0" u="none" strike="noStrike" kern="0" cap="none" spc="0" normalizeH="0" baseline="0" noProof="0" dirty="0">
                  <a:ln>
                    <a:noFill/>
                  </a:ln>
                  <a:solidFill>
                    <a:prstClr val="white"/>
                  </a:solidFill>
                  <a:effectLst/>
                  <a:uLnTx/>
                  <a:uFillTx/>
                  <a:latin typeface="Calibri"/>
                  <a:ea typeface="+mn-ea"/>
                  <a:cs typeface="+mn-cs"/>
                </a:rPr>
                <a:t>1</a:t>
              </a:r>
            </a:p>
          </p:txBody>
        </p:sp>
      </p:grpSp>
      <p:sp>
        <p:nvSpPr>
          <p:cNvPr id="29" name="ZoneTexte 28">
            <a:extLst>
              <a:ext uri="{FF2B5EF4-FFF2-40B4-BE49-F238E27FC236}">
                <a16:creationId xmlns:a16="http://schemas.microsoft.com/office/drawing/2014/main" id="{14F8390E-1038-493B-15FE-24B48A428613}"/>
              </a:ext>
            </a:extLst>
          </p:cNvPr>
          <p:cNvSpPr txBox="1"/>
          <p:nvPr/>
        </p:nvSpPr>
        <p:spPr>
          <a:xfrm>
            <a:off x="2206066" y="1718242"/>
            <a:ext cx="8397988" cy="830997"/>
          </a:xfrm>
          <a:prstGeom prst="rect">
            <a:avLst/>
          </a:prstGeom>
          <a:noFill/>
        </p:spPr>
        <p:txBody>
          <a:bodyPr wrap="square">
            <a:spAutoFit/>
          </a:bodyPr>
          <a:lstStyle/>
          <a:p>
            <a:r>
              <a:rPr lang="fr-FR" sz="2400" b="1" dirty="0">
                <a:solidFill>
                  <a:srgbClr val="400000"/>
                </a:solidFill>
                <a:effectLst>
                  <a:innerShdw blurRad="63500" dist="50800" dir="2700000">
                    <a:prstClr val="black">
                      <a:alpha val="50000"/>
                    </a:prstClr>
                  </a:innerShdw>
                </a:effectLst>
                <a:latin typeface="Bahnschrift" panose="020B0502040204020203" pitchFamily="34" charset="0"/>
                <a:cs typeface="Cairo" panose="00000500000000000000" pitchFamily="2" charset="-78"/>
              </a:rPr>
              <a:t>Rôle de la transition énergétique nationale, défis et enjeux spécifiques </a:t>
            </a:r>
            <a:endParaRPr lang="fr-MA" sz="2400" dirty="0"/>
          </a:p>
        </p:txBody>
      </p:sp>
      <p:sp>
        <p:nvSpPr>
          <p:cNvPr id="31" name="ZoneTexte 30">
            <a:extLst>
              <a:ext uri="{FF2B5EF4-FFF2-40B4-BE49-F238E27FC236}">
                <a16:creationId xmlns:a16="http://schemas.microsoft.com/office/drawing/2014/main" id="{32C2F2B6-CC13-D507-A513-1DD86FC107A5}"/>
              </a:ext>
            </a:extLst>
          </p:cNvPr>
          <p:cNvSpPr txBox="1"/>
          <p:nvPr/>
        </p:nvSpPr>
        <p:spPr>
          <a:xfrm>
            <a:off x="2092957" y="2660230"/>
            <a:ext cx="9494572" cy="461665"/>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srgbClr val="400000"/>
                </a:solidFill>
                <a:effectLst>
                  <a:innerShdw blurRad="63500" dist="50800" dir="2700000">
                    <a:prstClr val="black">
                      <a:alpha val="50000"/>
                    </a:prstClr>
                  </a:innerShdw>
                </a:effectLst>
                <a:uLnTx/>
                <a:uFillTx/>
                <a:latin typeface="Bahnschrift" panose="020B0502040204020203" pitchFamily="34" charset="0"/>
                <a:ea typeface="+mn-ea"/>
                <a:cs typeface="Cairo" panose="00000500000000000000" pitchFamily="2" charset="-78"/>
              </a:rPr>
              <a:t>Rôle</a:t>
            </a:r>
            <a:r>
              <a:rPr kumimoji="0" lang="en-US" sz="2400" b="1" i="0" u="none" strike="noStrike" kern="1200" cap="none" spc="0" normalizeH="0" baseline="0" noProof="0" dirty="0">
                <a:ln>
                  <a:noFill/>
                </a:ln>
                <a:solidFill>
                  <a:srgbClr val="400000"/>
                </a:solidFill>
                <a:effectLst>
                  <a:innerShdw blurRad="63500" dist="50800" dir="2700000">
                    <a:prstClr val="black">
                      <a:alpha val="50000"/>
                    </a:prstClr>
                  </a:innerShdw>
                </a:effectLst>
                <a:uLnTx/>
                <a:uFillTx/>
                <a:latin typeface="Bahnschrift" panose="020B0502040204020203" pitchFamily="34" charset="0"/>
                <a:ea typeface="+mn-ea"/>
                <a:cs typeface="Cairo" panose="00000500000000000000" pitchFamily="2" charset="-78"/>
              </a:rPr>
              <a:t> des interconnexions, </a:t>
            </a:r>
            <a:r>
              <a:rPr kumimoji="0" lang="en-US" sz="2400" b="1" i="0" u="none" strike="noStrike" kern="1200" cap="none" spc="0" normalizeH="0" baseline="0" noProof="0" dirty="0" err="1">
                <a:ln>
                  <a:noFill/>
                </a:ln>
                <a:solidFill>
                  <a:srgbClr val="400000"/>
                </a:solidFill>
                <a:effectLst>
                  <a:innerShdw blurRad="63500" dist="50800" dir="2700000">
                    <a:prstClr val="black">
                      <a:alpha val="50000"/>
                    </a:prstClr>
                  </a:innerShdw>
                </a:effectLst>
                <a:uLnTx/>
                <a:uFillTx/>
                <a:latin typeface="Bahnschrift" panose="020B0502040204020203" pitchFamily="34" charset="0"/>
                <a:ea typeface="+mn-ea"/>
                <a:cs typeface="Cairo" panose="00000500000000000000" pitchFamily="2" charset="-78"/>
              </a:rPr>
              <a:t>défis</a:t>
            </a:r>
            <a:r>
              <a:rPr kumimoji="0" lang="en-US" sz="2400" b="1" i="0" u="none" strike="noStrike" kern="1200" cap="none" spc="0" normalizeH="0" baseline="0" noProof="0" dirty="0">
                <a:ln>
                  <a:noFill/>
                </a:ln>
                <a:solidFill>
                  <a:srgbClr val="400000"/>
                </a:solidFill>
                <a:effectLst>
                  <a:innerShdw blurRad="63500" dist="50800" dir="2700000">
                    <a:prstClr val="black">
                      <a:alpha val="50000"/>
                    </a:prstClr>
                  </a:innerShdw>
                </a:effectLst>
                <a:uLnTx/>
                <a:uFillTx/>
                <a:latin typeface="Bahnschrift" panose="020B0502040204020203" pitchFamily="34" charset="0"/>
                <a:ea typeface="+mn-ea"/>
                <a:cs typeface="Cairo" panose="00000500000000000000" pitchFamily="2" charset="-78"/>
              </a:rPr>
              <a:t> et </a:t>
            </a:r>
            <a:r>
              <a:rPr kumimoji="0" lang="en-US" sz="2400" b="1" i="0" u="none" strike="noStrike" kern="1200" cap="none" spc="0" normalizeH="0" baseline="0" noProof="0" dirty="0" err="1">
                <a:ln>
                  <a:noFill/>
                </a:ln>
                <a:solidFill>
                  <a:srgbClr val="400000"/>
                </a:solidFill>
                <a:effectLst>
                  <a:innerShdw blurRad="63500" dist="50800" dir="2700000">
                    <a:prstClr val="black">
                      <a:alpha val="50000"/>
                    </a:prstClr>
                  </a:innerShdw>
                </a:effectLst>
                <a:uLnTx/>
                <a:uFillTx/>
                <a:latin typeface="Bahnschrift" panose="020B0502040204020203" pitchFamily="34" charset="0"/>
                <a:ea typeface="+mn-ea"/>
                <a:cs typeface="Cairo" panose="00000500000000000000" pitchFamily="2" charset="-78"/>
              </a:rPr>
              <a:t>l’état</a:t>
            </a:r>
            <a:r>
              <a:rPr kumimoji="0" lang="en-US" sz="2400" b="1" i="0" u="none" strike="noStrike" kern="1200" cap="none" spc="0" normalizeH="0" baseline="0" noProof="0" dirty="0">
                <a:ln>
                  <a:noFill/>
                </a:ln>
                <a:solidFill>
                  <a:srgbClr val="400000"/>
                </a:solidFill>
                <a:effectLst>
                  <a:innerShdw blurRad="63500" dist="50800" dir="2700000">
                    <a:prstClr val="black">
                      <a:alpha val="50000"/>
                    </a:prstClr>
                  </a:innerShdw>
                </a:effectLst>
                <a:uLnTx/>
                <a:uFillTx/>
                <a:latin typeface="Bahnschrift" panose="020B0502040204020203" pitchFamily="34" charset="0"/>
                <a:ea typeface="+mn-ea"/>
                <a:cs typeface="Cairo" panose="00000500000000000000" pitchFamily="2" charset="-78"/>
              </a:rPr>
              <a:t> d’art avec les pays </a:t>
            </a:r>
            <a:r>
              <a:rPr kumimoji="0" lang="en-US" sz="2400" b="1" i="0" u="none" strike="noStrike" kern="1200" cap="none" spc="0" normalizeH="0" baseline="0" noProof="0" dirty="0" err="1">
                <a:ln>
                  <a:noFill/>
                </a:ln>
                <a:solidFill>
                  <a:srgbClr val="400000"/>
                </a:solidFill>
                <a:effectLst>
                  <a:innerShdw blurRad="63500" dist="50800" dir="2700000">
                    <a:prstClr val="black">
                      <a:alpha val="50000"/>
                    </a:prstClr>
                  </a:innerShdw>
                </a:effectLst>
                <a:uLnTx/>
                <a:uFillTx/>
                <a:latin typeface="Bahnschrift" panose="020B0502040204020203" pitchFamily="34" charset="0"/>
                <a:ea typeface="+mn-ea"/>
                <a:cs typeface="Cairo" panose="00000500000000000000" pitchFamily="2" charset="-78"/>
              </a:rPr>
              <a:t>voisins</a:t>
            </a:r>
            <a:r>
              <a:rPr kumimoji="0" lang="en-US" sz="2400" b="1" i="0" u="none" strike="noStrike" kern="1200" cap="none" spc="0" normalizeH="0" baseline="0" noProof="0" dirty="0">
                <a:ln>
                  <a:noFill/>
                </a:ln>
                <a:solidFill>
                  <a:srgbClr val="400000"/>
                </a:solidFill>
                <a:effectLst>
                  <a:innerShdw blurRad="63500" dist="50800" dir="2700000">
                    <a:prstClr val="black">
                      <a:alpha val="50000"/>
                    </a:prstClr>
                  </a:innerShdw>
                </a:effectLst>
                <a:uLnTx/>
                <a:uFillTx/>
                <a:latin typeface="Bahnschrift" panose="020B0502040204020203" pitchFamily="34" charset="0"/>
                <a:ea typeface="+mn-ea"/>
                <a:cs typeface="Cairo" panose="00000500000000000000" pitchFamily="2" charset="-78"/>
              </a:rPr>
              <a:t>    </a:t>
            </a:r>
          </a:p>
        </p:txBody>
      </p:sp>
      <p:sp>
        <p:nvSpPr>
          <p:cNvPr id="33" name="ZoneTexte 32">
            <a:extLst>
              <a:ext uri="{FF2B5EF4-FFF2-40B4-BE49-F238E27FC236}">
                <a16:creationId xmlns:a16="http://schemas.microsoft.com/office/drawing/2014/main" id="{72CF27A7-0661-F41A-CA8D-2168F1A0B747}"/>
              </a:ext>
            </a:extLst>
          </p:cNvPr>
          <p:cNvSpPr txBox="1"/>
          <p:nvPr/>
        </p:nvSpPr>
        <p:spPr>
          <a:xfrm>
            <a:off x="2181515" y="5043418"/>
            <a:ext cx="9846787" cy="461665"/>
          </a:xfrm>
          <a:prstGeom prst="rect">
            <a:avLst/>
          </a:prstGeom>
          <a:noFill/>
        </p:spPr>
        <p:txBody>
          <a:bodyPr wrap="square" rtlCol="0">
            <a:spAutoFit/>
          </a:bodyPr>
          <a:lstStyle/>
          <a:p>
            <a:r>
              <a:rPr lang="fr-FR" sz="2400" b="1" dirty="0">
                <a:solidFill>
                  <a:srgbClr val="400000"/>
                </a:solidFill>
                <a:effectLst>
                  <a:innerShdw blurRad="63500" dist="50800" dir="2700000">
                    <a:prstClr val="black">
                      <a:alpha val="50000"/>
                    </a:prstClr>
                  </a:innerShdw>
                </a:effectLst>
                <a:latin typeface="Bahnschrift" panose="020B0502040204020203" pitchFamily="34" charset="0"/>
                <a:cs typeface="Cairo" panose="00000500000000000000" pitchFamily="2" charset="-78"/>
              </a:rPr>
              <a:t>Points forts et complexité technique des interconnexions électriques</a:t>
            </a:r>
            <a:endParaRPr lang="fr-MA" sz="2400" b="1" dirty="0">
              <a:solidFill>
                <a:srgbClr val="400000"/>
              </a:solidFill>
              <a:effectLst>
                <a:innerShdw blurRad="63500" dist="50800" dir="2700000">
                  <a:prstClr val="black">
                    <a:alpha val="50000"/>
                  </a:prstClr>
                </a:innerShdw>
              </a:effectLst>
              <a:latin typeface="Bahnschrift" panose="020B0502040204020203" pitchFamily="34" charset="0"/>
              <a:cs typeface="Cairo" panose="00000500000000000000" pitchFamily="2" charset="-78"/>
            </a:endParaRPr>
          </a:p>
        </p:txBody>
      </p:sp>
      <p:sp>
        <p:nvSpPr>
          <p:cNvPr id="6" name="ZoneTexte 5">
            <a:extLst>
              <a:ext uri="{FF2B5EF4-FFF2-40B4-BE49-F238E27FC236}">
                <a16:creationId xmlns:a16="http://schemas.microsoft.com/office/drawing/2014/main" id="{43B0E09F-27A9-4AA9-CD46-408B994E6B82}"/>
              </a:ext>
            </a:extLst>
          </p:cNvPr>
          <p:cNvSpPr txBox="1"/>
          <p:nvPr/>
        </p:nvSpPr>
        <p:spPr>
          <a:xfrm>
            <a:off x="2157992" y="3783869"/>
            <a:ext cx="9217208" cy="830997"/>
          </a:xfrm>
          <a:prstGeom prst="rect">
            <a:avLst/>
          </a:prstGeom>
          <a:noFill/>
        </p:spPr>
        <p:txBody>
          <a:bodyPr wrap="square" rtlCol="0">
            <a:spAutoFit/>
          </a:bodyPr>
          <a:lstStyle/>
          <a:p>
            <a:r>
              <a:rPr lang="fr-FR" sz="2400" b="1" dirty="0">
                <a:solidFill>
                  <a:srgbClr val="400000"/>
                </a:solidFill>
                <a:effectLst>
                  <a:innerShdw blurRad="63500" dist="50800" dir="2700000">
                    <a:prstClr val="black">
                      <a:alpha val="50000"/>
                    </a:prstClr>
                  </a:innerShdw>
                </a:effectLst>
                <a:latin typeface="Bahnschrift" panose="020B0502040204020203" pitchFamily="34" charset="0"/>
                <a:cs typeface="Cairo" panose="00000500000000000000" pitchFamily="2" charset="-78"/>
              </a:rPr>
              <a:t>Les principaux impacts des interconnexions sur la transition énergétique </a:t>
            </a:r>
          </a:p>
        </p:txBody>
      </p:sp>
      <p:grpSp>
        <p:nvGrpSpPr>
          <p:cNvPr id="11" name="Groupe 10">
            <a:extLst>
              <a:ext uri="{FF2B5EF4-FFF2-40B4-BE49-F238E27FC236}">
                <a16:creationId xmlns:a16="http://schemas.microsoft.com/office/drawing/2014/main" id="{13D2CC3B-925E-78F4-686D-31B9C31721C2}"/>
              </a:ext>
            </a:extLst>
          </p:cNvPr>
          <p:cNvGrpSpPr/>
          <p:nvPr/>
        </p:nvGrpSpPr>
        <p:grpSpPr>
          <a:xfrm>
            <a:off x="768283" y="5839567"/>
            <a:ext cx="1310517" cy="689879"/>
            <a:chOff x="448596" y="3190914"/>
            <a:chExt cx="1311029" cy="690039"/>
          </a:xfrm>
        </p:grpSpPr>
        <p:cxnSp>
          <p:nvCxnSpPr>
            <p:cNvPr id="13" name="Straight Connector 35">
              <a:extLst>
                <a:ext uri="{FF2B5EF4-FFF2-40B4-BE49-F238E27FC236}">
                  <a16:creationId xmlns:a16="http://schemas.microsoft.com/office/drawing/2014/main" id="{8094DC1C-983A-AE81-8F1E-73750C4427DC}"/>
                </a:ext>
              </a:extLst>
            </p:cNvPr>
            <p:cNvCxnSpPr/>
            <p:nvPr/>
          </p:nvCxnSpPr>
          <p:spPr>
            <a:xfrm>
              <a:off x="803576" y="3536730"/>
              <a:ext cx="956049" cy="11370"/>
            </a:xfrm>
            <a:prstGeom prst="line">
              <a:avLst/>
            </a:prstGeom>
            <a:noFill/>
            <a:ln w="19050" cap="flat" cmpd="sng" algn="ctr">
              <a:solidFill>
                <a:sysClr val="window" lastClr="FFFFFF">
                  <a:lumMod val="65000"/>
                </a:sysClr>
              </a:solidFill>
              <a:prstDash val="solid"/>
              <a:headEnd type="oval" w="med" len="med"/>
              <a:tailEnd type="oval" w="med" len="med"/>
            </a:ln>
            <a:effectLst/>
          </p:spPr>
        </p:cxnSp>
        <p:sp>
          <p:nvSpPr>
            <p:cNvPr id="14" name="Rectangle 13">
              <a:extLst>
                <a:ext uri="{FF2B5EF4-FFF2-40B4-BE49-F238E27FC236}">
                  <a16:creationId xmlns:a16="http://schemas.microsoft.com/office/drawing/2014/main" id="{C0BC0073-AB97-35C0-7784-461FCF98C21B}"/>
                </a:ext>
              </a:extLst>
            </p:cNvPr>
            <p:cNvSpPr/>
            <p:nvPr/>
          </p:nvSpPr>
          <p:spPr>
            <a:xfrm>
              <a:off x="448596" y="3190914"/>
              <a:ext cx="568095" cy="690039"/>
            </a:xfrm>
            <a:prstGeom prst="rect">
              <a:avLst/>
            </a:prstGeom>
            <a:solidFill>
              <a:srgbClr val="92D050"/>
            </a:solidFill>
            <a:ln w="25400" cap="flat" cmpd="sng" algn="ctr">
              <a:noFill/>
              <a:prstDash val="solid"/>
            </a:ln>
            <a:effectLst/>
          </p:spPr>
          <p:txBody>
            <a:bodyPr rtlCol="0" anchor="ctr"/>
            <a:lstStyle/>
            <a:p>
              <a:pPr marL="0" marR="0" lvl="0" indent="0" algn="ctr" defTabSz="912662" rtl="0" eaLnBrk="1" fontAlgn="base" latinLnBrk="0" hangingPunct="1">
                <a:lnSpc>
                  <a:spcPct val="100000"/>
                </a:lnSpc>
                <a:spcBef>
                  <a:spcPct val="0"/>
                </a:spcBef>
                <a:spcAft>
                  <a:spcPct val="0"/>
                </a:spcAft>
                <a:buClrTx/>
                <a:buSzTx/>
                <a:buFontTx/>
                <a:buNone/>
                <a:tabLst/>
                <a:defRPr/>
              </a:pPr>
              <a:r>
                <a:rPr lang="fr-FR" sz="3600" b="1" kern="0" dirty="0">
                  <a:solidFill>
                    <a:prstClr val="white"/>
                  </a:solidFill>
                  <a:latin typeface="Calibri"/>
                </a:rPr>
                <a:t>5</a:t>
              </a:r>
              <a:endParaRPr kumimoji="0" lang="fr-FR" sz="3600" b="1" i="0" u="none" strike="noStrike" kern="0" cap="none" spc="0" normalizeH="0" baseline="0" noProof="0" dirty="0">
                <a:ln>
                  <a:noFill/>
                </a:ln>
                <a:solidFill>
                  <a:prstClr val="white"/>
                </a:solidFill>
                <a:effectLst/>
                <a:uLnTx/>
                <a:uFillTx/>
                <a:latin typeface="Calibri"/>
                <a:ea typeface="+mn-ea"/>
                <a:cs typeface="+mn-cs"/>
              </a:endParaRPr>
            </a:p>
          </p:txBody>
        </p:sp>
      </p:grpSp>
      <p:sp>
        <p:nvSpPr>
          <p:cNvPr id="28" name="ZoneTexte 27">
            <a:extLst>
              <a:ext uri="{FF2B5EF4-FFF2-40B4-BE49-F238E27FC236}">
                <a16:creationId xmlns:a16="http://schemas.microsoft.com/office/drawing/2014/main" id="{D853339F-02EC-6B6E-3ECC-A017F6824FFC}"/>
              </a:ext>
            </a:extLst>
          </p:cNvPr>
          <p:cNvSpPr txBox="1"/>
          <p:nvPr/>
        </p:nvSpPr>
        <p:spPr>
          <a:xfrm>
            <a:off x="2078800" y="5823443"/>
            <a:ext cx="9846787" cy="461665"/>
          </a:xfrm>
          <a:prstGeom prst="rect">
            <a:avLst/>
          </a:prstGeom>
          <a:noFill/>
        </p:spPr>
        <p:txBody>
          <a:bodyPr wrap="square" rtlCol="0">
            <a:spAutoFit/>
          </a:bodyPr>
          <a:lstStyle/>
          <a:p>
            <a:r>
              <a:rPr lang="fr-FR" sz="2400" b="1" dirty="0">
                <a:solidFill>
                  <a:srgbClr val="400000"/>
                </a:solidFill>
                <a:effectLst>
                  <a:innerShdw blurRad="63500" dist="50800" dir="2700000">
                    <a:prstClr val="black">
                      <a:alpha val="50000"/>
                    </a:prstClr>
                  </a:innerShdw>
                </a:effectLst>
                <a:latin typeface="Bahnschrift" panose="020B0502040204020203" pitchFamily="34" charset="0"/>
                <a:cs typeface="Cairo" panose="00000500000000000000" pitchFamily="2" charset="-78"/>
              </a:rPr>
              <a:t>Huit</a:t>
            </a:r>
            <a:r>
              <a:rPr lang="fr-FR" sz="2400" dirty="0">
                <a:solidFill>
                  <a:srgbClr val="36317D"/>
                </a:solidFill>
                <a:latin typeface="Helvetica" panose="020B0604020202020204" pitchFamily="34" charset="0"/>
                <a:ea typeface="Tahoma" panose="020B0604030504040204" pitchFamily="34" charset="0"/>
                <a:cs typeface="Helvetica" panose="020B0604020202020204" pitchFamily="34" charset="0"/>
              </a:rPr>
              <a:t> </a:t>
            </a:r>
            <a:r>
              <a:rPr lang="fr-FR" sz="2400" b="1" dirty="0">
                <a:solidFill>
                  <a:srgbClr val="400000"/>
                </a:solidFill>
                <a:effectLst>
                  <a:innerShdw blurRad="63500" dist="50800" dir="2700000">
                    <a:prstClr val="black">
                      <a:alpha val="50000"/>
                    </a:prstClr>
                  </a:innerShdw>
                </a:effectLst>
                <a:latin typeface="Bahnschrift" panose="020B0502040204020203" pitchFamily="34" charset="0"/>
                <a:cs typeface="Cairo" panose="00000500000000000000" pitchFamily="2" charset="-78"/>
              </a:rPr>
              <a:t>priorités</a:t>
            </a:r>
            <a:r>
              <a:rPr lang="fr-FR" sz="2400" dirty="0">
                <a:solidFill>
                  <a:srgbClr val="36317D"/>
                </a:solidFill>
                <a:latin typeface="Helvetica" panose="020B0604020202020204" pitchFamily="34" charset="0"/>
                <a:ea typeface="Tahoma" panose="020B0604030504040204" pitchFamily="34" charset="0"/>
                <a:cs typeface="Helvetica" panose="020B0604020202020204" pitchFamily="34" charset="0"/>
              </a:rPr>
              <a:t> </a:t>
            </a:r>
            <a:r>
              <a:rPr lang="fr-FR" sz="2400" b="1" dirty="0">
                <a:solidFill>
                  <a:srgbClr val="400000"/>
                </a:solidFill>
                <a:effectLst>
                  <a:innerShdw blurRad="63500" dist="50800" dir="2700000">
                    <a:prstClr val="black">
                      <a:alpha val="50000"/>
                    </a:prstClr>
                  </a:innerShdw>
                </a:effectLst>
                <a:latin typeface="Bahnschrift" panose="020B0502040204020203" pitchFamily="34" charset="0"/>
                <a:cs typeface="Cairo" panose="00000500000000000000" pitchFamily="2" charset="-78"/>
              </a:rPr>
              <a:t>pour</a:t>
            </a:r>
            <a:r>
              <a:rPr lang="fr-FR" sz="2400" dirty="0">
                <a:solidFill>
                  <a:srgbClr val="36317D"/>
                </a:solidFill>
                <a:latin typeface="Helvetica" panose="020B0604020202020204" pitchFamily="34" charset="0"/>
                <a:ea typeface="Tahoma" panose="020B0604030504040204" pitchFamily="34" charset="0"/>
                <a:cs typeface="Helvetica" panose="020B0604020202020204" pitchFamily="34" charset="0"/>
              </a:rPr>
              <a:t> </a:t>
            </a:r>
            <a:r>
              <a:rPr lang="fr-FR" sz="2400" b="1" dirty="0">
                <a:solidFill>
                  <a:srgbClr val="400000"/>
                </a:solidFill>
                <a:effectLst>
                  <a:innerShdw blurRad="63500" dist="50800" dir="2700000">
                    <a:prstClr val="black">
                      <a:alpha val="50000"/>
                    </a:prstClr>
                  </a:innerShdw>
                </a:effectLst>
                <a:latin typeface="Bahnschrift" panose="020B0502040204020203" pitchFamily="34" charset="0"/>
                <a:cs typeface="Cairo" panose="00000500000000000000" pitchFamily="2" charset="-78"/>
              </a:rPr>
              <a:t>accélérer</a:t>
            </a:r>
            <a:r>
              <a:rPr lang="fr-FR" sz="2400" dirty="0">
                <a:solidFill>
                  <a:srgbClr val="36317D"/>
                </a:solidFill>
                <a:latin typeface="Helvetica" panose="020B0604020202020204" pitchFamily="34" charset="0"/>
                <a:ea typeface="Tahoma" panose="020B0604030504040204" pitchFamily="34" charset="0"/>
                <a:cs typeface="Helvetica" panose="020B0604020202020204" pitchFamily="34" charset="0"/>
              </a:rPr>
              <a:t> le </a:t>
            </a:r>
            <a:r>
              <a:rPr lang="fr-FR" sz="2400" b="1" dirty="0">
                <a:solidFill>
                  <a:srgbClr val="400000"/>
                </a:solidFill>
                <a:effectLst>
                  <a:innerShdw blurRad="63500" dist="50800" dir="2700000">
                    <a:prstClr val="black">
                      <a:alpha val="50000"/>
                    </a:prstClr>
                  </a:innerShdw>
                </a:effectLst>
                <a:latin typeface="Bahnschrift" panose="020B0502040204020203" pitchFamily="34" charset="0"/>
                <a:cs typeface="Cairo" panose="00000500000000000000" pitchFamily="2" charset="-78"/>
              </a:rPr>
              <a:t>déploiement</a:t>
            </a:r>
            <a:r>
              <a:rPr lang="fr-FR" sz="2400" dirty="0">
                <a:solidFill>
                  <a:srgbClr val="36317D"/>
                </a:solidFill>
                <a:latin typeface="Helvetica" panose="020B0604020202020204" pitchFamily="34" charset="0"/>
                <a:ea typeface="Tahoma" panose="020B0604030504040204" pitchFamily="34" charset="0"/>
                <a:cs typeface="Helvetica" panose="020B0604020202020204" pitchFamily="34" charset="0"/>
              </a:rPr>
              <a:t> </a:t>
            </a:r>
            <a:r>
              <a:rPr lang="fr-FR" sz="2400" b="1" dirty="0">
                <a:solidFill>
                  <a:srgbClr val="400000"/>
                </a:solidFill>
                <a:effectLst>
                  <a:innerShdw blurRad="63500" dist="50800" dir="2700000">
                    <a:prstClr val="black">
                      <a:alpha val="50000"/>
                    </a:prstClr>
                  </a:innerShdw>
                </a:effectLst>
                <a:latin typeface="Bahnschrift" panose="020B0502040204020203" pitchFamily="34" charset="0"/>
                <a:cs typeface="Cairo" panose="00000500000000000000" pitchFamily="2" charset="-78"/>
              </a:rPr>
              <a:t>des</a:t>
            </a:r>
            <a:r>
              <a:rPr lang="fr-FR" sz="2400" dirty="0">
                <a:solidFill>
                  <a:srgbClr val="36317D"/>
                </a:solidFill>
                <a:latin typeface="Helvetica" panose="020B0604020202020204" pitchFamily="34" charset="0"/>
                <a:ea typeface="Tahoma" panose="020B0604030504040204" pitchFamily="34" charset="0"/>
                <a:cs typeface="Helvetica" panose="020B0604020202020204" pitchFamily="34" charset="0"/>
              </a:rPr>
              <a:t> </a:t>
            </a:r>
            <a:r>
              <a:rPr lang="fr-FR" sz="2400" b="1" dirty="0">
                <a:solidFill>
                  <a:srgbClr val="400000"/>
                </a:solidFill>
                <a:effectLst>
                  <a:innerShdw blurRad="63500" dist="50800" dir="2700000">
                    <a:prstClr val="black">
                      <a:alpha val="50000"/>
                    </a:prstClr>
                  </a:innerShdw>
                </a:effectLst>
                <a:latin typeface="Bahnschrift" panose="020B0502040204020203" pitchFamily="34" charset="0"/>
                <a:cs typeface="Cairo" panose="00000500000000000000" pitchFamily="2" charset="-78"/>
              </a:rPr>
              <a:t>interconnexions</a:t>
            </a:r>
            <a:endParaRPr lang="fr-MA" sz="2400" b="1" dirty="0">
              <a:solidFill>
                <a:srgbClr val="400000"/>
              </a:solidFill>
              <a:effectLst>
                <a:innerShdw blurRad="63500" dist="50800" dir="2700000">
                  <a:prstClr val="black">
                    <a:alpha val="50000"/>
                  </a:prstClr>
                </a:innerShdw>
              </a:effectLst>
              <a:latin typeface="Bahnschrift" panose="020B0502040204020203" pitchFamily="34" charset="0"/>
              <a:cs typeface="Cairo" panose="00000500000000000000" pitchFamily="2" charset="-78"/>
            </a:endParaRPr>
          </a:p>
        </p:txBody>
      </p:sp>
    </p:spTree>
    <p:extLst>
      <p:ext uri="{BB962C8B-B14F-4D97-AF65-F5344CB8AC3E}">
        <p14:creationId xmlns:p14="http://schemas.microsoft.com/office/powerpoint/2010/main" val="40370056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7" descr="Fond Abstrait Blanc">
            <a:extLst>
              <a:ext uri="{FF2B5EF4-FFF2-40B4-BE49-F238E27FC236}">
                <a16:creationId xmlns:a16="http://schemas.microsoft.com/office/drawing/2014/main" id="{07F76280-1E07-1A13-5B60-12CF248A96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2746744" y="-2916386"/>
            <a:ext cx="6666466" cy="12159954"/>
          </a:xfrm>
          <a:prstGeom prst="rect">
            <a:avLst/>
          </a:prstGeom>
          <a:noFill/>
          <a:extLst>
            <a:ext uri="{909E8E84-426E-40DD-AFC4-6F175D3DCCD1}">
              <a14:hiddenFill xmlns:a14="http://schemas.microsoft.com/office/drawing/2010/main">
                <a:solidFill>
                  <a:srgbClr val="FFFFFF"/>
                </a:solidFill>
              </a14:hiddenFill>
            </a:ext>
          </a:extLst>
        </p:spPr>
      </p:pic>
      <p:sp>
        <p:nvSpPr>
          <p:cNvPr id="10" name="ZoneTexte 9">
            <a:extLst>
              <a:ext uri="{FF2B5EF4-FFF2-40B4-BE49-F238E27FC236}">
                <a16:creationId xmlns:a16="http://schemas.microsoft.com/office/drawing/2014/main" id="{8B23B7F2-960F-46BE-BB48-98B5382EC82B}"/>
              </a:ext>
            </a:extLst>
          </p:cNvPr>
          <p:cNvSpPr txBox="1"/>
          <p:nvPr/>
        </p:nvSpPr>
        <p:spPr>
          <a:xfrm>
            <a:off x="380389" y="1784399"/>
            <a:ext cx="11524831" cy="3815275"/>
          </a:xfrm>
          <a:prstGeom prst="rect">
            <a:avLst/>
          </a:prstGeom>
          <a:noFill/>
        </p:spPr>
        <p:txBody>
          <a:bodyPr wrap="square" rtlCol="0">
            <a:spAutoFit/>
          </a:bodyPr>
          <a:lstStyle/>
          <a:p>
            <a:pPr>
              <a:tabLst>
                <a:tab pos="457200" algn="l"/>
              </a:tabLst>
            </a:pPr>
            <a:endParaRPr lang="fr-MA" sz="1800" kern="0" dirty="0">
              <a:effectLst/>
              <a:latin typeface="Segoe UI" panose="020B0502040204020203" pitchFamily="34" charset="0"/>
              <a:ea typeface="Times New Roman" panose="02020603050405020304" pitchFamily="18" charset="0"/>
              <a:cs typeface="Times New Roman" panose="02020603050405020304" pitchFamily="18" charset="0"/>
            </a:endParaRPr>
          </a:p>
          <a:p>
            <a:pPr algn="just">
              <a:tabLst>
                <a:tab pos="457200" algn="l"/>
              </a:tabLst>
            </a:pPr>
            <a:r>
              <a:rPr lang="fr-MA" sz="1800" kern="0" dirty="0">
                <a:effectLst/>
                <a:latin typeface="Segoe UI" panose="020B0502040204020203" pitchFamily="34" charset="0"/>
                <a:ea typeface="Times New Roman" panose="02020603050405020304" pitchFamily="18" charset="0"/>
                <a:cs typeface="Times New Roman" panose="02020603050405020304" pitchFamily="18" charset="0"/>
              </a:rPr>
              <a:t>La transition énergétique peut être définie comme la transformation de nos systèmes énergétiques pour</a:t>
            </a:r>
          </a:p>
          <a:p>
            <a:pPr marL="342900" indent="-342900" algn="just">
              <a:buFont typeface="Arial" panose="020B0604020202020204" pitchFamily="34" charset="0"/>
              <a:buChar char="•"/>
              <a:tabLst>
                <a:tab pos="457200" algn="l"/>
              </a:tabLst>
            </a:pPr>
            <a:endParaRPr lang="fr-MA" sz="1800" kern="0" dirty="0">
              <a:effectLst/>
              <a:latin typeface="Segoe UI" panose="020B0502040204020203" pitchFamily="34" charset="0"/>
              <a:ea typeface="Times New Roman" panose="02020603050405020304" pitchFamily="18" charset="0"/>
              <a:cs typeface="Times New Roman" panose="02020603050405020304" pitchFamily="18" charset="0"/>
            </a:endParaRPr>
          </a:p>
          <a:p>
            <a:pPr algn="just">
              <a:tabLst>
                <a:tab pos="457200" algn="l"/>
              </a:tabLst>
            </a:pPr>
            <a:r>
              <a:rPr lang="fr-MA" sz="1800" kern="0" dirty="0">
                <a:effectLst/>
                <a:latin typeface="Segoe UI" panose="020B0502040204020203" pitchFamily="34" charset="0"/>
                <a:ea typeface="Times New Roman" panose="02020603050405020304" pitchFamily="18" charset="0"/>
                <a:cs typeface="Times New Roman" panose="02020603050405020304" pitchFamily="18" charset="0"/>
              </a:rPr>
              <a:t> réduire notre empreinte carbone, augmenter notre indépendance énergétique et promouvoir la durabilité. Elle</a:t>
            </a:r>
          </a:p>
          <a:p>
            <a:pPr algn="just">
              <a:tabLst>
                <a:tab pos="457200" algn="l"/>
              </a:tabLst>
            </a:pPr>
            <a:endParaRPr lang="fr-MA" kern="0" dirty="0">
              <a:latin typeface="Segoe UI" panose="020B0502040204020203" pitchFamily="34" charset="0"/>
              <a:ea typeface="Times New Roman" panose="02020603050405020304" pitchFamily="18" charset="0"/>
              <a:cs typeface="Times New Roman" panose="02020603050405020304" pitchFamily="18" charset="0"/>
            </a:endParaRPr>
          </a:p>
          <a:p>
            <a:pPr algn="just">
              <a:tabLst>
                <a:tab pos="457200" algn="l"/>
              </a:tabLst>
            </a:pPr>
            <a:r>
              <a:rPr lang="fr-MA" sz="1800" kern="0" dirty="0">
                <a:effectLst/>
                <a:latin typeface="Segoe UI" panose="020B0502040204020203" pitchFamily="34" charset="0"/>
                <a:ea typeface="Times New Roman" panose="02020603050405020304" pitchFamily="18" charset="0"/>
                <a:cs typeface="Times New Roman" panose="02020603050405020304" pitchFamily="18" charset="0"/>
              </a:rPr>
              <a:t> englobe une série de changements allant de la production d'énergie à la consommation, en passant par la</a:t>
            </a:r>
          </a:p>
          <a:p>
            <a:pPr algn="just">
              <a:tabLst>
                <a:tab pos="457200" algn="l"/>
              </a:tabLst>
            </a:pPr>
            <a:endParaRPr lang="fr-MA" kern="0" dirty="0">
              <a:latin typeface="Segoe UI" panose="020B0502040204020203" pitchFamily="34" charset="0"/>
              <a:ea typeface="Times New Roman" panose="02020603050405020304" pitchFamily="18" charset="0"/>
              <a:cs typeface="Times New Roman" panose="02020603050405020304" pitchFamily="18" charset="0"/>
            </a:endParaRPr>
          </a:p>
          <a:p>
            <a:pPr algn="just">
              <a:tabLst>
                <a:tab pos="457200" algn="l"/>
              </a:tabLst>
            </a:pPr>
            <a:r>
              <a:rPr lang="fr-MA" sz="1800" kern="0" dirty="0">
                <a:effectLst/>
                <a:latin typeface="Segoe UI" panose="020B0502040204020203" pitchFamily="34" charset="0"/>
                <a:ea typeface="Times New Roman" panose="02020603050405020304" pitchFamily="18" charset="0"/>
                <a:cs typeface="Times New Roman" panose="02020603050405020304" pitchFamily="18" charset="0"/>
              </a:rPr>
              <a:t> distribution, la gestion des ressources et la sensibilisation du public.</a:t>
            </a:r>
            <a:endParaRPr lang="fr-M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Arial" panose="020B0604020202020204" pitchFamily="34" charset="0"/>
              <a:buChar char="•"/>
              <a:tabLst>
                <a:tab pos="457200" algn="l"/>
              </a:tabLst>
            </a:pPr>
            <a:endParaRPr lang="fr-MA" sz="1800" dirty="0">
              <a:solidFill>
                <a:srgbClr val="374151"/>
              </a:solidFill>
              <a:effectLst/>
              <a:latin typeface="Segoe UI" panose="020B0502040204020203" pitchFamily="34" charset="0"/>
              <a:ea typeface="Times New Roman" panose="02020603050405020304" pitchFamily="18" charset="0"/>
            </a:endParaRPr>
          </a:p>
          <a:p>
            <a:pPr marL="342900" lvl="0" indent="-342900">
              <a:buFont typeface="Arial" panose="020B0604020202020204" pitchFamily="34" charset="0"/>
              <a:buChar char="•"/>
              <a:tabLst>
                <a:tab pos="457200" algn="l"/>
              </a:tabLst>
            </a:pPr>
            <a:endParaRPr lang="fr-MA" dirty="0">
              <a:solidFill>
                <a:srgbClr val="374151"/>
              </a:solidFill>
              <a:latin typeface="Segoe UI" panose="020B0502040204020203" pitchFamily="34" charset="0"/>
              <a:ea typeface="Times New Roman" panose="02020603050405020304" pitchFamily="18" charset="0"/>
            </a:endParaRPr>
          </a:p>
          <a:p>
            <a:pPr marL="342900" lvl="0" indent="-342900">
              <a:buFont typeface="Arial" panose="020B0604020202020204" pitchFamily="34" charset="0"/>
              <a:buChar char="•"/>
              <a:tabLst>
                <a:tab pos="457200" algn="l"/>
              </a:tabLst>
            </a:pPr>
            <a:endParaRPr lang="fr-MA" sz="1800" dirty="0">
              <a:effectLst/>
              <a:latin typeface="Times New Roman" panose="02020603050405020304" pitchFamily="18" charset="0"/>
              <a:ea typeface="Times New Roman" panose="02020603050405020304" pitchFamily="18" charset="0"/>
            </a:endParaRPr>
          </a:p>
          <a:p>
            <a:pPr>
              <a:lnSpc>
                <a:spcPct val="107000"/>
              </a:lnSpc>
              <a:spcAft>
                <a:spcPts val="800"/>
              </a:spcAft>
            </a:pPr>
            <a:r>
              <a:rPr lang="fr-MA"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a:spcAft>
                <a:spcPts val="1500"/>
              </a:spcAft>
            </a:pPr>
            <a:endParaRPr lang="fr-MA" sz="1800" dirty="0">
              <a:effectLst/>
              <a:latin typeface="Times New Roman" panose="02020603050405020304" pitchFamily="18" charset="0"/>
              <a:ea typeface="Times New Roman" panose="02020603050405020304" pitchFamily="18" charset="0"/>
            </a:endParaRPr>
          </a:p>
        </p:txBody>
      </p:sp>
      <p:sp>
        <p:nvSpPr>
          <p:cNvPr id="15" name="Rectangle 14">
            <a:extLst>
              <a:ext uri="{FF2B5EF4-FFF2-40B4-BE49-F238E27FC236}">
                <a16:creationId xmlns:a16="http://schemas.microsoft.com/office/drawing/2014/main" id="{D2A6B3EF-E871-4548-B20E-4AE5DE468FDC}"/>
              </a:ext>
            </a:extLst>
          </p:cNvPr>
          <p:cNvSpPr/>
          <p:nvPr/>
        </p:nvSpPr>
        <p:spPr>
          <a:xfrm>
            <a:off x="8893629" y="5933636"/>
            <a:ext cx="1306285" cy="684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8" name="ZoneTexte 17">
            <a:extLst>
              <a:ext uri="{FF2B5EF4-FFF2-40B4-BE49-F238E27FC236}">
                <a16:creationId xmlns:a16="http://schemas.microsoft.com/office/drawing/2014/main" id="{BCCC8A9C-97B1-41C6-AE4F-D135873A543A}"/>
              </a:ext>
            </a:extLst>
          </p:cNvPr>
          <p:cNvSpPr txBox="1"/>
          <p:nvPr/>
        </p:nvSpPr>
        <p:spPr>
          <a:xfrm>
            <a:off x="880691" y="479386"/>
            <a:ext cx="10237366"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800" b="1" dirty="0" err="1">
                <a:solidFill>
                  <a:srgbClr val="002060"/>
                </a:solidFill>
                <a:latin typeface="Bahnschrift" panose="020B0502040204020203" pitchFamily="34" charset="0"/>
                <a:cs typeface="Arial" panose="020B0604020202020204" pitchFamily="34" charset="0"/>
              </a:rPr>
              <a:t>Rôle</a:t>
            </a:r>
            <a:r>
              <a:rPr lang="en-US" sz="2800" b="1" dirty="0">
                <a:solidFill>
                  <a:srgbClr val="002060"/>
                </a:solidFill>
                <a:latin typeface="Bahnschrift" panose="020B0502040204020203" pitchFamily="34" charset="0"/>
                <a:cs typeface="Arial" panose="020B0604020202020204" pitchFamily="34" charset="0"/>
              </a:rPr>
              <a:t> de la transition </a:t>
            </a:r>
            <a:r>
              <a:rPr lang="en-US" sz="2800" b="1" dirty="0" err="1">
                <a:solidFill>
                  <a:srgbClr val="002060"/>
                </a:solidFill>
                <a:latin typeface="Bahnschrift" panose="020B0502040204020203" pitchFamily="34" charset="0"/>
                <a:cs typeface="Arial" panose="020B0604020202020204" pitchFamily="34" charset="0"/>
              </a:rPr>
              <a:t>énergétique</a:t>
            </a:r>
            <a:r>
              <a:rPr lang="en-US" sz="2800" b="1" dirty="0">
                <a:solidFill>
                  <a:srgbClr val="002060"/>
                </a:solidFill>
                <a:latin typeface="Bahnschrift" panose="020B0502040204020203" pitchFamily="34" charset="0"/>
                <a:cs typeface="Arial" panose="020B0604020202020204" pitchFamily="34" charset="0"/>
              </a:rPr>
              <a:t> </a:t>
            </a:r>
          </a:p>
        </p:txBody>
      </p:sp>
      <p:sp>
        <p:nvSpPr>
          <p:cNvPr id="12" name="Rectangle 11">
            <a:extLst>
              <a:ext uri="{FF2B5EF4-FFF2-40B4-BE49-F238E27FC236}">
                <a16:creationId xmlns:a16="http://schemas.microsoft.com/office/drawing/2014/main" id="{A6720912-7DD6-3FC8-2661-78CFB3B2AF81}"/>
              </a:ext>
            </a:extLst>
          </p:cNvPr>
          <p:cNvSpPr/>
          <p:nvPr/>
        </p:nvSpPr>
        <p:spPr>
          <a:xfrm>
            <a:off x="0" y="6650246"/>
            <a:ext cx="12192000" cy="207754"/>
          </a:xfrm>
          <a:prstGeom prst="rect">
            <a:avLst/>
          </a:prstGeom>
          <a:solidFill>
            <a:srgbClr val="2F2B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lèche : pentagone 12">
            <a:extLst>
              <a:ext uri="{FF2B5EF4-FFF2-40B4-BE49-F238E27FC236}">
                <a16:creationId xmlns:a16="http://schemas.microsoft.com/office/drawing/2014/main" id="{AAC54BEC-1947-745D-A51B-15FBEB064429}"/>
              </a:ext>
            </a:extLst>
          </p:cNvPr>
          <p:cNvSpPr/>
          <p:nvPr/>
        </p:nvSpPr>
        <p:spPr>
          <a:xfrm>
            <a:off x="-879" y="427484"/>
            <a:ext cx="762537" cy="707886"/>
          </a:xfrm>
          <a:prstGeom prst="homePlate">
            <a:avLst/>
          </a:prstGeom>
          <a:gradFill flip="none" rotWithShape="1">
            <a:gsLst>
              <a:gs pos="0">
                <a:srgbClr val="2F2B78">
                  <a:tint val="66000"/>
                  <a:satMod val="160000"/>
                </a:srgbClr>
              </a:gs>
              <a:gs pos="50000">
                <a:srgbClr val="2F2B78">
                  <a:tint val="44500"/>
                  <a:satMod val="160000"/>
                </a:srgbClr>
              </a:gs>
              <a:gs pos="100000">
                <a:srgbClr val="2F2B78">
                  <a:tint val="23500"/>
                  <a:satMod val="160000"/>
                </a:srgb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spc="-50" dirty="0">
              <a:solidFill>
                <a:srgbClr val="E86837"/>
              </a:solidFill>
              <a:ea typeface="+mj-ea"/>
              <a:cs typeface="+mj-cs"/>
            </a:endParaRPr>
          </a:p>
        </p:txBody>
      </p:sp>
    </p:spTree>
    <p:extLst>
      <p:ext uri="{BB962C8B-B14F-4D97-AF65-F5344CB8AC3E}">
        <p14:creationId xmlns:p14="http://schemas.microsoft.com/office/powerpoint/2010/main" val="41470014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7" descr="Fond Abstrait Blanc">
            <a:extLst>
              <a:ext uri="{FF2B5EF4-FFF2-40B4-BE49-F238E27FC236}">
                <a16:creationId xmlns:a16="http://schemas.microsoft.com/office/drawing/2014/main" id="{07F76280-1E07-1A13-5B60-12CF248A96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2778793" y="-2746745"/>
            <a:ext cx="6666466" cy="12159954"/>
          </a:xfrm>
          <a:prstGeom prst="rect">
            <a:avLst/>
          </a:prstGeom>
          <a:noFill/>
          <a:extLst>
            <a:ext uri="{909E8E84-426E-40DD-AFC4-6F175D3DCCD1}">
              <a14:hiddenFill xmlns:a14="http://schemas.microsoft.com/office/drawing/2010/main">
                <a:solidFill>
                  <a:srgbClr val="FFFFFF"/>
                </a:solidFill>
              </a14:hiddenFill>
            </a:ext>
          </a:extLst>
        </p:spPr>
      </p:pic>
      <p:sp>
        <p:nvSpPr>
          <p:cNvPr id="10" name="ZoneTexte 9">
            <a:extLst>
              <a:ext uri="{FF2B5EF4-FFF2-40B4-BE49-F238E27FC236}">
                <a16:creationId xmlns:a16="http://schemas.microsoft.com/office/drawing/2014/main" id="{8B23B7F2-960F-46BE-BB48-98B5382EC82B}"/>
              </a:ext>
            </a:extLst>
          </p:cNvPr>
          <p:cNvSpPr txBox="1"/>
          <p:nvPr/>
        </p:nvSpPr>
        <p:spPr>
          <a:xfrm>
            <a:off x="380389" y="1153093"/>
            <a:ext cx="11524831" cy="4669355"/>
          </a:xfrm>
          <a:prstGeom prst="rect">
            <a:avLst/>
          </a:prstGeom>
          <a:noFill/>
        </p:spPr>
        <p:txBody>
          <a:bodyPr wrap="square" rtlCol="0">
            <a:spAutoFit/>
          </a:bodyPr>
          <a:lstStyle/>
          <a:p>
            <a:pPr>
              <a:spcBef>
                <a:spcPts val="1500"/>
              </a:spcBef>
              <a:spcAft>
                <a:spcPts val="1500"/>
              </a:spcAft>
            </a:pPr>
            <a:r>
              <a:rPr lang="fr-MA" sz="1800" dirty="0">
                <a:solidFill>
                  <a:srgbClr val="374151"/>
                </a:solidFill>
                <a:effectLst/>
                <a:latin typeface="Segoe UI" panose="020B0502040204020203" pitchFamily="34" charset="0"/>
                <a:ea typeface="Times New Roman" panose="02020603050405020304" pitchFamily="18" charset="0"/>
              </a:rPr>
              <a:t>Au Maroc, les défis de la transition énergétique sont similaires à ceux du reste du monde, mais avec des spécificités locales a savoir:</a:t>
            </a:r>
          </a:p>
          <a:p>
            <a:pPr marL="342900" lvl="0" indent="-342900">
              <a:buFont typeface="Arial" panose="020B0604020202020204" pitchFamily="34" charset="0"/>
              <a:buChar char="•"/>
              <a:tabLst>
                <a:tab pos="457200" algn="l"/>
              </a:tabLst>
            </a:pPr>
            <a:r>
              <a:rPr lang="fr-MA" sz="1800" dirty="0">
                <a:solidFill>
                  <a:srgbClr val="374151"/>
                </a:solidFill>
                <a:effectLst/>
                <a:latin typeface="Segoe UI" panose="020B0502040204020203" pitchFamily="34" charset="0"/>
                <a:ea typeface="Times New Roman" panose="02020603050405020304" pitchFamily="18" charset="0"/>
              </a:rPr>
              <a:t>Réduire la dépendance aux énergies importées :</a:t>
            </a:r>
          </a:p>
          <a:p>
            <a:pPr lvl="0">
              <a:tabLst>
                <a:tab pos="457200" algn="l"/>
              </a:tabLst>
            </a:pPr>
            <a:endParaRPr lang="fr-MA" sz="1800" dirty="0">
              <a:effectLst/>
              <a:latin typeface="Times New Roman" panose="02020603050405020304" pitchFamily="18" charset="0"/>
              <a:ea typeface="Times New Roman" panose="02020603050405020304" pitchFamily="18" charset="0"/>
            </a:endParaRPr>
          </a:p>
          <a:p>
            <a:pPr marL="342900" lvl="0" indent="-342900">
              <a:buFont typeface="Arial" panose="020B0604020202020204" pitchFamily="34" charset="0"/>
              <a:buChar char="•"/>
              <a:tabLst>
                <a:tab pos="457200" algn="l"/>
              </a:tabLst>
            </a:pPr>
            <a:r>
              <a:rPr lang="fr-MA" sz="1800" dirty="0">
                <a:solidFill>
                  <a:srgbClr val="374151"/>
                </a:solidFill>
                <a:effectLst/>
                <a:latin typeface="Segoe UI" panose="020B0502040204020203" pitchFamily="34" charset="0"/>
                <a:ea typeface="Times New Roman" panose="02020603050405020304" pitchFamily="18" charset="0"/>
              </a:rPr>
              <a:t>Promouvoir les énergies renouvelables : Le Maroc a un grand potentiel pour les énergies renouvelables</a:t>
            </a:r>
          </a:p>
          <a:p>
            <a:pPr lvl="0">
              <a:tabLst>
                <a:tab pos="457200" algn="l"/>
              </a:tabLst>
            </a:pPr>
            <a:endParaRPr lang="fr-MA" sz="1800" dirty="0">
              <a:effectLst/>
              <a:latin typeface="Times New Roman" panose="02020603050405020304" pitchFamily="18" charset="0"/>
              <a:ea typeface="Times New Roman" panose="02020603050405020304" pitchFamily="18" charset="0"/>
            </a:endParaRPr>
          </a:p>
          <a:p>
            <a:pPr marL="342900" lvl="0" indent="-342900">
              <a:buFont typeface="Arial" panose="020B0604020202020204" pitchFamily="34" charset="0"/>
              <a:buChar char="•"/>
              <a:tabLst>
                <a:tab pos="457200" algn="l"/>
              </a:tabLst>
            </a:pPr>
            <a:r>
              <a:rPr lang="fr-MA" sz="1800" dirty="0">
                <a:solidFill>
                  <a:srgbClr val="374151"/>
                </a:solidFill>
                <a:effectLst/>
                <a:latin typeface="Segoe UI" panose="020B0502040204020203" pitchFamily="34" charset="0"/>
                <a:ea typeface="Times New Roman" panose="02020603050405020304" pitchFamily="18" charset="0"/>
              </a:rPr>
              <a:t>Améliorer l'efficacité énergétique : L'amélioration de l'efficacité énergétique dans les bâtiments, les industries et les transports est essentielle pour réduire la demande énergétique du Maroc et améliorer sa sécurité énergétique.</a:t>
            </a:r>
            <a:endParaRPr lang="fr-MA" sz="1800" dirty="0">
              <a:effectLst/>
              <a:latin typeface="Times New Roman" panose="02020603050405020304" pitchFamily="18" charset="0"/>
              <a:ea typeface="Times New Roman" panose="02020603050405020304" pitchFamily="18" charset="0"/>
            </a:endParaRPr>
          </a:p>
          <a:p>
            <a:pPr algn="l">
              <a:spcBef>
                <a:spcPts val="1500"/>
              </a:spcBef>
            </a:pPr>
            <a:r>
              <a:rPr lang="fr-MA" sz="1800" dirty="0">
                <a:solidFill>
                  <a:srgbClr val="374151"/>
                </a:solidFill>
                <a:effectLst/>
                <a:latin typeface="Segoe UI" panose="020B0502040204020203" pitchFamily="34" charset="0"/>
                <a:ea typeface="Times New Roman" panose="02020603050405020304" pitchFamily="18" charset="0"/>
              </a:rPr>
              <a:t>En somme, la transition énergétique représente un défi majeur</a:t>
            </a:r>
            <a:r>
              <a:rPr lang="fr-MA" dirty="0">
                <a:solidFill>
                  <a:srgbClr val="374151"/>
                </a:solidFill>
                <a:latin typeface="Segoe UI" panose="020B0502040204020203" pitchFamily="34" charset="0"/>
                <a:ea typeface="Times New Roman" panose="02020603050405020304" pitchFamily="18" charset="0"/>
              </a:rPr>
              <a:t> pour la Maroc</a:t>
            </a:r>
            <a:r>
              <a:rPr lang="fr-MA" sz="1800" dirty="0">
                <a:solidFill>
                  <a:srgbClr val="374151"/>
                </a:solidFill>
                <a:effectLst/>
                <a:latin typeface="Segoe UI" panose="020B0502040204020203" pitchFamily="34" charset="0"/>
                <a:ea typeface="Times New Roman" panose="02020603050405020304" pitchFamily="18" charset="0"/>
              </a:rPr>
              <a:t>. </a:t>
            </a:r>
          </a:p>
          <a:p>
            <a:pPr algn="l">
              <a:spcBef>
                <a:spcPts val="1500"/>
              </a:spcBef>
            </a:pPr>
            <a:r>
              <a:rPr lang="fr-MA" sz="1800" dirty="0">
                <a:solidFill>
                  <a:srgbClr val="374151"/>
                </a:solidFill>
                <a:effectLst/>
                <a:latin typeface="Segoe UI" panose="020B0502040204020203" pitchFamily="34" charset="0"/>
                <a:ea typeface="Times New Roman" panose="02020603050405020304" pitchFamily="18" charset="0"/>
              </a:rPr>
              <a:t>Le gouvernement, les entreprises et les citoyens doivent travailler ensemble pour relever ces défis et assurer un avenir énergétique durable pour tous.</a:t>
            </a:r>
            <a:endParaRPr lang="fr-MA" sz="1800" dirty="0">
              <a:effectLst/>
              <a:latin typeface="Times New Roman" panose="02020603050405020304" pitchFamily="18" charset="0"/>
              <a:ea typeface="Times New Roman" panose="02020603050405020304" pitchFamily="18" charset="0"/>
            </a:endParaRPr>
          </a:p>
          <a:p>
            <a:pPr>
              <a:lnSpc>
                <a:spcPct val="107000"/>
              </a:lnSpc>
              <a:spcAft>
                <a:spcPts val="800"/>
              </a:spcAft>
            </a:pPr>
            <a:r>
              <a:rPr lang="fr-MA"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a:spcAft>
                <a:spcPts val="1500"/>
              </a:spcAft>
            </a:pPr>
            <a:endParaRPr lang="fr-MA" sz="1800" dirty="0">
              <a:effectLst/>
              <a:latin typeface="Times New Roman" panose="02020603050405020304" pitchFamily="18" charset="0"/>
              <a:ea typeface="Times New Roman" panose="02020603050405020304" pitchFamily="18" charset="0"/>
            </a:endParaRPr>
          </a:p>
        </p:txBody>
      </p:sp>
      <p:sp>
        <p:nvSpPr>
          <p:cNvPr id="15" name="Rectangle 14">
            <a:extLst>
              <a:ext uri="{FF2B5EF4-FFF2-40B4-BE49-F238E27FC236}">
                <a16:creationId xmlns:a16="http://schemas.microsoft.com/office/drawing/2014/main" id="{D2A6B3EF-E871-4548-B20E-4AE5DE468FDC}"/>
              </a:ext>
            </a:extLst>
          </p:cNvPr>
          <p:cNvSpPr/>
          <p:nvPr/>
        </p:nvSpPr>
        <p:spPr>
          <a:xfrm>
            <a:off x="8893629" y="5933636"/>
            <a:ext cx="1306285" cy="684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8" name="ZoneTexte 17">
            <a:extLst>
              <a:ext uri="{FF2B5EF4-FFF2-40B4-BE49-F238E27FC236}">
                <a16:creationId xmlns:a16="http://schemas.microsoft.com/office/drawing/2014/main" id="{BCCC8A9C-97B1-41C6-AE4F-D135873A543A}"/>
              </a:ext>
            </a:extLst>
          </p:cNvPr>
          <p:cNvSpPr txBox="1"/>
          <p:nvPr/>
        </p:nvSpPr>
        <p:spPr>
          <a:xfrm>
            <a:off x="880691" y="479386"/>
            <a:ext cx="10237366"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800" b="1" dirty="0">
                <a:solidFill>
                  <a:srgbClr val="002060"/>
                </a:solidFill>
                <a:latin typeface="Bahnschrift" panose="020B0502040204020203" pitchFamily="34" charset="0"/>
                <a:cs typeface="Arial" panose="020B0604020202020204" pitchFamily="34" charset="0"/>
              </a:rPr>
              <a:t>Les </a:t>
            </a:r>
            <a:r>
              <a:rPr lang="en-US" sz="2800" b="1" dirty="0" err="1">
                <a:solidFill>
                  <a:srgbClr val="002060"/>
                </a:solidFill>
                <a:latin typeface="Bahnschrift" panose="020B0502040204020203" pitchFamily="34" charset="0"/>
                <a:cs typeface="Arial" panose="020B0604020202020204" pitchFamily="34" charset="0"/>
              </a:rPr>
              <a:t>défis</a:t>
            </a:r>
            <a:r>
              <a:rPr lang="en-US" sz="2800" b="1" dirty="0">
                <a:solidFill>
                  <a:srgbClr val="002060"/>
                </a:solidFill>
                <a:latin typeface="Bahnschrift" panose="020B0502040204020203" pitchFamily="34" charset="0"/>
                <a:cs typeface="Arial" panose="020B0604020202020204" pitchFamily="34" charset="0"/>
              </a:rPr>
              <a:t> de la transition </a:t>
            </a:r>
            <a:r>
              <a:rPr lang="en-US" sz="2800" b="1" dirty="0" err="1">
                <a:solidFill>
                  <a:srgbClr val="002060"/>
                </a:solidFill>
                <a:latin typeface="Bahnschrift" panose="020B0502040204020203" pitchFamily="34" charset="0"/>
                <a:cs typeface="Arial" panose="020B0604020202020204" pitchFamily="34" charset="0"/>
              </a:rPr>
              <a:t>énergétique</a:t>
            </a:r>
            <a:r>
              <a:rPr lang="en-US" sz="2800" b="1" dirty="0">
                <a:solidFill>
                  <a:srgbClr val="002060"/>
                </a:solidFill>
                <a:latin typeface="Bahnschrift" panose="020B0502040204020203" pitchFamily="34" charset="0"/>
                <a:cs typeface="Arial" panose="020B0604020202020204" pitchFamily="34" charset="0"/>
              </a:rPr>
              <a:t> </a:t>
            </a:r>
          </a:p>
        </p:txBody>
      </p:sp>
      <p:sp>
        <p:nvSpPr>
          <p:cNvPr id="12" name="Rectangle 11">
            <a:extLst>
              <a:ext uri="{FF2B5EF4-FFF2-40B4-BE49-F238E27FC236}">
                <a16:creationId xmlns:a16="http://schemas.microsoft.com/office/drawing/2014/main" id="{A6720912-7DD6-3FC8-2661-78CFB3B2AF81}"/>
              </a:ext>
            </a:extLst>
          </p:cNvPr>
          <p:cNvSpPr/>
          <p:nvPr/>
        </p:nvSpPr>
        <p:spPr>
          <a:xfrm>
            <a:off x="0" y="6650246"/>
            <a:ext cx="12192000" cy="207754"/>
          </a:xfrm>
          <a:prstGeom prst="rect">
            <a:avLst/>
          </a:prstGeom>
          <a:solidFill>
            <a:srgbClr val="2F2B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lèche : pentagone 12">
            <a:extLst>
              <a:ext uri="{FF2B5EF4-FFF2-40B4-BE49-F238E27FC236}">
                <a16:creationId xmlns:a16="http://schemas.microsoft.com/office/drawing/2014/main" id="{AAC54BEC-1947-745D-A51B-15FBEB064429}"/>
              </a:ext>
            </a:extLst>
          </p:cNvPr>
          <p:cNvSpPr/>
          <p:nvPr/>
        </p:nvSpPr>
        <p:spPr>
          <a:xfrm>
            <a:off x="-879" y="427484"/>
            <a:ext cx="762537" cy="707886"/>
          </a:xfrm>
          <a:prstGeom prst="homePlate">
            <a:avLst/>
          </a:prstGeom>
          <a:gradFill flip="none" rotWithShape="1">
            <a:gsLst>
              <a:gs pos="0">
                <a:srgbClr val="2F2B78">
                  <a:tint val="66000"/>
                  <a:satMod val="160000"/>
                </a:srgbClr>
              </a:gs>
              <a:gs pos="50000">
                <a:srgbClr val="2F2B78">
                  <a:tint val="44500"/>
                  <a:satMod val="160000"/>
                </a:srgbClr>
              </a:gs>
              <a:gs pos="100000">
                <a:srgbClr val="2F2B78">
                  <a:tint val="23500"/>
                  <a:satMod val="160000"/>
                </a:srgb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spc="-50" dirty="0">
              <a:solidFill>
                <a:srgbClr val="E86837"/>
              </a:solidFill>
              <a:ea typeface="+mj-ea"/>
              <a:cs typeface="+mj-cs"/>
            </a:endParaRPr>
          </a:p>
        </p:txBody>
      </p:sp>
    </p:spTree>
    <p:extLst>
      <p:ext uri="{BB962C8B-B14F-4D97-AF65-F5344CB8AC3E}">
        <p14:creationId xmlns:p14="http://schemas.microsoft.com/office/powerpoint/2010/main" val="12761124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7" descr="Fond Abstrait Blanc">
            <a:extLst>
              <a:ext uri="{FF2B5EF4-FFF2-40B4-BE49-F238E27FC236}">
                <a16:creationId xmlns:a16="http://schemas.microsoft.com/office/drawing/2014/main" id="{FF9F0305-4F23-A701-59B9-8E5324162A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7325468" y="1970930"/>
            <a:ext cx="6858003" cy="2916136"/>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 3">
            <a:extLst>
              <a:ext uri="{FF2B5EF4-FFF2-40B4-BE49-F238E27FC236}">
                <a16:creationId xmlns:a16="http://schemas.microsoft.com/office/drawing/2014/main" id="{02C4D7E8-5228-B47D-5DFD-B0F646007CA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4002" t="85287" r="1577" b="3492"/>
          <a:stretch/>
        </p:blipFill>
        <p:spPr>
          <a:xfrm>
            <a:off x="10239377" y="5848977"/>
            <a:ext cx="1757362" cy="769536"/>
          </a:xfrm>
          <a:prstGeom prst="rect">
            <a:avLst/>
          </a:prstGeom>
        </p:spPr>
      </p:pic>
      <p:sp>
        <p:nvSpPr>
          <p:cNvPr id="9" name="Rectangle 8">
            <a:extLst>
              <a:ext uri="{FF2B5EF4-FFF2-40B4-BE49-F238E27FC236}">
                <a16:creationId xmlns:a16="http://schemas.microsoft.com/office/drawing/2014/main" id="{24BFCEE6-B554-56C8-40DE-AAE44E3B9A0A}"/>
              </a:ext>
            </a:extLst>
          </p:cNvPr>
          <p:cNvSpPr/>
          <p:nvPr/>
        </p:nvSpPr>
        <p:spPr>
          <a:xfrm>
            <a:off x="0" y="6650246"/>
            <a:ext cx="12192000" cy="207754"/>
          </a:xfrm>
          <a:prstGeom prst="rect">
            <a:avLst/>
          </a:prstGeom>
          <a:solidFill>
            <a:srgbClr val="2F2B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lèche : pentagone 9">
            <a:extLst>
              <a:ext uri="{FF2B5EF4-FFF2-40B4-BE49-F238E27FC236}">
                <a16:creationId xmlns:a16="http://schemas.microsoft.com/office/drawing/2014/main" id="{D13BA875-79CF-2BF0-CC73-0D5D281106FA}"/>
              </a:ext>
            </a:extLst>
          </p:cNvPr>
          <p:cNvSpPr/>
          <p:nvPr/>
        </p:nvSpPr>
        <p:spPr>
          <a:xfrm>
            <a:off x="-879" y="427484"/>
            <a:ext cx="762537" cy="707886"/>
          </a:xfrm>
          <a:prstGeom prst="homePlate">
            <a:avLst/>
          </a:prstGeom>
          <a:gradFill flip="none" rotWithShape="1">
            <a:gsLst>
              <a:gs pos="0">
                <a:srgbClr val="2F2B78">
                  <a:tint val="66000"/>
                  <a:satMod val="160000"/>
                </a:srgbClr>
              </a:gs>
              <a:gs pos="50000">
                <a:srgbClr val="2F2B78">
                  <a:tint val="44500"/>
                  <a:satMod val="160000"/>
                </a:srgbClr>
              </a:gs>
              <a:gs pos="100000">
                <a:srgbClr val="2F2B78">
                  <a:tint val="23500"/>
                  <a:satMod val="160000"/>
                </a:srgb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spc="-50" dirty="0">
              <a:solidFill>
                <a:srgbClr val="E86837"/>
              </a:solidFill>
              <a:ea typeface="+mj-ea"/>
              <a:cs typeface="+mj-cs"/>
            </a:endParaRPr>
          </a:p>
        </p:txBody>
      </p:sp>
      <p:pic>
        <p:nvPicPr>
          <p:cNvPr id="5" name="Image 4">
            <a:extLst>
              <a:ext uri="{FF2B5EF4-FFF2-40B4-BE49-F238E27FC236}">
                <a16:creationId xmlns:a16="http://schemas.microsoft.com/office/drawing/2014/main" id="{C9B4C476-AB64-1787-6890-015AB5E9F6AF}"/>
              </a:ext>
            </a:extLst>
          </p:cNvPr>
          <p:cNvPicPr>
            <a:picLocks noChangeAspect="1"/>
          </p:cNvPicPr>
          <p:nvPr/>
        </p:nvPicPr>
        <p:blipFill rotWithShape="1">
          <a:blip r:embed="rId5">
            <a:extLst>
              <a:ext uri="{28A0092B-C50C-407E-A947-70E740481C1C}">
                <a14:useLocalDpi xmlns:a14="http://schemas.microsoft.com/office/drawing/2010/main" val="0"/>
              </a:ext>
            </a:extLst>
          </a:blip>
          <a:srcRect l="31612" t="18059" r="12184" b="11898"/>
          <a:stretch/>
        </p:blipFill>
        <p:spPr>
          <a:xfrm>
            <a:off x="7080791" y="1863020"/>
            <a:ext cx="5049904" cy="3540052"/>
          </a:xfrm>
          <a:prstGeom prst="rect">
            <a:avLst/>
          </a:prstGeom>
        </p:spPr>
      </p:pic>
      <p:pic>
        <p:nvPicPr>
          <p:cNvPr id="7" name="Image 6">
            <a:extLst>
              <a:ext uri="{FF2B5EF4-FFF2-40B4-BE49-F238E27FC236}">
                <a16:creationId xmlns:a16="http://schemas.microsoft.com/office/drawing/2014/main" id="{4CE7A818-3FFD-B40B-516A-51A92D3DB780}"/>
              </a:ext>
            </a:extLst>
          </p:cNvPr>
          <p:cNvPicPr>
            <a:picLocks noChangeAspect="1"/>
          </p:cNvPicPr>
          <p:nvPr/>
        </p:nvPicPr>
        <p:blipFill rotWithShape="1">
          <a:blip r:embed="rId6">
            <a:extLst>
              <a:ext uri="{28A0092B-C50C-407E-A947-70E740481C1C}">
                <a14:useLocalDpi xmlns:a14="http://schemas.microsoft.com/office/drawing/2010/main" val="0"/>
              </a:ext>
            </a:extLst>
          </a:blip>
          <a:srcRect l="32848" t="15359" r="26994" b="7342"/>
          <a:stretch/>
        </p:blipFill>
        <p:spPr>
          <a:xfrm>
            <a:off x="485919" y="2777127"/>
            <a:ext cx="3557614" cy="3851980"/>
          </a:xfrm>
          <a:prstGeom prst="rect">
            <a:avLst/>
          </a:prstGeom>
        </p:spPr>
      </p:pic>
      <p:sp>
        <p:nvSpPr>
          <p:cNvPr id="13" name="ZoneTexte 12">
            <a:extLst>
              <a:ext uri="{FF2B5EF4-FFF2-40B4-BE49-F238E27FC236}">
                <a16:creationId xmlns:a16="http://schemas.microsoft.com/office/drawing/2014/main" id="{2533E142-ED35-B83F-F218-35795C83CD8C}"/>
              </a:ext>
            </a:extLst>
          </p:cNvPr>
          <p:cNvSpPr txBox="1"/>
          <p:nvPr/>
        </p:nvSpPr>
        <p:spPr>
          <a:xfrm>
            <a:off x="862127" y="491652"/>
            <a:ext cx="10237366"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800" b="1" dirty="0">
                <a:solidFill>
                  <a:srgbClr val="002060"/>
                </a:solidFill>
                <a:latin typeface="Bahnschrift" panose="020B0502040204020203" pitchFamily="34" charset="0"/>
                <a:cs typeface="Arial" panose="020B0604020202020204" pitchFamily="34" charset="0"/>
              </a:rPr>
              <a:t>Aperçu sur le secteur </a:t>
            </a:r>
            <a:r>
              <a:rPr lang="en-US" sz="2800" b="1" dirty="0" err="1">
                <a:solidFill>
                  <a:srgbClr val="002060"/>
                </a:solidFill>
                <a:latin typeface="Bahnschrift" panose="020B0502040204020203" pitchFamily="34" charset="0"/>
                <a:cs typeface="Arial" panose="020B0604020202020204" pitchFamily="34" charset="0"/>
              </a:rPr>
              <a:t>électrique</a:t>
            </a:r>
            <a:r>
              <a:rPr lang="en-US" sz="2800" b="1" dirty="0">
                <a:solidFill>
                  <a:srgbClr val="002060"/>
                </a:solidFill>
                <a:latin typeface="Bahnschrift" panose="020B0502040204020203" pitchFamily="34" charset="0"/>
                <a:cs typeface="Arial" panose="020B0604020202020204" pitchFamily="34" charset="0"/>
              </a:rPr>
              <a:t> national (chiffres 2022)</a:t>
            </a:r>
          </a:p>
        </p:txBody>
      </p:sp>
      <p:pic>
        <p:nvPicPr>
          <p:cNvPr id="18" name="Image 17">
            <a:extLst>
              <a:ext uri="{FF2B5EF4-FFF2-40B4-BE49-F238E27FC236}">
                <a16:creationId xmlns:a16="http://schemas.microsoft.com/office/drawing/2014/main" id="{58DEE772-7EB4-6BB9-566A-E1904FDFE95E}"/>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7969" t="24723" r="31094" b="16666"/>
          <a:stretch/>
        </p:blipFill>
        <p:spPr>
          <a:xfrm>
            <a:off x="5082900" y="1642617"/>
            <a:ext cx="1965074" cy="2094094"/>
          </a:xfrm>
          <a:prstGeom prst="rect">
            <a:avLst/>
          </a:prstGeom>
        </p:spPr>
      </p:pic>
      <p:sp>
        <p:nvSpPr>
          <p:cNvPr id="20" name="Rectangle 19">
            <a:extLst>
              <a:ext uri="{FF2B5EF4-FFF2-40B4-BE49-F238E27FC236}">
                <a16:creationId xmlns:a16="http://schemas.microsoft.com/office/drawing/2014/main" id="{5407A823-F395-49EE-DFDD-222DC5FA0CE7}"/>
              </a:ext>
            </a:extLst>
          </p:cNvPr>
          <p:cNvSpPr/>
          <p:nvPr/>
        </p:nvSpPr>
        <p:spPr>
          <a:xfrm>
            <a:off x="7128830" y="1811147"/>
            <a:ext cx="4755610" cy="5966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err="1">
                <a:ln>
                  <a:noFill/>
                </a:ln>
                <a:solidFill>
                  <a:prstClr val="black"/>
                </a:solidFill>
                <a:effectLst/>
                <a:uLnTx/>
                <a:uFillTx/>
                <a:latin typeface="Bahnschrift" panose="020B0502040204020203" pitchFamily="34" charset="0"/>
                <a:ea typeface="+mn-ea"/>
                <a:cs typeface="+mn-cs"/>
              </a:rPr>
              <a:t>Capacité</a:t>
            </a:r>
            <a:r>
              <a:rPr kumimoji="0" lang="en-US" sz="1600" b="1" i="0" u="none" strike="noStrike" kern="1200" cap="none" spc="0" normalizeH="0" baseline="0" noProof="0" dirty="0">
                <a:ln>
                  <a:noFill/>
                </a:ln>
                <a:solidFill>
                  <a:prstClr val="black"/>
                </a:solidFill>
                <a:effectLst/>
                <a:uLnTx/>
                <a:uFillTx/>
                <a:latin typeface="Bahnschrift" panose="020B0502040204020203" pitchFamily="34" charset="0"/>
                <a:ea typeface="+mn-ea"/>
                <a:cs typeface="+mn-cs"/>
              </a:rPr>
              <a:t> </a:t>
            </a:r>
            <a:r>
              <a:rPr kumimoji="0" lang="en-US" sz="1600" b="1" i="0" u="none" strike="noStrike" kern="1200" cap="none" spc="0" normalizeH="0" baseline="0" noProof="0" dirty="0" err="1">
                <a:ln>
                  <a:noFill/>
                </a:ln>
                <a:solidFill>
                  <a:prstClr val="black"/>
                </a:solidFill>
                <a:effectLst/>
                <a:uLnTx/>
                <a:uFillTx/>
                <a:latin typeface="Bahnschrift" panose="020B0502040204020203" pitchFamily="34" charset="0"/>
                <a:ea typeface="+mn-ea"/>
                <a:cs typeface="+mn-cs"/>
              </a:rPr>
              <a:t>installée</a:t>
            </a:r>
            <a:r>
              <a:rPr kumimoji="0" lang="en-US" sz="1600" b="1" i="0" u="none" strike="noStrike" kern="1200" cap="none" spc="0" normalizeH="0" baseline="0" noProof="0" dirty="0">
                <a:ln>
                  <a:noFill/>
                </a:ln>
                <a:solidFill>
                  <a:prstClr val="black"/>
                </a:solidFill>
                <a:effectLst/>
                <a:uLnTx/>
                <a:uFillTx/>
                <a:latin typeface="Bahnschrift" panose="020B0502040204020203" pitchFamily="34" charset="0"/>
                <a:ea typeface="+mn-ea"/>
                <a:cs typeface="+mn-cs"/>
              </a:rPr>
              <a:t> ( 2022) </a:t>
            </a:r>
          </a:p>
        </p:txBody>
      </p:sp>
      <p:sp>
        <p:nvSpPr>
          <p:cNvPr id="25" name="Rectangle 24">
            <a:extLst>
              <a:ext uri="{FF2B5EF4-FFF2-40B4-BE49-F238E27FC236}">
                <a16:creationId xmlns:a16="http://schemas.microsoft.com/office/drawing/2014/main" id="{37EF1E2E-0A57-0BFB-44A4-A93E860ED740}"/>
              </a:ext>
            </a:extLst>
          </p:cNvPr>
          <p:cNvSpPr/>
          <p:nvPr/>
        </p:nvSpPr>
        <p:spPr>
          <a:xfrm>
            <a:off x="717550" y="5756903"/>
            <a:ext cx="596723" cy="1841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prstClr val="black"/>
                </a:solidFill>
                <a:effectLst/>
                <a:uLnTx/>
                <a:uFillTx/>
                <a:latin typeface="Bahnschrift" panose="020B0502040204020203" pitchFamily="34" charset="0"/>
                <a:ea typeface="+mn-ea"/>
                <a:cs typeface="+mn-cs"/>
              </a:rPr>
              <a:t>Solair</a:t>
            </a:r>
            <a:endParaRPr kumimoji="0" lang="en-US" sz="1200" b="0" i="0" u="none" strike="noStrike" kern="1200" cap="none" spc="0" normalizeH="0" baseline="0" noProof="0" dirty="0">
              <a:ln>
                <a:noFill/>
              </a:ln>
              <a:solidFill>
                <a:prstClr val="black"/>
              </a:solidFill>
              <a:effectLst/>
              <a:uLnTx/>
              <a:uFillTx/>
              <a:latin typeface="Bahnschrift" panose="020B0502040204020203" pitchFamily="34" charset="0"/>
              <a:ea typeface="+mn-ea"/>
              <a:cs typeface="+mn-cs"/>
            </a:endParaRPr>
          </a:p>
        </p:txBody>
      </p:sp>
      <p:sp>
        <p:nvSpPr>
          <p:cNvPr id="26" name="Rectangle 25">
            <a:extLst>
              <a:ext uri="{FF2B5EF4-FFF2-40B4-BE49-F238E27FC236}">
                <a16:creationId xmlns:a16="http://schemas.microsoft.com/office/drawing/2014/main" id="{C2F74535-DEE4-84DE-B116-108167EBE6A7}"/>
              </a:ext>
            </a:extLst>
          </p:cNvPr>
          <p:cNvSpPr/>
          <p:nvPr/>
        </p:nvSpPr>
        <p:spPr>
          <a:xfrm>
            <a:off x="730073" y="6049596"/>
            <a:ext cx="596723" cy="1841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prstClr val="black"/>
                </a:solidFill>
                <a:effectLst/>
                <a:uLnTx/>
                <a:uFillTx/>
                <a:latin typeface="Bahnschrift" panose="020B0502040204020203" pitchFamily="34" charset="0"/>
                <a:ea typeface="+mn-ea"/>
                <a:cs typeface="+mn-cs"/>
              </a:rPr>
              <a:t>Charbon</a:t>
            </a:r>
            <a:endParaRPr kumimoji="0" lang="en-US" sz="1200" b="0" i="0" u="none" strike="noStrike" kern="1200" cap="none" spc="0" normalizeH="0" baseline="0" noProof="0" dirty="0">
              <a:ln>
                <a:noFill/>
              </a:ln>
              <a:solidFill>
                <a:prstClr val="black"/>
              </a:solidFill>
              <a:effectLst/>
              <a:uLnTx/>
              <a:uFillTx/>
              <a:latin typeface="Bahnschrift" panose="020B0502040204020203" pitchFamily="34" charset="0"/>
              <a:ea typeface="+mn-ea"/>
              <a:cs typeface="+mn-cs"/>
            </a:endParaRPr>
          </a:p>
        </p:txBody>
      </p:sp>
      <p:sp>
        <p:nvSpPr>
          <p:cNvPr id="27" name="Rectangle 26">
            <a:extLst>
              <a:ext uri="{FF2B5EF4-FFF2-40B4-BE49-F238E27FC236}">
                <a16:creationId xmlns:a16="http://schemas.microsoft.com/office/drawing/2014/main" id="{77BAFE6C-D73F-83C0-E71E-27320B3210BD}"/>
              </a:ext>
            </a:extLst>
          </p:cNvPr>
          <p:cNvSpPr/>
          <p:nvPr/>
        </p:nvSpPr>
        <p:spPr>
          <a:xfrm>
            <a:off x="717550" y="6363616"/>
            <a:ext cx="596723" cy="1841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Bahnschrift" panose="020B0502040204020203" pitchFamily="34" charset="0"/>
                <a:ea typeface="+mn-ea"/>
                <a:cs typeface="+mn-cs"/>
              </a:rPr>
              <a:t>RE</a:t>
            </a:r>
          </a:p>
        </p:txBody>
      </p:sp>
      <p:sp>
        <p:nvSpPr>
          <p:cNvPr id="28" name="Rectangle 27">
            <a:extLst>
              <a:ext uri="{FF2B5EF4-FFF2-40B4-BE49-F238E27FC236}">
                <a16:creationId xmlns:a16="http://schemas.microsoft.com/office/drawing/2014/main" id="{DE4DF7E7-2EFE-226E-CCE4-340D94FEDBA0}"/>
              </a:ext>
            </a:extLst>
          </p:cNvPr>
          <p:cNvSpPr/>
          <p:nvPr/>
        </p:nvSpPr>
        <p:spPr>
          <a:xfrm>
            <a:off x="1612539" y="5753361"/>
            <a:ext cx="596723" cy="1841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prstClr val="black"/>
                </a:solidFill>
                <a:effectLst/>
                <a:uLnTx/>
                <a:uFillTx/>
                <a:latin typeface="Bahnschrift" panose="020B0502040204020203" pitchFamily="34" charset="0"/>
                <a:ea typeface="+mn-ea"/>
                <a:cs typeface="+mn-cs"/>
              </a:rPr>
              <a:t>Eolien</a:t>
            </a:r>
            <a:endParaRPr kumimoji="0" lang="en-US" sz="1200" b="0" i="0" u="none" strike="noStrike" kern="1200" cap="none" spc="0" normalizeH="0" baseline="0" noProof="0" dirty="0">
              <a:ln>
                <a:noFill/>
              </a:ln>
              <a:solidFill>
                <a:prstClr val="black"/>
              </a:solidFill>
              <a:effectLst/>
              <a:uLnTx/>
              <a:uFillTx/>
              <a:latin typeface="Bahnschrift" panose="020B0502040204020203" pitchFamily="34" charset="0"/>
              <a:ea typeface="+mn-ea"/>
              <a:cs typeface="+mn-cs"/>
            </a:endParaRPr>
          </a:p>
        </p:txBody>
      </p:sp>
      <p:sp>
        <p:nvSpPr>
          <p:cNvPr id="29" name="Rectangle 28">
            <a:extLst>
              <a:ext uri="{FF2B5EF4-FFF2-40B4-BE49-F238E27FC236}">
                <a16:creationId xmlns:a16="http://schemas.microsoft.com/office/drawing/2014/main" id="{488DCF6B-E647-B851-3F09-AC75C4EFDFEA}"/>
              </a:ext>
            </a:extLst>
          </p:cNvPr>
          <p:cNvSpPr/>
          <p:nvPr/>
        </p:nvSpPr>
        <p:spPr>
          <a:xfrm>
            <a:off x="1605835" y="6053399"/>
            <a:ext cx="1131015" cy="1841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Bahnschrift" panose="020B0502040204020203" pitchFamily="34" charset="0"/>
                <a:ea typeface="+mn-ea"/>
                <a:cs typeface="+mn-cs"/>
              </a:rPr>
              <a:t>Fuel &amp; diesel</a:t>
            </a:r>
          </a:p>
        </p:txBody>
      </p:sp>
      <p:sp>
        <p:nvSpPr>
          <p:cNvPr id="30" name="Rectangle 29">
            <a:extLst>
              <a:ext uri="{FF2B5EF4-FFF2-40B4-BE49-F238E27FC236}">
                <a16:creationId xmlns:a16="http://schemas.microsoft.com/office/drawing/2014/main" id="{DC4AA05D-48EF-3B49-8DA2-694139927614}"/>
              </a:ext>
            </a:extLst>
          </p:cNvPr>
          <p:cNvSpPr/>
          <p:nvPr/>
        </p:nvSpPr>
        <p:spPr>
          <a:xfrm>
            <a:off x="1593312" y="6367419"/>
            <a:ext cx="596723" cy="1841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Bahnschrift" panose="020B0502040204020203" pitchFamily="34" charset="0"/>
                <a:ea typeface="+mn-ea"/>
                <a:cs typeface="+mn-cs"/>
              </a:rPr>
              <a:t>Gas</a:t>
            </a:r>
          </a:p>
        </p:txBody>
      </p:sp>
      <p:sp>
        <p:nvSpPr>
          <p:cNvPr id="31" name="Rectangle 30">
            <a:extLst>
              <a:ext uri="{FF2B5EF4-FFF2-40B4-BE49-F238E27FC236}">
                <a16:creationId xmlns:a16="http://schemas.microsoft.com/office/drawing/2014/main" id="{7A4BC31F-7251-0201-5552-C6F8854A7ADD}"/>
              </a:ext>
            </a:extLst>
          </p:cNvPr>
          <p:cNvSpPr/>
          <p:nvPr/>
        </p:nvSpPr>
        <p:spPr>
          <a:xfrm>
            <a:off x="2469074" y="5749558"/>
            <a:ext cx="1023065" cy="1841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prstClr val="black"/>
                </a:solidFill>
                <a:effectLst/>
                <a:uLnTx/>
                <a:uFillTx/>
                <a:latin typeface="Bahnschrift" panose="020B0502040204020203" pitchFamily="34" charset="0"/>
                <a:ea typeface="+mn-ea"/>
                <a:cs typeface="+mn-cs"/>
              </a:rPr>
              <a:t>Hydraulique</a:t>
            </a:r>
            <a:endParaRPr kumimoji="0" lang="en-US" sz="1200" b="0" i="0" u="none" strike="noStrike" kern="1200" cap="none" spc="0" normalizeH="0" baseline="0" noProof="0" dirty="0">
              <a:ln>
                <a:noFill/>
              </a:ln>
              <a:solidFill>
                <a:prstClr val="black"/>
              </a:solidFill>
              <a:effectLst/>
              <a:uLnTx/>
              <a:uFillTx/>
              <a:latin typeface="Bahnschrift" panose="020B0502040204020203" pitchFamily="34" charset="0"/>
              <a:ea typeface="+mn-ea"/>
              <a:cs typeface="+mn-cs"/>
            </a:endParaRPr>
          </a:p>
        </p:txBody>
      </p:sp>
      <p:sp>
        <p:nvSpPr>
          <p:cNvPr id="32" name="Rectangle 31">
            <a:extLst>
              <a:ext uri="{FF2B5EF4-FFF2-40B4-BE49-F238E27FC236}">
                <a16:creationId xmlns:a16="http://schemas.microsoft.com/office/drawing/2014/main" id="{2A817950-43F5-5EA0-C647-6B0CD84EA552}"/>
              </a:ext>
            </a:extLst>
          </p:cNvPr>
          <p:cNvSpPr/>
          <p:nvPr/>
        </p:nvSpPr>
        <p:spPr>
          <a:xfrm>
            <a:off x="4816491" y="3204682"/>
            <a:ext cx="2469341" cy="2077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err="1">
                <a:ln>
                  <a:noFill/>
                </a:ln>
                <a:solidFill>
                  <a:prstClr val="black"/>
                </a:solidFill>
                <a:effectLst/>
                <a:uLnTx/>
                <a:uFillTx/>
                <a:latin typeface="Bahnschrift" panose="020B0502040204020203" pitchFamily="34" charset="0"/>
                <a:ea typeface="+mn-ea"/>
                <a:cs typeface="+mn-cs"/>
              </a:rPr>
              <a:t>Capacité</a:t>
            </a:r>
            <a:r>
              <a:rPr kumimoji="0" lang="en-US" sz="1400" b="1" i="0" u="none" strike="noStrike" kern="1200" cap="none" spc="0" normalizeH="0" baseline="0" noProof="0" dirty="0">
                <a:ln>
                  <a:noFill/>
                </a:ln>
                <a:solidFill>
                  <a:prstClr val="black"/>
                </a:solidFill>
                <a:effectLst/>
                <a:uLnTx/>
                <a:uFillTx/>
                <a:latin typeface="Bahnschrift" panose="020B0502040204020203" pitchFamily="34" charset="0"/>
                <a:ea typeface="+mn-ea"/>
                <a:cs typeface="+mn-cs"/>
              </a:rPr>
              <a:t> </a:t>
            </a:r>
            <a:r>
              <a:rPr kumimoji="0" lang="en-US" sz="1400" b="1" i="0" u="none" strike="noStrike" kern="1200" cap="none" spc="0" normalizeH="0" baseline="0" noProof="0" dirty="0" err="1">
                <a:ln>
                  <a:noFill/>
                </a:ln>
                <a:solidFill>
                  <a:prstClr val="black"/>
                </a:solidFill>
                <a:effectLst/>
                <a:uLnTx/>
                <a:uFillTx/>
                <a:latin typeface="Bahnschrift" panose="020B0502040204020203" pitchFamily="34" charset="0"/>
                <a:ea typeface="+mn-ea"/>
                <a:cs typeface="+mn-cs"/>
              </a:rPr>
              <a:t>installée</a:t>
            </a:r>
            <a:r>
              <a:rPr kumimoji="0" lang="en-US" sz="1400" b="1" i="0" u="none" strike="noStrike" kern="1200" cap="none" spc="0" normalizeH="0" baseline="0" noProof="0" dirty="0">
                <a:ln>
                  <a:noFill/>
                </a:ln>
                <a:solidFill>
                  <a:prstClr val="black"/>
                </a:solidFill>
                <a:effectLst/>
                <a:uLnTx/>
                <a:uFillTx/>
                <a:latin typeface="Bahnschrift" panose="020B0502040204020203" pitchFamily="34" charset="0"/>
                <a:ea typeface="+mn-ea"/>
                <a:cs typeface="+mn-cs"/>
              </a:rPr>
              <a:t> </a:t>
            </a:r>
            <a:r>
              <a:rPr kumimoji="0" lang="en-US" sz="1400" b="1" i="0" u="none" strike="noStrike" kern="1200" cap="none" spc="0" normalizeH="0" baseline="0" noProof="0" dirty="0" err="1">
                <a:ln>
                  <a:noFill/>
                </a:ln>
                <a:solidFill>
                  <a:prstClr val="black"/>
                </a:solidFill>
                <a:effectLst/>
                <a:uLnTx/>
                <a:uFillTx/>
                <a:latin typeface="Bahnschrift" panose="020B0502040204020203" pitchFamily="34" charset="0"/>
                <a:ea typeface="+mn-ea"/>
                <a:cs typeface="+mn-cs"/>
              </a:rPr>
              <a:t>en</a:t>
            </a:r>
            <a:r>
              <a:rPr kumimoji="0" lang="en-US" sz="1400" b="1" i="0" u="none" strike="noStrike" kern="1200" cap="none" spc="0" normalizeH="0" baseline="0" noProof="0" dirty="0">
                <a:ln>
                  <a:noFill/>
                </a:ln>
                <a:solidFill>
                  <a:prstClr val="black"/>
                </a:solidFill>
                <a:effectLst/>
                <a:uLnTx/>
                <a:uFillTx/>
                <a:latin typeface="Bahnschrift" panose="020B0502040204020203" pitchFamily="34" charset="0"/>
                <a:ea typeface="+mn-ea"/>
                <a:cs typeface="+mn-cs"/>
              </a:rPr>
              <a:t> 2022</a:t>
            </a:r>
          </a:p>
        </p:txBody>
      </p:sp>
      <p:sp>
        <p:nvSpPr>
          <p:cNvPr id="33" name="Rectangle 32">
            <a:extLst>
              <a:ext uri="{FF2B5EF4-FFF2-40B4-BE49-F238E27FC236}">
                <a16:creationId xmlns:a16="http://schemas.microsoft.com/office/drawing/2014/main" id="{4D9B7169-A6EB-EC0E-A673-7DED70B975E0}"/>
              </a:ext>
            </a:extLst>
          </p:cNvPr>
          <p:cNvSpPr/>
          <p:nvPr/>
        </p:nvSpPr>
        <p:spPr>
          <a:xfrm>
            <a:off x="7293402" y="2629820"/>
            <a:ext cx="1345773" cy="1841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Bahnschrift" panose="020B0502040204020203" pitchFamily="34" charset="0"/>
                <a:ea typeface="+mn-ea"/>
                <a:cs typeface="+mn-cs"/>
              </a:rPr>
              <a:t>Coal &amp; steam</a:t>
            </a:r>
          </a:p>
        </p:txBody>
      </p:sp>
      <p:sp>
        <p:nvSpPr>
          <p:cNvPr id="34" name="Rectangle 33">
            <a:extLst>
              <a:ext uri="{FF2B5EF4-FFF2-40B4-BE49-F238E27FC236}">
                <a16:creationId xmlns:a16="http://schemas.microsoft.com/office/drawing/2014/main" id="{42315C3A-C540-9F4F-B321-5DD9D503AD90}"/>
              </a:ext>
            </a:extLst>
          </p:cNvPr>
          <p:cNvSpPr/>
          <p:nvPr/>
        </p:nvSpPr>
        <p:spPr>
          <a:xfrm>
            <a:off x="7080791" y="4248966"/>
            <a:ext cx="1479009" cy="1841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Bahnschrift" panose="020B0502040204020203" pitchFamily="34" charset="0"/>
                <a:ea typeface="+mn-ea"/>
                <a:cs typeface="+mn-cs"/>
              </a:rPr>
              <a:t>Solar CSP &amp; PV</a:t>
            </a:r>
          </a:p>
        </p:txBody>
      </p:sp>
      <p:sp>
        <p:nvSpPr>
          <p:cNvPr id="35" name="Rectangle 34">
            <a:extLst>
              <a:ext uri="{FF2B5EF4-FFF2-40B4-BE49-F238E27FC236}">
                <a16:creationId xmlns:a16="http://schemas.microsoft.com/office/drawing/2014/main" id="{D78EEE53-E9DE-6F7F-09EB-ED846F47047B}"/>
              </a:ext>
            </a:extLst>
          </p:cNvPr>
          <p:cNvSpPr/>
          <p:nvPr/>
        </p:nvSpPr>
        <p:spPr>
          <a:xfrm>
            <a:off x="8420100" y="5015766"/>
            <a:ext cx="581025" cy="1841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Bahnschrift" panose="020B0502040204020203" pitchFamily="34" charset="0"/>
                <a:ea typeface="+mn-ea"/>
                <a:cs typeface="+mn-cs"/>
              </a:rPr>
              <a:t>Wind</a:t>
            </a:r>
          </a:p>
        </p:txBody>
      </p:sp>
      <p:sp>
        <p:nvSpPr>
          <p:cNvPr id="36" name="Rectangle 35">
            <a:extLst>
              <a:ext uri="{FF2B5EF4-FFF2-40B4-BE49-F238E27FC236}">
                <a16:creationId xmlns:a16="http://schemas.microsoft.com/office/drawing/2014/main" id="{E367B421-B8DE-D9C3-A5C7-A3D7FA47B0DF}"/>
              </a:ext>
            </a:extLst>
          </p:cNvPr>
          <p:cNvSpPr/>
          <p:nvPr/>
        </p:nvSpPr>
        <p:spPr>
          <a:xfrm>
            <a:off x="10375900" y="2641786"/>
            <a:ext cx="1237850" cy="1841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Bahnschrift" panose="020B0502040204020203" pitchFamily="34" charset="0"/>
                <a:ea typeface="+mn-ea"/>
                <a:cs typeface="+mn-cs"/>
              </a:rPr>
              <a:t>Fuel &amp; diesel</a:t>
            </a:r>
          </a:p>
        </p:txBody>
      </p:sp>
      <p:sp>
        <p:nvSpPr>
          <p:cNvPr id="37" name="Rectangle 36">
            <a:extLst>
              <a:ext uri="{FF2B5EF4-FFF2-40B4-BE49-F238E27FC236}">
                <a16:creationId xmlns:a16="http://schemas.microsoft.com/office/drawing/2014/main" id="{26A037F5-A1F2-E9FD-B2EB-01EBD590A92D}"/>
              </a:ext>
            </a:extLst>
          </p:cNvPr>
          <p:cNvSpPr/>
          <p:nvPr/>
        </p:nvSpPr>
        <p:spPr>
          <a:xfrm>
            <a:off x="10499132" y="3157522"/>
            <a:ext cx="1631563" cy="3311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Bahnschrift" panose="020B0502040204020203" pitchFamily="34" charset="0"/>
                <a:ea typeface="+mn-ea"/>
                <a:cs typeface="+mn-cs"/>
              </a:rPr>
              <a:t>Gas-fired combined cycle power</a:t>
            </a:r>
          </a:p>
        </p:txBody>
      </p:sp>
      <p:sp>
        <p:nvSpPr>
          <p:cNvPr id="38" name="Rectangle 37">
            <a:extLst>
              <a:ext uri="{FF2B5EF4-FFF2-40B4-BE49-F238E27FC236}">
                <a16:creationId xmlns:a16="http://schemas.microsoft.com/office/drawing/2014/main" id="{EABE614B-5E46-A3B5-3FC2-EA374329AF46}"/>
              </a:ext>
            </a:extLst>
          </p:cNvPr>
          <p:cNvSpPr/>
          <p:nvPr/>
        </p:nvSpPr>
        <p:spPr>
          <a:xfrm>
            <a:off x="10585450" y="4022429"/>
            <a:ext cx="599082" cy="1841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Bahnschrift" panose="020B0502040204020203" pitchFamily="34" charset="0"/>
                <a:ea typeface="+mn-ea"/>
                <a:cs typeface="+mn-cs"/>
              </a:rPr>
              <a:t>STEP</a:t>
            </a:r>
          </a:p>
        </p:txBody>
      </p:sp>
      <p:sp>
        <p:nvSpPr>
          <p:cNvPr id="39" name="Rectangle 38">
            <a:extLst>
              <a:ext uri="{FF2B5EF4-FFF2-40B4-BE49-F238E27FC236}">
                <a16:creationId xmlns:a16="http://schemas.microsoft.com/office/drawing/2014/main" id="{A538C126-79D6-A8CF-5483-7E929EB9313E}"/>
              </a:ext>
            </a:extLst>
          </p:cNvPr>
          <p:cNvSpPr/>
          <p:nvPr/>
        </p:nvSpPr>
        <p:spPr>
          <a:xfrm>
            <a:off x="10222815" y="5008682"/>
            <a:ext cx="1483266" cy="1841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Bahnschrift" panose="020B0502040204020203" pitchFamily="34" charset="0"/>
                <a:ea typeface="+mn-ea"/>
                <a:cs typeface="+mn-cs"/>
              </a:rPr>
              <a:t>Hydraulic power</a:t>
            </a:r>
          </a:p>
        </p:txBody>
      </p:sp>
      <p:sp>
        <p:nvSpPr>
          <p:cNvPr id="40" name="Rectangle 39">
            <a:extLst>
              <a:ext uri="{FF2B5EF4-FFF2-40B4-BE49-F238E27FC236}">
                <a16:creationId xmlns:a16="http://schemas.microsoft.com/office/drawing/2014/main" id="{EE096CD4-D689-9697-56B4-A84CBDBE7FF5}"/>
              </a:ext>
            </a:extLst>
          </p:cNvPr>
          <p:cNvSpPr/>
          <p:nvPr/>
        </p:nvSpPr>
        <p:spPr>
          <a:xfrm>
            <a:off x="28064" y="2762519"/>
            <a:ext cx="4755610" cy="5966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err="1">
                <a:ln>
                  <a:noFill/>
                </a:ln>
                <a:solidFill>
                  <a:prstClr val="black"/>
                </a:solidFill>
                <a:effectLst/>
                <a:uLnTx/>
                <a:uFillTx/>
                <a:latin typeface="Bahnschrift" panose="020B0502040204020203" pitchFamily="34" charset="0"/>
                <a:ea typeface="+mn-ea"/>
                <a:cs typeface="+mn-cs"/>
              </a:rPr>
              <a:t>Prduction</a:t>
            </a:r>
            <a:r>
              <a:rPr kumimoji="0" lang="en-US" sz="1600" b="1" i="0" u="none" strike="noStrike" kern="1200" cap="none" spc="0" normalizeH="0" baseline="0" noProof="0" dirty="0">
                <a:ln>
                  <a:noFill/>
                </a:ln>
                <a:solidFill>
                  <a:prstClr val="black"/>
                </a:solidFill>
                <a:effectLst/>
                <a:uLnTx/>
                <a:uFillTx/>
                <a:latin typeface="Bahnschrift" panose="020B0502040204020203" pitchFamily="34" charset="0"/>
                <a:ea typeface="+mn-ea"/>
                <a:cs typeface="+mn-cs"/>
              </a:rPr>
              <a:t> d’électricité ( 2021)</a:t>
            </a:r>
          </a:p>
        </p:txBody>
      </p:sp>
      <p:sp>
        <p:nvSpPr>
          <p:cNvPr id="41" name="Rectangle 40">
            <a:extLst>
              <a:ext uri="{FF2B5EF4-FFF2-40B4-BE49-F238E27FC236}">
                <a16:creationId xmlns:a16="http://schemas.microsoft.com/office/drawing/2014/main" id="{C1639BFD-E540-E7F2-AAB1-3667792E6D5B}"/>
              </a:ext>
            </a:extLst>
          </p:cNvPr>
          <p:cNvSpPr/>
          <p:nvPr/>
        </p:nvSpPr>
        <p:spPr>
          <a:xfrm>
            <a:off x="4830766" y="5587204"/>
            <a:ext cx="2469341" cy="2077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err="1">
                <a:ln>
                  <a:noFill/>
                </a:ln>
                <a:solidFill>
                  <a:prstClr val="black"/>
                </a:solidFill>
                <a:effectLst/>
                <a:uLnTx/>
                <a:uFillTx/>
                <a:latin typeface="Bahnschrift" panose="020B0502040204020203" pitchFamily="34" charset="0"/>
                <a:ea typeface="+mn-ea"/>
                <a:cs typeface="+mn-cs"/>
              </a:rPr>
              <a:t>Energie</a:t>
            </a:r>
            <a:r>
              <a:rPr kumimoji="0" lang="en-US" sz="1400" b="1" i="0" u="none" strike="noStrike" kern="1200" cap="none" spc="0" normalizeH="0" baseline="0" noProof="0" dirty="0">
                <a:ln>
                  <a:noFill/>
                </a:ln>
                <a:solidFill>
                  <a:prstClr val="black"/>
                </a:solidFill>
                <a:effectLst/>
                <a:uLnTx/>
                <a:uFillTx/>
                <a:latin typeface="Bahnschrift" panose="020B0502040204020203" pitchFamily="34" charset="0"/>
                <a:ea typeface="+mn-ea"/>
                <a:cs typeface="+mn-cs"/>
              </a:rPr>
              <a:t> </a:t>
            </a:r>
            <a:r>
              <a:rPr kumimoji="0" lang="en-US" sz="1400" b="1" i="0" u="none" strike="noStrike" kern="1200" cap="none" spc="0" normalizeH="0" baseline="0" noProof="0" dirty="0" err="1">
                <a:ln>
                  <a:noFill/>
                </a:ln>
                <a:solidFill>
                  <a:prstClr val="black"/>
                </a:solidFill>
                <a:effectLst/>
                <a:uLnTx/>
                <a:uFillTx/>
                <a:latin typeface="Bahnschrift" panose="020B0502040204020203" pitchFamily="34" charset="0"/>
                <a:ea typeface="+mn-ea"/>
                <a:cs typeface="+mn-cs"/>
              </a:rPr>
              <a:t>appelée</a:t>
            </a:r>
            <a:r>
              <a:rPr kumimoji="0" lang="en-US" sz="1400" b="1" i="0" u="none" strike="noStrike" kern="1200" cap="none" spc="0" normalizeH="0" baseline="0" noProof="0" dirty="0">
                <a:ln>
                  <a:noFill/>
                </a:ln>
                <a:solidFill>
                  <a:prstClr val="black"/>
                </a:solidFill>
                <a:effectLst/>
                <a:uLnTx/>
                <a:uFillTx/>
                <a:latin typeface="Bahnschrift" panose="020B0502040204020203" pitchFamily="34" charset="0"/>
                <a:ea typeface="+mn-ea"/>
                <a:cs typeface="+mn-cs"/>
              </a:rPr>
              <a:t> </a:t>
            </a:r>
            <a:r>
              <a:rPr kumimoji="0" lang="en-US" sz="1400" b="1" i="0" u="none" strike="noStrike" kern="1200" cap="none" spc="0" normalizeH="0" baseline="0" noProof="0" dirty="0" err="1">
                <a:ln>
                  <a:noFill/>
                </a:ln>
                <a:solidFill>
                  <a:prstClr val="black"/>
                </a:solidFill>
                <a:effectLst/>
                <a:uLnTx/>
                <a:uFillTx/>
                <a:latin typeface="Bahnschrift" panose="020B0502040204020203" pitchFamily="34" charset="0"/>
                <a:ea typeface="+mn-ea"/>
                <a:cs typeface="+mn-cs"/>
              </a:rPr>
              <a:t>en</a:t>
            </a:r>
            <a:r>
              <a:rPr kumimoji="0" lang="en-US" sz="1400" b="1" i="0" u="none" strike="noStrike" kern="1200" cap="none" spc="0" normalizeH="0" baseline="0" noProof="0" dirty="0">
                <a:ln>
                  <a:noFill/>
                </a:ln>
                <a:solidFill>
                  <a:prstClr val="black"/>
                </a:solidFill>
                <a:effectLst/>
                <a:uLnTx/>
                <a:uFillTx/>
                <a:latin typeface="Bahnschrift" panose="020B0502040204020203" pitchFamily="34" charset="0"/>
                <a:ea typeface="+mn-ea"/>
                <a:cs typeface="+mn-cs"/>
              </a:rPr>
              <a:t> 2022</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prstClr val="black"/>
                </a:solidFill>
                <a:latin typeface="Bahnschrift" panose="020B0502040204020203" pitchFamily="34" charset="0"/>
              </a:rPr>
              <a:t>42,3TWh</a:t>
            </a:r>
            <a:endParaRPr kumimoji="0" lang="en-US" sz="1400" b="1" i="0" u="none" strike="noStrike" kern="1200" cap="none" spc="0" normalizeH="0" baseline="0" noProof="0" dirty="0">
              <a:ln>
                <a:noFill/>
              </a:ln>
              <a:solidFill>
                <a:prstClr val="black"/>
              </a:solidFill>
              <a:effectLst/>
              <a:uLnTx/>
              <a:uFillTx/>
              <a:latin typeface="Bahnschrift" panose="020B0502040204020203" pitchFamily="34" charset="0"/>
              <a:ea typeface="+mn-ea"/>
              <a:cs typeface="+mn-cs"/>
            </a:endParaRPr>
          </a:p>
        </p:txBody>
      </p:sp>
      <p:pic>
        <p:nvPicPr>
          <p:cNvPr id="3" name="Image 2">
            <a:extLst>
              <a:ext uri="{FF2B5EF4-FFF2-40B4-BE49-F238E27FC236}">
                <a16:creationId xmlns:a16="http://schemas.microsoft.com/office/drawing/2014/main" id="{3B79782A-4359-73B0-9EBC-25DCBDA4257D}"/>
              </a:ext>
            </a:extLst>
          </p:cNvPr>
          <p:cNvPicPr>
            <a:picLocks noChangeAspect="1"/>
          </p:cNvPicPr>
          <p:nvPr/>
        </p:nvPicPr>
        <p:blipFill>
          <a:blip r:embed="rId8"/>
          <a:stretch>
            <a:fillRect/>
          </a:stretch>
        </p:blipFill>
        <p:spPr>
          <a:xfrm>
            <a:off x="2817553" y="1201418"/>
            <a:ext cx="1958510" cy="3718882"/>
          </a:xfrm>
          <a:prstGeom prst="rect">
            <a:avLst/>
          </a:prstGeom>
        </p:spPr>
      </p:pic>
      <p:pic>
        <p:nvPicPr>
          <p:cNvPr id="6" name="Image 5">
            <a:extLst>
              <a:ext uri="{FF2B5EF4-FFF2-40B4-BE49-F238E27FC236}">
                <a16:creationId xmlns:a16="http://schemas.microsoft.com/office/drawing/2014/main" id="{44C0709E-7699-A24E-497B-4524928A436C}"/>
              </a:ext>
            </a:extLst>
          </p:cNvPr>
          <p:cNvPicPr>
            <a:picLocks noChangeAspect="1"/>
          </p:cNvPicPr>
          <p:nvPr/>
        </p:nvPicPr>
        <p:blipFill>
          <a:blip r:embed="rId9"/>
          <a:stretch>
            <a:fillRect/>
          </a:stretch>
        </p:blipFill>
        <p:spPr>
          <a:xfrm>
            <a:off x="5320048" y="3708226"/>
            <a:ext cx="1504874" cy="712836"/>
          </a:xfrm>
          <a:prstGeom prst="rect">
            <a:avLst/>
          </a:prstGeom>
        </p:spPr>
      </p:pic>
      <p:sp>
        <p:nvSpPr>
          <p:cNvPr id="8" name="ZoneTexte 7">
            <a:extLst>
              <a:ext uri="{FF2B5EF4-FFF2-40B4-BE49-F238E27FC236}">
                <a16:creationId xmlns:a16="http://schemas.microsoft.com/office/drawing/2014/main" id="{A02E8C25-7048-43F8-5A7B-9542BF13DB66}"/>
              </a:ext>
            </a:extLst>
          </p:cNvPr>
          <p:cNvSpPr txBox="1"/>
          <p:nvPr/>
        </p:nvSpPr>
        <p:spPr>
          <a:xfrm>
            <a:off x="4776063" y="4271895"/>
            <a:ext cx="2409494" cy="523220"/>
          </a:xfrm>
          <a:prstGeom prst="rect">
            <a:avLst/>
          </a:prstGeom>
          <a:noFill/>
        </p:spPr>
        <p:txBody>
          <a:bodyPr wrap="square" rtlCol="0">
            <a:spAutoFit/>
          </a:bodyPr>
          <a:lstStyle/>
          <a:p>
            <a:pPr algn="ctr"/>
            <a:r>
              <a:rPr lang="fr-FR" sz="1400" b="1" dirty="0"/>
              <a:t>543 Transformateurs </a:t>
            </a:r>
          </a:p>
          <a:p>
            <a:pPr algn="ctr"/>
            <a:r>
              <a:rPr lang="fr-FR" sz="1400" b="1" dirty="0"/>
              <a:t>Capacité totale : 27 377 MVA </a:t>
            </a:r>
          </a:p>
        </p:txBody>
      </p:sp>
    </p:spTree>
    <p:extLst>
      <p:ext uri="{BB962C8B-B14F-4D97-AF65-F5344CB8AC3E}">
        <p14:creationId xmlns:p14="http://schemas.microsoft.com/office/powerpoint/2010/main" val="28716751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e 29"/>
          <p:cNvGrpSpPr/>
          <p:nvPr/>
        </p:nvGrpSpPr>
        <p:grpSpPr>
          <a:xfrm>
            <a:off x="7261101" y="1036883"/>
            <a:ext cx="4216171" cy="2752065"/>
            <a:chOff x="285720" y="785794"/>
            <a:chExt cx="4572032" cy="5286412"/>
          </a:xfrm>
        </p:grpSpPr>
        <p:pic>
          <p:nvPicPr>
            <p:cNvPr id="12" name="Image 11" descr="C:\Users\a.laabdaoui\AppData\Local\Microsoft\Windows\Temporary Internet Files\Content.Outlook\QFG7DXC3\CarteEolienne100m-1.png"/>
            <p:cNvPicPr/>
            <p:nvPr/>
          </p:nvPicPr>
          <p:blipFill rotWithShape="1">
            <a:blip r:embed="rId3" cstate="print">
              <a:extLst>
                <a:ext uri="{28A0092B-C50C-407E-A947-70E740481C1C}">
                  <a14:useLocalDpi xmlns:a14="http://schemas.microsoft.com/office/drawing/2010/main" val="0"/>
                </a:ext>
              </a:extLst>
            </a:blip>
            <a:srcRect t="7129" b="20570"/>
            <a:stretch/>
          </p:blipFill>
          <p:spPr bwMode="auto">
            <a:xfrm>
              <a:off x="285720" y="785794"/>
              <a:ext cx="4572032" cy="5286412"/>
            </a:xfrm>
            <a:prstGeom prst="rect">
              <a:avLst/>
            </a:prstGeom>
            <a:noFill/>
            <a:ln>
              <a:noFill/>
            </a:ln>
            <a:extLst>
              <a:ext uri="{53640926-AAD7-44D8-BBD7-CCE9431645EC}">
                <a14:shadowObscured xmlns:a14="http://schemas.microsoft.com/office/drawing/2010/main"/>
              </a:ext>
            </a:extLst>
          </p:spPr>
        </p:pic>
        <p:pic>
          <p:nvPicPr>
            <p:cNvPr id="13" name="Picture 3"/>
            <p:cNvPicPr>
              <a:picLocks noChangeAspect="1" noChangeArrowheads="1"/>
            </p:cNvPicPr>
            <p:nvPr/>
          </p:nvPicPr>
          <p:blipFill>
            <a:blip r:embed="rId4"/>
            <a:srcRect/>
            <a:stretch>
              <a:fillRect/>
            </a:stretch>
          </p:blipFill>
          <p:spPr bwMode="auto">
            <a:xfrm>
              <a:off x="4071934" y="4286256"/>
              <a:ext cx="552450" cy="1533525"/>
            </a:xfrm>
            <a:prstGeom prst="rect">
              <a:avLst/>
            </a:prstGeom>
            <a:noFill/>
            <a:ln w="9525">
              <a:noFill/>
              <a:miter lim="800000"/>
              <a:headEnd/>
              <a:tailEnd/>
            </a:ln>
            <a:effectLst/>
          </p:spPr>
        </p:pic>
      </p:grpSp>
      <p:grpSp>
        <p:nvGrpSpPr>
          <p:cNvPr id="16" name="Groupe 10"/>
          <p:cNvGrpSpPr/>
          <p:nvPr/>
        </p:nvGrpSpPr>
        <p:grpSpPr>
          <a:xfrm>
            <a:off x="7261102" y="3908498"/>
            <a:ext cx="4216171" cy="2698705"/>
            <a:chOff x="142844" y="857232"/>
            <a:chExt cx="4786346" cy="5429288"/>
          </a:xfrm>
        </p:grpSpPr>
        <p:pic>
          <p:nvPicPr>
            <p:cNvPr id="17" name="Image 16" descr="C:\Users\a.laabdaoui\AppData\Local\Microsoft\Windows\Temporary Internet Files\Content.Outlook\QFG7DXC3\CarteEnsoleillementDIrectMaroc-1 (3).png"/>
            <p:cNvPicPr/>
            <p:nvPr/>
          </p:nvPicPr>
          <p:blipFill rotWithShape="1">
            <a:blip r:embed="rId5" cstate="print">
              <a:extLst>
                <a:ext uri="{28A0092B-C50C-407E-A947-70E740481C1C}">
                  <a14:useLocalDpi xmlns:a14="http://schemas.microsoft.com/office/drawing/2010/main" val="0"/>
                </a:ext>
              </a:extLst>
            </a:blip>
            <a:srcRect t="7867" b="20120"/>
            <a:stretch/>
          </p:blipFill>
          <p:spPr bwMode="auto">
            <a:xfrm>
              <a:off x="142844" y="857232"/>
              <a:ext cx="4786346" cy="5429288"/>
            </a:xfrm>
            <a:prstGeom prst="rect">
              <a:avLst/>
            </a:prstGeom>
            <a:noFill/>
            <a:ln>
              <a:noFill/>
            </a:ln>
            <a:extLst>
              <a:ext uri="{53640926-AAD7-44D8-BBD7-CCE9431645EC}">
                <a14:shadowObscured xmlns:a14="http://schemas.microsoft.com/office/drawing/2010/main"/>
              </a:ext>
            </a:extLst>
          </p:spPr>
        </p:pic>
        <p:pic>
          <p:nvPicPr>
            <p:cNvPr id="18" name="Picture 2"/>
            <p:cNvPicPr>
              <a:picLocks noChangeAspect="1" noChangeArrowheads="1"/>
            </p:cNvPicPr>
            <p:nvPr/>
          </p:nvPicPr>
          <p:blipFill>
            <a:blip r:embed="rId6"/>
            <a:srcRect/>
            <a:stretch>
              <a:fillRect/>
            </a:stretch>
          </p:blipFill>
          <p:spPr bwMode="auto">
            <a:xfrm>
              <a:off x="4071934" y="4357694"/>
              <a:ext cx="714375" cy="1762125"/>
            </a:xfrm>
            <a:prstGeom prst="rect">
              <a:avLst/>
            </a:prstGeom>
            <a:noFill/>
            <a:ln w="9525">
              <a:noFill/>
              <a:miter lim="800000"/>
              <a:headEnd/>
              <a:tailEnd/>
            </a:ln>
            <a:effectLst/>
          </p:spPr>
        </p:pic>
      </p:grpSp>
      <p:sp>
        <p:nvSpPr>
          <p:cNvPr id="19" name="Rectangle 18"/>
          <p:cNvSpPr/>
          <p:nvPr/>
        </p:nvSpPr>
        <p:spPr>
          <a:xfrm>
            <a:off x="840587" y="4117059"/>
            <a:ext cx="5823208" cy="1969338"/>
          </a:xfrm>
          <a:prstGeom prst="rect">
            <a:avLst/>
          </a:prstGeom>
          <a:ln>
            <a:noFill/>
          </a:ln>
        </p:spPr>
        <p:txBody>
          <a:bodyPr wrap="square" lIns="121564" tIns="60786" rIns="121564" bIns="60786">
            <a:spAutoFit/>
          </a:bodyPr>
          <a:lstStyle/>
          <a:p>
            <a:pPr marL="0" marR="0" lvl="0" indent="0" algn="ctr" defTabSz="911661" rtl="1" eaLnBrk="1" fontAlgn="base" latinLnBrk="0" hangingPunct="1">
              <a:lnSpc>
                <a:spcPct val="100000"/>
              </a:lnSpc>
              <a:spcBef>
                <a:spcPct val="0"/>
              </a:spcBef>
              <a:spcAft>
                <a:spcPct val="0"/>
              </a:spcAft>
              <a:buClrTx/>
              <a:buSzTx/>
              <a:buFontTx/>
              <a:buNone/>
              <a:tabLst/>
              <a:defRPr/>
            </a:pPr>
            <a:r>
              <a:rPr kumimoji="0" lang="fr-FR" sz="3600" b="1" i="0" u="none" strike="noStrike" kern="1200" cap="none" spc="0" normalizeH="0" baseline="0" noProof="0" dirty="0">
                <a:ln>
                  <a:noFill/>
                </a:ln>
                <a:solidFill>
                  <a:prstClr val="black"/>
                </a:solidFill>
                <a:effectLst/>
                <a:uLnTx/>
                <a:uFillTx/>
                <a:latin typeface="Arial" charset="0"/>
                <a:ea typeface="+mn-ea"/>
                <a:cs typeface="Arial" panose="020B0604020202020204" pitchFamily="34" charset="0"/>
              </a:rPr>
              <a:t>Gisement Solaire</a:t>
            </a:r>
            <a:endParaRPr kumimoji="0" lang="ar-MA" sz="3600" b="1" i="0" u="none" strike="noStrike" kern="1200" cap="none" spc="0" normalizeH="0" baseline="0" noProof="0" dirty="0">
              <a:ln>
                <a:noFill/>
              </a:ln>
              <a:solidFill>
                <a:srgbClr val="92D050"/>
              </a:solidFill>
              <a:effectLst/>
              <a:uLnTx/>
              <a:uFillTx/>
              <a:latin typeface="Rockwell" pitchFamily="18" charset="0"/>
              <a:ea typeface="+mn-ea"/>
              <a:cs typeface="Arial" panose="020B0604020202020204" pitchFamily="34" charset="0"/>
            </a:endParaRPr>
          </a:p>
          <a:p>
            <a:pPr marL="0" marR="0" lvl="0" indent="0" algn="ctr" defTabSz="911661" rtl="1" eaLnBrk="1" fontAlgn="base" latinLnBrk="0" hangingPunct="1">
              <a:lnSpc>
                <a:spcPct val="100000"/>
              </a:lnSpc>
              <a:spcBef>
                <a:spcPct val="0"/>
              </a:spcBef>
              <a:spcAft>
                <a:spcPct val="0"/>
              </a:spcAft>
              <a:buClrTx/>
              <a:buSzTx/>
              <a:buFontTx/>
              <a:buNone/>
              <a:tabLst/>
              <a:defRPr/>
            </a:pPr>
            <a:r>
              <a:rPr kumimoji="0" lang="fr-FR" sz="3600" b="1" i="0" u="none" strike="noStrike" kern="1200" cap="none" spc="0" normalizeH="0" baseline="0" noProof="0" dirty="0">
                <a:ln>
                  <a:noFill/>
                </a:ln>
                <a:solidFill>
                  <a:srgbClr val="92D050"/>
                </a:solidFill>
                <a:effectLst/>
                <a:uLnTx/>
                <a:uFillTx/>
                <a:latin typeface="Rockwell" pitchFamily="18" charset="0"/>
                <a:ea typeface="+mn-ea"/>
                <a:cs typeface="+mn-cs"/>
              </a:rPr>
              <a:t>20 000 MW</a:t>
            </a:r>
            <a:endParaRPr kumimoji="0" lang="ar-MA" sz="3600" b="1" i="0" u="none" strike="noStrike" kern="1200" cap="none" spc="0" normalizeH="0" baseline="0" noProof="0" dirty="0">
              <a:ln>
                <a:noFill/>
              </a:ln>
              <a:solidFill>
                <a:srgbClr val="92D050"/>
              </a:solidFill>
              <a:effectLst/>
              <a:uLnTx/>
              <a:uFillTx/>
              <a:latin typeface="Rockwell" pitchFamily="18" charset="0"/>
              <a:ea typeface="+mn-ea"/>
              <a:cs typeface="Arial" panose="020B0604020202020204" pitchFamily="34" charset="0"/>
            </a:endParaRPr>
          </a:p>
          <a:p>
            <a:pPr marL="0" marR="0" lvl="0" indent="0" algn="ctr" defTabSz="911661" rtl="1" eaLnBrk="1" fontAlgn="base" latinLnBrk="0" hangingPunct="1">
              <a:lnSpc>
                <a:spcPct val="100000"/>
              </a:lnSpc>
              <a:spcBef>
                <a:spcPct val="0"/>
              </a:spcBef>
              <a:spcAft>
                <a:spcPct val="0"/>
              </a:spcAft>
              <a:buClrTx/>
              <a:buSzTx/>
              <a:buFontTx/>
              <a:buNone/>
              <a:tabLst/>
              <a:defRPr/>
            </a:pPr>
            <a:r>
              <a:rPr kumimoji="0" lang="fr-FR" sz="2400" b="0" i="0" u="none" strike="noStrike" kern="1200" cap="none" spc="0" normalizeH="0" baseline="0" noProof="0" dirty="0">
                <a:ln>
                  <a:noFill/>
                </a:ln>
                <a:solidFill>
                  <a:prstClr val="black">
                    <a:lumMod val="75000"/>
                    <a:lumOff val="25000"/>
                  </a:prstClr>
                </a:solidFill>
                <a:effectLst/>
                <a:uLnTx/>
                <a:uFillTx/>
                <a:latin typeface="Calibri"/>
                <a:ea typeface="+mn-ea"/>
                <a:cs typeface="Arial" panose="020B0604020202020204" pitchFamily="34" charset="0"/>
              </a:rPr>
              <a:t>Rayonnement: </a:t>
            </a:r>
            <a:r>
              <a:rPr kumimoji="0" lang="en-US" sz="2400" b="0" i="0" u="none" strike="noStrike" kern="1200" cap="none" spc="0" normalizeH="0" baseline="0" noProof="0" dirty="0">
                <a:ln>
                  <a:noFill/>
                </a:ln>
                <a:solidFill>
                  <a:prstClr val="black">
                    <a:lumMod val="75000"/>
                    <a:lumOff val="25000"/>
                  </a:prstClr>
                </a:solidFill>
                <a:effectLst/>
                <a:uLnTx/>
                <a:uFillTx/>
                <a:latin typeface="Calibri"/>
                <a:ea typeface="+mn-ea"/>
                <a:cs typeface="+mn-cs"/>
              </a:rPr>
              <a:t>6.5 kWh/m²/jour</a:t>
            </a:r>
            <a:endParaRPr kumimoji="0" lang="fr-FR" sz="2400" b="0" i="0" u="none" strike="noStrike" kern="1200" cap="none" spc="0" normalizeH="0" baseline="0" noProof="0" dirty="0">
              <a:ln>
                <a:noFill/>
              </a:ln>
              <a:solidFill>
                <a:prstClr val="black">
                  <a:lumMod val="75000"/>
                  <a:lumOff val="25000"/>
                </a:prstClr>
              </a:solidFill>
              <a:effectLst/>
              <a:uLnTx/>
              <a:uFillTx/>
              <a:latin typeface="Calibri"/>
              <a:ea typeface="+mn-ea"/>
              <a:cs typeface="+mn-cs"/>
            </a:endParaRPr>
          </a:p>
          <a:p>
            <a:pPr marL="0" marR="0" lvl="0" indent="0" algn="ctr" defTabSz="911661" rtl="0" eaLnBrk="1" fontAlgn="base" latinLnBrk="0" hangingPunct="1">
              <a:lnSpc>
                <a:spcPct val="100000"/>
              </a:lnSpc>
              <a:spcBef>
                <a:spcPct val="0"/>
              </a:spcBef>
              <a:spcAft>
                <a:spcPct val="0"/>
              </a:spcAft>
              <a:buClrTx/>
              <a:buSzTx/>
              <a:buFontTx/>
              <a:buNone/>
              <a:tabLst/>
              <a:defRPr/>
            </a:pPr>
            <a:r>
              <a:rPr kumimoji="0" lang="fr-FR" sz="2400" b="0" i="0" u="none" strike="noStrike" kern="1200" cap="none" spc="0" normalizeH="0" baseline="0" noProof="0" dirty="0">
                <a:ln>
                  <a:noFill/>
                </a:ln>
                <a:solidFill>
                  <a:prstClr val="black">
                    <a:lumMod val="75000"/>
                    <a:lumOff val="25000"/>
                  </a:prstClr>
                </a:solidFill>
                <a:effectLst/>
                <a:uLnTx/>
                <a:uFillTx/>
                <a:latin typeface="Calibri"/>
                <a:ea typeface="+mn-ea"/>
                <a:cs typeface="+mn-cs"/>
              </a:rPr>
              <a:t>Ensoleillement: 3 000 heures/an</a:t>
            </a:r>
          </a:p>
        </p:txBody>
      </p:sp>
      <p:sp>
        <p:nvSpPr>
          <p:cNvPr id="2" name="ZoneTexte 1">
            <a:extLst>
              <a:ext uri="{FF2B5EF4-FFF2-40B4-BE49-F238E27FC236}">
                <a16:creationId xmlns:a16="http://schemas.microsoft.com/office/drawing/2014/main" id="{00B0F762-033E-27CD-CF18-FBCD12CAF924}"/>
              </a:ext>
            </a:extLst>
          </p:cNvPr>
          <p:cNvSpPr txBox="1"/>
          <p:nvPr/>
        </p:nvSpPr>
        <p:spPr>
          <a:xfrm>
            <a:off x="1183777" y="1532114"/>
            <a:ext cx="5411619" cy="1754326"/>
          </a:xfrm>
          <a:prstGeom prst="rect">
            <a:avLst/>
          </a:prstGeom>
          <a:noFill/>
        </p:spPr>
        <p:txBody>
          <a:bodyPr wrap="square" rtlCol="0">
            <a:spAutoFit/>
          </a:bodyPr>
          <a:lstStyle/>
          <a:p>
            <a:pPr marL="0" marR="0" lvl="0" indent="0" algn="ctr" defTabSz="911661" rtl="0" eaLnBrk="1" fontAlgn="base" latinLnBrk="0" hangingPunct="1">
              <a:lnSpc>
                <a:spcPct val="100000"/>
              </a:lnSpc>
              <a:spcBef>
                <a:spcPct val="0"/>
              </a:spcBef>
              <a:spcAft>
                <a:spcPct val="0"/>
              </a:spcAft>
              <a:buClrTx/>
              <a:buSzTx/>
              <a:buFontTx/>
              <a:buNone/>
              <a:tabLst/>
              <a:defRPr/>
            </a:pPr>
            <a:r>
              <a:rPr kumimoji="0" lang="fr-FR" sz="3600" b="1" i="0" u="none" strike="noStrike" kern="1200" cap="none" spc="0" normalizeH="0" baseline="0" noProof="0" dirty="0">
                <a:ln>
                  <a:noFill/>
                </a:ln>
                <a:solidFill>
                  <a:prstClr val="black"/>
                </a:solidFill>
                <a:effectLst/>
                <a:uLnTx/>
                <a:uFillTx/>
                <a:latin typeface="Arial" charset="0"/>
                <a:ea typeface="+mn-ea"/>
                <a:cs typeface="Arial" panose="020B0604020202020204" pitchFamily="34" charset="0"/>
              </a:rPr>
              <a:t>Gisement Eolien</a:t>
            </a:r>
            <a:endParaRPr kumimoji="0" lang="ar-MA" sz="3600" b="1" i="0" u="none" strike="noStrike" kern="1200" cap="none" spc="0" normalizeH="0" baseline="0" noProof="0" dirty="0">
              <a:ln>
                <a:noFill/>
              </a:ln>
              <a:solidFill>
                <a:prstClr val="black"/>
              </a:solidFill>
              <a:effectLst/>
              <a:uLnTx/>
              <a:uFillTx/>
              <a:latin typeface="Arial" charset="0"/>
              <a:ea typeface="+mn-ea"/>
              <a:cs typeface="Arial" panose="020B0604020202020204" pitchFamily="34" charset="0"/>
            </a:endParaRPr>
          </a:p>
          <a:p>
            <a:pPr algn="ctr"/>
            <a:r>
              <a:rPr kumimoji="0" lang="fr-FR" sz="2400" b="1" i="0" u="none" strike="noStrike" kern="1200" cap="none" spc="0" normalizeH="0" baseline="0" noProof="0" dirty="0">
                <a:ln>
                  <a:noFill/>
                </a:ln>
                <a:solidFill>
                  <a:srgbClr val="92D050"/>
                </a:solidFill>
                <a:effectLst/>
                <a:uLnTx/>
                <a:uFillTx/>
                <a:latin typeface="Rockwell" pitchFamily="18" charset="0"/>
                <a:ea typeface="+mn-ea"/>
                <a:cs typeface="+mn-cs"/>
              </a:rPr>
              <a:t>Onshore: 25 000 MW </a:t>
            </a:r>
          </a:p>
          <a:p>
            <a:pPr algn="ctr"/>
            <a:r>
              <a:rPr kumimoji="0" lang="fr-FR" sz="2400" b="1" i="0" u="none" strike="noStrike" kern="1200" cap="none" spc="0" normalizeH="0" baseline="0" noProof="0" dirty="0">
                <a:ln>
                  <a:noFill/>
                </a:ln>
                <a:solidFill>
                  <a:srgbClr val="92D050"/>
                </a:solidFill>
                <a:effectLst/>
                <a:uLnTx/>
                <a:uFillTx/>
                <a:latin typeface="Rockwell" pitchFamily="18" charset="0"/>
                <a:ea typeface="+mn-ea"/>
                <a:cs typeface="Arial" panose="020B0604020202020204" pitchFamily="34" charset="0"/>
              </a:rPr>
              <a:t>Offshore: 250 000 MW</a:t>
            </a:r>
            <a:endParaRPr kumimoji="0" lang="fr-FR" sz="2400" b="0" i="0" u="none" strike="noStrike" kern="1200" cap="none" spc="0" normalizeH="0" baseline="0" noProof="0" dirty="0">
              <a:ln>
                <a:noFill/>
              </a:ln>
              <a:solidFill>
                <a:prstClr val="black">
                  <a:lumMod val="75000"/>
                  <a:lumOff val="25000"/>
                </a:prstClr>
              </a:solidFill>
              <a:effectLst/>
              <a:uLnTx/>
              <a:uFillTx/>
              <a:latin typeface="Calibri"/>
              <a:ea typeface="+mn-ea"/>
              <a:cs typeface="Arial" panose="020B0604020202020204" pitchFamily="34" charset="0"/>
            </a:endParaRPr>
          </a:p>
          <a:p>
            <a:pPr algn="ctr"/>
            <a:r>
              <a:rPr kumimoji="0" lang="fr-FR" sz="2400" b="0" i="0" u="none" strike="noStrike" kern="1200" cap="none" spc="0" normalizeH="0" baseline="0" noProof="0" dirty="0">
                <a:ln>
                  <a:noFill/>
                </a:ln>
                <a:solidFill>
                  <a:prstClr val="black">
                    <a:lumMod val="75000"/>
                    <a:lumOff val="25000"/>
                  </a:prstClr>
                </a:solidFill>
                <a:effectLst/>
                <a:uLnTx/>
                <a:uFillTx/>
                <a:latin typeface="Calibri"/>
                <a:ea typeface="+mn-ea"/>
                <a:cs typeface="Arial" panose="020B0604020202020204" pitchFamily="34" charset="0"/>
              </a:rPr>
              <a:t>vitesse du vent</a:t>
            </a:r>
            <a:r>
              <a:rPr kumimoji="0" lang="fr-FR" sz="2400" b="0" i="0" u="none" strike="noStrike" kern="1200" cap="none" spc="0" normalizeH="0" baseline="0" noProof="0" dirty="0">
                <a:ln>
                  <a:noFill/>
                </a:ln>
                <a:solidFill>
                  <a:prstClr val="black">
                    <a:lumMod val="75000"/>
                    <a:lumOff val="25000"/>
                  </a:prstClr>
                </a:solidFill>
                <a:effectLst/>
                <a:uLnTx/>
                <a:uFillTx/>
                <a:latin typeface="Calibri"/>
                <a:ea typeface="+mn-ea"/>
                <a:cs typeface="+mn-cs"/>
              </a:rPr>
              <a:t>: 9,5 à 40 m/s</a:t>
            </a:r>
            <a:endParaRPr lang="fr-MA" sz="2400" dirty="0"/>
          </a:p>
        </p:txBody>
      </p:sp>
      <p:sp>
        <p:nvSpPr>
          <p:cNvPr id="3" name="ZoneTexte 2">
            <a:extLst>
              <a:ext uri="{FF2B5EF4-FFF2-40B4-BE49-F238E27FC236}">
                <a16:creationId xmlns:a16="http://schemas.microsoft.com/office/drawing/2014/main" id="{6C19ACF1-674A-C5C2-C585-DA13A30BBA01}"/>
              </a:ext>
            </a:extLst>
          </p:cNvPr>
          <p:cNvSpPr txBox="1"/>
          <p:nvPr/>
        </p:nvSpPr>
        <p:spPr>
          <a:xfrm>
            <a:off x="1183777" y="243140"/>
            <a:ext cx="10779739"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2800" b="1" dirty="0">
                <a:solidFill>
                  <a:srgbClr val="000099"/>
                </a:solidFill>
                <a:latin typeface="Bahnschrift" panose="020B0502040204020203" pitchFamily="34" charset="0"/>
                <a:cs typeface="Arial" panose="020B0604020202020204" pitchFamily="34" charset="0"/>
              </a:rPr>
              <a:t>Potentiel des énergies renouvelables au Maroc</a:t>
            </a:r>
            <a:endParaRPr lang="en-US" sz="2800" b="1" dirty="0">
              <a:solidFill>
                <a:srgbClr val="000099"/>
              </a:solidFill>
              <a:latin typeface="Bahnschrift" panose="020B0502040204020203" pitchFamily="34" charset="0"/>
              <a:cs typeface="Arial" panose="020B0604020202020204" pitchFamily="34" charset="0"/>
            </a:endParaRPr>
          </a:p>
        </p:txBody>
      </p:sp>
      <p:sp>
        <p:nvSpPr>
          <p:cNvPr id="10" name="ZoneTexte 9">
            <a:extLst>
              <a:ext uri="{FF2B5EF4-FFF2-40B4-BE49-F238E27FC236}">
                <a16:creationId xmlns:a16="http://schemas.microsoft.com/office/drawing/2014/main" id="{3ED7DB01-3AD6-43C0-45BD-CD939D13FD59}"/>
              </a:ext>
            </a:extLst>
          </p:cNvPr>
          <p:cNvSpPr txBox="1"/>
          <p:nvPr/>
        </p:nvSpPr>
        <p:spPr>
          <a:xfrm>
            <a:off x="265126" y="-17352"/>
            <a:ext cx="894950"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C00000"/>
                </a:solidFill>
                <a:effectLst/>
                <a:uLnTx/>
                <a:uFillTx/>
                <a:latin typeface="Bahnschrift" panose="020B0502040204020203" pitchFamily="34" charset="0"/>
                <a:ea typeface="+mn-ea"/>
                <a:cs typeface="Cairo" panose="00000500000000000000" pitchFamily="2" charset="-78"/>
              </a:rPr>
              <a:t>01</a:t>
            </a:r>
          </a:p>
        </p:txBody>
      </p:sp>
      <p:cxnSp>
        <p:nvCxnSpPr>
          <p:cNvPr id="14" name="Connecteur droit 13">
            <a:extLst>
              <a:ext uri="{FF2B5EF4-FFF2-40B4-BE49-F238E27FC236}">
                <a16:creationId xmlns:a16="http://schemas.microsoft.com/office/drawing/2014/main" id="{C723B441-79B4-BA83-B684-75580A367328}"/>
              </a:ext>
            </a:extLst>
          </p:cNvPr>
          <p:cNvCxnSpPr>
            <a:cxnSpLocks/>
          </p:cNvCxnSpPr>
          <p:nvPr/>
        </p:nvCxnSpPr>
        <p:spPr>
          <a:xfrm>
            <a:off x="181249" y="871234"/>
            <a:ext cx="11283303" cy="0"/>
          </a:xfrm>
          <a:prstGeom prst="line">
            <a:avLst/>
          </a:prstGeom>
          <a:ln w="19050">
            <a:solidFill>
              <a:srgbClr val="B7171C"/>
            </a:solidFill>
          </a:ln>
        </p:spPr>
        <p:style>
          <a:lnRef idx="1">
            <a:schemeClr val="accent1"/>
          </a:lnRef>
          <a:fillRef idx="0">
            <a:schemeClr val="accent1"/>
          </a:fillRef>
          <a:effectRef idx="0">
            <a:schemeClr val="accent1"/>
          </a:effectRef>
          <a:fontRef idx="minor">
            <a:schemeClr val="tx1"/>
          </a:fontRef>
        </p:style>
      </p:cxnSp>
      <p:cxnSp>
        <p:nvCxnSpPr>
          <p:cNvPr id="15" name="Connecteur droit 14">
            <a:extLst>
              <a:ext uri="{FF2B5EF4-FFF2-40B4-BE49-F238E27FC236}">
                <a16:creationId xmlns:a16="http://schemas.microsoft.com/office/drawing/2014/main" id="{51651A6B-B43C-814A-A528-788B2038BAC1}"/>
              </a:ext>
            </a:extLst>
          </p:cNvPr>
          <p:cNvCxnSpPr>
            <a:cxnSpLocks/>
          </p:cNvCxnSpPr>
          <p:nvPr/>
        </p:nvCxnSpPr>
        <p:spPr>
          <a:xfrm>
            <a:off x="1247163" y="88792"/>
            <a:ext cx="0" cy="796954"/>
          </a:xfrm>
          <a:prstGeom prst="line">
            <a:avLst/>
          </a:prstGeom>
          <a:ln w="19050">
            <a:solidFill>
              <a:srgbClr val="B7171C"/>
            </a:solidFill>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3CCB40FD-1D6E-884E-2E9D-330CDFCDD5A3}"/>
              </a:ext>
            </a:extLst>
          </p:cNvPr>
          <p:cNvSpPr/>
          <p:nvPr/>
        </p:nvSpPr>
        <p:spPr>
          <a:xfrm>
            <a:off x="0" y="6650246"/>
            <a:ext cx="12192000" cy="207754"/>
          </a:xfrm>
          <a:prstGeom prst="rect">
            <a:avLst/>
          </a:prstGeom>
          <a:solidFill>
            <a:srgbClr val="B7171C"/>
          </a:solidFill>
          <a:ln>
            <a:solidFill>
              <a:srgbClr val="B717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21" name="Image 20">
            <a:extLst>
              <a:ext uri="{FF2B5EF4-FFF2-40B4-BE49-F238E27FC236}">
                <a16:creationId xmlns:a16="http://schemas.microsoft.com/office/drawing/2014/main" id="{FFF9DDC1-9E3F-8BB4-ABD7-B6383FFF970E}"/>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84002" t="85287" r="1577" b="3492"/>
          <a:stretch/>
        </p:blipFill>
        <p:spPr>
          <a:xfrm>
            <a:off x="6805" y="5896944"/>
            <a:ext cx="1647824" cy="721570"/>
          </a:xfrm>
          <a:prstGeom prst="rect">
            <a:avLst/>
          </a:prstGeom>
        </p:spPr>
      </p:pic>
    </p:spTree>
    <p:extLst>
      <p:ext uri="{BB962C8B-B14F-4D97-AF65-F5344CB8AC3E}">
        <p14:creationId xmlns:p14="http://schemas.microsoft.com/office/powerpoint/2010/main" val="2726166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lèche : chevron 16">
            <a:extLst>
              <a:ext uri="{FF2B5EF4-FFF2-40B4-BE49-F238E27FC236}">
                <a16:creationId xmlns:a16="http://schemas.microsoft.com/office/drawing/2014/main" id="{2734F585-B0E7-DE0D-5E29-16E64CDACC2E}"/>
              </a:ext>
            </a:extLst>
          </p:cNvPr>
          <p:cNvSpPr/>
          <p:nvPr/>
        </p:nvSpPr>
        <p:spPr>
          <a:xfrm>
            <a:off x="5735960" y="3861048"/>
            <a:ext cx="720082" cy="576064"/>
          </a:xfrm>
          <a:prstGeom prst="chevron">
            <a:avLst/>
          </a:prstGeom>
          <a:solidFill>
            <a:srgbClr val="21127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aphicFrame>
        <p:nvGraphicFramePr>
          <p:cNvPr id="7" name="Espace réservé du contenu 6">
            <a:extLst>
              <a:ext uri="{FF2B5EF4-FFF2-40B4-BE49-F238E27FC236}">
                <a16:creationId xmlns:a16="http://schemas.microsoft.com/office/drawing/2014/main" id="{379695FF-9211-8048-1504-FDA266981B79}"/>
              </a:ext>
            </a:extLst>
          </p:cNvPr>
          <p:cNvGraphicFramePr>
            <a:graphicFrameLocks noGrp="1"/>
          </p:cNvGraphicFramePr>
          <p:nvPr>
            <p:ph sz="half" idx="2"/>
          </p:nvPr>
        </p:nvGraphicFramePr>
        <p:xfrm>
          <a:off x="281507" y="2276872"/>
          <a:ext cx="5454453" cy="391279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Espace réservé du contenu 7">
            <a:extLst>
              <a:ext uri="{FF2B5EF4-FFF2-40B4-BE49-F238E27FC236}">
                <a16:creationId xmlns:a16="http://schemas.microsoft.com/office/drawing/2014/main" id="{97B55588-F690-17D9-3479-F0B8D1711A11}"/>
              </a:ext>
            </a:extLst>
          </p:cNvPr>
          <p:cNvGraphicFramePr>
            <a:graphicFrameLocks noGrp="1"/>
          </p:cNvGraphicFramePr>
          <p:nvPr>
            <p:ph sz="quarter" idx="4"/>
          </p:nvPr>
        </p:nvGraphicFramePr>
        <p:xfrm>
          <a:off x="6456042" y="2331512"/>
          <a:ext cx="5328590" cy="3912792"/>
        </p:xfrm>
        <a:graphic>
          <a:graphicData uri="http://schemas.openxmlformats.org/drawingml/2006/chart">
            <c:chart xmlns:c="http://schemas.openxmlformats.org/drawingml/2006/chart" xmlns:r="http://schemas.openxmlformats.org/officeDocument/2006/relationships" r:id="rId4"/>
          </a:graphicData>
        </a:graphic>
      </p:graphicFrame>
      <p:sp>
        <p:nvSpPr>
          <p:cNvPr id="4" name="ZoneTexte 3">
            <a:extLst>
              <a:ext uri="{FF2B5EF4-FFF2-40B4-BE49-F238E27FC236}">
                <a16:creationId xmlns:a16="http://schemas.microsoft.com/office/drawing/2014/main" id="{B2319DE3-BE0B-71E7-D8CB-48380ECD29A5}"/>
              </a:ext>
            </a:extLst>
          </p:cNvPr>
          <p:cNvSpPr txBox="1"/>
          <p:nvPr/>
        </p:nvSpPr>
        <p:spPr>
          <a:xfrm>
            <a:off x="479375" y="1187826"/>
            <a:ext cx="11233249" cy="523220"/>
          </a:xfrm>
          <a:prstGeom prst="rect">
            <a:avLst/>
          </a:prstGeom>
          <a:noFill/>
        </p:spPr>
        <p:txBody>
          <a:bodyPr wrap="square" rtlCol="0">
            <a:spAutoFit/>
          </a:bodyPr>
          <a:lstStyle/>
          <a:p>
            <a:pPr marL="457200" indent="-457200">
              <a:buClr>
                <a:srgbClr val="00B050"/>
              </a:buClr>
              <a:buFont typeface="Wingdings" panose="05000000000000000000" pitchFamily="2" charset="2"/>
              <a:buChar char="q"/>
            </a:pPr>
            <a:r>
              <a:rPr lang="fr-FR" sz="2800" b="1" dirty="0">
                <a:solidFill>
                  <a:srgbClr val="00B050"/>
                </a:solidFill>
                <a:latin typeface="Arial" panose="020B0604020202020204" pitchFamily="34" charset="0"/>
                <a:cs typeface="Arial" panose="020B0604020202020204" pitchFamily="34" charset="0"/>
              </a:rPr>
              <a:t>Objectif</a:t>
            </a:r>
            <a:r>
              <a:rPr lang="fr-FR" sz="2000" b="1" dirty="0">
                <a:solidFill>
                  <a:prstClr val="black"/>
                </a:solidFill>
                <a:latin typeface="Arial" panose="020B0604020202020204" pitchFamily="34" charset="0"/>
                <a:cs typeface="Arial" panose="020B0604020202020204" pitchFamily="34" charset="0"/>
              </a:rPr>
              <a:t>: Augmenter la part des énergies renouvelables à 52% à l’horizon 2030</a:t>
            </a:r>
            <a:endParaRPr lang="fr-MA" sz="2800" b="1" dirty="0">
              <a:solidFill>
                <a:prstClr val="black"/>
              </a:solidFill>
              <a:latin typeface="Arial" panose="020B0604020202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0EC44AAF-E711-511A-1057-CF72351081BD}"/>
              </a:ext>
            </a:extLst>
          </p:cNvPr>
          <p:cNvSpPr/>
          <p:nvPr/>
        </p:nvSpPr>
        <p:spPr>
          <a:xfrm>
            <a:off x="0" y="6650246"/>
            <a:ext cx="12192000" cy="207754"/>
          </a:xfrm>
          <a:prstGeom prst="rect">
            <a:avLst/>
          </a:prstGeom>
          <a:solidFill>
            <a:srgbClr val="B7171C"/>
          </a:solidFill>
          <a:ln>
            <a:solidFill>
              <a:srgbClr val="B717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3" name="Image 2">
            <a:extLst>
              <a:ext uri="{FF2B5EF4-FFF2-40B4-BE49-F238E27FC236}">
                <a16:creationId xmlns:a16="http://schemas.microsoft.com/office/drawing/2014/main" id="{110D144F-1F90-293D-F649-D8764E5F1F5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84002" t="85287" r="1577" b="3492"/>
          <a:stretch/>
        </p:blipFill>
        <p:spPr>
          <a:xfrm>
            <a:off x="5413829" y="6060312"/>
            <a:ext cx="1204685" cy="603791"/>
          </a:xfrm>
          <a:prstGeom prst="rect">
            <a:avLst/>
          </a:prstGeom>
        </p:spPr>
      </p:pic>
      <p:sp>
        <p:nvSpPr>
          <p:cNvPr id="15" name="ZoneTexte 14">
            <a:extLst>
              <a:ext uri="{FF2B5EF4-FFF2-40B4-BE49-F238E27FC236}">
                <a16:creationId xmlns:a16="http://schemas.microsoft.com/office/drawing/2014/main" id="{F57D1B41-843E-8C53-6A86-D76249D36C09}"/>
              </a:ext>
            </a:extLst>
          </p:cNvPr>
          <p:cNvSpPr txBox="1"/>
          <p:nvPr/>
        </p:nvSpPr>
        <p:spPr>
          <a:xfrm>
            <a:off x="2361861" y="-37261"/>
            <a:ext cx="10150175" cy="954107"/>
          </a:xfrm>
          <a:prstGeom prst="rect">
            <a:avLst/>
          </a:prstGeom>
          <a:noFill/>
        </p:spPr>
        <p:txBody>
          <a:bodyPr wrap="square" rtlCol="0">
            <a:spAutoFit/>
          </a:bodyPr>
          <a:lstStyle/>
          <a:p>
            <a:pPr marL="12700" marR="0" lvl="0" indent="0" algn="ctr" defTabSz="914400" rtl="1" eaLnBrk="1" fontAlgn="auto" latinLnBrk="0" hangingPunct="1">
              <a:lnSpc>
                <a:spcPct val="100000"/>
              </a:lnSpc>
              <a:spcBef>
                <a:spcPts val="100"/>
              </a:spcBef>
              <a:spcAft>
                <a:spcPts val="0"/>
              </a:spcAft>
              <a:buClrTx/>
              <a:buSzTx/>
              <a:buFontTx/>
              <a:buNone/>
              <a:tabLst/>
              <a:defRPr/>
            </a:pPr>
            <a:r>
              <a:rPr lang="fr-FR" sz="2800" b="1" dirty="0">
                <a:solidFill>
                  <a:srgbClr val="000099"/>
                </a:solidFill>
                <a:latin typeface="Bahnschrift" panose="020B0502040204020203" pitchFamily="34" charset="0"/>
                <a:cs typeface="Arial" panose="020B0604020202020204" pitchFamily="34" charset="0"/>
              </a:rPr>
              <a:t>Forte contribution des énergies renouvelables dans                           la mise en œuvre de la stratégie énergétique à l’horizon 2030 </a:t>
            </a:r>
            <a:endParaRPr lang="ar-MA" sz="2800" b="1" dirty="0">
              <a:solidFill>
                <a:srgbClr val="000099"/>
              </a:solidFill>
              <a:latin typeface="Bahnschrift" panose="020B0502040204020203" pitchFamily="34" charset="0"/>
              <a:cs typeface="Arial" panose="020B0604020202020204" pitchFamily="34" charset="0"/>
            </a:endParaRPr>
          </a:p>
        </p:txBody>
      </p:sp>
      <p:sp>
        <p:nvSpPr>
          <p:cNvPr id="16" name="ZoneTexte 15">
            <a:extLst>
              <a:ext uri="{FF2B5EF4-FFF2-40B4-BE49-F238E27FC236}">
                <a16:creationId xmlns:a16="http://schemas.microsoft.com/office/drawing/2014/main" id="{5C1EBA40-06E3-4354-9F81-05A83DC4F1C4}"/>
              </a:ext>
            </a:extLst>
          </p:cNvPr>
          <p:cNvSpPr txBox="1"/>
          <p:nvPr/>
        </p:nvSpPr>
        <p:spPr>
          <a:xfrm>
            <a:off x="265126" y="-17352"/>
            <a:ext cx="894950"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C00000"/>
                </a:solidFill>
                <a:effectLst/>
                <a:uLnTx/>
                <a:uFillTx/>
                <a:latin typeface="Bahnschrift" panose="020B0502040204020203" pitchFamily="34" charset="0"/>
                <a:ea typeface="+mn-ea"/>
                <a:cs typeface="Cairo" panose="00000500000000000000" pitchFamily="2" charset="-78"/>
              </a:rPr>
              <a:t>01</a:t>
            </a:r>
          </a:p>
        </p:txBody>
      </p:sp>
      <p:cxnSp>
        <p:nvCxnSpPr>
          <p:cNvPr id="18" name="Connecteur droit 17">
            <a:extLst>
              <a:ext uri="{FF2B5EF4-FFF2-40B4-BE49-F238E27FC236}">
                <a16:creationId xmlns:a16="http://schemas.microsoft.com/office/drawing/2014/main" id="{8A5821A3-BCCA-A35F-BE00-D16EC8230980}"/>
              </a:ext>
            </a:extLst>
          </p:cNvPr>
          <p:cNvCxnSpPr>
            <a:cxnSpLocks/>
          </p:cNvCxnSpPr>
          <p:nvPr/>
        </p:nvCxnSpPr>
        <p:spPr>
          <a:xfrm>
            <a:off x="181249" y="871234"/>
            <a:ext cx="11283303" cy="0"/>
          </a:xfrm>
          <a:prstGeom prst="line">
            <a:avLst/>
          </a:prstGeom>
          <a:ln w="19050">
            <a:solidFill>
              <a:srgbClr val="B7171C"/>
            </a:solidFill>
          </a:ln>
        </p:spPr>
        <p:style>
          <a:lnRef idx="1">
            <a:schemeClr val="accent1"/>
          </a:lnRef>
          <a:fillRef idx="0">
            <a:schemeClr val="accent1"/>
          </a:fillRef>
          <a:effectRef idx="0">
            <a:schemeClr val="accent1"/>
          </a:effectRef>
          <a:fontRef idx="minor">
            <a:schemeClr val="tx1"/>
          </a:fontRef>
        </p:style>
      </p:cxnSp>
      <p:cxnSp>
        <p:nvCxnSpPr>
          <p:cNvPr id="19" name="Connecteur droit 18">
            <a:extLst>
              <a:ext uri="{FF2B5EF4-FFF2-40B4-BE49-F238E27FC236}">
                <a16:creationId xmlns:a16="http://schemas.microsoft.com/office/drawing/2014/main" id="{ED0C5CFE-EBFE-F046-B504-E87A1E62FCFB}"/>
              </a:ext>
            </a:extLst>
          </p:cNvPr>
          <p:cNvCxnSpPr>
            <a:cxnSpLocks/>
          </p:cNvCxnSpPr>
          <p:nvPr/>
        </p:nvCxnSpPr>
        <p:spPr>
          <a:xfrm>
            <a:off x="1203621" y="74278"/>
            <a:ext cx="0" cy="796954"/>
          </a:xfrm>
          <a:prstGeom prst="line">
            <a:avLst/>
          </a:prstGeom>
          <a:ln w="19050">
            <a:solidFill>
              <a:srgbClr val="B7171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173187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7" descr="Fond Abstrait Blanc">
            <a:extLst>
              <a:ext uri="{FF2B5EF4-FFF2-40B4-BE49-F238E27FC236}">
                <a16:creationId xmlns:a16="http://schemas.microsoft.com/office/drawing/2014/main" id="{07F76280-1E07-1A13-5B60-12CF248A96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2778793" y="-2746745"/>
            <a:ext cx="6666466" cy="12159954"/>
          </a:xfrm>
          <a:prstGeom prst="rect">
            <a:avLst/>
          </a:prstGeom>
          <a:noFill/>
          <a:extLst>
            <a:ext uri="{909E8E84-426E-40DD-AFC4-6F175D3DCCD1}">
              <a14:hiddenFill xmlns:a14="http://schemas.microsoft.com/office/drawing/2010/main">
                <a:solidFill>
                  <a:srgbClr val="FFFFFF"/>
                </a:solidFill>
              </a14:hiddenFill>
            </a:ext>
          </a:extLst>
        </p:spPr>
      </p:pic>
      <p:sp>
        <p:nvSpPr>
          <p:cNvPr id="10" name="ZoneTexte 9">
            <a:extLst>
              <a:ext uri="{FF2B5EF4-FFF2-40B4-BE49-F238E27FC236}">
                <a16:creationId xmlns:a16="http://schemas.microsoft.com/office/drawing/2014/main" id="{8B23B7F2-960F-46BE-BB48-98B5382EC82B}"/>
              </a:ext>
            </a:extLst>
          </p:cNvPr>
          <p:cNvSpPr txBox="1"/>
          <p:nvPr/>
        </p:nvSpPr>
        <p:spPr>
          <a:xfrm>
            <a:off x="380389" y="1153093"/>
            <a:ext cx="11524831" cy="2585323"/>
          </a:xfrm>
          <a:prstGeom prst="rect">
            <a:avLst/>
          </a:prstGeom>
          <a:noFill/>
        </p:spPr>
        <p:txBody>
          <a:bodyPr wrap="square" rtlCol="0">
            <a:spAutoFit/>
          </a:bodyPr>
          <a:lstStyle/>
          <a:p>
            <a:pPr marL="342900" lvl="0" indent="-342900">
              <a:buFont typeface="Arial" panose="020B0604020202020204" pitchFamily="34" charset="0"/>
              <a:buChar char="•"/>
              <a:tabLst>
                <a:tab pos="457200" algn="l"/>
              </a:tabLst>
            </a:pPr>
            <a:endParaRPr lang="fr-MA" sz="1800" dirty="0">
              <a:solidFill>
                <a:srgbClr val="374151"/>
              </a:solidFill>
              <a:effectLst/>
              <a:latin typeface="Segoe UI" panose="020B0502040204020203" pitchFamily="34" charset="0"/>
              <a:ea typeface="Times New Roman" panose="02020603050405020304" pitchFamily="18" charset="0"/>
            </a:endParaRPr>
          </a:p>
          <a:p>
            <a:pPr marL="342900" indent="-342900">
              <a:buFont typeface="Arial" panose="020B0604020202020204" pitchFamily="34" charset="0"/>
              <a:buChar char="•"/>
              <a:tabLst>
                <a:tab pos="457200" algn="l"/>
              </a:tabLst>
            </a:pPr>
            <a:r>
              <a:rPr lang="fr-MA" sz="1800" kern="0" dirty="0">
                <a:effectLst/>
                <a:latin typeface="Segoe UI" panose="020B0502040204020203" pitchFamily="34" charset="0"/>
                <a:ea typeface="Times New Roman" panose="02020603050405020304" pitchFamily="18" charset="0"/>
                <a:cs typeface="Times New Roman" panose="02020603050405020304" pitchFamily="18" charset="0"/>
              </a:rPr>
              <a:t>Au cœur de cette transition se trouvent les interconnexions électriques. Ces liaisons transfrontalières de transport d'électricité relient les réseaux électriques de différents pays ou régions. Elles sont devenues un élément clé dans notre quête d'un avenir énergétique plus durable.</a:t>
            </a:r>
            <a:endParaRPr lang="fr-M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Arial" panose="020B0604020202020204" pitchFamily="34" charset="0"/>
              <a:buChar char="•"/>
              <a:tabLst>
                <a:tab pos="457200" algn="l"/>
              </a:tabLst>
            </a:pPr>
            <a:endParaRPr lang="fr-MA" dirty="0">
              <a:solidFill>
                <a:srgbClr val="374151"/>
              </a:solidFill>
              <a:latin typeface="Segoe UI" panose="020B0502040204020203" pitchFamily="34" charset="0"/>
              <a:ea typeface="Times New Roman" panose="02020603050405020304" pitchFamily="18" charset="0"/>
            </a:endParaRPr>
          </a:p>
          <a:p>
            <a:pPr marL="342900" indent="-342900">
              <a:buFont typeface="Arial" panose="020B0604020202020204" pitchFamily="34" charset="0"/>
              <a:buChar char="•"/>
              <a:tabLst>
                <a:tab pos="457200" algn="l"/>
              </a:tabLst>
            </a:pPr>
            <a:r>
              <a:rPr lang="fr-MA" kern="0" dirty="0">
                <a:latin typeface="Segoe UI" panose="020B0502040204020203" pitchFamily="34" charset="0"/>
                <a:ea typeface="Times New Roman" panose="02020603050405020304" pitchFamily="18" charset="0"/>
                <a:cs typeface="Times New Roman" panose="02020603050405020304" pitchFamily="18" charset="0"/>
              </a:rPr>
              <a:t>Les interconnexions électriques offrent un potentiel énorme pour transformer notre système énergétique, en permettant le partage des énergies renouvelables, l'optimisation des ressources et la stabilité du réseau.</a:t>
            </a:r>
            <a:endParaRPr lang="fr-MA" kern="1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Arial" panose="020B0604020202020204" pitchFamily="34" charset="0"/>
              <a:buChar char="•"/>
              <a:tabLst>
                <a:tab pos="457200" algn="l"/>
              </a:tabLst>
            </a:pPr>
            <a:endParaRPr lang="fr-MA" dirty="0">
              <a:solidFill>
                <a:srgbClr val="374151"/>
              </a:solidFill>
              <a:latin typeface="Segoe UI" panose="020B0502040204020203" pitchFamily="34" charset="0"/>
              <a:ea typeface="Times New Roman" panose="02020603050405020304" pitchFamily="18" charset="0"/>
            </a:endParaRPr>
          </a:p>
          <a:p>
            <a:pPr>
              <a:spcAft>
                <a:spcPts val="1500"/>
              </a:spcAft>
            </a:pPr>
            <a:endParaRPr lang="fr-MA" sz="1800" dirty="0">
              <a:effectLst/>
              <a:latin typeface="Times New Roman" panose="02020603050405020304" pitchFamily="18" charset="0"/>
              <a:ea typeface="Times New Roman" panose="02020603050405020304" pitchFamily="18" charset="0"/>
            </a:endParaRPr>
          </a:p>
        </p:txBody>
      </p:sp>
      <p:sp>
        <p:nvSpPr>
          <p:cNvPr id="15" name="Rectangle 14">
            <a:extLst>
              <a:ext uri="{FF2B5EF4-FFF2-40B4-BE49-F238E27FC236}">
                <a16:creationId xmlns:a16="http://schemas.microsoft.com/office/drawing/2014/main" id="{D2A6B3EF-E871-4548-B20E-4AE5DE468FDC}"/>
              </a:ext>
            </a:extLst>
          </p:cNvPr>
          <p:cNvSpPr/>
          <p:nvPr/>
        </p:nvSpPr>
        <p:spPr>
          <a:xfrm>
            <a:off x="8893629" y="5933636"/>
            <a:ext cx="1306285" cy="684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8" name="ZoneTexte 17">
            <a:extLst>
              <a:ext uri="{FF2B5EF4-FFF2-40B4-BE49-F238E27FC236}">
                <a16:creationId xmlns:a16="http://schemas.microsoft.com/office/drawing/2014/main" id="{BCCC8A9C-97B1-41C6-AE4F-D135873A543A}"/>
              </a:ext>
            </a:extLst>
          </p:cNvPr>
          <p:cNvSpPr txBox="1"/>
          <p:nvPr/>
        </p:nvSpPr>
        <p:spPr>
          <a:xfrm>
            <a:off x="880691" y="479386"/>
            <a:ext cx="10237366"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800" b="1" dirty="0">
                <a:solidFill>
                  <a:srgbClr val="002060"/>
                </a:solidFill>
                <a:latin typeface="Bahnschrift" panose="020B0502040204020203" pitchFamily="34" charset="0"/>
                <a:cs typeface="Arial" panose="020B0604020202020204" pitchFamily="34" charset="0"/>
              </a:rPr>
              <a:t> Role des interconnexions , </a:t>
            </a:r>
            <a:r>
              <a:rPr lang="en-US" sz="2800" b="1" dirty="0" err="1">
                <a:solidFill>
                  <a:srgbClr val="002060"/>
                </a:solidFill>
                <a:latin typeface="Bahnschrift" panose="020B0502040204020203" pitchFamily="34" charset="0"/>
                <a:cs typeface="Arial" panose="020B0604020202020204" pitchFamily="34" charset="0"/>
              </a:rPr>
              <a:t>défis</a:t>
            </a:r>
            <a:r>
              <a:rPr lang="en-US" sz="2800" b="1" dirty="0">
                <a:solidFill>
                  <a:srgbClr val="002060"/>
                </a:solidFill>
                <a:latin typeface="Bahnschrift" panose="020B0502040204020203" pitchFamily="34" charset="0"/>
                <a:cs typeface="Arial" panose="020B0604020202020204" pitchFamily="34" charset="0"/>
              </a:rPr>
              <a:t> et état d’art du Maroc   </a:t>
            </a:r>
          </a:p>
        </p:txBody>
      </p:sp>
      <p:sp>
        <p:nvSpPr>
          <p:cNvPr id="12" name="Rectangle 11">
            <a:extLst>
              <a:ext uri="{FF2B5EF4-FFF2-40B4-BE49-F238E27FC236}">
                <a16:creationId xmlns:a16="http://schemas.microsoft.com/office/drawing/2014/main" id="{A6720912-7DD6-3FC8-2661-78CFB3B2AF81}"/>
              </a:ext>
            </a:extLst>
          </p:cNvPr>
          <p:cNvSpPr/>
          <p:nvPr/>
        </p:nvSpPr>
        <p:spPr>
          <a:xfrm>
            <a:off x="0" y="6650246"/>
            <a:ext cx="12192000" cy="207754"/>
          </a:xfrm>
          <a:prstGeom prst="rect">
            <a:avLst/>
          </a:prstGeom>
          <a:solidFill>
            <a:srgbClr val="2F2B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lèche : pentagone 12">
            <a:extLst>
              <a:ext uri="{FF2B5EF4-FFF2-40B4-BE49-F238E27FC236}">
                <a16:creationId xmlns:a16="http://schemas.microsoft.com/office/drawing/2014/main" id="{AAC54BEC-1947-745D-A51B-15FBEB064429}"/>
              </a:ext>
            </a:extLst>
          </p:cNvPr>
          <p:cNvSpPr/>
          <p:nvPr/>
        </p:nvSpPr>
        <p:spPr>
          <a:xfrm>
            <a:off x="-879" y="427484"/>
            <a:ext cx="762537" cy="707886"/>
          </a:xfrm>
          <a:prstGeom prst="homePlate">
            <a:avLst/>
          </a:prstGeom>
          <a:gradFill flip="none" rotWithShape="1">
            <a:gsLst>
              <a:gs pos="0">
                <a:srgbClr val="2F2B78">
                  <a:tint val="66000"/>
                  <a:satMod val="160000"/>
                </a:srgbClr>
              </a:gs>
              <a:gs pos="50000">
                <a:srgbClr val="2F2B78">
                  <a:tint val="44500"/>
                  <a:satMod val="160000"/>
                </a:srgbClr>
              </a:gs>
              <a:gs pos="100000">
                <a:srgbClr val="2F2B78">
                  <a:tint val="23500"/>
                  <a:satMod val="160000"/>
                </a:srgb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spc="-50" dirty="0">
              <a:solidFill>
                <a:srgbClr val="E86837"/>
              </a:solidFill>
              <a:ea typeface="+mj-ea"/>
              <a:cs typeface="+mj-cs"/>
            </a:endParaRPr>
          </a:p>
        </p:txBody>
      </p:sp>
    </p:spTree>
    <p:extLst>
      <p:ext uri="{BB962C8B-B14F-4D97-AF65-F5344CB8AC3E}">
        <p14:creationId xmlns:p14="http://schemas.microsoft.com/office/powerpoint/2010/main" val="1774943712"/>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Thème Office">
  <a:themeElements>
    <a:clrScheme name="Custom 17">
      <a:dk1>
        <a:sysClr val="windowText" lastClr="000000"/>
      </a:dk1>
      <a:lt1>
        <a:sysClr val="window" lastClr="FFFFFF"/>
      </a:lt1>
      <a:dk2>
        <a:srgbClr val="1F497D"/>
      </a:dk2>
      <a:lt2>
        <a:srgbClr val="EEECE1"/>
      </a:lt2>
      <a:accent1>
        <a:srgbClr val="4F81BD"/>
      </a:accent1>
      <a:accent2>
        <a:srgbClr val="C0504D"/>
      </a:accent2>
      <a:accent3>
        <a:srgbClr val="006B6E"/>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961</TotalTime>
  <Words>1438</Words>
  <Application>Microsoft Office PowerPoint</Application>
  <PresentationFormat>Grand écran</PresentationFormat>
  <Paragraphs>235</Paragraphs>
  <Slides>20</Slides>
  <Notes>20</Notes>
  <HiddenSlides>0</HiddenSlides>
  <MMClips>0</MMClips>
  <ScaleCrop>false</ScaleCrop>
  <HeadingPairs>
    <vt:vector size="6" baseType="variant">
      <vt:variant>
        <vt:lpstr>Polices utilisées</vt:lpstr>
      </vt:variant>
      <vt:variant>
        <vt:i4>18</vt:i4>
      </vt:variant>
      <vt:variant>
        <vt:lpstr>Thème</vt:lpstr>
      </vt:variant>
      <vt:variant>
        <vt:i4>3</vt:i4>
      </vt:variant>
      <vt:variant>
        <vt:lpstr>Titres des diapositives</vt:lpstr>
      </vt:variant>
      <vt:variant>
        <vt:i4>20</vt:i4>
      </vt:variant>
    </vt:vector>
  </HeadingPairs>
  <TitlesOfParts>
    <vt:vector size="41" baseType="lpstr">
      <vt:lpstr>Arial</vt:lpstr>
      <vt:lpstr>Bahnschrift</vt:lpstr>
      <vt:lpstr>Cairo</vt:lpstr>
      <vt:lpstr>Calibri</vt:lpstr>
      <vt:lpstr>Calibri Light</vt:lpstr>
      <vt:lpstr>EnzoOT-Light</vt:lpstr>
      <vt:lpstr>Helvetica</vt:lpstr>
      <vt:lpstr>Helvetica Neue</vt:lpstr>
      <vt:lpstr>Open Sans Light</vt:lpstr>
      <vt:lpstr>Rockwell</vt:lpstr>
      <vt:lpstr>Segoe UI</vt:lpstr>
      <vt:lpstr>Segoe UI Light</vt:lpstr>
      <vt:lpstr>Söhne</vt:lpstr>
      <vt:lpstr>Symbol</vt:lpstr>
      <vt:lpstr>Tahoma</vt:lpstr>
      <vt:lpstr>Times New Roman</vt:lpstr>
      <vt:lpstr>Verdana</vt:lpstr>
      <vt:lpstr>Wingdings</vt:lpstr>
      <vt:lpstr>Thème Office</vt:lpstr>
      <vt:lpstr>1_Thème Office</vt:lpstr>
      <vt:lpstr>2_Thème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Maroc: un pays au carrefour des échanges énergétiques </vt:lpstr>
      <vt:lpstr>Example de réussite de l’interconnexion  Maroc – Espagne</vt:lpstr>
      <vt:lpstr>Présentation PowerPoint</vt:lpstr>
      <vt:lpstr>L'Europe doit doubler sa capacité d'interconnexion </vt:lpstr>
      <vt:lpstr>Les retards dans la connexion au réseau ralentissent le déploiement des ENRs</vt:lpstr>
      <vt:lpstr>L'interconnexion électrique offre des avantages significatifs </vt:lpstr>
      <vt:lpstr>Huit priorités pour accélérer le déploiement des interconnexions</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Yahya MRABTI</dc:creator>
  <cp:lastModifiedBy>Théliau Guillouroux</cp:lastModifiedBy>
  <cp:revision>43</cp:revision>
  <cp:lastPrinted>2023-11-09T10:02:25Z</cp:lastPrinted>
  <dcterms:created xsi:type="dcterms:W3CDTF">2023-11-05T12:47:46Z</dcterms:created>
  <dcterms:modified xsi:type="dcterms:W3CDTF">2023-11-16T16:22:13Z</dcterms:modified>
</cp:coreProperties>
</file>