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30"/>
  </p:notesMasterIdLst>
  <p:handoutMasterIdLst>
    <p:handoutMasterId r:id="rId31"/>
  </p:handoutMasterIdLst>
  <p:sldIdLst>
    <p:sldId id="256" r:id="rId2"/>
    <p:sldId id="271" r:id="rId3"/>
    <p:sldId id="295" r:id="rId4"/>
    <p:sldId id="309" r:id="rId5"/>
    <p:sldId id="923" r:id="rId6"/>
    <p:sldId id="926" r:id="rId7"/>
    <p:sldId id="305" r:id="rId8"/>
    <p:sldId id="280" r:id="rId9"/>
    <p:sldId id="913" r:id="rId10"/>
    <p:sldId id="297" r:id="rId11"/>
    <p:sldId id="317" r:id="rId12"/>
    <p:sldId id="318" r:id="rId13"/>
    <p:sldId id="319" r:id="rId14"/>
    <p:sldId id="928" r:id="rId15"/>
    <p:sldId id="306" r:id="rId16"/>
    <p:sldId id="310" r:id="rId17"/>
    <p:sldId id="914" r:id="rId18"/>
    <p:sldId id="919" r:id="rId19"/>
    <p:sldId id="920" r:id="rId20"/>
    <p:sldId id="915" r:id="rId21"/>
    <p:sldId id="917" r:id="rId22"/>
    <p:sldId id="312" r:id="rId23"/>
    <p:sldId id="313" r:id="rId24"/>
    <p:sldId id="315" r:id="rId25"/>
    <p:sldId id="314" r:id="rId26"/>
    <p:sldId id="924" r:id="rId27"/>
    <p:sldId id="925" r:id="rId28"/>
    <p:sldId id="927" r:id="rId29"/>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hmann, Katja GIZ NG" initials="LKGN" lastIdx="1" clrIdx="0">
    <p:extLst>
      <p:ext uri="{19B8F6BF-5375-455C-9EA6-DF929625EA0E}">
        <p15:presenceInfo xmlns:p15="http://schemas.microsoft.com/office/powerpoint/2012/main" userId="S::katja.lehmann@giz.de::1f1ddbc0-9b89-4924-a010-e1af2acd610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22FE"/>
    <a:srgbClr val="FFCCCC"/>
    <a:srgbClr val="F39BFF"/>
    <a:srgbClr val="0082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snapToGrid="0">
      <p:cViewPr varScale="1">
        <p:scale>
          <a:sx n="95" d="100"/>
          <a:sy n="95" d="100"/>
        </p:scale>
        <p:origin x="1662" y="96"/>
      </p:cViewPr>
      <p:guideLst/>
    </p:cSldViewPr>
  </p:slideViewPr>
  <p:outlineViewPr>
    <p:cViewPr>
      <p:scale>
        <a:sx n="33" d="100"/>
        <a:sy n="33" d="100"/>
      </p:scale>
      <p:origin x="0" y="-20100"/>
    </p:cViewPr>
  </p:outlineViewPr>
  <p:notesTextViewPr>
    <p:cViewPr>
      <p:scale>
        <a:sx n="1" d="1"/>
        <a:sy n="1" d="1"/>
      </p:scale>
      <p:origin x="0" y="0"/>
    </p:cViewPr>
  </p:notesTextViewPr>
  <p:sorterViewPr>
    <p:cViewPr varScale="1">
      <p:scale>
        <a:sx n="100" d="100"/>
        <a:sy n="100" d="100"/>
      </p:scale>
      <p:origin x="0" y="-2844"/>
    </p:cViewPr>
  </p:sorterViewPr>
  <p:notesViewPr>
    <p:cSldViewPr snapToGrid="0">
      <p:cViewPr varScale="1">
        <p:scale>
          <a:sx n="45" d="100"/>
          <a:sy n="45" d="100"/>
        </p:scale>
        <p:origin x="2836" y="5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98339F-50F0-4473-9FC7-3D21DA16AD34}"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fr-FR"/>
        </a:p>
      </dgm:t>
    </dgm:pt>
    <dgm:pt modelId="{32929569-25D3-4258-82CD-66FF644B890A}">
      <dgm:prSet phldrT="[Texte]" custT="1"/>
      <dgm:spPr>
        <a:solidFill>
          <a:srgbClr val="FFFF00"/>
        </a:solidFill>
      </dgm:spPr>
      <dgm:t>
        <a:bodyPr/>
        <a:lstStyle/>
        <a:p>
          <a:r>
            <a:rPr lang="fr-FR" sz="2400" b="1" dirty="0">
              <a:solidFill>
                <a:schemeClr val="tx1"/>
              </a:solidFill>
              <a:latin typeface="Arial" panose="020B0604020202020204" pitchFamily="34" charset="0"/>
              <a:cs typeface="Arial" panose="020B0604020202020204" pitchFamily="34" charset="0"/>
            </a:rPr>
            <a:t>CADRE LEGAL ET REGLEMENTAIRE</a:t>
          </a:r>
        </a:p>
      </dgm:t>
    </dgm:pt>
    <dgm:pt modelId="{4AEAC6F7-C1D0-4C0F-B824-FAB40549C2DD}" type="parTrans" cxnId="{6CF5592A-97B9-4233-8987-E82A4217F4CE}">
      <dgm:prSet/>
      <dgm:spPr/>
      <dgm:t>
        <a:bodyPr/>
        <a:lstStyle/>
        <a:p>
          <a:endParaRPr lang="fr-FR"/>
        </a:p>
      </dgm:t>
    </dgm:pt>
    <dgm:pt modelId="{1EE1DD5C-EBCB-4FEC-936F-B9EFF6CFD01C}" type="sibTrans" cxnId="{6CF5592A-97B9-4233-8987-E82A4217F4CE}">
      <dgm:prSet/>
      <dgm:spPr/>
      <dgm:t>
        <a:bodyPr/>
        <a:lstStyle/>
        <a:p>
          <a:endParaRPr lang="fr-FR"/>
        </a:p>
      </dgm:t>
    </dgm:pt>
    <dgm:pt modelId="{E4358323-64D2-47C8-831E-80C54824A643}">
      <dgm:prSet phldrT="[Texte]" custT="1"/>
      <dgm:spPr>
        <a:solidFill>
          <a:srgbClr val="FFCCCC"/>
        </a:solidFill>
      </dgm:spPr>
      <dgm:t>
        <a:bodyPr/>
        <a:lstStyle/>
        <a:p>
          <a:pPr>
            <a:buFont typeface="Wingdings" charset="2"/>
            <a:buChar char="q"/>
          </a:pPr>
          <a:r>
            <a:rPr lang="en-GB" sz="2400" b="1" dirty="0">
              <a:solidFill>
                <a:schemeClr val="tx1"/>
              </a:solidFill>
              <a:latin typeface="Arial" panose="020B0604020202020204" pitchFamily="34" charset="0"/>
              <a:cs typeface="Arial" panose="020B0604020202020204" pitchFamily="34" charset="0"/>
            </a:rPr>
            <a:t>ACTEURS CLES</a:t>
          </a:r>
          <a:endParaRPr lang="fr-FR" sz="2400" b="1" dirty="0">
            <a:solidFill>
              <a:schemeClr val="tx1"/>
            </a:solidFill>
            <a:latin typeface="Arial" panose="020B0604020202020204" pitchFamily="34" charset="0"/>
            <a:cs typeface="Arial" panose="020B0604020202020204" pitchFamily="34" charset="0"/>
          </a:endParaRPr>
        </a:p>
      </dgm:t>
    </dgm:pt>
    <dgm:pt modelId="{C1CFC5D9-5473-4E0F-9CFE-D1BE53777D63}" type="parTrans" cxnId="{104F9D52-7136-4EF2-8F4C-03CCE97CB1E4}">
      <dgm:prSet/>
      <dgm:spPr/>
      <dgm:t>
        <a:bodyPr/>
        <a:lstStyle/>
        <a:p>
          <a:endParaRPr lang="fr-FR"/>
        </a:p>
      </dgm:t>
    </dgm:pt>
    <dgm:pt modelId="{A664F0B2-2476-4A64-9532-431CA3BBFEF6}" type="sibTrans" cxnId="{104F9D52-7136-4EF2-8F4C-03CCE97CB1E4}">
      <dgm:prSet/>
      <dgm:spPr/>
      <dgm:t>
        <a:bodyPr/>
        <a:lstStyle/>
        <a:p>
          <a:endParaRPr lang="fr-FR"/>
        </a:p>
      </dgm:t>
    </dgm:pt>
    <dgm:pt modelId="{7234DB05-96D8-4160-9927-6514AF41550A}">
      <dgm:prSet phldrT="[Texte]" custT="1"/>
      <dgm:spPr>
        <a:solidFill>
          <a:schemeClr val="bg2">
            <a:lumMod val="90000"/>
          </a:schemeClr>
        </a:solidFill>
      </dgm:spPr>
      <dgm:t>
        <a:bodyPr/>
        <a:lstStyle/>
        <a:p>
          <a:r>
            <a:rPr lang="fr-FR" sz="2400" b="1" dirty="0">
              <a:solidFill>
                <a:schemeClr val="tx1"/>
              </a:solidFill>
              <a:latin typeface="Arial" panose="020B0604020202020204" pitchFamily="34" charset="0"/>
              <a:cs typeface="Arial" panose="020B0604020202020204" pitchFamily="34" charset="0"/>
            </a:rPr>
            <a:t>PROCESSUS DE MISE EN PLACE</a:t>
          </a:r>
        </a:p>
      </dgm:t>
    </dgm:pt>
    <dgm:pt modelId="{DCAA3E77-C2E5-4826-81B7-5FACA46F97E7}" type="parTrans" cxnId="{1AD43313-4BB0-4E9C-B7F3-7D1E4321B5FA}">
      <dgm:prSet/>
      <dgm:spPr/>
      <dgm:t>
        <a:bodyPr/>
        <a:lstStyle/>
        <a:p>
          <a:endParaRPr lang="fr-FR"/>
        </a:p>
      </dgm:t>
    </dgm:pt>
    <dgm:pt modelId="{0F233DF6-2195-4083-B04A-06D0BDBA227C}" type="sibTrans" cxnId="{1AD43313-4BB0-4E9C-B7F3-7D1E4321B5FA}">
      <dgm:prSet/>
      <dgm:spPr/>
      <dgm:t>
        <a:bodyPr/>
        <a:lstStyle/>
        <a:p>
          <a:endParaRPr lang="fr-FR"/>
        </a:p>
      </dgm:t>
    </dgm:pt>
    <dgm:pt modelId="{25B578F0-18A8-47B8-9034-3CCFBE2B6BB3}">
      <dgm:prSet custT="1"/>
      <dgm:spPr>
        <a:solidFill>
          <a:schemeClr val="tx2">
            <a:lumMod val="60000"/>
            <a:lumOff val="40000"/>
          </a:schemeClr>
        </a:solidFill>
      </dgm:spPr>
      <dgm:t>
        <a:bodyPr/>
        <a:lstStyle/>
        <a:p>
          <a:r>
            <a:rPr lang="fr-FR" sz="2400" b="1" dirty="0">
              <a:solidFill>
                <a:schemeClr val="tx1"/>
              </a:solidFill>
              <a:latin typeface="Arial" panose="020B0604020202020204" pitchFamily="34" charset="0"/>
              <a:cs typeface="Arial" panose="020B0604020202020204" pitchFamily="34" charset="0"/>
            </a:rPr>
            <a:t>UTILISATION DES MODELES DE CONTRATS</a:t>
          </a:r>
        </a:p>
      </dgm:t>
    </dgm:pt>
    <dgm:pt modelId="{5145C02C-BA9D-487D-8134-F06CC00FFD07}" type="parTrans" cxnId="{CC61F5E6-8B85-456A-85CE-80885269CAB7}">
      <dgm:prSet/>
      <dgm:spPr/>
      <dgm:t>
        <a:bodyPr/>
        <a:lstStyle/>
        <a:p>
          <a:endParaRPr lang="fr-FR"/>
        </a:p>
      </dgm:t>
    </dgm:pt>
    <dgm:pt modelId="{842EC853-5EC3-45EB-A0DE-29CF8362C929}" type="sibTrans" cxnId="{CC61F5E6-8B85-456A-85CE-80885269CAB7}">
      <dgm:prSet/>
      <dgm:spPr/>
      <dgm:t>
        <a:bodyPr/>
        <a:lstStyle/>
        <a:p>
          <a:endParaRPr lang="fr-FR"/>
        </a:p>
      </dgm:t>
    </dgm:pt>
    <dgm:pt modelId="{AC1EDEEB-68E5-4EF1-9197-E5F5C00451AA}">
      <dgm:prSet phldrT="[Texte]" custT="1"/>
      <dgm:spPr>
        <a:solidFill>
          <a:srgbClr val="E922FE"/>
        </a:solidFill>
      </dgm:spPr>
      <dgm:t>
        <a:bodyPr/>
        <a:lstStyle/>
        <a:p>
          <a:r>
            <a:rPr lang="fr-FR" sz="2400" b="1" dirty="0">
              <a:solidFill>
                <a:schemeClr val="tx1"/>
              </a:solidFill>
              <a:latin typeface="Arial" panose="020B0604020202020204" pitchFamily="34" charset="0"/>
              <a:cs typeface="Arial" panose="020B0604020202020204" pitchFamily="34" charset="0"/>
            </a:rPr>
            <a:t>MODELES DE CONTRATS</a:t>
          </a:r>
        </a:p>
      </dgm:t>
    </dgm:pt>
    <dgm:pt modelId="{F3A8EC12-C0F8-49EF-B307-E3EB777E633C}" type="parTrans" cxnId="{F9FB9278-95C6-4E5C-AFC0-51CA8D3699A4}">
      <dgm:prSet/>
      <dgm:spPr/>
      <dgm:t>
        <a:bodyPr/>
        <a:lstStyle/>
        <a:p>
          <a:endParaRPr lang="fr-FR"/>
        </a:p>
      </dgm:t>
    </dgm:pt>
    <dgm:pt modelId="{50A7B488-3467-4F09-B4EC-5294AEDC7041}" type="sibTrans" cxnId="{F9FB9278-95C6-4E5C-AFC0-51CA8D3699A4}">
      <dgm:prSet/>
      <dgm:spPr/>
      <dgm:t>
        <a:bodyPr/>
        <a:lstStyle/>
        <a:p>
          <a:endParaRPr lang="fr-FR"/>
        </a:p>
      </dgm:t>
    </dgm:pt>
    <dgm:pt modelId="{9EB0C2C6-5A48-4F60-958B-974AF319C3D6}">
      <dgm:prSet phldrT="[Texte]" custT="1"/>
      <dgm:spPr>
        <a:solidFill>
          <a:srgbClr val="92D050"/>
        </a:solidFill>
      </dgm:spPr>
      <dgm:t>
        <a:bodyPr/>
        <a:lstStyle/>
        <a:p>
          <a:r>
            <a:rPr lang="fr-FR" sz="2400" b="1" dirty="0">
              <a:solidFill>
                <a:schemeClr val="tx1"/>
              </a:solidFill>
              <a:latin typeface="Arial" panose="020B0604020202020204" pitchFamily="34" charset="0"/>
              <a:cs typeface="Arial" panose="020B0604020202020204" pitchFamily="34" charset="0"/>
            </a:rPr>
            <a:t>PRESENTATION DE LA CEDEAO</a:t>
          </a:r>
        </a:p>
      </dgm:t>
    </dgm:pt>
    <dgm:pt modelId="{8315FE9F-095D-47DB-8729-3B61DCB6D60D}" type="parTrans" cxnId="{0400ED85-C093-463F-ACDB-9C8F06F169DF}">
      <dgm:prSet/>
      <dgm:spPr/>
      <dgm:t>
        <a:bodyPr/>
        <a:lstStyle/>
        <a:p>
          <a:endParaRPr lang="fr-FR"/>
        </a:p>
      </dgm:t>
    </dgm:pt>
    <dgm:pt modelId="{A4A5E71D-443C-4398-948E-F879457C83BE}" type="sibTrans" cxnId="{0400ED85-C093-463F-ACDB-9C8F06F169DF}">
      <dgm:prSet/>
      <dgm:spPr/>
      <dgm:t>
        <a:bodyPr/>
        <a:lstStyle/>
        <a:p>
          <a:endParaRPr lang="fr-FR"/>
        </a:p>
      </dgm:t>
    </dgm:pt>
    <dgm:pt modelId="{A86DC780-E860-4B21-89D1-D9A8B26F2C4A}">
      <dgm:prSet phldrT="[Texte]" custT="1"/>
      <dgm:spPr>
        <a:solidFill>
          <a:srgbClr val="00B0F0"/>
        </a:solidFill>
      </dgm:spPr>
      <dgm:t>
        <a:bodyPr/>
        <a:lstStyle/>
        <a:p>
          <a:pPr>
            <a:buFont typeface="Wingdings" charset="2"/>
            <a:buChar char="q"/>
          </a:pPr>
          <a:r>
            <a:rPr lang="fr-FR" sz="2400" b="1" dirty="0">
              <a:solidFill>
                <a:schemeClr val="tx1"/>
              </a:solidFill>
              <a:latin typeface="Arial" panose="020B0604020202020204" pitchFamily="34" charset="0"/>
              <a:cs typeface="Arial" panose="020B0604020202020204" pitchFamily="34" charset="0"/>
            </a:rPr>
            <a:t>PHASES DU MARCHE</a:t>
          </a:r>
        </a:p>
      </dgm:t>
    </dgm:pt>
    <dgm:pt modelId="{21997A77-E3F7-45BF-AB9B-29DB93D4AA53}" type="parTrans" cxnId="{1565F477-51C6-4E5D-8F07-30A48460D028}">
      <dgm:prSet/>
      <dgm:spPr/>
      <dgm:t>
        <a:bodyPr/>
        <a:lstStyle/>
        <a:p>
          <a:endParaRPr lang="fr-FR"/>
        </a:p>
      </dgm:t>
    </dgm:pt>
    <dgm:pt modelId="{A08B1F77-D7E5-4395-AE1E-67577BD08F51}" type="sibTrans" cxnId="{1565F477-51C6-4E5D-8F07-30A48460D028}">
      <dgm:prSet/>
      <dgm:spPr/>
      <dgm:t>
        <a:bodyPr/>
        <a:lstStyle/>
        <a:p>
          <a:endParaRPr lang="fr-FR"/>
        </a:p>
      </dgm:t>
    </dgm:pt>
    <dgm:pt modelId="{911AE90A-EF1D-41C5-B838-2B8F69328AF2}" type="pres">
      <dgm:prSet presAssocID="{6A98339F-50F0-4473-9FC7-3D21DA16AD34}" presName="Name0" presStyleCnt="0">
        <dgm:presLayoutVars>
          <dgm:chMax val="7"/>
          <dgm:chPref val="7"/>
          <dgm:dir/>
        </dgm:presLayoutVars>
      </dgm:prSet>
      <dgm:spPr/>
    </dgm:pt>
    <dgm:pt modelId="{B8FFFA15-B6F0-4F6C-89B4-B0F42EB5DBF7}" type="pres">
      <dgm:prSet presAssocID="{6A98339F-50F0-4473-9FC7-3D21DA16AD34}" presName="Name1" presStyleCnt="0"/>
      <dgm:spPr/>
    </dgm:pt>
    <dgm:pt modelId="{41B0193C-E574-443C-936E-4BF26B7917DF}" type="pres">
      <dgm:prSet presAssocID="{6A98339F-50F0-4473-9FC7-3D21DA16AD34}" presName="cycle" presStyleCnt="0"/>
      <dgm:spPr/>
    </dgm:pt>
    <dgm:pt modelId="{EB802269-C8F9-444B-B4DA-3B0FBF8B68CE}" type="pres">
      <dgm:prSet presAssocID="{6A98339F-50F0-4473-9FC7-3D21DA16AD34}" presName="srcNode" presStyleLbl="node1" presStyleIdx="0" presStyleCnt="7"/>
      <dgm:spPr/>
    </dgm:pt>
    <dgm:pt modelId="{D030B82E-0F9B-439A-B93E-E2D891D85555}" type="pres">
      <dgm:prSet presAssocID="{6A98339F-50F0-4473-9FC7-3D21DA16AD34}" presName="conn" presStyleLbl="parChTrans1D2" presStyleIdx="0" presStyleCnt="1"/>
      <dgm:spPr/>
    </dgm:pt>
    <dgm:pt modelId="{75363E29-CD6C-4518-9776-F9D20EF32E47}" type="pres">
      <dgm:prSet presAssocID="{6A98339F-50F0-4473-9FC7-3D21DA16AD34}" presName="extraNode" presStyleLbl="node1" presStyleIdx="0" presStyleCnt="7"/>
      <dgm:spPr/>
    </dgm:pt>
    <dgm:pt modelId="{0F8D1EFB-7353-4B32-A83B-615C0CE3D7D6}" type="pres">
      <dgm:prSet presAssocID="{6A98339F-50F0-4473-9FC7-3D21DA16AD34}" presName="dstNode" presStyleLbl="node1" presStyleIdx="0" presStyleCnt="7"/>
      <dgm:spPr/>
    </dgm:pt>
    <dgm:pt modelId="{F7512D64-9147-44DC-A68D-8A47E11C95A3}" type="pres">
      <dgm:prSet presAssocID="{9EB0C2C6-5A48-4F60-958B-974AF319C3D6}" presName="text_1" presStyleLbl="node1" presStyleIdx="0" presStyleCnt="7">
        <dgm:presLayoutVars>
          <dgm:bulletEnabled val="1"/>
        </dgm:presLayoutVars>
      </dgm:prSet>
      <dgm:spPr/>
    </dgm:pt>
    <dgm:pt modelId="{283C259C-A1E5-44A2-9FD0-7D9F7851E6F8}" type="pres">
      <dgm:prSet presAssocID="{9EB0C2C6-5A48-4F60-958B-974AF319C3D6}" presName="accent_1" presStyleCnt="0"/>
      <dgm:spPr/>
    </dgm:pt>
    <dgm:pt modelId="{29742301-5711-4FF9-9963-52F9C642638B}" type="pres">
      <dgm:prSet presAssocID="{9EB0C2C6-5A48-4F60-958B-974AF319C3D6}" presName="accentRepeatNode" presStyleLbl="solidFgAcc1" presStyleIdx="0" presStyleCnt="7"/>
      <dgm:spPr/>
    </dgm:pt>
    <dgm:pt modelId="{90CCFD49-167E-4526-BC3E-6B43BD29B9EA}" type="pres">
      <dgm:prSet presAssocID="{32929569-25D3-4258-82CD-66FF644B890A}" presName="text_2" presStyleLbl="node1" presStyleIdx="1" presStyleCnt="7">
        <dgm:presLayoutVars>
          <dgm:bulletEnabled val="1"/>
        </dgm:presLayoutVars>
      </dgm:prSet>
      <dgm:spPr/>
    </dgm:pt>
    <dgm:pt modelId="{CFAC0CDD-380E-4A1D-8084-9B1D098754FD}" type="pres">
      <dgm:prSet presAssocID="{32929569-25D3-4258-82CD-66FF644B890A}" presName="accent_2" presStyleCnt="0"/>
      <dgm:spPr/>
    </dgm:pt>
    <dgm:pt modelId="{74789223-8DBC-4447-A965-F22D47EB9856}" type="pres">
      <dgm:prSet presAssocID="{32929569-25D3-4258-82CD-66FF644B890A}" presName="accentRepeatNode" presStyleLbl="solidFgAcc1" presStyleIdx="1" presStyleCnt="7"/>
      <dgm:spPr/>
    </dgm:pt>
    <dgm:pt modelId="{17BDF107-498C-48C5-932B-D3ACBB6E265C}" type="pres">
      <dgm:prSet presAssocID="{E4358323-64D2-47C8-831E-80C54824A643}" presName="text_3" presStyleLbl="node1" presStyleIdx="2" presStyleCnt="7">
        <dgm:presLayoutVars>
          <dgm:bulletEnabled val="1"/>
        </dgm:presLayoutVars>
      </dgm:prSet>
      <dgm:spPr/>
    </dgm:pt>
    <dgm:pt modelId="{F16DF796-1ADE-45CC-ABEC-C0AF9E31D4AD}" type="pres">
      <dgm:prSet presAssocID="{E4358323-64D2-47C8-831E-80C54824A643}" presName="accent_3" presStyleCnt="0"/>
      <dgm:spPr/>
    </dgm:pt>
    <dgm:pt modelId="{2BC220C4-79F3-4051-9F9B-91A28040FAD7}" type="pres">
      <dgm:prSet presAssocID="{E4358323-64D2-47C8-831E-80C54824A643}" presName="accentRepeatNode" presStyleLbl="solidFgAcc1" presStyleIdx="2" presStyleCnt="7"/>
      <dgm:spPr/>
    </dgm:pt>
    <dgm:pt modelId="{D427F863-BA66-418B-A90A-A978DC67D0AE}" type="pres">
      <dgm:prSet presAssocID="{A86DC780-E860-4B21-89D1-D9A8B26F2C4A}" presName="text_4" presStyleLbl="node1" presStyleIdx="3" presStyleCnt="7">
        <dgm:presLayoutVars>
          <dgm:bulletEnabled val="1"/>
        </dgm:presLayoutVars>
      </dgm:prSet>
      <dgm:spPr/>
    </dgm:pt>
    <dgm:pt modelId="{95847D0D-FCED-4D2C-9BC8-54B7F0EDA271}" type="pres">
      <dgm:prSet presAssocID="{A86DC780-E860-4B21-89D1-D9A8B26F2C4A}" presName="accent_4" presStyleCnt="0"/>
      <dgm:spPr/>
    </dgm:pt>
    <dgm:pt modelId="{146B12C1-1CC6-4F87-B875-3BCDD5BB0091}" type="pres">
      <dgm:prSet presAssocID="{A86DC780-E860-4B21-89D1-D9A8B26F2C4A}" presName="accentRepeatNode" presStyleLbl="solidFgAcc1" presStyleIdx="3" presStyleCnt="7"/>
      <dgm:spPr/>
    </dgm:pt>
    <dgm:pt modelId="{97DD995C-AD27-41ED-BAD3-BF93A7876E0A}" type="pres">
      <dgm:prSet presAssocID="{7234DB05-96D8-4160-9927-6514AF41550A}" presName="text_5" presStyleLbl="node1" presStyleIdx="4" presStyleCnt="7">
        <dgm:presLayoutVars>
          <dgm:bulletEnabled val="1"/>
        </dgm:presLayoutVars>
      </dgm:prSet>
      <dgm:spPr/>
    </dgm:pt>
    <dgm:pt modelId="{747161AE-9BBC-4463-9AAE-306B200B0873}" type="pres">
      <dgm:prSet presAssocID="{7234DB05-96D8-4160-9927-6514AF41550A}" presName="accent_5" presStyleCnt="0"/>
      <dgm:spPr/>
    </dgm:pt>
    <dgm:pt modelId="{DA9AD582-5164-42AA-A82F-A491ADC37635}" type="pres">
      <dgm:prSet presAssocID="{7234DB05-96D8-4160-9927-6514AF41550A}" presName="accentRepeatNode" presStyleLbl="solidFgAcc1" presStyleIdx="4" presStyleCnt="7"/>
      <dgm:spPr/>
    </dgm:pt>
    <dgm:pt modelId="{3089F468-D854-4D45-B832-86E62165B6C1}" type="pres">
      <dgm:prSet presAssocID="{AC1EDEEB-68E5-4EF1-9197-E5F5C00451AA}" presName="text_6" presStyleLbl="node1" presStyleIdx="5" presStyleCnt="7">
        <dgm:presLayoutVars>
          <dgm:bulletEnabled val="1"/>
        </dgm:presLayoutVars>
      </dgm:prSet>
      <dgm:spPr/>
    </dgm:pt>
    <dgm:pt modelId="{AF358E93-11F3-4E54-947F-9B3506A96A99}" type="pres">
      <dgm:prSet presAssocID="{AC1EDEEB-68E5-4EF1-9197-E5F5C00451AA}" presName="accent_6" presStyleCnt="0"/>
      <dgm:spPr/>
    </dgm:pt>
    <dgm:pt modelId="{C1F9971C-528E-4AA3-9CC8-761F2B7FE82F}" type="pres">
      <dgm:prSet presAssocID="{AC1EDEEB-68E5-4EF1-9197-E5F5C00451AA}" presName="accentRepeatNode" presStyleLbl="solidFgAcc1" presStyleIdx="5" presStyleCnt="7"/>
      <dgm:spPr/>
    </dgm:pt>
    <dgm:pt modelId="{60685C96-4A1D-431B-BF46-2D0C089B980B}" type="pres">
      <dgm:prSet presAssocID="{25B578F0-18A8-47B8-9034-3CCFBE2B6BB3}" presName="text_7" presStyleLbl="node1" presStyleIdx="6" presStyleCnt="7">
        <dgm:presLayoutVars>
          <dgm:bulletEnabled val="1"/>
        </dgm:presLayoutVars>
      </dgm:prSet>
      <dgm:spPr/>
    </dgm:pt>
    <dgm:pt modelId="{812AE532-D875-417A-BEB6-79A9D67129F1}" type="pres">
      <dgm:prSet presAssocID="{25B578F0-18A8-47B8-9034-3CCFBE2B6BB3}" presName="accent_7" presStyleCnt="0"/>
      <dgm:spPr/>
    </dgm:pt>
    <dgm:pt modelId="{44F17FA0-9ACC-4745-A53B-6C3843F414DC}" type="pres">
      <dgm:prSet presAssocID="{25B578F0-18A8-47B8-9034-3CCFBE2B6BB3}" presName="accentRepeatNode" presStyleLbl="solidFgAcc1" presStyleIdx="6" presStyleCnt="7"/>
      <dgm:spPr/>
    </dgm:pt>
  </dgm:ptLst>
  <dgm:cxnLst>
    <dgm:cxn modelId="{8DBAE602-3355-487E-AC5F-0CD74D229CE3}" type="presOf" srcId="{6A98339F-50F0-4473-9FC7-3D21DA16AD34}" destId="{911AE90A-EF1D-41C5-B838-2B8F69328AF2}" srcOrd="0" destOrd="0" presId="urn:microsoft.com/office/officeart/2008/layout/VerticalCurvedList"/>
    <dgm:cxn modelId="{8057C708-7CA6-45F1-AF78-D4F74A517D56}" type="presOf" srcId="{A4A5E71D-443C-4398-948E-F879457C83BE}" destId="{D030B82E-0F9B-439A-B93E-E2D891D85555}" srcOrd="0" destOrd="0" presId="urn:microsoft.com/office/officeart/2008/layout/VerticalCurvedList"/>
    <dgm:cxn modelId="{1AD43313-4BB0-4E9C-B7F3-7D1E4321B5FA}" srcId="{6A98339F-50F0-4473-9FC7-3D21DA16AD34}" destId="{7234DB05-96D8-4160-9927-6514AF41550A}" srcOrd="4" destOrd="0" parTransId="{DCAA3E77-C2E5-4826-81B7-5FACA46F97E7}" sibTransId="{0F233DF6-2195-4083-B04A-06D0BDBA227C}"/>
    <dgm:cxn modelId="{93134613-C19C-45F5-BBE7-937043D36C2E}" type="presOf" srcId="{9EB0C2C6-5A48-4F60-958B-974AF319C3D6}" destId="{F7512D64-9147-44DC-A68D-8A47E11C95A3}" srcOrd="0" destOrd="0" presId="urn:microsoft.com/office/officeart/2008/layout/VerticalCurvedList"/>
    <dgm:cxn modelId="{6CF5592A-97B9-4233-8987-E82A4217F4CE}" srcId="{6A98339F-50F0-4473-9FC7-3D21DA16AD34}" destId="{32929569-25D3-4258-82CD-66FF644B890A}" srcOrd="1" destOrd="0" parTransId="{4AEAC6F7-C1D0-4C0F-B824-FAB40549C2DD}" sibTransId="{1EE1DD5C-EBCB-4FEC-936F-B9EFF6CFD01C}"/>
    <dgm:cxn modelId="{16C2FC62-7DEE-4DDC-BDCA-B9EC0AAC0455}" type="presOf" srcId="{AC1EDEEB-68E5-4EF1-9197-E5F5C00451AA}" destId="{3089F468-D854-4D45-B832-86E62165B6C1}" srcOrd="0" destOrd="0" presId="urn:microsoft.com/office/officeart/2008/layout/VerticalCurvedList"/>
    <dgm:cxn modelId="{104F9D52-7136-4EF2-8F4C-03CCE97CB1E4}" srcId="{6A98339F-50F0-4473-9FC7-3D21DA16AD34}" destId="{E4358323-64D2-47C8-831E-80C54824A643}" srcOrd="2" destOrd="0" parTransId="{C1CFC5D9-5473-4E0F-9CFE-D1BE53777D63}" sibTransId="{A664F0B2-2476-4A64-9532-431CA3BBFEF6}"/>
    <dgm:cxn modelId="{1565F477-51C6-4E5D-8F07-30A48460D028}" srcId="{6A98339F-50F0-4473-9FC7-3D21DA16AD34}" destId="{A86DC780-E860-4B21-89D1-D9A8B26F2C4A}" srcOrd="3" destOrd="0" parTransId="{21997A77-E3F7-45BF-AB9B-29DB93D4AA53}" sibTransId="{A08B1F77-D7E5-4395-AE1E-67577BD08F51}"/>
    <dgm:cxn modelId="{F9FB9278-95C6-4E5C-AFC0-51CA8D3699A4}" srcId="{6A98339F-50F0-4473-9FC7-3D21DA16AD34}" destId="{AC1EDEEB-68E5-4EF1-9197-E5F5C00451AA}" srcOrd="5" destOrd="0" parTransId="{F3A8EC12-C0F8-49EF-B307-E3EB777E633C}" sibTransId="{50A7B488-3467-4F09-B4EC-5294AEDC7041}"/>
    <dgm:cxn modelId="{29590281-F72A-4C09-9BC3-21D293319944}" type="presOf" srcId="{E4358323-64D2-47C8-831E-80C54824A643}" destId="{17BDF107-498C-48C5-932B-D3ACBB6E265C}" srcOrd="0" destOrd="0" presId="urn:microsoft.com/office/officeart/2008/layout/VerticalCurvedList"/>
    <dgm:cxn modelId="{0400ED85-C093-463F-ACDB-9C8F06F169DF}" srcId="{6A98339F-50F0-4473-9FC7-3D21DA16AD34}" destId="{9EB0C2C6-5A48-4F60-958B-974AF319C3D6}" srcOrd="0" destOrd="0" parTransId="{8315FE9F-095D-47DB-8729-3B61DCB6D60D}" sibTransId="{A4A5E71D-443C-4398-948E-F879457C83BE}"/>
    <dgm:cxn modelId="{C26C05DA-EB00-44BA-B729-CEA16356BC58}" type="presOf" srcId="{25B578F0-18A8-47B8-9034-3CCFBE2B6BB3}" destId="{60685C96-4A1D-431B-BF46-2D0C089B980B}" srcOrd="0" destOrd="0" presId="urn:microsoft.com/office/officeart/2008/layout/VerticalCurvedList"/>
    <dgm:cxn modelId="{CC61F5E6-8B85-456A-85CE-80885269CAB7}" srcId="{6A98339F-50F0-4473-9FC7-3D21DA16AD34}" destId="{25B578F0-18A8-47B8-9034-3CCFBE2B6BB3}" srcOrd="6" destOrd="0" parTransId="{5145C02C-BA9D-487D-8134-F06CC00FFD07}" sibTransId="{842EC853-5EC3-45EB-A0DE-29CF8362C929}"/>
    <dgm:cxn modelId="{3037DAF0-A52C-43E4-81E9-85CA8E278560}" type="presOf" srcId="{A86DC780-E860-4B21-89D1-D9A8B26F2C4A}" destId="{D427F863-BA66-418B-A90A-A978DC67D0AE}" srcOrd="0" destOrd="0" presId="urn:microsoft.com/office/officeart/2008/layout/VerticalCurvedList"/>
    <dgm:cxn modelId="{A45978F2-0000-4E8E-89DE-0119F375EF3F}" type="presOf" srcId="{32929569-25D3-4258-82CD-66FF644B890A}" destId="{90CCFD49-167E-4526-BC3E-6B43BD29B9EA}" srcOrd="0" destOrd="0" presId="urn:microsoft.com/office/officeart/2008/layout/VerticalCurvedList"/>
    <dgm:cxn modelId="{50E359FF-4CBA-4D5C-8D9C-0B098A962BEE}" type="presOf" srcId="{7234DB05-96D8-4160-9927-6514AF41550A}" destId="{97DD995C-AD27-41ED-BAD3-BF93A7876E0A}" srcOrd="0" destOrd="0" presId="urn:microsoft.com/office/officeart/2008/layout/VerticalCurvedList"/>
    <dgm:cxn modelId="{5DE68C4A-3119-40D9-A0C0-6CD2579A282D}" type="presParOf" srcId="{911AE90A-EF1D-41C5-B838-2B8F69328AF2}" destId="{B8FFFA15-B6F0-4F6C-89B4-B0F42EB5DBF7}" srcOrd="0" destOrd="0" presId="urn:microsoft.com/office/officeart/2008/layout/VerticalCurvedList"/>
    <dgm:cxn modelId="{BB1C9775-4822-4BE3-8982-E70713F60069}" type="presParOf" srcId="{B8FFFA15-B6F0-4F6C-89B4-B0F42EB5DBF7}" destId="{41B0193C-E574-443C-936E-4BF26B7917DF}" srcOrd="0" destOrd="0" presId="urn:microsoft.com/office/officeart/2008/layout/VerticalCurvedList"/>
    <dgm:cxn modelId="{D0C9300D-54E0-450F-B053-7D3C0F042EEE}" type="presParOf" srcId="{41B0193C-E574-443C-936E-4BF26B7917DF}" destId="{EB802269-C8F9-444B-B4DA-3B0FBF8B68CE}" srcOrd="0" destOrd="0" presId="urn:microsoft.com/office/officeart/2008/layout/VerticalCurvedList"/>
    <dgm:cxn modelId="{8D38A1AB-7B76-4579-8A62-706AEF8DD681}" type="presParOf" srcId="{41B0193C-E574-443C-936E-4BF26B7917DF}" destId="{D030B82E-0F9B-439A-B93E-E2D891D85555}" srcOrd="1" destOrd="0" presId="urn:microsoft.com/office/officeart/2008/layout/VerticalCurvedList"/>
    <dgm:cxn modelId="{5623E1CD-C133-4C62-B94B-F3BB00AE30BA}" type="presParOf" srcId="{41B0193C-E574-443C-936E-4BF26B7917DF}" destId="{75363E29-CD6C-4518-9776-F9D20EF32E47}" srcOrd="2" destOrd="0" presId="urn:microsoft.com/office/officeart/2008/layout/VerticalCurvedList"/>
    <dgm:cxn modelId="{0676B7C8-B03C-40D3-B03E-B79B7FF697B2}" type="presParOf" srcId="{41B0193C-E574-443C-936E-4BF26B7917DF}" destId="{0F8D1EFB-7353-4B32-A83B-615C0CE3D7D6}" srcOrd="3" destOrd="0" presId="urn:microsoft.com/office/officeart/2008/layout/VerticalCurvedList"/>
    <dgm:cxn modelId="{7FEA3E38-373A-46AD-9C1F-D81F723B68DC}" type="presParOf" srcId="{B8FFFA15-B6F0-4F6C-89B4-B0F42EB5DBF7}" destId="{F7512D64-9147-44DC-A68D-8A47E11C95A3}" srcOrd="1" destOrd="0" presId="urn:microsoft.com/office/officeart/2008/layout/VerticalCurvedList"/>
    <dgm:cxn modelId="{7F77F36C-F7AE-422F-B5BF-D96C4EB2B57D}" type="presParOf" srcId="{B8FFFA15-B6F0-4F6C-89B4-B0F42EB5DBF7}" destId="{283C259C-A1E5-44A2-9FD0-7D9F7851E6F8}" srcOrd="2" destOrd="0" presId="urn:microsoft.com/office/officeart/2008/layout/VerticalCurvedList"/>
    <dgm:cxn modelId="{AB5D5769-F4B7-42D6-AE57-877951AD55C5}" type="presParOf" srcId="{283C259C-A1E5-44A2-9FD0-7D9F7851E6F8}" destId="{29742301-5711-4FF9-9963-52F9C642638B}" srcOrd="0" destOrd="0" presId="urn:microsoft.com/office/officeart/2008/layout/VerticalCurvedList"/>
    <dgm:cxn modelId="{E40277BD-D658-44B7-A0C4-B296F6A52226}" type="presParOf" srcId="{B8FFFA15-B6F0-4F6C-89B4-B0F42EB5DBF7}" destId="{90CCFD49-167E-4526-BC3E-6B43BD29B9EA}" srcOrd="3" destOrd="0" presId="urn:microsoft.com/office/officeart/2008/layout/VerticalCurvedList"/>
    <dgm:cxn modelId="{8DBA3B9D-4EA9-4BC9-9E36-C89934F2ABB4}" type="presParOf" srcId="{B8FFFA15-B6F0-4F6C-89B4-B0F42EB5DBF7}" destId="{CFAC0CDD-380E-4A1D-8084-9B1D098754FD}" srcOrd="4" destOrd="0" presId="urn:microsoft.com/office/officeart/2008/layout/VerticalCurvedList"/>
    <dgm:cxn modelId="{748FD1B7-45F6-4E1D-BC7D-777FC10FFFF2}" type="presParOf" srcId="{CFAC0CDD-380E-4A1D-8084-9B1D098754FD}" destId="{74789223-8DBC-4447-A965-F22D47EB9856}" srcOrd="0" destOrd="0" presId="urn:microsoft.com/office/officeart/2008/layout/VerticalCurvedList"/>
    <dgm:cxn modelId="{19554EFF-E16B-4C19-98FF-09B0619D4FFF}" type="presParOf" srcId="{B8FFFA15-B6F0-4F6C-89B4-B0F42EB5DBF7}" destId="{17BDF107-498C-48C5-932B-D3ACBB6E265C}" srcOrd="5" destOrd="0" presId="urn:microsoft.com/office/officeart/2008/layout/VerticalCurvedList"/>
    <dgm:cxn modelId="{02313388-4023-404D-A52A-2B8D7077EA71}" type="presParOf" srcId="{B8FFFA15-B6F0-4F6C-89B4-B0F42EB5DBF7}" destId="{F16DF796-1ADE-45CC-ABEC-C0AF9E31D4AD}" srcOrd="6" destOrd="0" presId="urn:microsoft.com/office/officeart/2008/layout/VerticalCurvedList"/>
    <dgm:cxn modelId="{135339AF-0809-4B6F-BA2B-FE786BB7C4F1}" type="presParOf" srcId="{F16DF796-1ADE-45CC-ABEC-C0AF9E31D4AD}" destId="{2BC220C4-79F3-4051-9F9B-91A28040FAD7}" srcOrd="0" destOrd="0" presId="urn:microsoft.com/office/officeart/2008/layout/VerticalCurvedList"/>
    <dgm:cxn modelId="{789B968C-279A-42E1-8799-9F03E3766FB1}" type="presParOf" srcId="{B8FFFA15-B6F0-4F6C-89B4-B0F42EB5DBF7}" destId="{D427F863-BA66-418B-A90A-A978DC67D0AE}" srcOrd="7" destOrd="0" presId="urn:microsoft.com/office/officeart/2008/layout/VerticalCurvedList"/>
    <dgm:cxn modelId="{ED8DD4FC-5DE4-4A5C-87AB-7EDC9BC7B037}" type="presParOf" srcId="{B8FFFA15-B6F0-4F6C-89B4-B0F42EB5DBF7}" destId="{95847D0D-FCED-4D2C-9BC8-54B7F0EDA271}" srcOrd="8" destOrd="0" presId="urn:microsoft.com/office/officeart/2008/layout/VerticalCurvedList"/>
    <dgm:cxn modelId="{58998E41-42FE-4B8A-9F14-C7FF1738B1A5}" type="presParOf" srcId="{95847D0D-FCED-4D2C-9BC8-54B7F0EDA271}" destId="{146B12C1-1CC6-4F87-B875-3BCDD5BB0091}" srcOrd="0" destOrd="0" presId="urn:microsoft.com/office/officeart/2008/layout/VerticalCurvedList"/>
    <dgm:cxn modelId="{78981758-D461-4B5E-A9E9-B20F8C3B7F07}" type="presParOf" srcId="{B8FFFA15-B6F0-4F6C-89B4-B0F42EB5DBF7}" destId="{97DD995C-AD27-41ED-BAD3-BF93A7876E0A}" srcOrd="9" destOrd="0" presId="urn:microsoft.com/office/officeart/2008/layout/VerticalCurvedList"/>
    <dgm:cxn modelId="{760679E7-EFBC-4DBE-B265-4D6B944FA216}" type="presParOf" srcId="{B8FFFA15-B6F0-4F6C-89B4-B0F42EB5DBF7}" destId="{747161AE-9BBC-4463-9AAE-306B200B0873}" srcOrd="10" destOrd="0" presId="urn:microsoft.com/office/officeart/2008/layout/VerticalCurvedList"/>
    <dgm:cxn modelId="{19698AE6-9786-4351-8D13-8BFCDC2A630B}" type="presParOf" srcId="{747161AE-9BBC-4463-9AAE-306B200B0873}" destId="{DA9AD582-5164-42AA-A82F-A491ADC37635}" srcOrd="0" destOrd="0" presId="urn:microsoft.com/office/officeart/2008/layout/VerticalCurvedList"/>
    <dgm:cxn modelId="{D62CA7A3-EF36-431F-95D5-5B03967EE197}" type="presParOf" srcId="{B8FFFA15-B6F0-4F6C-89B4-B0F42EB5DBF7}" destId="{3089F468-D854-4D45-B832-86E62165B6C1}" srcOrd="11" destOrd="0" presId="urn:microsoft.com/office/officeart/2008/layout/VerticalCurvedList"/>
    <dgm:cxn modelId="{B38B7977-F8F3-4AFC-AFDB-DDE1B6612160}" type="presParOf" srcId="{B8FFFA15-B6F0-4F6C-89B4-B0F42EB5DBF7}" destId="{AF358E93-11F3-4E54-947F-9B3506A96A99}" srcOrd="12" destOrd="0" presId="urn:microsoft.com/office/officeart/2008/layout/VerticalCurvedList"/>
    <dgm:cxn modelId="{347227D6-E3A1-4491-BE75-7615FC9075F4}" type="presParOf" srcId="{AF358E93-11F3-4E54-947F-9B3506A96A99}" destId="{C1F9971C-528E-4AA3-9CC8-761F2B7FE82F}" srcOrd="0" destOrd="0" presId="urn:microsoft.com/office/officeart/2008/layout/VerticalCurvedList"/>
    <dgm:cxn modelId="{8668DE68-2FA6-484D-ABFB-3C62F330740A}" type="presParOf" srcId="{B8FFFA15-B6F0-4F6C-89B4-B0F42EB5DBF7}" destId="{60685C96-4A1D-431B-BF46-2D0C089B980B}" srcOrd="13" destOrd="0" presId="urn:microsoft.com/office/officeart/2008/layout/VerticalCurvedList"/>
    <dgm:cxn modelId="{8CEF72FF-DF42-444C-A853-E8EBD651AE7E}" type="presParOf" srcId="{B8FFFA15-B6F0-4F6C-89B4-B0F42EB5DBF7}" destId="{812AE532-D875-417A-BEB6-79A9D67129F1}" srcOrd="14" destOrd="0" presId="urn:microsoft.com/office/officeart/2008/layout/VerticalCurvedList"/>
    <dgm:cxn modelId="{06334E4F-47B6-487F-9190-BCDC9D9553DB}" type="presParOf" srcId="{812AE532-D875-417A-BEB6-79A9D67129F1}" destId="{44F17FA0-9ACC-4745-A53B-6C3843F414D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459BD9-827F-4961-8FC5-E1D2955839B5}" type="doc">
      <dgm:prSet loTypeId="urn:microsoft.com/office/officeart/2005/8/layout/arrow2" loCatId="process" qsTypeId="urn:microsoft.com/office/officeart/2005/8/quickstyle/simple1" qsCatId="simple" csTypeId="urn:microsoft.com/office/officeart/2005/8/colors/accent1_2" csCatId="accent1" phldr="1"/>
      <dgm:spPr/>
    </dgm:pt>
    <dgm:pt modelId="{2B2970D3-517B-4C41-8636-15DF711FC8F5}">
      <dgm:prSet phldrT="[Texte]" custT="1"/>
      <dgm:spPr/>
      <dgm:t>
        <a:bodyPr/>
        <a:lstStyle/>
        <a:p>
          <a:pPr>
            <a:lnSpc>
              <a:spcPct val="90000"/>
            </a:lnSpc>
            <a:spcAft>
              <a:spcPct val="35000"/>
            </a:spcAft>
          </a:pPr>
          <a:r>
            <a:rPr lang="fr-FR" sz="2000" b="1" kern="1200" dirty="0">
              <a:solidFill>
                <a:schemeClr val="accent2">
                  <a:lumMod val="75000"/>
                </a:schemeClr>
              </a:solidFill>
              <a:latin typeface="Arial" panose="020B0604020202020204" pitchFamily="34" charset="0"/>
              <a:cs typeface="Arial" panose="020B0604020202020204" pitchFamily="34" charset="0"/>
            </a:rPr>
            <a:t>          Phase 1:</a:t>
          </a:r>
        </a:p>
        <a:p>
          <a:r>
            <a:rPr lang="fr-FR" sz="1800" b="1" kern="1200" dirty="0">
              <a:solidFill>
                <a:schemeClr val="tx1"/>
              </a:solidFill>
              <a:latin typeface="Arial" panose="020B0604020202020204" pitchFamily="34" charset="0"/>
              <a:cs typeface="Arial" panose="020B0604020202020204" pitchFamily="34" charset="0"/>
            </a:rPr>
            <a:t>- </a:t>
          </a:r>
          <a:r>
            <a:rPr lang="fr-FR" sz="1800" b="0" kern="1200" dirty="0">
              <a:solidFill>
                <a:schemeClr val="tx1"/>
              </a:solidFill>
              <a:latin typeface="Arial" panose="020B0604020202020204" pitchFamily="34" charset="0"/>
              <a:cs typeface="Arial" panose="020B0604020202020204" pitchFamily="34" charset="0"/>
            </a:rPr>
            <a:t>Marché bilatéral </a:t>
          </a:r>
        </a:p>
        <a:p>
          <a:r>
            <a:rPr lang="en-US" sz="1800" b="0" kern="1200" dirty="0">
              <a:solidFill>
                <a:schemeClr val="tx1"/>
              </a:solidFill>
              <a:latin typeface="Arial" panose="020B0604020202020204" pitchFamily="34" charset="0"/>
              <a:cs typeface="Arial" panose="020B0604020202020204" pitchFamily="34" charset="0"/>
            </a:rPr>
            <a:t>-</a:t>
          </a:r>
          <a:r>
            <a:rPr lang="en-US" sz="1800" b="0" kern="1200" dirty="0" err="1">
              <a:solidFill>
                <a:schemeClr val="tx1"/>
              </a:solidFill>
              <a:latin typeface="Arial" panose="020B0604020202020204" pitchFamily="34" charset="0"/>
              <a:cs typeface="Arial" panose="020B0604020202020204" pitchFamily="34" charset="0"/>
            </a:rPr>
            <a:t>Contrats</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bilatéraux</a:t>
          </a:r>
          <a:r>
            <a:rPr lang="en-US" sz="1800" b="0" kern="1200" dirty="0">
              <a:solidFill>
                <a:schemeClr val="tx1"/>
              </a:solidFill>
              <a:latin typeface="Arial" panose="020B0604020202020204" pitchFamily="34" charset="0"/>
              <a:cs typeface="Arial" panose="020B0604020202020204" pitchFamily="34" charset="0"/>
            </a:rPr>
            <a:t> entre pays </a:t>
          </a:r>
          <a:r>
            <a:rPr lang="en-US" sz="1800" b="0" kern="1200" dirty="0" err="1">
              <a:solidFill>
                <a:schemeClr val="tx1"/>
              </a:solidFill>
              <a:latin typeface="Arial" panose="020B0604020202020204" pitchFamily="34" charset="0"/>
              <a:cs typeface="Arial" panose="020B0604020202020204" pitchFamily="34" charset="0"/>
            </a:rPr>
            <a:t>voisins</a:t>
          </a:r>
          <a:endParaRPr lang="fr-FR" sz="1800" b="0" kern="1200" dirty="0">
            <a:solidFill>
              <a:schemeClr val="tx1"/>
            </a:solidFill>
            <a:latin typeface="Arial" panose="020B0604020202020204" pitchFamily="34" charset="0"/>
            <a:cs typeface="Arial" panose="020B0604020202020204" pitchFamily="34" charset="0"/>
          </a:endParaRPr>
        </a:p>
        <a:p>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Tarification</a:t>
          </a:r>
          <a:r>
            <a:rPr lang="en-US" sz="1800" b="0" kern="1200" dirty="0">
              <a:solidFill>
                <a:schemeClr val="tx1"/>
              </a:solidFill>
              <a:latin typeface="Arial" panose="020B0604020202020204" pitchFamily="34" charset="0"/>
              <a:cs typeface="Arial" panose="020B0604020202020204" pitchFamily="34" charset="0"/>
            </a:rPr>
            <a:t> du transport </a:t>
          </a:r>
          <a:r>
            <a:rPr lang="en-US" sz="1800" b="0" kern="1200" dirty="0" err="1">
              <a:solidFill>
                <a:schemeClr val="tx1"/>
              </a:solidFill>
              <a:latin typeface="Arial" panose="020B0604020202020204" pitchFamily="34" charset="0"/>
              <a:cs typeface="Arial" panose="020B0604020202020204" pitchFamily="34" charset="0"/>
            </a:rPr>
            <a:t>librement</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négociée</a:t>
          </a:r>
          <a:endParaRPr lang="fr-FR" sz="1800" b="0" dirty="0">
            <a:solidFill>
              <a:schemeClr val="tx1"/>
            </a:solidFill>
            <a:latin typeface="Arial" panose="020B0604020202020204" pitchFamily="34" charset="0"/>
            <a:cs typeface="Arial" panose="020B0604020202020204" pitchFamily="34" charset="0"/>
          </a:endParaRPr>
        </a:p>
      </dgm:t>
    </dgm:pt>
    <dgm:pt modelId="{FB4BC575-DD62-481C-9202-271352E97791}" type="parTrans" cxnId="{6F0F9BCE-9687-480F-B91A-7F363EB30FB9}">
      <dgm:prSet/>
      <dgm:spPr/>
      <dgm:t>
        <a:bodyPr/>
        <a:lstStyle/>
        <a:p>
          <a:endParaRPr lang="fr-FR"/>
        </a:p>
      </dgm:t>
    </dgm:pt>
    <dgm:pt modelId="{424F8335-AD83-4099-8D45-285B8E37F3A4}" type="sibTrans" cxnId="{6F0F9BCE-9687-480F-B91A-7F363EB30FB9}">
      <dgm:prSet/>
      <dgm:spPr/>
      <dgm:t>
        <a:bodyPr/>
        <a:lstStyle/>
        <a:p>
          <a:endParaRPr lang="fr-FR"/>
        </a:p>
      </dgm:t>
    </dgm:pt>
    <dgm:pt modelId="{AD5189B2-6E6A-4F9F-BD25-A2E476BE4104}">
      <dgm:prSet phldrT="[Texte]" custT="1"/>
      <dgm:spPr/>
      <dgm:t>
        <a:bodyPr/>
        <a:lstStyle/>
        <a:p>
          <a:r>
            <a:rPr lang="fr-FR" sz="2000" b="1" dirty="0">
              <a:solidFill>
                <a:srgbClr val="0000FF"/>
              </a:solidFill>
              <a:latin typeface="Arial" panose="020B0604020202020204" pitchFamily="34" charset="0"/>
              <a:cs typeface="Arial" panose="020B0604020202020204" pitchFamily="34" charset="0"/>
            </a:rPr>
            <a:t>Phase 2:</a:t>
          </a:r>
        </a:p>
        <a:p>
          <a:r>
            <a:rPr lang="fr-FR" sz="1800" b="1" dirty="0">
              <a:solidFill>
                <a:srgbClr val="0000FF"/>
              </a:solidFill>
              <a:latin typeface="Arial" panose="020B0604020202020204" pitchFamily="34" charset="0"/>
              <a:cs typeface="Arial" panose="020B0604020202020204" pitchFamily="34" charset="0"/>
            </a:rPr>
            <a:t>- </a:t>
          </a:r>
          <a:r>
            <a:rPr lang="fr-FR" sz="1800" b="0" dirty="0">
              <a:solidFill>
                <a:schemeClr val="tx1"/>
              </a:solidFill>
              <a:latin typeface="Arial" panose="020B0604020202020204" pitchFamily="34" charset="0"/>
              <a:cs typeface="Arial" panose="020B0604020202020204" pitchFamily="34" charset="0"/>
            </a:rPr>
            <a:t>Marché bilatéral</a:t>
          </a:r>
        </a:p>
        <a:p>
          <a:r>
            <a:rPr lang="en-US" sz="1800" b="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Contrats</a:t>
          </a:r>
          <a:r>
            <a:rPr lang="en-US" sz="1800" b="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bilatéraux</a:t>
          </a:r>
          <a:r>
            <a:rPr lang="en-US" sz="1800" b="0" dirty="0">
              <a:solidFill>
                <a:schemeClr val="tx1"/>
              </a:solidFill>
              <a:latin typeface="Arial" panose="020B0604020202020204" pitchFamily="34" charset="0"/>
              <a:cs typeface="Arial" panose="020B0604020202020204" pitchFamily="34" charset="0"/>
            </a:rPr>
            <a:t> </a:t>
          </a:r>
          <a:r>
            <a:rPr lang="fr-FR" sz="1800" b="0" dirty="0">
              <a:solidFill>
                <a:schemeClr val="tx1"/>
              </a:solidFill>
              <a:latin typeface="Arial" panose="020B0604020202020204" pitchFamily="34" charset="0"/>
              <a:cs typeface="Arial" panose="020B0604020202020204" pitchFamily="34" charset="0"/>
            </a:rPr>
            <a:t>avec transit par pays tiers</a:t>
          </a:r>
        </a:p>
        <a:p>
          <a:r>
            <a:rPr lang="en-US" sz="1800" b="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Utilisation</a:t>
          </a:r>
          <a:r>
            <a:rPr lang="en-US" sz="1800" b="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tarif</a:t>
          </a:r>
          <a:r>
            <a:rPr lang="en-US" sz="1800" b="0" dirty="0">
              <a:solidFill>
                <a:schemeClr val="tx1"/>
              </a:solidFill>
              <a:latin typeface="Arial" panose="020B0604020202020204" pitchFamily="34" charset="0"/>
              <a:cs typeface="Arial" panose="020B0604020202020204" pitchFamily="34" charset="0"/>
            </a:rPr>
            <a:t> de transport à </a:t>
          </a:r>
          <a:r>
            <a:rPr lang="en-US" sz="1800" b="0" dirty="0" err="1">
              <a:solidFill>
                <a:schemeClr val="tx1"/>
              </a:solidFill>
              <a:latin typeface="Arial" panose="020B0604020202020204" pitchFamily="34" charset="0"/>
              <a:cs typeface="Arial" panose="020B0604020202020204" pitchFamily="34" charset="0"/>
            </a:rPr>
            <a:t>partir</a:t>
          </a:r>
          <a:r>
            <a:rPr lang="en-US" sz="1800" b="0" dirty="0">
              <a:solidFill>
                <a:schemeClr val="tx1"/>
              </a:solidFill>
              <a:latin typeface="Arial" panose="020B0604020202020204" pitchFamily="34" charset="0"/>
              <a:cs typeface="Arial" panose="020B0604020202020204" pitchFamily="34" charset="0"/>
            </a:rPr>
            <a:t> de la </a:t>
          </a:r>
          <a:r>
            <a:rPr lang="en-US" sz="1800" b="0" dirty="0" err="1">
              <a:solidFill>
                <a:schemeClr val="tx1"/>
              </a:solidFill>
              <a:latin typeface="Arial" panose="020B0604020202020204" pitchFamily="34" charset="0"/>
              <a:cs typeface="Arial" panose="020B0604020202020204" pitchFamily="34" charset="0"/>
            </a:rPr>
            <a:t>méthodologie</a:t>
          </a:r>
          <a:r>
            <a:rPr lang="en-US" sz="1800" b="0" dirty="0">
              <a:solidFill>
                <a:schemeClr val="tx1"/>
              </a:solidFill>
              <a:latin typeface="Arial" panose="020B0604020202020204" pitchFamily="34" charset="0"/>
              <a:cs typeface="Arial" panose="020B0604020202020204" pitchFamily="34" charset="0"/>
            </a:rPr>
            <a:t> de </a:t>
          </a:r>
          <a:r>
            <a:rPr lang="en-US" sz="1800" b="0" dirty="0" err="1">
              <a:solidFill>
                <a:schemeClr val="tx1"/>
              </a:solidFill>
              <a:latin typeface="Arial" panose="020B0604020202020204" pitchFamily="34" charset="0"/>
              <a:cs typeface="Arial" panose="020B0604020202020204" pitchFamily="34" charset="0"/>
            </a:rPr>
            <a:t>l’ARREC</a:t>
          </a:r>
          <a:r>
            <a:rPr lang="en-US" sz="1800" b="0" dirty="0">
              <a:solidFill>
                <a:schemeClr val="tx1"/>
              </a:solidFill>
              <a:latin typeface="Arial" panose="020B0604020202020204" pitchFamily="34" charset="0"/>
              <a:cs typeface="Arial" panose="020B0604020202020204" pitchFamily="34" charset="0"/>
            </a:rPr>
            <a:t>;</a:t>
          </a:r>
          <a:endParaRPr lang="fr-FR" sz="1800" b="0" dirty="0">
            <a:solidFill>
              <a:schemeClr val="tx1"/>
            </a:solidFill>
            <a:latin typeface="Arial" panose="020B0604020202020204" pitchFamily="34" charset="0"/>
            <a:cs typeface="Arial" panose="020B0604020202020204" pitchFamily="34" charset="0"/>
          </a:endParaRPr>
        </a:p>
        <a:p>
          <a:r>
            <a:rPr lang="en-US" sz="1800" b="0" dirty="0">
              <a:solidFill>
                <a:schemeClr val="tx1"/>
              </a:solidFill>
              <a:latin typeface="Arial" panose="020B0604020202020204" pitchFamily="34" charset="0"/>
              <a:cs typeface="Arial" panose="020B0604020202020204" pitchFamily="34" charset="0"/>
            </a:rPr>
            <a:t>- Marché du jour au </a:t>
          </a:r>
          <a:r>
            <a:rPr lang="en-US" sz="1800" b="0" dirty="0" err="1">
              <a:solidFill>
                <a:schemeClr val="tx1"/>
              </a:solidFill>
              <a:latin typeface="Arial" panose="020B0604020202020204" pitchFamily="34" charset="0"/>
              <a:cs typeface="Arial" panose="020B0604020202020204" pitchFamily="34" charset="0"/>
            </a:rPr>
            <a:t>lendemain</a:t>
          </a:r>
          <a:endParaRPr lang="fr-BJ" sz="1800" b="0" dirty="0">
            <a:solidFill>
              <a:schemeClr val="tx1"/>
            </a:solidFill>
            <a:latin typeface="Arial" panose="020B0604020202020204" pitchFamily="34" charset="0"/>
            <a:cs typeface="Arial" panose="020B0604020202020204" pitchFamily="34" charset="0"/>
          </a:endParaRPr>
        </a:p>
      </dgm:t>
    </dgm:pt>
    <dgm:pt modelId="{1358DB89-729B-470B-AC09-E2BE555B10F4}" type="parTrans" cxnId="{E512564B-9886-4401-ADE9-5E0DECB91F31}">
      <dgm:prSet/>
      <dgm:spPr/>
      <dgm:t>
        <a:bodyPr/>
        <a:lstStyle/>
        <a:p>
          <a:endParaRPr lang="fr-FR"/>
        </a:p>
      </dgm:t>
    </dgm:pt>
    <dgm:pt modelId="{C1EED430-17CE-4328-A7D1-50FAE58C3FEF}" type="sibTrans" cxnId="{E512564B-9886-4401-ADE9-5E0DECB91F31}">
      <dgm:prSet/>
      <dgm:spPr/>
      <dgm:t>
        <a:bodyPr/>
        <a:lstStyle/>
        <a:p>
          <a:endParaRPr lang="fr-FR"/>
        </a:p>
      </dgm:t>
    </dgm:pt>
    <dgm:pt modelId="{16787127-763F-4C28-85AA-C22CE3BE97F1}">
      <dgm:prSet phldrT="[Texte]" custT="1"/>
      <dgm:spPr/>
      <dgm:t>
        <a:bodyPr/>
        <a:lstStyle/>
        <a:p>
          <a:endParaRPr lang="en-US" sz="1700" b="1" kern="1200" dirty="0">
            <a:solidFill>
              <a:srgbClr val="00B050"/>
            </a:solidFill>
            <a:latin typeface="Arial" panose="020B0604020202020204" pitchFamily="34" charset="0"/>
            <a:cs typeface="Arial" panose="020B0604020202020204" pitchFamily="34" charset="0"/>
          </a:endParaRPr>
        </a:p>
        <a:p>
          <a:endParaRPr lang="en-US" sz="1700" b="1" kern="1200" dirty="0">
            <a:solidFill>
              <a:srgbClr val="00B050"/>
            </a:solidFill>
            <a:latin typeface="Arial" panose="020B0604020202020204" pitchFamily="34" charset="0"/>
            <a:cs typeface="Arial" panose="020B0604020202020204" pitchFamily="34" charset="0"/>
          </a:endParaRPr>
        </a:p>
        <a:p>
          <a:r>
            <a:rPr lang="en-US" sz="2000" b="1" kern="1200" dirty="0">
              <a:solidFill>
                <a:srgbClr val="00B050"/>
              </a:solidFill>
              <a:latin typeface="Arial" panose="020B0604020202020204" pitchFamily="34" charset="0"/>
              <a:cs typeface="Arial" panose="020B0604020202020204" pitchFamily="34" charset="0"/>
            </a:rPr>
            <a:t>Phase 3:</a:t>
          </a:r>
          <a:endParaRPr lang="fr-FR" sz="2000" b="1" kern="1200" dirty="0">
            <a:solidFill>
              <a:srgbClr val="00B050"/>
            </a:solidFill>
            <a:latin typeface="Arial" panose="020B0604020202020204" pitchFamily="34" charset="0"/>
            <a:cs typeface="Arial" panose="020B0604020202020204" pitchFamily="34" charset="0"/>
          </a:endParaRPr>
        </a:p>
        <a:p>
          <a:r>
            <a:rPr lang="fr-FR" sz="1800" b="0" kern="1200" dirty="0">
              <a:solidFill>
                <a:schemeClr val="tx1"/>
              </a:solidFill>
              <a:latin typeface="Arial" panose="020B0604020202020204" pitchFamily="34" charset="0"/>
              <a:cs typeface="Arial" panose="020B0604020202020204" pitchFamily="34" charset="0"/>
            </a:rPr>
            <a:t>- Marché concurrentiel</a:t>
          </a:r>
        </a:p>
        <a:p>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Possibilité</a:t>
          </a:r>
          <a:r>
            <a:rPr lang="en-US" sz="1800" b="0" kern="1200" dirty="0">
              <a:solidFill>
                <a:schemeClr val="tx1"/>
              </a:solidFill>
              <a:latin typeface="Arial" panose="020B0604020202020204" pitchFamily="34" charset="0"/>
              <a:cs typeface="Arial" panose="020B0604020202020204" pitchFamily="34" charset="0"/>
            </a:rPr>
            <a:t> mise </a:t>
          </a:r>
          <a:r>
            <a:rPr lang="en-US" sz="1800" b="0" kern="1200" dirty="0" err="1">
              <a:solidFill>
                <a:schemeClr val="tx1"/>
              </a:solidFill>
              <a:latin typeface="Arial" panose="020B0604020202020204" pitchFamily="34" charset="0"/>
              <a:cs typeface="Arial" panose="020B0604020202020204" pitchFamily="34" charset="0"/>
            </a:rPr>
            <a:t>en</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commun</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ressources</a:t>
          </a:r>
          <a:r>
            <a:rPr lang="en-US" sz="1800" b="0" kern="1200" dirty="0">
              <a:solidFill>
                <a:schemeClr val="tx1"/>
              </a:solidFill>
              <a:latin typeface="Arial" panose="020B0604020202020204" pitchFamily="34" charset="0"/>
              <a:cs typeface="Arial" panose="020B0604020202020204" pitchFamily="34" charset="0"/>
            </a:rPr>
            <a:t> par </a:t>
          </a:r>
          <a:r>
            <a:rPr lang="en-US" sz="1800" b="0" kern="1200" dirty="0" err="1">
              <a:solidFill>
                <a:schemeClr val="tx1"/>
              </a:solidFill>
              <a:latin typeface="Arial" panose="020B0604020202020204" pitchFamily="34" charset="0"/>
              <a:cs typeface="Arial" panose="020B0604020202020204" pitchFamily="34" charset="0"/>
            </a:rPr>
            <a:t>quelques</a:t>
          </a:r>
          <a:r>
            <a:rPr lang="en-US" sz="1800" b="0" kern="1200" dirty="0">
              <a:solidFill>
                <a:schemeClr val="tx1"/>
              </a:solidFill>
              <a:latin typeface="Arial" panose="020B0604020202020204" pitchFamily="34" charset="0"/>
              <a:cs typeface="Arial" panose="020B0604020202020204" pitchFamily="34" charset="0"/>
            </a:rPr>
            <a:t> pays;</a:t>
          </a:r>
          <a:endParaRPr lang="fr-FR" sz="1800" b="0" kern="1200" dirty="0">
            <a:solidFill>
              <a:schemeClr val="tx1"/>
            </a:solidFill>
            <a:latin typeface="Arial" panose="020B0604020202020204" pitchFamily="34" charset="0"/>
            <a:cs typeface="Arial" panose="020B0604020202020204" pitchFamily="34" charset="0"/>
          </a:endParaRPr>
        </a:p>
        <a:p>
          <a:r>
            <a:rPr lang="en-US" sz="1800" b="0" kern="1200" dirty="0">
              <a:solidFill>
                <a:schemeClr val="tx1"/>
              </a:solidFill>
              <a:latin typeface="Arial" panose="020B0604020202020204" pitchFamily="34" charset="0"/>
              <a:cs typeface="Arial" panose="020B0604020202020204" pitchFamily="34" charset="0"/>
            </a:rPr>
            <a:t>- Marché services </a:t>
          </a:r>
          <a:r>
            <a:rPr lang="en-US" sz="1800" b="0" kern="1200" dirty="0" err="1">
              <a:solidFill>
                <a:schemeClr val="tx1"/>
              </a:solidFill>
              <a:latin typeface="Arial" panose="020B0604020202020204" pitchFamily="34" charset="0"/>
              <a:cs typeface="Arial" panose="020B0604020202020204" pitchFamily="34" charset="0"/>
            </a:rPr>
            <a:t>auxiliaires</a:t>
          </a:r>
          <a:r>
            <a:rPr lang="en-US" sz="1800" b="0" kern="1200" dirty="0">
              <a:solidFill>
                <a:schemeClr val="tx1"/>
              </a:solidFill>
              <a:latin typeface="Arial" panose="020B0604020202020204" pitchFamily="34" charset="0"/>
              <a:cs typeface="Arial" panose="020B0604020202020204" pitchFamily="34" charset="0"/>
            </a:rPr>
            <a:t>  et </a:t>
          </a:r>
          <a:r>
            <a:rPr lang="en-US" sz="1800" b="0" kern="1200" dirty="0" err="1">
              <a:solidFill>
                <a:schemeClr val="tx1"/>
              </a:solidFill>
              <a:latin typeface="Arial" panose="020B0604020202020204" pitchFamily="34" charset="0"/>
              <a:cs typeface="Arial" panose="020B0604020202020204" pitchFamily="34" charset="0"/>
            </a:rPr>
            <a:t>produits</a:t>
          </a:r>
          <a:r>
            <a:rPr lang="en-US" sz="1800" b="0" kern="1200" dirty="0">
              <a:solidFill>
                <a:schemeClr val="tx1"/>
              </a:solidFill>
              <a:latin typeface="Arial" panose="020B0604020202020204" pitchFamily="34" charset="0"/>
              <a:cs typeface="Arial" panose="020B0604020202020204" pitchFamily="34" charset="0"/>
            </a:rPr>
            <a:t> financiers</a:t>
          </a:r>
          <a:endParaRPr lang="fr-FR" sz="1800" b="0" kern="1200" dirty="0">
            <a:solidFill>
              <a:schemeClr val="tx1"/>
            </a:solidFill>
            <a:latin typeface="Arial" panose="020B0604020202020204" pitchFamily="34" charset="0"/>
            <a:ea typeface="+mn-ea"/>
            <a:cs typeface="Arial" panose="020B0604020202020204" pitchFamily="34" charset="0"/>
          </a:endParaRPr>
        </a:p>
      </dgm:t>
    </dgm:pt>
    <dgm:pt modelId="{581CE53E-B61F-4860-893A-4F3E07BC611E}" type="parTrans" cxnId="{4DB94BA9-A736-47E5-A4F1-6512093D4DFF}">
      <dgm:prSet/>
      <dgm:spPr/>
      <dgm:t>
        <a:bodyPr/>
        <a:lstStyle/>
        <a:p>
          <a:endParaRPr lang="fr-FR"/>
        </a:p>
      </dgm:t>
    </dgm:pt>
    <dgm:pt modelId="{7E8EEAF7-D275-477C-8083-6D939515A5E8}" type="sibTrans" cxnId="{4DB94BA9-A736-47E5-A4F1-6512093D4DFF}">
      <dgm:prSet/>
      <dgm:spPr/>
      <dgm:t>
        <a:bodyPr/>
        <a:lstStyle/>
        <a:p>
          <a:endParaRPr lang="fr-FR"/>
        </a:p>
      </dgm:t>
    </dgm:pt>
    <dgm:pt modelId="{C7CBE829-42B1-4F06-AE3A-3DD507A38A18}" type="pres">
      <dgm:prSet presAssocID="{52459BD9-827F-4961-8FC5-E1D2955839B5}" presName="arrowDiagram" presStyleCnt="0">
        <dgm:presLayoutVars>
          <dgm:chMax val="5"/>
          <dgm:dir/>
          <dgm:resizeHandles val="exact"/>
        </dgm:presLayoutVars>
      </dgm:prSet>
      <dgm:spPr/>
    </dgm:pt>
    <dgm:pt modelId="{16443D3A-ACCA-495F-90EA-9485762DC6C4}" type="pres">
      <dgm:prSet presAssocID="{52459BD9-827F-4961-8FC5-E1D2955839B5}" presName="arrow" presStyleLbl="bgShp" presStyleIdx="0" presStyleCnt="1" custScaleX="97015" custScaleY="94746" custLinFactNeighborX="-3011" custLinFactNeighborY="-14788"/>
      <dgm:spPr/>
    </dgm:pt>
    <dgm:pt modelId="{7B9863CF-6667-4864-A070-AAA5FF5C8E2A}" type="pres">
      <dgm:prSet presAssocID="{52459BD9-827F-4961-8FC5-E1D2955839B5}" presName="arrowDiagram3" presStyleCnt="0"/>
      <dgm:spPr/>
    </dgm:pt>
    <dgm:pt modelId="{9BE8F561-78F4-48FD-AD60-D67D1897DDA1}" type="pres">
      <dgm:prSet presAssocID="{2B2970D3-517B-4C41-8636-15DF711FC8F5}" presName="bullet3a" presStyleLbl="node1" presStyleIdx="0" presStyleCnt="3"/>
      <dgm:spPr/>
    </dgm:pt>
    <dgm:pt modelId="{8A91B8C3-8767-42BA-9C77-4F70B86C022C}" type="pres">
      <dgm:prSet presAssocID="{2B2970D3-517B-4C41-8636-15DF711FC8F5}" presName="textBox3a" presStyleLbl="revTx" presStyleIdx="0" presStyleCnt="3" custAng="0" custScaleX="147282" custScaleY="119592" custLinFactNeighborX="-19604" custLinFactNeighborY="-5954">
        <dgm:presLayoutVars>
          <dgm:bulletEnabled val="1"/>
        </dgm:presLayoutVars>
      </dgm:prSet>
      <dgm:spPr/>
    </dgm:pt>
    <dgm:pt modelId="{1690B37B-E9B3-4D43-B061-4D7B88CE4368}" type="pres">
      <dgm:prSet presAssocID="{AD5189B2-6E6A-4F9F-BD25-A2E476BE4104}" presName="bullet3b" presStyleLbl="node1" presStyleIdx="1" presStyleCnt="3"/>
      <dgm:spPr/>
    </dgm:pt>
    <dgm:pt modelId="{CBF08A94-910E-42A7-A94E-494C1B3D118E}" type="pres">
      <dgm:prSet presAssocID="{AD5189B2-6E6A-4F9F-BD25-A2E476BE4104}" presName="textBox3b" presStyleLbl="revTx" presStyleIdx="1" presStyleCnt="3" custScaleX="131076" custScaleY="87824" custLinFactNeighborX="14784" custLinFactNeighborY="-21507">
        <dgm:presLayoutVars>
          <dgm:bulletEnabled val="1"/>
        </dgm:presLayoutVars>
      </dgm:prSet>
      <dgm:spPr/>
    </dgm:pt>
    <dgm:pt modelId="{03900D32-9D9E-4D2B-A2EA-D69BB9AF2C86}" type="pres">
      <dgm:prSet presAssocID="{16787127-763F-4C28-85AA-C22CE3BE97F1}" presName="bullet3c" presStyleLbl="node1" presStyleIdx="2" presStyleCnt="3"/>
      <dgm:spPr/>
    </dgm:pt>
    <dgm:pt modelId="{C7EC0621-36CC-4B04-B141-D727E9F92988}" type="pres">
      <dgm:prSet presAssocID="{16787127-763F-4C28-85AA-C22CE3BE97F1}" presName="textBox3c" presStyleLbl="revTx" presStyleIdx="2" presStyleCnt="3" custScaleX="130935" custScaleY="35693" custLinFactNeighborX="25484" custLinFactNeighborY="-58222">
        <dgm:presLayoutVars>
          <dgm:bulletEnabled val="1"/>
        </dgm:presLayoutVars>
      </dgm:prSet>
      <dgm:spPr/>
    </dgm:pt>
  </dgm:ptLst>
  <dgm:cxnLst>
    <dgm:cxn modelId="{5CC3320C-2CA0-4B51-9918-6D6B7E8ECB43}" type="presOf" srcId="{2B2970D3-517B-4C41-8636-15DF711FC8F5}" destId="{8A91B8C3-8767-42BA-9C77-4F70B86C022C}" srcOrd="0" destOrd="0" presId="urn:microsoft.com/office/officeart/2005/8/layout/arrow2"/>
    <dgm:cxn modelId="{E512564B-9886-4401-ADE9-5E0DECB91F31}" srcId="{52459BD9-827F-4961-8FC5-E1D2955839B5}" destId="{AD5189B2-6E6A-4F9F-BD25-A2E476BE4104}" srcOrd="1" destOrd="0" parTransId="{1358DB89-729B-470B-AC09-E2BE555B10F4}" sibTransId="{C1EED430-17CE-4328-A7D1-50FAE58C3FEF}"/>
    <dgm:cxn modelId="{35153A52-5FEE-4237-A624-6BF66B3C53B8}" type="presOf" srcId="{52459BD9-827F-4961-8FC5-E1D2955839B5}" destId="{C7CBE829-42B1-4F06-AE3A-3DD507A38A18}" srcOrd="0" destOrd="0" presId="urn:microsoft.com/office/officeart/2005/8/layout/arrow2"/>
    <dgm:cxn modelId="{20BBF586-B005-45B8-9B40-962E0A1E1B14}" type="presOf" srcId="{16787127-763F-4C28-85AA-C22CE3BE97F1}" destId="{C7EC0621-36CC-4B04-B141-D727E9F92988}" srcOrd="0" destOrd="0" presId="urn:microsoft.com/office/officeart/2005/8/layout/arrow2"/>
    <dgm:cxn modelId="{4DB94BA9-A736-47E5-A4F1-6512093D4DFF}" srcId="{52459BD9-827F-4961-8FC5-E1D2955839B5}" destId="{16787127-763F-4C28-85AA-C22CE3BE97F1}" srcOrd="2" destOrd="0" parTransId="{581CE53E-B61F-4860-893A-4F3E07BC611E}" sibTransId="{7E8EEAF7-D275-477C-8083-6D939515A5E8}"/>
    <dgm:cxn modelId="{FF5156C9-A93D-4AE6-A314-1DED92207D9F}" type="presOf" srcId="{AD5189B2-6E6A-4F9F-BD25-A2E476BE4104}" destId="{CBF08A94-910E-42A7-A94E-494C1B3D118E}" srcOrd="0" destOrd="0" presId="urn:microsoft.com/office/officeart/2005/8/layout/arrow2"/>
    <dgm:cxn modelId="{6F0F9BCE-9687-480F-B91A-7F363EB30FB9}" srcId="{52459BD9-827F-4961-8FC5-E1D2955839B5}" destId="{2B2970D3-517B-4C41-8636-15DF711FC8F5}" srcOrd="0" destOrd="0" parTransId="{FB4BC575-DD62-481C-9202-271352E97791}" sibTransId="{424F8335-AD83-4099-8D45-285B8E37F3A4}"/>
    <dgm:cxn modelId="{858CCE4F-C649-41F1-BDC8-AC0D08F30DDF}" type="presParOf" srcId="{C7CBE829-42B1-4F06-AE3A-3DD507A38A18}" destId="{16443D3A-ACCA-495F-90EA-9485762DC6C4}" srcOrd="0" destOrd="0" presId="urn:microsoft.com/office/officeart/2005/8/layout/arrow2"/>
    <dgm:cxn modelId="{0419B923-F65C-48C7-B7F6-F32310CD99F8}" type="presParOf" srcId="{C7CBE829-42B1-4F06-AE3A-3DD507A38A18}" destId="{7B9863CF-6667-4864-A070-AAA5FF5C8E2A}" srcOrd="1" destOrd="0" presId="urn:microsoft.com/office/officeart/2005/8/layout/arrow2"/>
    <dgm:cxn modelId="{2ACFD8F1-F3A6-40FD-B1D7-F44776E670C3}" type="presParOf" srcId="{7B9863CF-6667-4864-A070-AAA5FF5C8E2A}" destId="{9BE8F561-78F4-48FD-AD60-D67D1897DDA1}" srcOrd="0" destOrd="0" presId="urn:microsoft.com/office/officeart/2005/8/layout/arrow2"/>
    <dgm:cxn modelId="{C846526F-271D-453A-A5C9-3884CB2713CB}" type="presParOf" srcId="{7B9863CF-6667-4864-A070-AAA5FF5C8E2A}" destId="{8A91B8C3-8767-42BA-9C77-4F70B86C022C}" srcOrd="1" destOrd="0" presId="urn:microsoft.com/office/officeart/2005/8/layout/arrow2"/>
    <dgm:cxn modelId="{5D41C38E-6597-45C7-94F7-184B8C673CC0}" type="presParOf" srcId="{7B9863CF-6667-4864-A070-AAA5FF5C8E2A}" destId="{1690B37B-E9B3-4D43-B061-4D7B88CE4368}" srcOrd="2" destOrd="0" presId="urn:microsoft.com/office/officeart/2005/8/layout/arrow2"/>
    <dgm:cxn modelId="{7D13F17A-C1DE-4E3D-81E5-6600E6A4564B}" type="presParOf" srcId="{7B9863CF-6667-4864-A070-AAA5FF5C8E2A}" destId="{CBF08A94-910E-42A7-A94E-494C1B3D118E}" srcOrd="3" destOrd="0" presId="urn:microsoft.com/office/officeart/2005/8/layout/arrow2"/>
    <dgm:cxn modelId="{423FDA3B-B006-4342-8176-E8FA4022C0D8}" type="presParOf" srcId="{7B9863CF-6667-4864-A070-AAA5FF5C8E2A}" destId="{03900D32-9D9E-4D2B-A2EA-D69BB9AF2C86}" srcOrd="4" destOrd="0" presId="urn:microsoft.com/office/officeart/2005/8/layout/arrow2"/>
    <dgm:cxn modelId="{1210803A-246B-44D1-9E3D-AF8D656C729E}" type="presParOf" srcId="{7B9863CF-6667-4864-A070-AAA5FF5C8E2A}" destId="{C7EC0621-36CC-4B04-B141-D727E9F92988}"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AE58307-A2A9-4336-8962-476E9D73A408}" type="doc">
      <dgm:prSet loTypeId="urn:microsoft.com/office/officeart/2005/8/layout/venn1" loCatId="relationship" qsTypeId="urn:microsoft.com/office/officeart/2005/8/quickstyle/3d3" qsCatId="3D" csTypeId="urn:microsoft.com/office/officeart/2005/8/colors/colorful1" csCatId="colorful" phldr="1"/>
      <dgm:spPr/>
    </dgm:pt>
    <dgm:pt modelId="{375842AA-8F05-4843-92D6-F596E9A28157}">
      <dgm:prSet phldrT="[Texte]"/>
      <dgm:spPr>
        <a:solidFill>
          <a:srgbClr val="FFC000">
            <a:alpha val="50000"/>
          </a:srgbClr>
        </a:solidFill>
      </dgm:spPr>
      <dgm:t>
        <a:bodyPr/>
        <a:lstStyle/>
        <a:p>
          <a:r>
            <a:rPr lang="fr-FR" dirty="0"/>
            <a:t>ETATS MEMBRES</a:t>
          </a:r>
        </a:p>
      </dgm:t>
    </dgm:pt>
    <dgm:pt modelId="{A0460161-B0B5-4B9E-A75F-DE0421F58F7E}" type="parTrans" cxnId="{65A095D4-82CC-403A-AB5B-E26664B055BD}">
      <dgm:prSet/>
      <dgm:spPr/>
      <dgm:t>
        <a:bodyPr/>
        <a:lstStyle/>
        <a:p>
          <a:endParaRPr lang="fr-FR"/>
        </a:p>
      </dgm:t>
    </dgm:pt>
    <dgm:pt modelId="{AEDBDE0D-54CF-4604-ADA4-D327EB0EEE52}" type="sibTrans" cxnId="{65A095D4-82CC-403A-AB5B-E26664B055BD}">
      <dgm:prSet/>
      <dgm:spPr/>
      <dgm:t>
        <a:bodyPr/>
        <a:lstStyle/>
        <a:p>
          <a:endParaRPr lang="fr-FR"/>
        </a:p>
      </dgm:t>
    </dgm:pt>
    <dgm:pt modelId="{65BDA0C5-6D8D-4C1F-826A-69CC1D9D2435}">
      <dgm:prSet phldrT="[Texte]"/>
      <dgm:spPr>
        <a:solidFill>
          <a:srgbClr val="00B0F0">
            <a:alpha val="50000"/>
          </a:srgbClr>
        </a:solidFill>
      </dgm:spPr>
      <dgm:t>
        <a:bodyPr/>
        <a:lstStyle/>
        <a:p>
          <a:r>
            <a:rPr lang="fr-FR" dirty="0"/>
            <a:t>ARREC</a:t>
          </a:r>
        </a:p>
      </dgm:t>
    </dgm:pt>
    <dgm:pt modelId="{9ACCE160-ADF0-4C4F-A468-C07DAAC10435}" type="parTrans" cxnId="{D13EABC8-99EF-4F12-A1BF-1FA81F64515D}">
      <dgm:prSet/>
      <dgm:spPr/>
      <dgm:t>
        <a:bodyPr/>
        <a:lstStyle/>
        <a:p>
          <a:endParaRPr lang="fr-FR"/>
        </a:p>
      </dgm:t>
    </dgm:pt>
    <dgm:pt modelId="{DF5A1271-65B8-4C20-9231-AB69F8A1EE38}" type="sibTrans" cxnId="{D13EABC8-99EF-4F12-A1BF-1FA81F64515D}">
      <dgm:prSet/>
      <dgm:spPr/>
      <dgm:t>
        <a:bodyPr/>
        <a:lstStyle/>
        <a:p>
          <a:endParaRPr lang="fr-FR"/>
        </a:p>
      </dgm:t>
    </dgm:pt>
    <dgm:pt modelId="{98981EF3-7663-4A2E-86C7-06713F1F960F}">
      <dgm:prSet phldrT="[Texte]"/>
      <dgm:spPr/>
      <dgm:t>
        <a:bodyPr/>
        <a:lstStyle/>
        <a:p>
          <a:r>
            <a:rPr lang="fr-FR" dirty="0"/>
            <a:t>EEEOA</a:t>
          </a:r>
        </a:p>
      </dgm:t>
    </dgm:pt>
    <dgm:pt modelId="{34D1AB74-0975-43D0-8AB6-BCA723EC2EA2}" type="parTrans" cxnId="{8285CEAD-7954-454B-9992-12F478E20394}">
      <dgm:prSet/>
      <dgm:spPr/>
      <dgm:t>
        <a:bodyPr/>
        <a:lstStyle/>
        <a:p>
          <a:endParaRPr lang="fr-FR"/>
        </a:p>
      </dgm:t>
    </dgm:pt>
    <dgm:pt modelId="{293AA5EF-017A-483D-A617-E8B95E3817B6}" type="sibTrans" cxnId="{8285CEAD-7954-454B-9992-12F478E20394}">
      <dgm:prSet/>
      <dgm:spPr/>
      <dgm:t>
        <a:bodyPr/>
        <a:lstStyle/>
        <a:p>
          <a:endParaRPr lang="fr-FR"/>
        </a:p>
      </dgm:t>
    </dgm:pt>
    <dgm:pt modelId="{08DD4391-5143-4286-B4E6-CFDF3EC3D30A}" type="pres">
      <dgm:prSet presAssocID="{5AE58307-A2A9-4336-8962-476E9D73A408}" presName="compositeShape" presStyleCnt="0">
        <dgm:presLayoutVars>
          <dgm:chMax val="7"/>
          <dgm:dir/>
          <dgm:resizeHandles val="exact"/>
        </dgm:presLayoutVars>
      </dgm:prSet>
      <dgm:spPr/>
    </dgm:pt>
    <dgm:pt modelId="{868386BA-ADD9-4209-BBFA-A41B152A0B22}" type="pres">
      <dgm:prSet presAssocID="{375842AA-8F05-4843-92D6-F596E9A28157}" presName="circ1" presStyleLbl="vennNode1" presStyleIdx="0" presStyleCnt="3"/>
      <dgm:spPr/>
    </dgm:pt>
    <dgm:pt modelId="{711006C6-690A-4954-9960-C8F511BE56B6}" type="pres">
      <dgm:prSet presAssocID="{375842AA-8F05-4843-92D6-F596E9A28157}" presName="circ1Tx" presStyleLbl="revTx" presStyleIdx="0" presStyleCnt="0">
        <dgm:presLayoutVars>
          <dgm:chMax val="0"/>
          <dgm:chPref val="0"/>
          <dgm:bulletEnabled val="1"/>
        </dgm:presLayoutVars>
      </dgm:prSet>
      <dgm:spPr/>
    </dgm:pt>
    <dgm:pt modelId="{7B24F137-65F0-42DB-986C-CA8D888FEB96}" type="pres">
      <dgm:prSet presAssocID="{65BDA0C5-6D8D-4C1F-826A-69CC1D9D2435}" presName="circ2" presStyleLbl="vennNode1" presStyleIdx="1" presStyleCnt="3"/>
      <dgm:spPr/>
    </dgm:pt>
    <dgm:pt modelId="{DDFD295D-9337-4F11-A626-DEF8067D2AF6}" type="pres">
      <dgm:prSet presAssocID="{65BDA0C5-6D8D-4C1F-826A-69CC1D9D2435}" presName="circ2Tx" presStyleLbl="revTx" presStyleIdx="0" presStyleCnt="0">
        <dgm:presLayoutVars>
          <dgm:chMax val="0"/>
          <dgm:chPref val="0"/>
          <dgm:bulletEnabled val="1"/>
        </dgm:presLayoutVars>
      </dgm:prSet>
      <dgm:spPr/>
    </dgm:pt>
    <dgm:pt modelId="{D1D9A7A7-729A-446A-8ED9-A30EB21259C8}" type="pres">
      <dgm:prSet presAssocID="{98981EF3-7663-4A2E-86C7-06713F1F960F}" presName="circ3" presStyleLbl="vennNode1" presStyleIdx="2" presStyleCnt="3"/>
      <dgm:spPr/>
    </dgm:pt>
    <dgm:pt modelId="{6F563A58-FBDD-4056-A46C-6F7FDC65112B}" type="pres">
      <dgm:prSet presAssocID="{98981EF3-7663-4A2E-86C7-06713F1F960F}" presName="circ3Tx" presStyleLbl="revTx" presStyleIdx="0" presStyleCnt="0">
        <dgm:presLayoutVars>
          <dgm:chMax val="0"/>
          <dgm:chPref val="0"/>
          <dgm:bulletEnabled val="1"/>
        </dgm:presLayoutVars>
      </dgm:prSet>
      <dgm:spPr/>
    </dgm:pt>
  </dgm:ptLst>
  <dgm:cxnLst>
    <dgm:cxn modelId="{2FF6A90C-A54F-4963-BB66-BF8E87483821}" type="presOf" srcId="{375842AA-8F05-4843-92D6-F596E9A28157}" destId="{711006C6-690A-4954-9960-C8F511BE56B6}" srcOrd="1" destOrd="0" presId="urn:microsoft.com/office/officeart/2005/8/layout/venn1"/>
    <dgm:cxn modelId="{093F8611-AB4B-491B-A6F5-B39DFD9F5A96}" type="presOf" srcId="{65BDA0C5-6D8D-4C1F-826A-69CC1D9D2435}" destId="{7B24F137-65F0-42DB-986C-CA8D888FEB96}" srcOrd="0" destOrd="0" presId="urn:microsoft.com/office/officeart/2005/8/layout/venn1"/>
    <dgm:cxn modelId="{91036D81-12CA-4781-B415-703D5CCCE283}" type="presOf" srcId="{5AE58307-A2A9-4336-8962-476E9D73A408}" destId="{08DD4391-5143-4286-B4E6-CFDF3EC3D30A}" srcOrd="0" destOrd="0" presId="urn:microsoft.com/office/officeart/2005/8/layout/venn1"/>
    <dgm:cxn modelId="{8285CEAD-7954-454B-9992-12F478E20394}" srcId="{5AE58307-A2A9-4336-8962-476E9D73A408}" destId="{98981EF3-7663-4A2E-86C7-06713F1F960F}" srcOrd="2" destOrd="0" parTransId="{34D1AB74-0975-43D0-8AB6-BCA723EC2EA2}" sibTransId="{293AA5EF-017A-483D-A617-E8B95E3817B6}"/>
    <dgm:cxn modelId="{DEE29AB2-39B6-4D6B-84A6-CACDD8399CCF}" type="presOf" srcId="{98981EF3-7663-4A2E-86C7-06713F1F960F}" destId="{6F563A58-FBDD-4056-A46C-6F7FDC65112B}" srcOrd="1" destOrd="0" presId="urn:microsoft.com/office/officeart/2005/8/layout/venn1"/>
    <dgm:cxn modelId="{995B9BB6-B07E-43A8-B238-FDCB836CB02E}" type="presOf" srcId="{98981EF3-7663-4A2E-86C7-06713F1F960F}" destId="{D1D9A7A7-729A-446A-8ED9-A30EB21259C8}" srcOrd="0" destOrd="0" presId="urn:microsoft.com/office/officeart/2005/8/layout/venn1"/>
    <dgm:cxn modelId="{A57B31C1-E343-471C-8729-9C976D5A2DDA}" type="presOf" srcId="{65BDA0C5-6D8D-4C1F-826A-69CC1D9D2435}" destId="{DDFD295D-9337-4F11-A626-DEF8067D2AF6}" srcOrd="1" destOrd="0" presId="urn:microsoft.com/office/officeart/2005/8/layout/venn1"/>
    <dgm:cxn modelId="{A9366BC6-82A8-4BDC-9435-C0CD4061647A}" type="presOf" srcId="{375842AA-8F05-4843-92D6-F596E9A28157}" destId="{868386BA-ADD9-4209-BBFA-A41B152A0B22}" srcOrd="0" destOrd="0" presId="urn:microsoft.com/office/officeart/2005/8/layout/venn1"/>
    <dgm:cxn modelId="{D13EABC8-99EF-4F12-A1BF-1FA81F64515D}" srcId="{5AE58307-A2A9-4336-8962-476E9D73A408}" destId="{65BDA0C5-6D8D-4C1F-826A-69CC1D9D2435}" srcOrd="1" destOrd="0" parTransId="{9ACCE160-ADF0-4C4F-A468-C07DAAC10435}" sibTransId="{DF5A1271-65B8-4C20-9231-AB69F8A1EE38}"/>
    <dgm:cxn modelId="{65A095D4-82CC-403A-AB5B-E26664B055BD}" srcId="{5AE58307-A2A9-4336-8962-476E9D73A408}" destId="{375842AA-8F05-4843-92D6-F596E9A28157}" srcOrd="0" destOrd="0" parTransId="{A0460161-B0B5-4B9E-A75F-DE0421F58F7E}" sibTransId="{AEDBDE0D-54CF-4604-ADA4-D327EB0EEE52}"/>
    <dgm:cxn modelId="{853E0107-EC64-49AB-ABEA-F1E4BA633432}" type="presParOf" srcId="{08DD4391-5143-4286-B4E6-CFDF3EC3D30A}" destId="{868386BA-ADD9-4209-BBFA-A41B152A0B22}" srcOrd="0" destOrd="0" presId="urn:microsoft.com/office/officeart/2005/8/layout/venn1"/>
    <dgm:cxn modelId="{B1427C3B-5DEA-4697-9F5A-0E927B1D3387}" type="presParOf" srcId="{08DD4391-5143-4286-B4E6-CFDF3EC3D30A}" destId="{711006C6-690A-4954-9960-C8F511BE56B6}" srcOrd="1" destOrd="0" presId="urn:microsoft.com/office/officeart/2005/8/layout/venn1"/>
    <dgm:cxn modelId="{F177EFAD-69C6-4927-8AF1-25D07C407B61}" type="presParOf" srcId="{08DD4391-5143-4286-B4E6-CFDF3EC3D30A}" destId="{7B24F137-65F0-42DB-986C-CA8D888FEB96}" srcOrd="2" destOrd="0" presId="urn:microsoft.com/office/officeart/2005/8/layout/venn1"/>
    <dgm:cxn modelId="{67182426-0179-47A8-812D-255CA5A893C2}" type="presParOf" srcId="{08DD4391-5143-4286-B4E6-CFDF3EC3D30A}" destId="{DDFD295D-9337-4F11-A626-DEF8067D2AF6}" srcOrd="3" destOrd="0" presId="urn:microsoft.com/office/officeart/2005/8/layout/venn1"/>
    <dgm:cxn modelId="{E9B60A58-956F-4A52-B9D9-B5485AB4414F}" type="presParOf" srcId="{08DD4391-5143-4286-B4E6-CFDF3EC3D30A}" destId="{D1D9A7A7-729A-446A-8ED9-A30EB21259C8}" srcOrd="4" destOrd="0" presId="urn:microsoft.com/office/officeart/2005/8/layout/venn1"/>
    <dgm:cxn modelId="{0D2A0327-DAF2-440F-A475-AE35F30E1575}" type="presParOf" srcId="{08DD4391-5143-4286-B4E6-CFDF3EC3D30A}" destId="{6F563A58-FBDD-4056-A46C-6F7FDC65112B}"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7213E8-006D-4757-9F80-6A55E066C79C}" type="doc">
      <dgm:prSet loTypeId="urn:microsoft.com/office/officeart/2005/8/layout/hProcess9" loCatId="process" qsTypeId="urn:microsoft.com/office/officeart/2005/8/quickstyle/simple1" qsCatId="simple" csTypeId="urn:microsoft.com/office/officeart/2005/8/colors/accent1_2" csCatId="accent1" phldr="1"/>
      <dgm:spPr/>
    </dgm:pt>
    <dgm:pt modelId="{00E3D35D-77CC-4791-86E8-6C8F7F4F7B9A}">
      <dgm:prSet phldrT="[Texte]" custT="1"/>
      <dgm:spPr>
        <a:solidFill>
          <a:schemeClr val="tx2">
            <a:lumMod val="40000"/>
            <a:lumOff val="60000"/>
          </a:schemeClr>
        </a:solidFill>
      </dgm:spPr>
      <dgm:t>
        <a:bodyPr/>
        <a:lstStyle/>
        <a:p>
          <a:r>
            <a:rPr lang="fr-FR" sz="1800" b="1" baseline="0" dirty="0"/>
            <a:t>SG EEEOA a élaboré 3 modèles de contrats bilatéraux CT, MT et LT et les a soumis à l’approbation de l’ARREC</a:t>
          </a:r>
        </a:p>
      </dgm:t>
    </dgm:pt>
    <dgm:pt modelId="{D54C0D4D-A013-4E21-A63C-39ACA26FC53C}" type="parTrans" cxnId="{44123218-61A1-417D-8248-5ECBB81C5B38}">
      <dgm:prSet/>
      <dgm:spPr/>
      <dgm:t>
        <a:bodyPr/>
        <a:lstStyle/>
        <a:p>
          <a:endParaRPr lang="fr-FR"/>
        </a:p>
      </dgm:t>
    </dgm:pt>
    <dgm:pt modelId="{E1AC91DB-9323-48C6-B8C1-CE38B46B1F0B}" type="sibTrans" cxnId="{44123218-61A1-417D-8248-5ECBB81C5B38}">
      <dgm:prSet/>
      <dgm:spPr/>
      <dgm:t>
        <a:bodyPr/>
        <a:lstStyle/>
        <a:p>
          <a:endParaRPr lang="fr-FR"/>
        </a:p>
      </dgm:t>
    </dgm:pt>
    <dgm:pt modelId="{818A6AC6-FDC7-42FF-A6B4-A5C16FC2E012}">
      <dgm:prSet phldrT="[Texte]" custT="1">
        <dgm:style>
          <a:lnRef idx="2">
            <a:schemeClr val="accent6">
              <a:shade val="15000"/>
            </a:schemeClr>
          </a:lnRef>
          <a:fillRef idx="1">
            <a:schemeClr val="accent6"/>
          </a:fillRef>
          <a:effectRef idx="0">
            <a:schemeClr val="accent6"/>
          </a:effectRef>
          <a:fontRef idx="minor">
            <a:schemeClr val="lt1"/>
          </a:fontRef>
        </dgm:style>
      </dgm:prSet>
      <dgm:spPr/>
      <dgm:t>
        <a:bodyPr/>
        <a:lstStyle/>
        <a:p>
          <a:r>
            <a:rPr lang="fr-FR" sz="1800" b="1" baseline="0" dirty="0"/>
            <a:t>L’ARREC a soumis à ses Comités Consultatifs les 3 modèles de contrats</a:t>
          </a:r>
        </a:p>
      </dgm:t>
    </dgm:pt>
    <dgm:pt modelId="{33628E8D-3D3E-4D08-AF3D-1197F7355B9C}" type="parTrans" cxnId="{4DE734E2-C7C4-44E4-9560-9EDD4A12F4F2}">
      <dgm:prSet/>
      <dgm:spPr/>
      <dgm:t>
        <a:bodyPr/>
        <a:lstStyle/>
        <a:p>
          <a:endParaRPr lang="fr-FR"/>
        </a:p>
      </dgm:t>
    </dgm:pt>
    <dgm:pt modelId="{CFC7AA31-9EB9-4238-8FB1-5B3EB887E613}" type="sibTrans" cxnId="{4DE734E2-C7C4-44E4-9560-9EDD4A12F4F2}">
      <dgm:prSet/>
      <dgm:spPr/>
      <dgm:t>
        <a:bodyPr/>
        <a:lstStyle/>
        <a:p>
          <a:endParaRPr lang="fr-FR"/>
        </a:p>
      </dgm:t>
    </dgm:pt>
    <dgm:pt modelId="{D81B6040-4D13-41D0-BDCF-B0C5CC39A277}">
      <dgm:prSet phldrT="[Texte]" custT="1">
        <dgm:style>
          <a:lnRef idx="3">
            <a:schemeClr val="lt1"/>
          </a:lnRef>
          <a:fillRef idx="1">
            <a:schemeClr val="accent1"/>
          </a:fillRef>
          <a:effectRef idx="1">
            <a:schemeClr val="accent1"/>
          </a:effectRef>
          <a:fontRef idx="minor">
            <a:schemeClr val="lt1"/>
          </a:fontRef>
        </dgm:style>
      </dgm:prSet>
      <dgm:spPr/>
      <dgm:t>
        <a:bodyPr/>
        <a:lstStyle/>
        <a:p>
          <a:r>
            <a:rPr lang="fr-FR" sz="2000" b="1" baseline="0" dirty="0"/>
            <a:t>L’ARREC a adopté 2 modèles de contrats bilatéraux CT-MT et LT par décision 009/ERERA/17 du 9/8/2017</a:t>
          </a:r>
        </a:p>
      </dgm:t>
    </dgm:pt>
    <dgm:pt modelId="{1124F052-5214-4361-A755-790BDC22E8EC}" type="parTrans" cxnId="{2BEDD7DF-9D21-427C-88DC-132212582A8A}">
      <dgm:prSet/>
      <dgm:spPr/>
      <dgm:t>
        <a:bodyPr/>
        <a:lstStyle/>
        <a:p>
          <a:endParaRPr lang="fr-FR"/>
        </a:p>
      </dgm:t>
    </dgm:pt>
    <dgm:pt modelId="{AB2348FC-D860-4861-A6E6-BA419C54B9CA}" type="sibTrans" cxnId="{2BEDD7DF-9D21-427C-88DC-132212582A8A}">
      <dgm:prSet/>
      <dgm:spPr/>
      <dgm:t>
        <a:bodyPr/>
        <a:lstStyle/>
        <a:p>
          <a:endParaRPr lang="fr-FR"/>
        </a:p>
      </dgm:t>
    </dgm:pt>
    <dgm:pt modelId="{0492715C-D2D6-4AE1-907A-14850F94BC30}" type="pres">
      <dgm:prSet presAssocID="{BD7213E8-006D-4757-9F80-6A55E066C79C}" presName="CompostProcess" presStyleCnt="0">
        <dgm:presLayoutVars>
          <dgm:dir/>
          <dgm:resizeHandles val="exact"/>
        </dgm:presLayoutVars>
      </dgm:prSet>
      <dgm:spPr/>
    </dgm:pt>
    <dgm:pt modelId="{FCC19372-60EC-4E96-A6DC-185F814C226C}" type="pres">
      <dgm:prSet presAssocID="{BD7213E8-006D-4757-9F80-6A55E066C79C}" presName="arrow" presStyleLbl="bgShp" presStyleIdx="0" presStyleCnt="1"/>
      <dgm:spPr>
        <a:solidFill>
          <a:schemeClr val="tx1">
            <a:lumMod val="50000"/>
            <a:lumOff val="50000"/>
          </a:schemeClr>
        </a:solidFill>
      </dgm:spPr>
    </dgm:pt>
    <dgm:pt modelId="{EAA2F25E-9280-41D8-BC56-8F7DABF6CAD6}" type="pres">
      <dgm:prSet presAssocID="{BD7213E8-006D-4757-9F80-6A55E066C79C}" presName="linearProcess" presStyleCnt="0"/>
      <dgm:spPr/>
    </dgm:pt>
    <dgm:pt modelId="{A411C822-9C35-44BB-AAC2-CDBA04778A2E}" type="pres">
      <dgm:prSet presAssocID="{00E3D35D-77CC-4791-86E8-6C8F7F4F7B9A}" presName="textNode" presStyleLbl="node1" presStyleIdx="0" presStyleCnt="3" custScaleY="184276">
        <dgm:presLayoutVars>
          <dgm:bulletEnabled val="1"/>
        </dgm:presLayoutVars>
      </dgm:prSet>
      <dgm:spPr/>
    </dgm:pt>
    <dgm:pt modelId="{9EC6AED1-B95D-4265-90FB-F4799FD920BA}" type="pres">
      <dgm:prSet presAssocID="{E1AC91DB-9323-48C6-B8C1-CE38B46B1F0B}" presName="sibTrans" presStyleCnt="0"/>
      <dgm:spPr/>
    </dgm:pt>
    <dgm:pt modelId="{7D6062DC-782F-4159-98FB-8E8C576972A7}" type="pres">
      <dgm:prSet presAssocID="{818A6AC6-FDC7-42FF-A6B4-A5C16FC2E012}" presName="textNode" presStyleLbl="node1" presStyleIdx="1" presStyleCnt="3" custScaleY="177101">
        <dgm:presLayoutVars>
          <dgm:bulletEnabled val="1"/>
        </dgm:presLayoutVars>
      </dgm:prSet>
      <dgm:spPr/>
    </dgm:pt>
    <dgm:pt modelId="{46534E61-9CBA-4590-8E9A-21D507F9F756}" type="pres">
      <dgm:prSet presAssocID="{CFC7AA31-9EB9-4238-8FB1-5B3EB887E613}" presName="sibTrans" presStyleCnt="0"/>
      <dgm:spPr/>
    </dgm:pt>
    <dgm:pt modelId="{B6E30D5B-F54D-452A-9FB7-0585EC9CA977}" type="pres">
      <dgm:prSet presAssocID="{D81B6040-4D13-41D0-BDCF-B0C5CC39A277}" presName="textNode" presStyleLbl="node1" presStyleIdx="2" presStyleCnt="3" custScaleY="161314">
        <dgm:presLayoutVars>
          <dgm:bulletEnabled val="1"/>
        </dgm:presLayoutVars>
      </dgm:prSet>
      <dgm:spPr/>
    </dgm:pt>
  </dgm:ptLst>
  <dgm:cxnLst>
    <dgm:cxn modelId="{44123218-61A1-417D-8248-5ECBB81C5B38}" srcId="{BD7213E8-006D-4757-9F80-6A55E066C79C}" destId="{00E3D35D-77CC-4791-86E8-6C8F7F4F7B9A}" srcOrd="0" destOrd="0" parTransId="{D54C0D4D-A013-4E21-A63C-39ACA26FC53C}" sibTransId="{E1AC91DB-9323-48C6-B8C1-CE38B46B1F0B}"/>
    <dgm:cxn modelId="{65EE591A-198E-42B9-BA33-BD426D4172E9}" type="presOf" srcId="{BD7213E8-006D-4757-9F80-6A55E066C79C}" destId="{0492715C-D2D6-4AE1-907A-14850F94BC30}" srcOrd="0" destOrd="0" presId="urn:microsoft.com/office/officeart/2005/8/layout/hProcess9"/>
    <dgm:cxn modelId="{AE645C5C-DF8F-464F-97A6-DED84A882335}" type="presOf" srcId="{00E3D35D-77CC-4791-86E8-6C8F7F4F7B9A}" destId="{A411C822-9C35-44BB-AAC2-CDBA04778A2E}" srcOrd="0" destOrd="0" presId="urn:microsoft.com/office/officeart/2005/8/layout/hProcess9"/>
    <dgm:cxn modelId="{121CA97F-3562-4424-B0C1-3073CCF14A88}" type="presOf" srcId="{818A6AC6-FDC7-42FF-A6B4-A5C16FC2E012}" destId="{7D6062DC-782F-4159-98FB-8E8C576972A7}" srcOrd="0" destOrd="0" presId="urn:microsoft.com/office/officeart/2005/8/layout/hProcess9"/>
    <dgm:cxn modelId="{2BEDD7DF-9D21-427C-88DC-132212582A8A}" srcId="{BD7213E8-006D-4757-9F80-6A55E066C79C}" destId="{D81B6040-4D13-41D0-BDCF-B0C5CC39A277}" srcOrd="2" destOrd="0" parTransId="{1124F052-5214-4361-A755-790BDC22E8EC}" sibTransId="{AB2348FC-D860-4861-A6E6-BA419C54B9CA}"/>
    <dgm:cxn modelId="{4DE734E2-C7C4-44E4-9560-9EDD4A12F4F2}" srcId="{BD7213E8-006D-4757-9F80-6A55E066C79C}" destId="{818A6AC6-FDC7-42FF-A6B4-A5C16FC2E012}" srcOrd="1" destOrd="0" parTransId="{33628E8D-3D3E-4D08-AF3D-1197F7355B9C}" sibTransId="{CFC7AA31-9EB9-4238-8FB1-5B3EB887E613}"/>
    <dgm:cxn modelId="{7ACB62E8-731F-41F0-BF5B-18D91F29605F}" type="presOf" srcId="{D81B6040-4D13-41D0-BDCF-B0C5CC39A277}" destId="{B6E30D5B-F54D-452A-9FB7-0585EC9CA977}" srcOrd="0" destOrd="0" presId="urn:microsoft.com/office/officeart/2005/8/layout/hProcess9"/>
    <dgm:cxn modelId="{FEFDB1F8-1635-4E50-8491-1D608C53C003}" type="presParOf" srcId="{0492715C-D2D6-4AE1-907A-14850F94BC30}" destId="{FCC19372-60EC-4E96-A6DC-185F814C226C}" srcOrd="0" destOrd="0" presId="urn:microsoft.com/office/officeart/2005/8/layout/hProcess9"/>
    <dgm:cxn modelId="{8F850042-774A-4CF1-8CD0-7DB6120F541C}" type="presParOf" srcId="{0492715C-D2D6-4AE1-907A-14850F94BC30}" destId="{EAA2F25E-9280-41D8-BC56-8F7DABF6CAD6}" srcOrd="1" destOrd="0" presId="urn:microsoft.com/office/officeart/2005/8/layout/hProcess9"/>
    <dgm:cxn modelId="{8DB311CF-61A7-4213-8A9A-1747EF6BBC59}" type="presParOf" srcId="{EAA2F25E-9280-41D8-BC56-8F7DABF6CAD6}" destId="{A411C822-9C35-44BB-AAC2-CDBA04778A2E}" srcOrd="0" destOrd="0" presId="urn:microsoft.com/office/officeart/2005/8/layout/hProcess9"/>
    <dgm:cxn modelId="{CF05DB74-E64F-4BE4-A119-DA734115FCCE}" type="presParOf" srcId="{EAA2F25E-9280-41D8-BC56-8F7DABF6CAD6}" destId="{9EC6AED1-B95D-4265-90FB-F4799FD920BA}" srcOrd="1" destOrd="0" presId="urn:microsoft.com/office/officeart/2005/8/layout/hProcess9"/>
    <dgm:cxn modelId="{2B36C193-A972-4F40-9937-4A613FFCC4AF}" type="presParOf" srcId="{EAA2F25E-9280-41D8-BC56-8F7DABF6CAD6}" destId="{7D6062DC-782F-4159-98FB-8E8C576972A7}" srcOrd="2" destOrd="0" presId="urn:microsoft.com/office/officeart/2005/8/layout/hProcess9"/>
    <dgm:cxn modelId="{99E0D8F1-042A-44ED-B6A0-750983A8DE9A}" type="presParOf" srcId="{EAA2F25E-9280-41D8-BC56-8F7DABF6CAD6}" destId="{46534E61-9CBA-4590-8E9A-21D507F9F756}" srcOrd="3" destOrd="0" presId="urn:microsoft.com/office/officeart/2005/8/layout/hProcess9"/>
    <dgm:cxn modelId="{6BF49BCB-538A-425A-9DF0-A1BE5CAF97E7}" type="presParOf" srcId="{EAA2F25E-9280-41D8-BC56-8F7DABF6CAD6}" destId="{B6E30D5B-F54D-452A-9FB7-0585EC9CA977}"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30B82E-0F9B-439A-B93E-E2D891D85555}">
      <dsp:nvSpPr>
        <dsp:cNvPr id="0" name=""/>
        <dsp:cNvSpPr/>
      </dsp:nvSpPr>
      <dsp:spPr>
        <a:xfrm>
          <a:off x="-3637030" y="-558872"/>
          <a:ext cx="4335606" cy="4335606"/>
        </a:xfrm>
        <a:prstGeom prst="blockArc">
          <a:avLst>
            <a:gd name="adj1" fmla="val 18900000"/>
            <a:gd name="adj2" fmla="val 2700000"/>
            <a:gd name="adj3" fmla="val 49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7512D64-9147-44DC-A68D-8A47E11C95A3}">
      <dsp:nvSpPr>
        <dsp:cNvPr id="0" name=""/>
        <dsp:cNvSpPr/>
      </dsp:nvSpPr>
      <dsp:spPr>
        <a:xfrm>
          <a:off x="226868" y="146284"/>
          <a:ext cx="7618008" cy="292439"/>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24" tIns="60960" rIns="60960" bIns="60960" numCol="1" spcCol="1270" anchor="ctr" anchorCtr="0">
          <a:noAutofit/>
        </a:bodyPr>
        <a:lstStyle/>
        <a:p>
          <a:pPr marL="0" lvl="0" indent="0" algn="l" defTabSz="1066800">
            <a:lnSpc>
              <a:spcPct val="90000"/>
            </a:lnSpc>
            <a:spcBef>
              <a:spcPct val="0"/>
            </a:spcBef>
            <a:spcAft>
              <a:spcPct val="35000"/>
            </a:spcAft>
            <a:buNone/>
          </a:pPr>
          <a:r>
            <a:rPr lang="fr-FR" sz="2400" b="1" kern="1200" dirty="0">
              <a:solidFill>
                <a:schemeClr val="tx1"/>
              </a:solidFill>
              <a:latin typeface="Arial" panose="020B0604020202020204" pitchFamily="34" charset="0"/>
              <a:cs typeface="Arial" panose="020B0604020202020204" pitchFamily="34" charset="0"/>
            </a:rPr>
            <a:t>PRESENTATION DE LA CEDEAO</a:t>
          </a:r>
        </a:p>
      </dsp:txBody>
      <dsp:txXfrm>
        <a:off x="226868" y="146284"/>
        <a:ext cx="7618008" cy="292439"/>
      </dsp:txXfrm>
    </dsp:sp>
    <dsp:sp modelId="{29742301-5711-4FF9-9963-52F9C642638B}">
      <dsp:nvSpPr>
        <dsp:cNvPr id="0" name=""/>
        <dsp:cNvSpPr/>
      </dsp:nvSpPr>
      <dsp:spPr>
        <a:xfrm>
          <a:off x="44094" y="109729"/>
          <a:ext cx="365549" cy="36554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CCFD49-167E-4526-BC3E-6B43BD29B9EA}">
      <dsp:nvSpPr>
        <dsp:cNvPr id="0" name=""/>
        <dsp:cNvSpPr/>
      </dsp:nvSpPr>
      <dsp:spPr>
        <a:xfrm>
          <a:off x="491698" y="585200"/>
          <a:ext cx="7353178" cy="292439"/>
        </a:xfrm>
        <a:prstGeom prst="rect">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24" tIns="60960" rIns="60960" bIns="60960" numCol="1" spcCol="1270" anchor="ctr" anchorCtr="0">
          <a:noAutofit/>
        </a:bodyPr>
        <a:lstStyle/>
        <a:p>
          <a:pPr marL="0" lvl="0" indent="0" algn="l" defTabSz="1066800">
            <a:lnSpc>
              <a:spcPct val="90000"/>
            </a:lnSpc>
            <a:spcBef>
              <a:spcPct val="0"/>
            </a:spcBef>
            <a:spcAft>
              <a:spcPct val="35000"/>
            </a:spcAft>
            <a:buNone/>
          </a:pPr>
          <a:r>
            <a:rPr lang="fr-FR" sz="2400" b="1" kern="1200" dirty="0">
              <a:solidFill>
                <a:schemeClr val="tx1"/>
              </a:solidFill>
              <a:latin typeface="Arial" panose="020B0604020202020204" pitchFamily="34" charset="0"/>
              <a:cs typeface="Arial" panose="020B0604020202020204" pitchFamily="34" charset="0"/>
            </a:rPr>
            <a:t>CADRE LEGAL ET REGLEMENTAIRE</a:t>
          </a:r>
        </a:p>
      </dsp:txBody>
      <dsp:txXfrm>
        <a:off x="491698" y="585200"/>
        <a:ext cx="7353178" cy="292439"/>
      </dsp:txXfrm>
    </dsp:sp>
    <dsp:sp modelId="{74789223-8DBC-4447-A965-F22D47EB9856}">
      <dsp:nvSpPr>
        <dsp:cNvPr id="0" name=""/>
        <dsp:cNvSpPr/>
      </dsp:nvSpPr>
      <dsp:spPr>
        <a:xfrm>
          <a:off x="308924" y="548645"/>
          <a:ext cx="365549" cy="36554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7BDF107-498C-48C5-932B-D3ACBB6E265C}">
      <dsp:nvSpPr>
        <dsp:cNvPr id="0" name=""/>
        <dsp:cNvSpPr/>
      </dsp:nvSpPr>
      <dsp:spPr>
        <a:xfrm>
          <a:off x="636824" y="1023794"/>
          <a:ext cx="7208052" cy="292439"/>
        </a:xfrm>
        <a:prstGeom prst="rect">
          <a:avLst/>
        </a:prstGeom>
        <a:solidFill>
          <a:srgbClr val="FFCC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24" tIns="60960" rIns="60960" bIns="60960" numCol="1" spcCol="1270" anchor="ctr" anchorCtr="0">
          <a:noAutofit/>
        </a:bodyPr>
        <a:lstStyle/>
        <a:p>
          <a:pPr marL="0" lvl="0" indent="0" algn="l" defTabSz="1066800">
            <a:lnSpc>
              <a:spcPct val="90000"/>
            </a:lnSpc>
            <a:spcBef>
              <a:spcPct val="0"/>
            </a:spcBef>
            <a:spcAft>
              <a:spcPct val="35000"/>
            </a:spcAft>
            <a:buFont typeface="Wingdings" charset="2"/>
            <a:buNone/>
          </a:pPr>
          <a:r>
            <a:rPr lang="en-GB" sz="2400" b="1" kern="1200" dirty="0">
              <a:solidFill>
                <a:schemeClr val="tx1"/>
              </a:solidFill>
              <a:latin typeface="Arial" panose="020B0604020202020204" pitchFamily="34" charset="0"/>
              <a:cs typeface="Arial" panose="020B0604020202020204" pitchFamily="34" charset="0"/>
            </a:rPr>
            <a:t>ACTEURS CLES</a:t>
          </a:r>
          <a:endParaRPr lang="fr-FR" sz="2400" b="1" kern="1200" dirty="0">
            <a:solidFill>
              <a:schemeClr val="tx1"/>
            </a:solidFill>
            <a:latin typeface="Arial" panose="020B0604020202020204" pitchFamily="34" charset="0"/>
            <a:cs typeface="Arial" panose="020B0604020202020204" pitchFamily="34" charset="0"/>
          </a:endParaRPr>
        </a:p>
      </dsp:txBody>
      <dsp:txXfrm>
        <a:off x="636824" y="1023794"/>
        <a:ext cx="7208052" cy="292439"/>
      </dsp:txXfrm>
    </dsp:sp>
    <dsp:sp modelId="{2BC220C4-79F3-4051-9F9B-91A28040FAD7}">
      <dsp:nvSpPr>
        <dsp:cNvPr id="0" name=""/>
        <dsp:cNvSpPr/>
      </dsp:nvSpPr>
      <dsp:spPr>
        <a:xfrm>
          <a:off x="454049" y="987240"/>
          <a:ext cx="365549" cy="36554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427F863-BA66-418B-A90A-A978DC67D0AE}">
      <dsp:nvSpPr>
        <dsp:cNvPr id="0" name=""/>
        <dsp:cNvSpPr/>
      </dsp:nvSpPr>
      <dsp:spPr>
        <a:xfrm>
          <a:off x="683161" y="1462711"/>
          <a:ext cx="7161715" cy="292439"/>
        </a:xfrm>
        <a:prstGeom prst="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24" tIns="60960" rIns="60960" bIns="60960" numCol="1" spcCol="1270" anchor="ctr" anchorCtr="0">
          <a:noAutofit/>
        </a:bodyPr>
        <a:lstStyle/>
        <a:p>
          <a:pPr marL="0" lvl="0" indent="0" algn="l" defTabSz="1066800">
            <a:lnSpc>
              <a:spcPct val="90000"/>
            </a:lnSpc>
            <a:spcBef>
              <a:spcPct val="0"/>
            </a:spcBef>
            <a:spcAft>
              <a:spcPct val="35000"/>
            </a:spcAft>
            <a:buFont typeface="Wingdings" charset="2"/>
            <a:buNone/>
          </a:pPr>
          <a:r>
            <a:rPr lang="fr-FR" sz="2400" b="1" kern="1200" dirty="0">
              <a:solidFill>
                <a:schemeClr val="tx1"/>
              </a:solidFill>
              <a:latin typeface="Arial" panose="020B0604020202020204" pitchFamily="34" charset="0"/>
              <a:cs typeface="Arial" panose="020B0604020202020204" pitchFamily="34" charset="0"/>
            </a:rPr>
            <a:t>PHASES DU MARCHE</a:t>
          </a:r>
        </a:p>
      </dsp:txBody>
      <dsp:txXfrm>
        <a:off x="683161" y="1462711"/>
        <a:ext cx="7161715" cy="292439"/>
      </dsp:txXfrm>
    </dsp:sp>
    <dsp:sp modelId="{146B12C1-1CC6-4F87-B875-3BCDD5BB0091}">
      <dsp:nvSpPr>
        <dsp:cNvPr id="0" name=""/>
        <dsp:cNvSpPr/>
      </dsp:nvSpPr>
      <dsp:spPr>
        <a:xfrm>
          <a:off x="500387" y="1426156"/>
          <a:ext cx="365549" cy="36554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7DD995C-AD27-41ED-BAD3-BF93A7876E0A}">
      <dsp:nvSpPr>
        <dsp:cNvPr id="0" name=""/>
        <dsp:cNvSpPr/>
      </dsp:nvSpPr>
      <dsp:spPr>
        <a:xfrm>
          <a:off x="636824" y="1901627"/>
          <a:ext cx="7208052" cy="292439"/>
        </a:xfrm>
        <a:prstGeom prst="rect">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24" tIns="60960" rIns="60960" bIns="60960" numCol="1" spcCol="1270" anchor="ctr" anchorCtr="0">
          <a:noAutofit/>
        </a:bodyPr>
        <a:lstStyle/>
        <a:p>
          <a:pPr marL="0" lvl="0" indent="0" algn="l" defTabSz="1066800">
            <a:lnSpc>
              <a:spcPct val="90000"/>
            </a:lnSpc>
            <a:spcBef>
              <a:spcPct val="0"/>
            </a:spcBef>
            <a:spcAft>
              <a:spcPct val="35000"/>
            </a:spcAft>
            <a:buNone/>
          </a:pPr>
          <a:r>
            <a:rPr lang="fr-FR" sz="2400" b="1" kern="1200" dirty="0">
              <a:solidFill>
                <a:schemeClr val="tx1"/>
              </a:solidFill>
              <a:latin typeface="Arial" panose="020B0604020202020204" pitchFamily="34" charset="0"/>
              <a:cs typeface="Arial" panose="020B0604020202020204" pitchFamily="34" charset="0"/>
            </a:rPr>
            <a:t>PROCESSUS DE MISE EN PLACE</a:t>
          </a:r>
        </a:p>
      </dsp:txBody>
      <dsp:txXfrm>
        <a:off x="636824" y="1901627"/>
        <a:ext cx="7208052" cy="292439"/>
      </dsp:txXfrm>
    </dsp:sp>
    <dsp:sp modelId="{DA9AD582-5164-42AA-A82F-A491ADC37635}">
      <dsp:nvSpPr>
        <dsp:cNvPr id="0" name=""/>
        <dsp:cNvSpPr/>
      </dsp:nvSpPr>
      <dsp:spPr>
        <a:xfrm>
          <a:off x="454049" y="1865072"/>
          <a:ext cx="365549" cy="36554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089F468-D854-4D45-B832-86E62165B6C1}">
      <dsp:nvSpPr>
        <dsp:cNvPr id="0" name=""/>
        <dsp:cNvSpPr/>
      </dsp:nvSpPr>
      <dsp:spPr>
        <a:xfrm>
          <a:off x="491698" y="2340222"/>
          <a:ext cx="7353178" cy="292439"/>
        </a:xfrm>
        <a:prstGeom prst="rect">
          <a:avLst/>
        </a:prstGeom>
        <a:solidFill>
          <a:srgbClr val="E922F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24" tIns="60960" rIns="60960" bIns="60960" numCol="1" spcCol="1270" anchor="ctr" anchorCtr="0">
          <a:noAutofit/>
        </a:bodyPr>
        <a:lstStyle/>
        <a:p>
          <a:pPr marL="0" lvl="0" indent="0" algn="l" defTabSz="1066800">
            <a:lnSpc>
              <a:spcPct val="90000"/>
            </a:lnSpc>
            <a:spcBef>
              <a:spcPct val="0"/>
            </a:spcBef>
            <a:spcAft>
              <a:spcPct val="35000"/>
            </a:spcAft>
            <a:buNone/>
          </a:pPr>
          <a:r>
            <a:rPr lang="fr-FR" sz="2400" b="1" kern="1200" dirty="0">
              <a:solidFill>
                <a:schemeClr val="tx1"/>
              </a:solidFill>
              <a:latin typeface="Arial" panose="020B0604020202020204" pitchFamily="34" charset="0"/>
              <a:cs typeface="Arial" panose="020B0604020202020204" pitchFamily="34" charset="0"/>
            </a:rPr>
            <a:t>MODELES DE CONTRATS</a:t>
          </a:r>
        </a:p>
      </dsp:txBody>
      <dsp:txXfrm>
        <a:off x="491698" y="2340222"/>
        <a:ext cx="7353178" cy="292439"/>
      </dsp:txXfrm>
    </dsp:sp>
    <dsp:sp modelId="{C1F9971C-528E-4AA3-9CC8-761F2B7FE82F}">
      <dsp:nvSpPr>
        <dsp:cNvPr id="0" name=""/>
        <dsp:cNvSpPr/>
      </dsp:nvSpPr>
      <dsp:spPr>
        <a:xfrm>
          <a:off x="308924" y="2303667"/>
          <a:ext cx="365549" cy="36554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0685C96-4A1D-431B-BF46-2D0C089B980B}">
      <dsp:nvSpPr>
        <dsp:cNvPr id="0" name=""/>
        <dsp:cNvSpPr/>
      </dsp:nvSpPr>
      <dsp:spPr>
        <a:xfrm>
          <a:off x="226868" y="2779138"/>
          <a:ext cx="7618008" cy="292439"/>
        </a:xfrm>
        <a:prstGeom prst="rect">
          <a:avLst/>
        </a:prstGeom>
        <a:solidFill>
          <a:schemeClr val="tx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24" tIns="60960" rIns="60960" bIns="60960" numCol="1" spcCol="1270" anchor="ctr" anchorCtr="0">
          <a:noAutofit/>
        </a:bodyPr>
        <a:lstStyle/>
        <a:p>
          <a:pPr marL="0" lvl="0" indent="0" algn="l" defTabSz="1066800">
            <a:lnSpc>
              <a:spcPct val="90000"/>
            </a:lnSpc>
            <a:spcBef>
              <a:spcPct val="0"/>
            </a:spcBef>
            <a:spcAft>
              <a:spcPct val="35000"/>
            </a:spcAft>
            <a:buNone/>
          </a:pPr>
          <a:r>
            <a:rPr lang="fr-FR" sz="2400" b="1" kern="1200" dirty="0">
              <a:solidFill>
                <a:schemeClr val="tx1"/>
              </a:solidFill>
              <a:latin typeface="Arial" panose="020B0604020202020204" pitchFamily="34" charset="0"/>
              <a:cs typeface="Arial" panose="020B0604020202020204" pitchFamily="34" charset="0"/>
            </a:rPr>
            <a:t>UTILISATION DES MODELES DE CONTRATS</a:t>
          </a:r>
        </a:p>
      </dsp:txBody>
      <dsp:txXfrm>
        <a:off x="226868" y="2779138"/>
        <a:ext cx="7618008" cy="292439"/>
      </dsp:txXfrm>
    </dsp:sp>
    <dsp:sp modelId="{44F17FA0-9ACC-4745-A53B-6C3843F414DC}">
      <dsp:nvSpPr>
        <dsp:cNvPr id="0" name=""/>
        <dsp:cNvSpPr/>
      </dsp:nvSpPr>
      <dsp:spPr>
        <a:xfrm>
          <a:off x="44094" y="2742583"/>
          <a:ext cx="365549" cy="36554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443D3A-ACCA-495F-90EA-9485762DC6C4}">
      <dsp:nvSpPr>
        <dsp:cNvPr id="0" name=""/>
        <dsp:cNvSpPr/>
      </dsp:nvSpPr>
      <dsp:spPr>
        <a:xfrm>
          <a:off x="0" y="0"/>
          <a:ext cx="6653288" cy="406105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E8F561-78F4-48FD-AD60-D67D1897DDA1}">
      <dsp:nvSpPr>
        <dsp:cNvPr id="0" name=""/>
        <dsp:cNvSpPr/>
      </dsp:nvSpPr>
      <dsp:spPr>
        <a:xfrm>
          <a:off x="870966" y="3411359"/>
          <a:ext cx="178308" cy="17830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91B8C3-8767-42BA-9C77-4F70B86C022C}">
      <dsp:nvSpPr>
        <dsp:cNvPr id="0" name=""/>
        <dsp:cNvSpPr/>
      </dsp:nvSpPr>
      <dsp:spPr>
        <a:xfrm>
          <a:off x="269102" y="3305413"/>
          <a:ext cx="2353439" cy="1481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4482" tIns="0" rIns="0" bIns="0" numCol="1" spcCol="1270" anchor="t" anchorCtr="0">
          <a:noAutofit/>
        </a:bodyPr>
        <a:lstStyle/>
        <a:p>
          <a:pPr marL="0" lvl="0" indent="0" algn="l" defTabSz="889000">
            <a:lnSpc>
              <a:spcPct val="90000"/>
            </a:lnSpc>
            <a:spcBef>
              <a:spcPct val="0"/>
            </a:spcBef>
            <a:spcAft>
              <a:spcPct val="35000"/>
            </a:spcAft>
            <a:buNone/>
          </a:pPr>
          <a:r>
            <a:rPr lang="fr-FR" sz="2000" b="1" kern="1200" dirty="0">
              <a:solidFill>
                <a:schemeClr val="accent2">
                  <a:lumMod val="75000"/>
                </a:schemeClr>
              </a:solidFill>
              <a:latin typeface="Arial" panose="020B0604020202020204" pitchFamily="34" charset="0"/>
              <a:cs typeface="Arial" panose="020B0604020202020204" pitchFamily="34" charset="0"/>
            </a:rPr>
            <a:t>          Phase 1:</a:t>
          </a:r>
        </a:p>
        <a:p>
          <a:pPr marL="0" lvl="0" indent="0" algn="l" defTabSz="889000">
            <a:spcBef>
              <a:spcPct val="0"/>
            </a:spcBef>
            <a:buNone/>
          </a:pPr>
          <a:r>
            <a:rPr lang="fr-FR" sz="1800" b="1" kern="1200" dirty="0">
              <a:solidFill>
                <a:schemeClr val="tx1"/>
              </a:solidFill>
              <a:latin typeface="Arial" panose="020B0604020202020204" pitchFamily="34" charset="0"/>
              <a:cs typeface="Arial" panose="020B0604020202020204" pitchFamily="34" charset="0"/>
            </a:rPr>
            <a:t>- </a:t>
          </a:r>
          <a:r>
            <a:rPr lang="fr-FR" sz="1800" b="0" kern="1200" dirty="0">
              <a:solidFill>
                <a:schemeClr val="tx1"/>
              </a:solidFill>
              <a:latin typeface="Arial" panose="020B0604020202020204" pitchFamily="34" charset="0"/>
              <a:cs typeface="Arial" panose="020B0604020202020204" pitchFamily="34" charset="0"/>
            </a:rPr>
            <a:t>Marché bilatéral </a:t>
          </a:r>
        </a:p>
        <a:p>
          <a:pPr marL="0" lvl="0" indent="0" algn="l" defTabSz="889000">
            <a:spcBef>
              <a:spcPct val="0"/>
            </a:spcBef>
            <a:buNone/>
          </a:pPr>
          <a:r>
            <a:rPr lang="en-US" sz="1800" b="0" kern="1200" dirty="0">
              <a:solidFill>
                <a:schemeClr val="tx1"/>
              </a:solidFill>
              <a:latin typeface="Arial" panose="020B0604020202020204" pitchFamily="34" charset="0"/>
              <a:cs typeface="Arial" panose="020B0604020202020204" pitchFamily="34" charset="0"/>
            </a:rPr>
            <a:t>-</a:t>
          </a:r>
          <a:r>
            <a:rPr lang="en-US" sz="1800" b="0" kern="1200" dirty="0" err="1">
              <a:solidFill>
                <a:schemeClr val="tx1"/>
              </a:solidFill>
              <a:latin typeface="Arial" panose="020B0604020202020204" pitchFamily="34" charset="0"/>
              <a:cs typeface="Arial" panose="020B0604020202020204" pitchFamily="34" charset="0"/>
            </a:rPr>
            <a:t>Contrats</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bilatéraux</a:t>
          </a:r>
          <a:r>
            <a:rPr lang="en-US" sz="1800" b="0" kern="1200" dirty="0">
              <a:solidFill>
                <a:schemeClr val="tx1"/>
              </a:solidFill>
              <a:latin typeface="Arial" panose="020B0604020202020204" pitchFamily="34" charset="0"/>
              <a:cs typeface="Arial" panose="020B0604020202020204" pitchFamily="34" charset="0"/>
            </a:rPr>
            <a:t> entre pays </a:t>
          </a:r>
          <a:r>
            <a:rPr lang="en-US" sz="1800" b="0" kern="1200" dirty="0" err="1">
              <a:solidFill>
                <a:schemeClr val="tx1"/>
              </a:solidFill>
              <a:latin typeface="Arial" panose="020B0604020202020204" pitchFamily="34" charset="0"/>
              <a:cs typeface="Arial" panose="020B0604020202020204" pitchFamily="34" charset="0"/>
            </a:rPr>
            <a:t>voisins</a:t>
          </a:r>
          <a:endParaRPr lang="fr-FR" sz="1800" b="0" kern="1200" dirty="0">
            <a:solidFill>
              <a:schemeClr val="tx1"/>
            </a:solidFill>
            <a:latin typeface="Arial" panose="020B0604020202020204" pitchFamily="34" charset="0"/>
            <a:cs typeface="Arial" panose="020B0604020202020204" pitchFamily="34" charset="0"/>
          </a:endParaRPr>
        </a:p>
        <a:p>
          <a:pPr marL="0" lvl="0" indent="0" algn="l" defTabSz="889000">
            <a:spcBef>
              <a:spcPct val="0"/>
            </a:spcBef>
            <a:buNone/>
          </a:pP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Tarification</a:t>
          </a:r>
          <a:r>
            <a:rPr lang="en-US" sz="1800" b="0" kern="1200" dirty="0">
              <a:solidFill>
                <a:schemeClr val="tx1"/>
              </a:solidFill>
              <a:latin typeface="Arial" panose="020B0604020202020204" pitchFamily="34" charset="0"/>
              <a:cs typeface="Arial" panose="020B0604020202020204" pitchFamily="34" charset="0"/>
            </a:rPr>
            <a:t> du transport </a:t>
          </a:r>
          <a:r>
            <a:rPr lang="en-US" sz="1800" b="0" kern="1200" dirty="0" err="1">
              <a:solidFill>
                <a:schemeClr val="tx1"/>
              </a:solidFill>
              <a:latin typeface="Arial" panose="020B0604020202020204" pitchFamily="34" charset="0"/>
              <a:cs typeface="Arial" panose="020B0604020202020204" pitchFamily="34" charset="0"/>
            </a:rPr>
            <a:t>librement</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négociée</a:t>
          </a:r>
          <a:endParaRPr lang="fr-FR" sz="1800" b="0" dirty="0">
            <a:solidFill>
              <a:schemeClr val="tx1"/>
            </a:solidFill>
            <a:latin typeface="Arial" panose="020B0604020202020204" pitchFamily="34" charset="0"/>
            <a:cs typeface="Arial" panose="020B0604020202020204" pitchFamily="34" charset="0"/>
          </a:endParaRPr>
        </a:p>
      </dsp:txBody>
      <dsp:txXfrm>
        <a:off x="269102" y="3305413"/>
        <a:ext cx="2353439" cy="1481417"/>
      </dsp:txXfrm>
    </dsp:sp>
    <dsp:sp modelId="{1690B37B-E9B3-4D43-B061-4D7B88CE4368}">
      <dsp:nvSpPr>
        <dsp:cNvPr id="0" name=""/>
        <dsp:cNvSpPr/>
      </dsp:nvSpPr>
      <dsp:spPr>
        <a:xfrm>
          <a:off x="2444877" y="2246356"/>
          <a:ext cx="322326" cy="32232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F08A94-910E-42A7-A94E-494C1B3D118E}">
      <dsp:nvSpPr>
        <dsp:cNvPr id="0" name=""/>
        <dsp:cNvSpPr/>
      </dsp:nvSpPr>
      <dsp:spPr>
        <a:xfrm>
          <a:off x="2593629" y="2047991"/>
          <a:ext cx="2157406" cy="20478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794" tIns="0" rIns="0" bIns="0" numCol="1" spcCol="1270" anchor="t" anchorCtr="0">
          <a:noAutofit/>
        </a:bodyPr>
        <a:lstStyle/>
        <a:p>
          <a:pPr marL="0" lvl="0" indent="0" algn="l" defTabSz="889000">
            <a:lnSpc>
              <a:spcPct val="90000"/>
            </a:lnSpc>
            <a:spcBef>
              <a:spcPct val="0"/>
            </a:spcBef>
            <a:spcAft>
              <a:spcPct val="35000"/>
            </a:spcAft>
            <a:buNone/>
          </a:pPr>
          <a:r>
            <a:rPr lang="fr-FR" sz="2000" b="1" kern="1200" dirty="0">
              <a:solidFill>
                <a:srgbClr val="0000FF"/>
              </a:solidFill>
              <a:latin typeface="Arial" panose="020B0604020202020204" pitchFamily="34" charset="0"/>
              <a:cs typeface="Arial" panose="020B0604020202020204" pitchFamily="34" charset="0"/>
            </a:rPr>
            <a:t>Phase 2:</a:t>
          </a:r>
        </a:p>
        <a:p>
          <a:pPr marL="0" lvl="0" indent="0" algn="l" defTabSz="889000">
            <a:lnSpc>
              <a:spcPct val="90000"/>
            </a:lnSpc>
            <a:spcBef>
              <a:spcPct val="0"/>
            </a:spcBef>
            <a:spcAft>
              <a:spcPct val="35000"/>
            </a:spcAft>
            <a:buNone/>
          </a:pPr>
          <a:r>
            <a:rPr lang="fr-FR" sz="1800" b="1" kern="1200" dirty="0">
              <a:solidFill>
                <a:srgbClr val="0000FF"/>
              </a:solidFill>
              <a:latin typeface="Arial" panose="020B0604020202020204" pitchFamily="34" charset="0"/>
              <a:cs typeface="Arial" panose="020B0604020202020204" pitchFamily="34" charset="0"/>
            </a:rPr>
            <a:t>- </a:t>
          </a:r>
          <a:r>
            <a:rPr lang="fr-FR" sz="1800" b="0" kern="1200" dirty="0">
              <a:solidFill>
                <a:schemeClr val="tx1"/>
              </a:solidFill>
              <a:latin typeface="Arial" panose="020B0604020202020204" pitchFamily="34" charset="0"/>
              <a:cs typeface="Arial" panose="020B0604020202020204" pitchFamily="34" charset="0"/>
            </a:rPr>
            <a:t>Marché bilatéral</a:t>
          </a:r>
        </a:p>
        <a:p>
          <a:pPr marL="0" lvl="0" indent="0" algn="l" defTabSz="889000">
            <a:lnSpc>
              <a:spcPct val="90000"/>
            </a:lnSpc>
            <a:spcBef>
              <a:spcPct val="0"/>
            </a:spcBef>
            <a:spcAft>
              <a:spcPct val="35000"/>
            </a:spcAft>
            <a:buNone/>
          </a:pP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Contrats</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bilatéraux</a:t>
          </a:r>
          <a:r>
            <a:rPr lang="en-US" sz="1800" b="0" kern="1200" dirty="0">
              <a:solidFill>
                <a:schemeClr val="tx1"/>
              </a:solidFill>
              <a:latin typeface="Arial" panose="020B0604020202020204" pitchFamily="34" charset="0"/>
              <a:cs typeface="Arial" panose="020B0604020202020204" pitchFamily="34" charset="0"/>
            </a:rPr>
            <a:t> </a:t>
          </a:r>
          <a:r>
            <a:rPr lang="fr-FR" sz="1800" b="0" kern="1200" dirty="0">
              <a:solidFill>
                <a:schemeClr val="tx1"/>
              </a:solidFill>
              <a:latin typeface="Arial" panose="020B0604020202020204" pitchFamily="34" charset="0"/>
              <a:cs typeface="Arial" panose="020B0604020202020204" pitchFamily="34" charset="0"/>
            </a:rPr>
            <a:t>avec transit par pays tiers</a:t>
          </a:r>
        </a:p>
        <a:p>
          <a:pPr marL="0" lvl="0" indent="0" algn="l" defTabSz="889000">
            <a:lnSpc>
              <a:spcPct val="90000"/>
            </a:lnSpc>
            <a:spcBef>
              <a:spcPct val="0"/>
            </a:spcBef>
            <a:spcAft>
              <a:spcPct val="35000"/>
            </a:spcAft>
            <a:buNone/>
          </a:pP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Utilisation</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tarif</a:t>
          </a:r>
          <a:r>
            <a:rPr lang="en-US" sz="1800" b="0" kern="1200" dirty="0">
              <a:solidFill>
                <a:schemeClr val="tx1"/>
              </a:solidFill>
              <a:latin typeface="Arial" panose="020B0604020202020204" pitchFamily="34" charset="0"/>
              <a:cs typeface="Arial" panose="020B0604020202020204" pitchFamily="34" charset="0"/>
            </a:rPr>
            <a:t> de transport à </a:t>
          </a:r>
          <a:r>
            <a:rPr lang="en-US" sz="1800" b="0" kern="1200" dirty="0" err="1">
              <a:solidFill>
                <a:schemeClr val="tx1"/>
              </a:solidFill>
              <a:latin typeface="Arial" panose="020B0604020202020204" pitchFamily="34" charset="0"/>
              <a:cs typeface="Arial" panose="020B0604020202020204" pitchFamily="34" charset="0"/>
            </a:rPr>
            <a:t>partir</a:t>
          </a:r>
          <a:r>
            <a:rPr lang="en-US" sz="1800" b="0" kern="1200" dirty="0">
              <a:solidFill>
                <a:schemeClr val="tx1"/>
              </a:solidFill>
              <a:latin typeface="Arial" panose="020B0604020202020204" pitchFamily="34" charset="0"/>
              <a:cs typeface="Arial" panose="020B0604020202020204" pitchFamily="34" charset="0"/>
            </a:rPr>
            <a:t> de la </a:t>
          </a:r>
          <a:r>
            <a:rPr lang="en-US" sz="1800" b="0" kern="1200" dirty="0" err="1">
              <a:solidFill>
                <a:schemeClr val="tx1"/>
              </a:solidFill>
              <a:latin typeface="Arial" panose="020B0604020202020204" pitchFamily="34" charset="0"/>
              <a:cs typeface="Arial" panose="020B0604020202020204" pitchFamily="34" charset="0"/>
            </a:rPr>
            <a:t>méthodologie</a:t>
          </a:r>
          <a:r>
            <a:rPr lang="en-US" sz="1800" b="0" kern="1200" dirty="0">
              <a:solidFill>
                <a:schemeClr val="tx1"/>
              </a:solidFill>
              <a:latin typeface="Arial" panose="020B0604020202020204" pitchFamily="34" charset="0"/>
              <a:cs typeface="Arial" panose="020B0604020202020204" pitchFamily="34" charset="0"/>
            </a:rPr>
            <a:t> de </a:t>
          </a:r>
          <a:r>
            <a:rPr lang="en-US" sz="1800" b="0" kern="1200" dirty="0" err="1">
              <a:solidFill>
                <a:schemeClr val="tx1"/>
              </a:solidFill>
              <a:latin typeface="Arial" panose="020B0604020202020204" pitchFamily="34" charset="0"/>
              <a:cs typeface="Arial" panose="020B0604020202020204" pitchFamily="34" charset="0"/>
            </a:rPr>
            <a:t>l’ARREC</a:t>
          </a:r>
          <a:r>
            <a:rPr lang="en-US" sz="1800" b="0" kern="1200" dirty="0">
              <a:solidFill>
                <a:schemeClr val="tx1"/>
              </a:solidFill>
              <a:latin typeface="Arial" panose="020B0604020202020204" pitchFamily="34" charset="0"/>
              <a:cs typeface="Arial" panose="020B0604020202020204" pitchFamily="34" charset="0"/>
            </a:rPr>
            <a:t>;</a:t>
          </a:r>
          <a:endParaRPr lang="fr-FR" sz="1800" b="0" kern="1200" dirty="0">
            <a:solidFill>
              <a:schemeClr val="tx1"/>
            </a:solidFill>
            <a:latin typeface="Arial" panose="020B0604020202020204" pitchFamily="34" charset="0"/>
            <a:cs typeface="Arial" panose="020B0604020202020204" pitchFamily="34" charset="0"/>
          </a:endParaRPr>
        </a:p>
        <a:p>
          <a:pPr marL="0" lvl="0" indent="0" algn="l" defTabSz="889000">
            <a:lnSpc>
              <a:spcPct val="90000"/>
            </a:lnSpc>
            <a:spcBef>
              <a:spcPct val="0"/>
            </a:spcBef>
            <a:spcAft>
              <a:spcPct val="35000"/>
            </a:spcAft>
            <a:buNone/>
          </a:pPr>
          <a:r>
            <a:rPr lang="en-US" sz="1800" b="0" kern="1200" dirty="0">
              <a:solidFill>
                <a:schemeClr val="tx1"/>
              </a:solidFill>
              <a:latin typeface="Arial" panose="020B0604020202020204" pitchFamily="34" charset="0"/>
              <a:cs typeface="Arial" panose="020B0604020202020204" pitchFamily="34" charset="0"/>
            </a:rPr>
            <a:t>- Marché du jour au </a:t>
          </a:r>
          <a:r>
            <a:rPr lang="en-US" sz="1800" b="0" kern="1200" dirty="0" err="1">
              <a:solidFill>
                <a:schemeClr val="tx1"/>
              </a:solidFill>
              <a:latin typeface="Arial" panose="020B0604020202020204" pitchFamily="34" charset="0"/>
              <a:cs typeface="Arial" panose="020B0604020202020204" pitchFamily="34" charset="0"/>
            </a:rPr>
            <a:t>lendemain</a:t>
          </a:r>
          <a:endParaRPr lang="fr-BJ" sz="1800" b="0" kern="1200" dirty="0">
            <a:solidFill>
              <a:schemeClr val="tx1"/>
            </a:solidFill>
            <a:latin typeface="Arial" panose="020B0604020202020204" pitchFamily="34" charset="0"/>
            <a:cs typeface="Arial" panose="020B0604020202020204" pitchFamily="34" charset="0"/>
          </a:endParaRPr>
        </a:p>
      </dsp:txBody>
      <dsp:txXfrm>
        <a:off x="2593629" y="2047991"/>
        <a:ext cx="2157406" cy="2047809"/>
      </dsp:txXfrm>
    </dsp:sp>
    <dsp:sp modelId="{03900D32-9D9E-4D2B-A2EA-D69BB9AF2C86}">
      <dsp:nvSpPr>
        <dsp:cNvPr id="0" name=""/>
        <dsp:cNvSpPr/>
      </dsp:nvSpPr>
      <dsp:spPr>
        <a:xfrm>
          <a:off x="4337685" y="1537410"/>
          <a:ext cx="445770" cy="4457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EC0621-36CC-4B04-B141-D727E9F92988}">
      <dsp:nvSpPr>
        <dsp:cNvPr id="0" name=""/>
        <dsp:cNvSpPr/>
      </dsp:nvSpPr>
      <dsp:spPr>
        <a:xfrm>
          <a:off x="4702914" y="983729"/>
          <a:ext cx="2155085" cy="10632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6204" tIns="0" rIns="0" bIns="0" numCol="1" spcCol="1270" anchor="t" anchorCtr="0">
          <a:noAutofit/>
        </a:bodyPr>
        <a:lstStyle/>
        <a:p>
          <a:pPr marL="0" lvl="0" indent="0" algn="l" defTabSz="755650">
            <a:lnSpc>
              <a:spcPct val="90000"/>
            </a:lnSpc>
            <a:spcBef>
              <a:spcPct val="0"/>
            </a:spcBef>
            <a:spcAft>
              <a:spcPct val="35000"/>
            </a:spcAft>
            <a:buNone/>
          </a:pPr>
          <a:endParaRPr lang="en-US" sz="1700" b="1" kern="1200" dirty="0">
            <a:solidFill>
              <a:srgbClr val="00B050"/>
            </a:solidFill>
            <a:latin typeface="Arial" panose="020B0604020202020204" pitchFamily="34" charset="0"/>
            <a:cs typeface="Arial" panose="020B0604020202020204" pitchFamily="34" charset="0"/>
          </a:endParaRPr>
        </a:p>
        <a:p>
          <a:pPr marL="0" lvl="0" indent="0" algn="l" defTabSz="755650">
            <a:lnSpc>
              <a:spcPct val="90000"/>
            </a:lnSpc>
            <a:spcBef>
              <a:spcPct val="0"/>
            </a:spcBef>
            <a:spcAft>
              <a:spcPct val="35000"/>
            </a:spcAft>
            <a:buNone/>
          </a:pPr>
          <a:endParaRPr lang="en-US" sz="1700" b="1" kern="1200" dirty="0">
            <a:solidFill>
              <a:srgbClr val="00B050"/>
            </a:solidFill>
            <a:latin typeface="Arial" panose="020B0604020202020204" pitchFamily="34" charset="0"/>
            <a:cs typeface="Arial" panose="020B0604020202020204" pitchFamily="34" charset="0"/>
          </a:endParaRPr>
        </a:p>
        <a:p>
          <a:pPr marL="0" lvl="0" indent="0" algn="l" defTabSz="755650">
            <a:lnSpc>
              <a:spcPct val="90000"/>
            </a:lnSpc>
            <a:spcBef>
              <a:spcPct val="0"/>
            </a:spcBef>
            <a:spcAft>
              <a:spcPct val="35000"/>
            </a:spcAft>
            <a:buNone/>
          </a:pPr>
          <a:r>
            <a:rPr lang="en-US" sz="2000" b="1" kern="1200" dirty="0">
              <a:solidFill>
                <a:srgbClr val="00B050"/>
              </a:solidFill>
              <a:latin typeface="Arial" panose="020B0604020202020204" pitchFamily="34" charset="0"/>
              <a:cs typeface="Arial" panose="020B0604020202020204" pitchFamily="34" charset="0"/>
            </a:rPr>
            <a:t>Phase 3:</a:t>
          </a:r>
          <a:endParaRPr lang="fr-FR" sz="2000" b="1" kern="1200" dirty="0">
            <a:solidFill>
              <a:srgbClr val="00B050"/>
            </a:solidFill>
            <a:latin typeface="Arial" panose="020B0604020202020204" pitchFamily="34" charset="0"/>
            <a:cs typeface="Arial" panose="020B0604020202020204" pitchFamily="34" charset="0"/>
          </a:endParaRPr>
        </a:p>
        <a:p>
          <a:pPr marL="0" lvl="0" indent="0" algn="l" defTabSz="755650">
            <a:lnSpc>
              <a:spcPct val="90000"/>
            </a:lnSpc>
            <a:spcBef>
              <a:spcPct val="0"/>
            </a:spcBef>
            <a:spcAft>
              <a:spcPct val="35000"/>
            </a:spcAft>
            <a:buNone/>
          </a:pPr>
          <a:r>
            <a:rPr lang="fr-FR" sz="1800" b="0" kern="1200" dirty="0">
              <a:solidFill>
                <a:schemeClr val="tx1"/>
              </a:solidFill>
              <a:latin typeface="Arial" panose="020B0604020202020204" pitchFamily="34" charset="0"/>
              <a:cs typeface="Arial" panose="020B0604020202020204" pitchFamily="34" charset="0"/>
            </a:rPr>
            <a:t>- Marché concurrentiel</a:t>
          </a:r>
        </a:p>
        <a:p>
          <a:pPr marL="0" lvl="0" indent="0" algn="l" defTabSz="755650">
            <a:lnSpc>
              <a:spcPct val="90000"/>
            </a:lnSpc>
            <a:spcBef>
              <a:spcPct val="0"/>
            </a:spcBef>
            <a:spcAft>
              <a:spcPct val="35000"/>
            </a:spcAft>
            <a:buNone/>
          </a:pP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Possibilité</a:t>
          </a:r>
          <a:r>
            <a:rPr lang="en-US" sz="1800" b="0" kern="1200" dirty="0">
              <a:solidFill>
                <a:schemeClr val="tx1"/>
              </a:solidFill>
              <a:latin typeface="Arial" panose="020B0604020202020204" pitchFamily="34" charset="0"/>
              <a:cs typeface="Arial" panose="020B0604020202020204" pitchFamily="34" charset="0"/>
            </a:rPr>
            <a:t> mise </a:t>
          </a:r>
          <a:r>
            <a:rPr lang="en-US" sz="1800" b="0" kern="1200" dirty="0" err="1">
              <a:solidFill>
                <a:schemeClr val="tx1"/>
              </a:solidFill>
              <a:latin typeface="Arial" panose="020B0604020202020204" pitchFamily="34" charset="0"/>
              <a:cs typeface="Arial" panose="020B0604020202020204" pitchFamily="34" charset="0"/>
            </a:rPr>
            <a:t>en</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commun</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ressources</a:t>
          </a:r>
          <a:r>
            <a:rPr lang="en-US" sz="1800" b="0" kern="1200" dirty="0">
              <a:solidFill>
                <a:schemeClr val="tx1"/>
              </a:solidFill>
              <a:latin typeface="Arial" panose="020B0604020202020204" pitchFamily="34" charset="0"/>
              <a:cs typeface="Arial" panose="020B0604020202020204" pitchFamily="34" charset="0"/>
            </a:rPr>
            <a:t> par </a:t>
          </a:r>
          <a:r>
            <a:rPr lang="en-US" sz="1800" b="0" kern="1200" dirty="0" err="1">
              <a:solidFill>
                <a:schemeClr val="tx1"/>
              </a:solidFill>
              <a:latin typeface="Arial" panose="020B0604020202020204" pitchFamily="34" charset="0"/>
              <a:cs typeface="Arial" panose="020B0604020202020204" pitchFamily="34" charset="0"/>
            </a:rPr>
            <a:t>quelques</a:t>
          </a:r>
          <a:r>
            <a:rPr lang="en-US" sz="1800" b="0" kern="1200" dirty="0">
              <a:solidFill>
                <a:schemeClr val="tx1"/>
              </a:solidFill>
              <a:latin typeface="Arial" panose="020B0604020202020204" pitchFamily="34" charset="0"/>
              <a:cs typeface="Arial" panose="020B0604020202020204" pitchFamily="34" charset="0"/>
            </a:rPr>
            <a:t> pays;</a:t>
          </a:r>
          <a:endParaRPr lang="fr-FR" sz="1800" b="0" kern="1200" dirty="0">
            <a:solidFill>
              <a:schemeClr val="tx1"/>
            </a:solidFill>
            <a:latin typeface="Arial" panose="020B0604020202020204" pitchFamily="34" charset="0"/>
            <a:cs typeface="Arial" panose="020B0604020202020204" pitchFamily="34" charset="0"/>
          </a:endParaRPr>
        </a:p>
        <a:p>
          <a:pPr marL="0" lvl="0" indent="0" algn="l" defTabSz="755650">
            <a:lnSpc>
              <a:spcPct val="90000"/>
            </a:lnSpc>
            <a:spcBef>
              <a:spcPct val="0"/>
            </a:spcBef>
            <a:spcAft>
              <a:spcPct val="35000"/>
            </a:spcAft>
            <a:buNone/>
          </a:pPr>
          <a:r>
            <a:rPr lang="en-US" sz="1800" b="0" kern="1200" dirty="0">
              <a:solidFill>
                <a:schemeClr val="tx1"/>
              </a:solidFill>
              <a:latin typeface="Arial" panose="020B0604020202020204" pitchFamily="34" charset="0"/>
              <a:cs typeface="Arial" panose="020B0604020202020204" pitchFamily="34" charset="0"/>
            </a:rPr>
            <a:t>- Marché services </a:t>
          </a:r>
          <a:r>
            <a:rPr lang="en-US" sz="1800" b="0" kern="1200" dirty="0" err="1">
              <a:solidFill>
                <a:schemeClr val="tx1"/>
              </a:solidFill>
              <a:latin typeface="Arial" panose="020B0604020202020204" pitchFamily="34" charset="0"/>
              <a:cs typeface="Arial" panose="020B0604020202020204" pitchFamily="34" charset="0"/>
            </a:rPr>
            <a:t>auxiliaires</a:t>
          </a:r>
          <a:r>
            <a:rPr lang="en-US" sz="1800" b="0" kern="1200" dirty="0">
              <a:solidFill>
                <a:schemeClr val="tx1"/>
              </a:solidFill>
              <a:latin typeface="Arial" panose="020B0604020202020204" pitchFamily="34" charset="0"/>
              <a:cs typeface="Arial" panose="020B0604020202020204" pitchFamily="34" charset="0"/>
            </a:rPr>
            <a:t>  et </a:t>
          </a:r>
          <a:r>
            <a:rPr lang="en-US" sz="1800" b="0" kern="1200" dirty="0" err="1">
              <a:solidFill>
                <a:schemeClr val="tx1"/>
              </a:solidFill>
              <a:latin typeface="Arial" panose="020B0604020202020204" pitchFamily="34" charset="0"/>
              <a:cs typeface="Arial" panose="020B0604020202020204" pitchFamily="34" charset="0"/>
            </a:rPr>
            <a:t>produits</a:t>
          </a:r>
          <a:r>
            <a:rPr lang="en-US" sz="1800" b="0" kern="1200" dirty="0">
              <a:solidFill>
                <a:schemeClr val="tx1"/>
              </a:solidFill>
              <a:latin typeface="Arial" panose="020B0604020202020204" pitchFamily="34" charset="0"/>
              <a:cs typeface="Arial" panose="020B0604020202020204" pitchFamily="34" charset="0"/>
            </a:rPr>
            <a:t> financiers</a:t>
          </a:r>
          <a:endParaRPr lang="fr-FR" sz="1800" b="0" kern="1200" dirty="0">
            <a:solidFill>
              <a:schemeClr val="tx1"/>
            </a:solidFill>
            <a:latin typeface="Arial" panose="020B0604020202020204" pitchFamily="34" charset="0"/>
            <a:ea typeface="+mn-ea"/>
            <a:cs typeface="Arial" panose="020B0604020202020204" pitchFamily="34" charset="0"/>
          </a:endParaRPr>
        </a:p>
      </dsp:txBody>
      <dsp:txXfrm>
        <a:off x="4702914" y="983729"/>
        <a:ext cx="2155085" cy="10632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8386BA-ADD9-4209-BBFA-A41B152A0B22}">
      <dsp:nvSpPr>
        <dsp:cNvPr id="0" name=""/>
        <dsp:cNvSpPr/>
      </dsp:nvSpPr>
      <dsp:spPr>
        <a:xfrm>
          <a:off x="2820884" y="46769"/>
          <a:ext cx="2244930" cy="2244930"/>
        </a:xfrm>
        <a:prstGeom prst="ellipse">
          <a:avLst/>
        </a:prstGeom>
        <a:solidFill>
          <a:srgbClr val="FFC000">
            <a:alpha val="50000"/>
          </a:srgb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r>
            <a:rPr lang="fr-FR" sz="3000" kern="1200" dirty="0"/>
            <a:t>ETATS MEMBRES</a:t>
          </a:r>
        </a:p>
      </dsp:txBody>
      <dsp:txXfrm>
        <a:off x="3120209" y="439632"/>
        <a:ext cx="1646282" cy="1010218"/>
      </dsp:txXfrm>
    </dsp:sp>
    <dsp:sp modelId="{7B24F137-65F0-42DB-986C-CA8D888FEB96}">
      <dsp:nvSpPr>
        <dsp:cNvPr id="0" name=""/>
        <dsp:cNvSpPr/>
      </dsp:nvSpPr>
      <dsp:spPr>
        <a:xfrm>
          <a:off x="3630930" y="1449850"/>
          <a:ext cx="2244930" cy="2244930"/>
        </a:xfrm>
        <a:prstGeom prst="ellipse">
          <a:avLst/>
        </a:prstGeom>
        <a:solidFill>
          <a:srgbClr val="00B0F0">
            <a:alpha val="50000"/>
          </a:srgb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r>
            <a:rPr lang="fr-FR" sz="3000" kern="1200" dirty="0"/>
            <a:t>ARREC</a:t>
          </a:r>
        </a:p>
      </dsp:txBody>
      <dsp:txXfrm>
        <a:off x="4317505" y="2029790"/>
        <a:ext cx="1346958" cy="1234711"/>
      </dsp:txXfrm>
    </dsp:sp>
    <dsp:sp modelId="{D1D9A7A7-729A-446A-8ED9-A30EB21259C8}">
      <dsp:nvSpPr>
        <dsp:cNvPr id="0" name=""/>
        <dsp:cNvSpPr/>
      </dsp:nvSpPr>
      <dsp:spPr>
        <a:xfrm>
          <a:off x="2010839" y="1449850"/>
          <a:ext cx="2244930" cy="2244930"/>
        </a:xfrm>
        <a:prstGeom prst="ellipse">
          <a:avLst/>
        </a:prstGeom>
        <a:solidFill>
          <a:schemeClr val="accent4">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r>
            <a:rPr lang="fr-FR" sz="3000" kern="1200" dirty="0"/>
            <a:t>EEEOA</a:t>
          </a:r>
        </a:p>
      </dsp:txBody>
      <dsp:txXfrm>
        <a:off x="2222237" y="2029790"/>
        <a:ext cx="1346958" cy="12347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C19372-60EC-4E96-A6DC-185F814C226C}">
      <dsp:nvSpPr>
        <dsp:cNvPr id="0" name=""/>
        <dsp:cNvSpPr/>
      </dsp:nvSpPr>
      <dsp:spPr>
        <a:xfrm>
          <a:off x="591502" y="0"/>
          <a:ext cx="6703695" cy="3217862"/>
        </a:xfrm>
        <a:prstGeom prst="rightArrow">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dsp:style>
    </dsp:sp>
    <dsp:sp modelId="{A411C822-9C35-44BB-AAC2-CDBA04778A2E}">
      <dsp:nvSpPr>
        <dsp:cNvPr id="0" name=""/>
        <dsp:cNvSpPr/>
      </dsp:nvSpPr>
      <dsp:spPr>
        <a:xfrm>
          <a:off x="68489" y="422981"/>
          <a:ext cx="2366304" cy="2371898"/>
        </a:xfrm>
        <a:prstGeom prst="roundRect">
          <a:avLst/>
        </a:prstGeom>
        <a:solidFill>
          <a:schemeClr val="tx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baseline="0" dirty="0"/>
            <a:t>SG EEEOA a élaboré 3 modèles de contrats bilatéraux CT, MT et LT et les a soumis à l’approbation de l’ARREC</a:t>
          </a:r>
        </a:p>
      </dsp:txBody>
      <dsp:txXfrm>
        <a:off x="184002" y="538494"/>
        <a:ext cx="2135278" cy="2140872"/>
      </dsp:txXfrm>
    </dsp:sp>
    <dsp:sp modelId="{7D6062DC-782F-4159-98FB-8E8C576972A7}">
      <dsp:nvSpPr>
        <dsp:cNvPr id="0" name=""/>
        <dsp:cNvSpPr/>
      </dsp:nvSpPr>
      <dsp:spPr>
        <a:xfrm>
          <a:off x="2760197" y="469157"/>
          <a:ext cx="2366304" cy="2279546"/>
        </a:xfrm>
        <a:prstGeom prst="roundRect">
          <a:avLst/>
        </a:prstGeom>
        <a:solidFill>
          <a:schemeClr val="accent6"/>
        </a:solidFill>
        <a:ln w="12700" cap="flat" cmpd="sng" algn="ctr">
          <a:solidFill>
            <a:schemeClr val="accent6">
              <a:shade val="15000"/>
            </a:schemeClr>
          </a:solidFill>
          <a:prstDash val="solid"/>
          <a:miter lim="800000"/>
        </a:ln>
        <a:effectLst/>
      </dsp:spPr>
      <dsp:style>
        <a:lnRef idx="2">
          <a:schemeClr val="accent6">
            <a:shade val="15000"/>
          </a:schemeClr>
        </a:lnRef>
        <a:fillRef idx="1">
          <a:schemeClr val="accent6"/>
        </a:fillRef>
        <a:effectRef idx="0">
          <a:schemeClr val="accent6"/>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baseline="0" dirty="0"/>
            <a:t>L’ARREC a soumis à ses Comités Consultatifs les 3 modèles de contrats</a:t>
          </a:r>
        </a:p>
      </dsp:txBody>
      <dsp:txXfrm>
        <a:off x="2871475" y="580435"/>
        <a:ext cx="2143748" cy="2056990"/>
      </dsp:txXfrm>
    </dsp:sp>
    <dsp:sp modelId="{B6E30D5B-F54D-452A-9FB7-0585EC9CA977}">
      <dsp:nvSpPr>
        <dsp:cNvPr id="0" name=""/>
        <dsp:cNvSpPr/>
      </dsp:nvSpPr>
      <dsp:spPr>
        <a:xfrm>
          <a:off x="5451905" y="570758"/>
          <a:ext cx="2366304" cy="2076344"/>
        </a:xfrm>
        <a:prstGeom prst="roundRect">
          <a:avLst/>
        </a:prstGeom>
        <a:solidFill>
          <a:schemeClr val="accent1"/>
        </a:solidFill>
        <a:ln w="19050" cap="flat" cmpd="sng" algn="ctr">
          <a:solidFill>
            <a:schemeClr val="lt1"/>
          </a:solid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baseline="0" dirty="0"/>
            <a:t>L’ARREC a adopté 2 modèles de contrats bilatéraux CT-MT et LT par décision 009/ERERA/17 du 9/8/2017</a:t>
          </a:r>
        </a:p>
      </dsp:txBody>
      <dsp:txXfrm>
        <a:off x="5553264" y="672117"/>
        <a:ext cx="2163586" cy="1873626"/>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B13BC340-BBC7-4DC8-10A7-B3F525A55FDE}"/>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3855246A-42C3-E4A4-552C-33DD57CE6643}"/>
              </a:ext>
            </a:extLst>
          </p:cNvPr>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34EAE46E-6669-44AF-AF31-66D7AD727DCF}" type="datetimeFigureOut">
              <a:rPr lang="fr-FR" smtClean="0"/>
              <a:t>21/11/2023</a:t>
            </a:fld>
            <a:endParaRPr lang="fr-FR"/>
          </a:p>
        </p:txBody>
      </p:sp>
      <p:sp>
        <p:nvSpPr>
          <p:cNvPr id="4" name="Espace réservé du pied de page 3">
            <a:extLst>
              <a:ext uri="{FF2B5EF4-FFF2-40B4-BE49-F238E27FC236}">
                <a16:creationId xmlns:a16="http://schemas.microsoft.com/office/drawing/2014/main" id="{B36BE1EB-1CFA-C38E-7279-41124F6F9274}"/>
              </a:ext>
            </a:extLst>
          </p:cNvPr>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3F5FC3B6-A6F0-48AE-E547-329821E0EE98}"/>
              </a:ext>
            </a:extLst>
          </p:cNvPr>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114D9138-B22A-49EB-83C4-3EE6CD42F62D}" type="slidenum">
              <a:rPr lang="fr-FR" smtClean="0"/>
              <a:t>‹N°›</a:t>
            </a:fld>
            <a:endParaRPr lang="fr-FR"/>
          </a:p>
        </p:txBody>
      </p:sp>
    </p:spTree>
    <p:extLst>
      <p:ext uri="{BB962C8B-B14F-4D97-AF65-F5344CB8AC3E}">
        <p14:creationId xmlns:p14="http://schemas.microsoft.com/office/powerpoint/2010/main" val="36041647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53C8D8CF-38B3-49A7-820E-D9D9DA8D03C1}" type="datetimeFigureOut">
              <a:rPr lang="fr-FR" smtClean="0"/>
              <a:t>21/11/2023</a:t>
            </a:fld>
            <a:endParaRPr lang="fr-FR"/>
          </a:p>
        </p:txBody>
      </p:sp>
      <p:sp>
        <p:nvSpPr>
          <p:cNvPr id="4" name="Espace réservé de l'image des diapositives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55C19862-2D70-4390-9760-AB921A33A2FF}" type="slidenum">
              <a:rPr lang="fr-FR" smtClean="0"/>
              <a:t>‹N°›</a:t>
            </a:fld>
            <a:endParaRPr lang="fr-FR"/>
          </a:p>
        </p:txBody>
      </p:sp>
      <p:sp>
        <p:nvSpPr>
          <p:cNvPr id="2" name="Espace réservé de l'en-tête 1">
            <a:extLst>
              <a:ext uri="{FF2B5EF4-FFF2-40B4-BE49-F238E27FC236}">
                <a16:creationId xmlns:a16="http://schemas.microsoft.com/office/drawing/2014/main" id="{5BC7015A-D6F1-C1BD-27B9-6C509B1D3697}"/>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r-FR"/>
          </a:p>
        </p:txBody>
      </p:sp>
    </p:spTree>
    <p:extLst>
      <p:ext uri="{BB962C8B-B14F-4D97-AF65-F5344CB8AC3E}">
        <p14:creationId xmlns:p14="http://schemas.microsoft.com/office/powerpoint/2010/main" val="413533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0640BD5-DE0A-4832-90E2-DB8B2FE6942F}" type="slidenum">
              <a:rPr lang="en-GB" smtClean="0"/>
              <a:pPr/>
              <a:t>1</a:t>
            </a:fld>
            <a:endParaRPr lang="en-GB"/>
          </a:p>
        </p:txBody>
      </p:sp>
    </p:spTree>
    <p:extLst>
      <p:ext uri="{BB962C8B-B14F-4D97-AF65-F5344CB8AC3E}">
        <p14:creationId xmlns:p14="http://schemas.microsoft.com/office/powerpoint/2010/main" val="989760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79C7175E-0B1B-46B9-839D-1A84E2497274}" type="slidenum">
              <a:rPr lang="en-US" smtClean="0"/>
              <a:pPr/>
              <a:t>3</a:t>
            </a:fld>
            <a:endParaRPr lang="en-US"/>
          </a:p>
        </p:txBody>
      </p:sp>
    </p:spTree>
    <p:extLst>
      <p:ext uri="{BB962C8B-B14F-4D97-AF65-F5344CB8AC3E}">
        <p14:creationId xmlns:p14="http://schemas.microsoft.com/office/powerpoint/2010/main" val="2635875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9C7175E-0B1B-46B9-839D-1A84E2497274}" type="slidenum">
              <a:rPr lang="en-US" smtClean="0"/>
              <a:pPr/>
              <a:t>9</a:t>
            </a:fld>
            <a:endParaRPr lang="en-US"/>
          </a:p>
        </p:txBody>
      </p:sp>
    </p:spTree>
    <p:extLst>
      <p:ext uri="{BB962C8B-B14F-4D97-AF65-F5344CB8AC3E}">
        <p14:creationId xmlns:p14="http://schemas.microsoft.com/office/powerpoint/2010/main" val="2566678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5C19862-2D70-4390-9760-AB921A33A2FF}" type="slidenum">
              <a:rPr lang="fr-FR" smtClean="0"/>
              <a:t>27</a:t>
            </a:fld>
            <a:endParaRPr lang="fr-FR"/>
          </a:p>
        </p:txBody>
      </p:sp>
    </p:spTree>
    <p:extLst>
      <p:ext uri="{BB962C8B-B14F-4D97-AF65-F5344CB8AC3E}">
        <p14:creationId xmlns:p14="http://schemas.microsoft.com/office/powerpoint/2010/main" val="3969007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0640BD5-DE0A-4832-90E2-DB8B2FE6942F}" type="slidenum">
              <a:rPr lang="en-GB" smtClean="0"/>
              <a:pPr/>
              <a:t>28</a:t>
            </a:fld>
            <a:endParaRPr lang="en-GB"/>
          </a:p>
        </p:txBody>
      </p:sp>
    </p:spTree>
    <p:extLst>
      <p:ext uri="{BB962C8B-B14F-4D97-AF65-F5344CB8AC3E}">
        <p14:creationId xmlns:p14="http://schemas.microsoft.com/office/powerpoint/2010/main" val="21199415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Slide Picture ">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8DFB2C-84D6-BDC6-065B-F3C67847C2C7}"/>
              </a:ext>
            </a:extLst>
          </p:cNvPr>
          <p:cNvPicPr>
            <a:picLocks noChangeAspect="1"/>
          </p:cNvPicPr>
          <p:nvPr userDrawn="1"/>
        </p:nvPicPr>
        <p:blipFill>
          <a:blip r:embed="rId2"/>
          <a:stretch>
            <a:fillRect/>
          </a:stretch>
        </p:blipFill>
        <p:spPr>
          <a:xfrm>
            <a:off x="0" y="12311"/>
            <a:ext cx="9144000" cy="6833378"/>
          </a:xfrm>
          <a:prstGeom prst="rect">
            <a:avLst/>
          </a:prstGeom>
        </p:spPr>
      </p:pic>
      <p:cxnSp>
        <p:nvCxnSpPr>
          <p:cNvPr id="11" name="Gerade Verbindung 5">
            <a:extLst>
              <a:ext uri="{FF2B5EF4-FFF2-40B4-BE49-F238E27FC236}">
                <a16:creationId xmlns:a16="http://schemas.microsoft.com/office/drawing/2014/main" id="{0CF38C5D-A39F-47AC-B663-D5024D494DB2}"/>
              </a:ext>
            </a:extLst>
          </p:cNvPr>
          <p:cNvCxnSpPr/>
          <p:nvPr userDrawn="1"/>
        </p:nvCxnSpPr>
        <p:spPr>
          <a:xfrm>
            <a:off x="531562" y="1873125"/>
            <a:ext cx="5442188"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12" name="Gerade Verbindung 6">
            <a:extLst>
              <a:ext uri="{FF2B5EF4-FFF2-40B4-BE49-F238E27FC236}">
                <a16:creationId xmlns:a16="http://schemas.microsoft.com/office/drawing/2014/main" id="{758F581C-6E2A-4C62-A3AD-BD07D4735FEB}"/>
              </a:ext>
            </a:extLst>
          </p:cNvPr>
          <p:cNvCxnSpPr/>
          <p:nvPr userDrawn="1"/>
        </p:nvCxnSpPr>
        <p:spPr>
          <a:xfrm>
            <a:off x="531562" y="4011807"/>
            <a:ext cx="5442188"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9" name="Headline">
            <a:extLst>
              <a:ext uri="{FF2B5EF4-FFF2-40B4-BE49-F238E27FC236}">
                <a16:creationId xmlns:a16="http://schemas.microsoft.com/office/drawing/2014/main" id="{E6F6AE93-3D10-420C-85D6-2B50F35FC8C3}"/>
              </a:ext>
            </a:extLst>
          </p:cNvPr>
          <p:cNvSpPr>
            <a:spLocks noGrp="1"/>
          </p:cNvSpPr>
          <p:nvPr>
            <p:ph type="title" hasCustomPrompt="1"/>
          </p:nvPr>
        </p:nvSpPr>
        <p:spPr bwMode="gray">
          <a:xfrm>
            <a:off x="460543" y="2357757"/>
            <a:ext cx="7683212" cy="1089529"/>
          </a:xfrm>
          <a:prstGeom prst="rect">
            <a:avLst/>
          </a:prstGeom>
        </p:spPr>
        <p:txBody>
          <a:bodyPr wrap="square">
            <a:spAutoFit/>
          </a:bodyPr>
          <a:lstStyle>
            <a:lvl1pPr>
              <a:defRPr sz="3600" b="1">
                <a:solidFill>
                  <a:schemeClr val="bg1"/>
                </a:solidFill>
              </a:defRPr>
            </a:lvl1pPr>
          </a:lstStyle>
          <a:p>
            <a:r>
              <a:rPr lang="en-GB" dirty="0"/>
              <a:t>English Title of the Presentation</a:t>
            </a:r>
            <a:br>
              <a:rPr lang="en-GB" dirty="0"/>
            </a:br>
            <a:r>
              <a:rPr lang="en-GB" dirty="0"/>
              <a:t>(Source Sans Bold 36 </a:t>
            </a:r>
            <a:r>
              <a:rPr lang="en-GB" dirty="0" err="1"/>
              <a:t>pt</a:t>
            </a:r>
            <a:r>
              <a:rPr lang="en-GB" dirty="0"/>
              <a:t>)</a:t>
            </a:r>
          </a:p>
        </p:txBody>
      </p:sp>
      <p:sp>
        <p:nvSpPr>
          <p:cNvPr id="13" name="Subline">
            <a:extLst>
              <a:ext uri="{FF2B5EF4-FFF2-40B4-BE49-F238E27FC236}">
                <a16:creationId xmlns:a16="http://schemas.microsoft.com/office/drawing/2014/main" id="{60440953-B002-4385-BEE0-B4DD1191BE7F}"/>
              </a:ext>
            </a:extLst>
          </p:cNvPr>
          <p:cNvSpPr>
            <a:spLocks noGrp="1"/>
          </p:cNvSpPr>
          <p:nvPr>
            <p:ph type="body" sz="quarter" idx="10" hasCustomPrompt="1"/>
          </p:nvPr>
        </p:nvSpPr>
        <p:spPr bwMode="gray">
          <a:xfrm>
            <a:off x="469421" y="1952320"/>
            <a:ext cx="7683212" cy="326243"/>
          </a:xfrm>
        </p:spPr>
        <p:txBody>
          <a:bodyPr wrap="square">
            <a:spAutoFit/>
          </a:bodyPr>
          <a:lstStyle>
            <a:lvl1pPr marL="0" indent="0">
              <a:lnSpc>
                <a:spcPct val="95000"/>
              </a:lnSpc>
              <a:spcBef>
                <a:spcPts val="844"/>
              </a:spcBef>
              <a:spcAft>
                <a:spcPts val="0"/>
              </a:spcAft>
              <a:buNone/>
              <a:defRPr sz="1600" b="1" baseline="0">
                <a:solidFill>
                  <a:schemeClr val="bg1"/>
                </a:solidFill>
                <a:latin typeface="Source Sans Pro" panose="020B0503030403020204" pitchFamily="34" charset="0"/>
              </a:defRPr>
            </a:lvl1pPr>
          </a:lstStyle>
          <a:p>
            <a:pPr lvl="0"/>
            <a:r>
              <a:rPr lang="en-GB" dirty="0"/>
              <a:t>City ∙ Country ∙ Month, Day, Year (Source Sans Bold 16 </a:t>
            </a:r>
            <a:r>
              <a:rPr lang="en-GB" dirty="0" err="1"/>
              <a:t>pt</a:t>
            </a:r>
            <a:r>
              <a:rPr lang="en-GB" dirty="0"/>
              <a:t>)</a:t>
            </a:r>
          </a:p>
        </p:txBody>
      </p:sp>
      <p:sp>
        <p:nvSpPr>
          <p:cNvPr id="14" name="Subline">
            <a:extLst>
              <a:ext uri="{FF2B5EF4-FFF2-40B4-BE49-F238E27FC236}">
                <a16:creationId xmlns:a16="http://schemas.microsoft.com/office/drawing/2014/main" id="{B05E7A9A-9EDA-4604-95C2-17C163FD2B3E}"/>
              </a:ext>
            </a:extLst>
          </p:cNvPr>
          <p:cNvSpPr>
            <a:spLocks noGrp="1"/>
          </p:cNvSpPr>
          <p:nvPr>
            <p:ph type="body" sz="quarter" idx="11" hasCustomPrompt="1"/>
          </p:nvPr>
        </p:nvSpPr>
        <p:spPr bwMode="gray">
          <a:xfrm>
            <a:off x="451665" y="3491567"/>
            <a:ext cx="7683212" cy="443198"/>
          </a:xfrm>
        </p:spPr>
        <p:txBody>
          <a:bodyPr wrap="square">
            <a:spAutoFit/>
          </a:bodyPr>
          <a:lstStyle>
            <a:lvl1pPr marL="0" indent="0">
              <a:lnSpc>
                <a:spcPct val="95000"/>
              </a:lnSpc>
              <a:spcBef>
                <a:spcPts val="844"/>
              </a:spcBef>
              <a:spcAft>
                <a:spcPts val="0"/>
              </a:spcAft>
              <a:buNone/>
              <a:defRPr sz="2400" b="1" baseline="0">
                <a:solidFill>
                  <a:schemeClr val="bg1"/>
                </a:solidFill>
              </a:defRPr>
            </a:lvl1pPr>
          </a:lstStyle>
          <a:p>
            <a:pPr lvl="0"/>
            <a:r>
              <a:rPr lang="en-GB" dirty="0"/>
              <a:t>Subheading (Source Sans Bold 24 </a:t>
            </a:r>
            <a:r>
              <a:rPr lang="en-GB" dirty="0" err="1"/>
              <a:t>pt</a:t>
            </a:r>
            <a:r>
              <a:rPr lang="en-GB" dirty="0"/>
              <a:t>)</a:t>
            </a:r>
          </a:p>
        </p:txBody>
      </p:sp>
      <p:sp>
        <p:nvSpPr>
          <p:cNvPr id="15" name="Picture Placeholder 2">
            <a:extLst>
              <a:ext uri="{FF2B5EF4-FFF2-40B4-BE49-F238E27FC236}">
                <a16:creationId xmlns:a16="http://schemas.microsoft.com/office/drawing/2014/main" id="{8761052D-2F3E-4428-A297-80BCC4214ED7}"/>
              </a:ext>
            </a:extLst>
          </p:cNvPr>
          <p:cNvSpPr>
            <a:spLocks noGrp="1"/>
          </p:cNvSpPr>
          <p:nvPr>
            <p:ph type="pic" sz="quarter" idx="12" hasCustomPrompt="1"/>
          </p:nvPr>
        </p:nvSpPr>
        <p:spPr>
          <a:xfrm>
            <a:off x="451665" y="4192086"/>
            <a:ext cx="4624643" cy="2107655"/>
          </a:xfrm>
        </p:spPr>
        <p:txBody>
          <a:bodyPr/>
          <a:lstStyle>
            <a:lvl1pPr>
              <a:defRPr/>
            </a:lvl1pPr>
          </a:lstStyle>
          <a:p>
            <a:r>
              <a:rPr lang="en-US" dirty="0"/>
              <a:t>Picture</a:t>
            </a:r>
          </a:p>
        </p:txBody>
      </p:sp>
    </p:spTree>
    <p:extLst>
      <p:ext uri="{BB962C8B-B14F-4D97-AF65-F5344CB8AC3E}">
        <p14:creationId xmlns:p14="http://schemas.microsoft.com/office/powerpoint/2010/main" val="1269016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fr-FR" dirty="0"/>
          </a:p>
        </p:txBody>
      </p:sp>
      <p:sp>
        <p:nvSpPr>
          <p:cNvPr id="6" name="Espace réservé de la date 3"/>
          <p:cNvSpPr>
            <a:spLocks noGrp="1"/>
          </p:cNvSpPr>
          <p:nvPr>
            <p:ph type="dt" sz="half" idx="10"/>
          </p:nvPr>
        </p:nvSpPr>
        <p:spPr>
          <a:xfrm>
            <a:off x="457200" y="6472238"/>
            <a:ext cx="2133600" cy="365125"/>
          </a:xfrm>
        </p:spPr>
        <p:txBody>
          <a:bodyPr/>
          <a:lstStyle>
            <a:lvl1pPr>
              <a:defRPr/>
            </a:lvl1pPr>
          </a:lstStyle>
          <a:p>
            <a:fld id="{0B4D2276-FE27-4D07-A392-E3FD97448EB1}" type="datetime1">
              <a:rPr lang="en-US" smtClean="0"/>
              <a:t>11/21/2023</a:t>
            </a:fld>
            <a:endParaRPr lang="en-US" sz="1000" dirty="0">
              <a:solidFill>
                <a:schemeClr val="tx1"/>
              </a:solidFill>
            </a:endParaRPr>
          </a:p>
        </p:txBody>
      </p:sp>
      <p:sp>
        <p:nvSpPr>
          <p:cNvPr id="7" name="Espace réservé du pied de page 4"/>
          <p:cNvSpPr>
            <a:spLocks noGrp="1"/>
          </p:cNvSpPr>
          <p:nvPr>
            <p:ph type="ftr" sz="quarter" idx="11"/>
          </p:nvPr>
        </p:nvSpPr>
        <p:spPr>
          <a:xfrm>
            <a:off x="3124200" y="6472238"/>
            <a:ext cx="2895600" cy="365125"/>
          </a:xfrm>
        </p:spPr>
        <p:txBody>
          <a:bodyPr/>
          <a:lstStyle>
            <a:lvl1pPr>
              <a:defRPr sz="2000" b="1">
                <a:solidFill>
                  <a:srgbClr val="336600"/>
                </a:solidFill>
              </a:defRPr>
            </a:lvl1pPr>
          </a:lstStyle>
          <a:p>
            <a:pPr algn="r" eaLnBrk="1" latinLnBrk="0" hangingPunct="1"/>
            <a:endParaRPr kumimoji="0" lang="en-US" sz="1000" dirty="0">
              <a:solidFill>
                <a:schemeClr val="tx1"/>
              </a:solidFill>
            </a:endParaRPr>
          </a:p>
        </p:txBody>
      </p:sp>
      <p:sp>
        <p:nvSpPr>
          <p:cNvPr id="8" name="Espace réservé du numéro de diapositive 5"/>
          <p:cNvSpPr>
            <a:spLocks noGrp="1"/>
          </p:cNvSpPr>
          <p:nvPr>
            <p:ph type="sldNum" sz="quarter" idx="12"/>
          </p:nvPr>
        </p:nvSpPr>
        <p:spPr>
          <a:xfrm>
            <a:off x="6553200" y="6472238"/>
            <a:ext cx="2133600" cy="365125"/>
          </a:xfrm>
        </p:spPr>
        <p:txBody>
          <a:bodyPr/>
          <a:lstStyle>
            <a:lvl1pPr>
              <a:defRPr/>
            </a:lvl1pPr>
          </a:lstStyle>
          <a:p>
            <a:fld id="{D5BBC35B-A44B-4119-B8DA-DE9E3DFADA20}" type="slidenum">
              <a:rPr kumimoji="0" lang="en-US" smtClean="0"/>
              <a:pPr/>
              <a:t>‹N°›</a:t>
            </a:fld>
            <a:endParaRPr kumimoji="0" lang="en-US" sz="1000" b="0">
              <a:solidFill>
                <a:schemeClr val="tx1"/>
              </a:solidFill>
            </a:endParaRPr>
          </a:p>
        </p:txBody>
      </p:sp>
      <p:sp>
        <p:nvSpPr>
          <p:cNvPr id="4" name="Titre 3"/>
          <p:cNvSpPr>
            <a:spLocks noGrp="1"/>
          </p:cNvSpPr>
          <p:nvPr>
            <p:ph type="title"/>
          </p:nvPr>
        </p:nvSpPr>
        <p:spPr>
          <a:xfrm>
            <a:off x="628650" y="360771"/>
            <a:ext cx="7886700" cy="1325563"/>
          </a:xfrm>
          <a:prstGeom prst="rect">
            <a:avLst/>
          </a:prstGeom>
        </p:spPr>
        <p:txBody>
          <a:bodyPr/>
          <a:lstStyle/>
          <a:p>
            <a:r>
              <a:rPr lang="fr-FR" dirty="0"/>
              <a:t>Modifiez le style du titre</a:t>
            </a:r>
          </a:p>
        </p:txBody>
      </p:sp>
    </p:spTree>
    <p:extLst>
      <p:ext uri="{BB962C8B-B14F-4D97-AF65-F5344CB8AC3E}">
        <p14:creationId xmlns:p14="http://schemas.microsoft.com/office/powerpoint/2010/main" val="2399718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Title Slide Picture Partner Logos">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E7A8239-742A-EB1C-46DF-682F371BE7BA}"/>
              </a:ext>
            </a:extLst>
          </p:cNvPr>
          <p:cNvPicPr>
            <a:picLocks noChangeAspect="1"/>
          </p:cNvPicPr>
          <p:nvPr userDrawn="1"/>
        </p:nvPicPr>
        <p:blipFill>
          <a:blip r:embed="rId2"/>
          <a:stretch>
            <a:fillRect/>
          </a:stretch>
        </p:blipFill>
        <p:spPr>
          <a:xfrm>
            <a:off x="-16475" y="0"/>
            <a:ext cx="9252791" cy="6914678"/>
          </a:xfrm>
          <a:prstGeom prst="rect">
            <a:avLst/>
          </a:prstGeom>
        </p:spPr>
      </p:pic>
      <p:cxnSp>
        <p:nvCxnSpPr>
          <p:cNvPr id="23" name="Gerade Verbindung 5">
            <a:extLst>
              <a:ext uri="{FF2B5EF4-FFF2-40B4-BE49-F238E27FC236}">
                <a16:creationId xmlns:a16="http://schemas.microsoft.com/office/drawing/2014/main" id="{BDF564E8-0006-407B-8BCC-C408B9B17FC8}"/>
              </a:ext>
            </a:extLst>
          </p:cNvPr>
          <p:cNvCxnSpPr/>
          <p:nvPr userDrawn="1"/>
        </p:nvCxnSpPr>
        <p:spPr>
          <a:xfrm>
            <a:off x="531562" y="1873125"/>
            <a:ext cx="5442188"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24" name="Gerade Verbindung 6">
            <a:extLst>
              <a:ext uri="{FF2B5EF4-FFF2-40B4-BE49-F238E27FC236}">
                <a16:creationId xmlns:a16="http://schemas.microsoft.com/office/drawing/2014/main" id="{B938C74D-7F68-4680-A30C-FE9008A419B7}"/>
              </a:ext>
            </a:extLst>
          </p:cNvPr>
          <p:cNvCxnSpPr/>
          <p:nvPr userDrawn="1"/>
        </p:nvCxnSpPr>
        <p:spPr>
          <a:xfrm>
            <a:off x="531562" y="4011807"/>
            <a:ext cx="5442188"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12" name="Headline">
            <a:extLst>
              <a:ext uri="{FF2B5EF4-FFF2-40B4-BE49-F238E27FC236}">
                <a16:creationId xmlns:a16="http://schemas.microsoft.com/office/drawing/2014/main" id="{D5E50B16-41DB-489F-8D5F-332D7EE7E0B2}"/>
              </a:ext>
            </a:extLst>
          </p:cNvPr>
          <p:cNvSpPr>
            <a:spLocks noGrp="1"/>
          </p:cNvSpPr>
          <p:nvPr>
            <p:ph type="title" hasCustomPrompt="1"/>
          </p:nvPr>
        </p:nvSpPr>
        <p:spPr bwMode="gray">
          <a:xfrm>
            <a:off x="460543" y="2357757"/>
            <a:ext cx="7683212" cy="1089529"/>
          </a:xfrm>
          <a:prstGeom prst="rect">
            <a:avLst/>
          </a:prstGeom>
        </p:spPr>
        <p:txBody>
          <a:bodyPr wrap="square">
            <a:spAutoFit/>
          </a:bodyPr>
          <a:lstStyle>
            <a:lvl1pPr>
              <a:defRPr sz="3600" b="1">
                <a:solidFill>
                  <a:schemeClr val="bg1"/>
                </a:solidFill>
              </a:defRPr>
            </a:lvl1pPr>
          </a:lstStyle>
          <a:p>
            <a:r>
              <a:rPr lang="en-GB" dirty="0"/>
              <a:t>English Title of the Presentation</a:t>
            </a:r>
            <a:br>
              <a:rPr lang="en-GB" dirty="0"/>
            </a:br>
            <a:r>
              <a:rPr lang="en-GB" dirty="0"/>
              <a:t>(Source Sans Bold 36 </a:t>
            </a:r>
            <a:r>
              <a:rPr lang="en-GB" dirty="0" err="1"/>
              <a:t>pt</a:t>
            </a:r>
            <a:r>
              <a:rPr lang="en-GB" dirty="0"/>
              <a:t>)</a:t>
            </a:r>
          </a:p>
        </p:txBody>
      </p:sp>
      <p:sp>
        <p:nvSpPr>
          <p:cNvPr id="15" name="Subline">
            <a:extLst>
              <a:ext uri="{FF2B5EF4-FFF2-40B4-BE49-F238E27FC236}">
                <a16:creationId xmlns:a16="http://schemas.microsoft.com/office/drawing/2014/main" id="{AE89CA3A-8154-4EAF-876A-D6FFF10502E9}"/>
              </a:ext>
            </a:extLst>
          </p:cNvPr>
          <p:cNvSpPr>
            <a:spLocks noGrp="1"/>
          </p:cNvSpPr>
          <p:nvPr>
            <p:ph type="body" sz="quarter" idx="10" hasCustomPrompt="1"/>
          </p:nvPr>
        </p:nvSpPr>
        <p:spPr bwMode="gray">
          <a:xfrm>
            <a:off x="469421" y="1952320"/>
            <a:ext cx="7683212" cy="326243"/>
          </a:xfrm>
        </p:spPr>
        <p:txBody>
          <a:bodyPr wrap="square">
            <a:spAutoFit/>
          </a:bodyPr>
          <a:lstStyle>
            <a:lvl1pPr marL="0" indent="0">
              <a:lnSpc>
                <a:spcPct val="95000"/>
              </a:lnSpc>
              <a:spcBef>
                <a:spcPts val="844"/>
              </a:spcBef>
              <a:spcAft>
                <a:spcPts val="0"/>
              </a:spcAft>
              <a:buNone/>
              <a:defRPr sz="1600" b="1" baseline="0">
                <a:solidFill>
                  <a:schemeClr val="bg1"/>
                </a:solidFill>
                <a:latin typeface="Source Sans Pro" panose="020B0503030403020204" pitchFamily="34" charset="0"/>
              </a:defRPr>
            </a:lvl1pPr>
          </a:lstStyle>
          <a:p>
            <a:pPr lvl="0"/>
            <a:r>
              <a:rPr lang="en-GB" dirty="0"/>
              <a:t>City ∙ Country ∙ Month, Day, Year (Source Sans Bold 16 </a:t>
            </a:r>
            <a:r>
              <a:rPr lang="en-GB" dirty="0" err="1"/>
              <a:t>pt</a:t>
            </a:r>
            <a:r>
              <a:rPr lang="en-GB" dirty="0"/>
              <a:t>)</a:t>
            </a:r>
          </a:p>
        </p:txBody>
      </p:sp>
      <p:sp>
        <p:nvSpPr>
          <p:cNvPr id="16" name="Subline">
            <a:extLst>
              <a:ext uri="{FF2B5EF4-FFF2-40B4-BE49-F238E27FC236}">
                <a16:creationId xmlns:a16="http://schemas.microsoft.com/office/drawing/2014/main" id="{9AD3401E-1A56-4761-9D25-7E2D7B7FEDCB}"/>
              </a:ext>
            </a:extLst>
          </p:cNvPr>
          <p:cNvSpPr>
            <a:spLocks noGrp="1"/>
          </p:cNvSpPr>
          <p:nvPr>
            <p:ph type="body" sz="quarter" idx="11" hasCustomPrompt="1"/>
          </p:nvPr>
        </p:nvSpPr>
        <p:spPr bwMode="gray">
          <a:xfrm>
            <a:off x="451665" y="3491567"/>
            <a:ext cx="7683212" cy="443198"/>
          </a:xfrm>
        </p:spPr>
        <p:txBody>
          <a:bodyPr wrap="square">
            <a:spAutoFit/>
          </a:bodyPr>
          <a:lstStyle>
            <a:lvl1pPr marL="0" indent="0">
              <a:lnSpc>
                <a:spcPct val="95000"/>
              </a:lnSpc>
              <a:spcBef>
                <a:spcPts val="844"/>
              </a:spcBef>
              <a:spcAft>
                <a:spcPts val="0"/>
              </a:spcAft>
              <a:buNone/>
              <a:defRPr sz="2400" b="1" baseline="0">
                <a:solidFill>
                  <a:schemeClr val="bg1"/>
                </a:solidFill>
              </a:defRPr>
            </a:lvl1pPr>
          </a:lstStyle>
          <a:p>
            <a:pPr lvl="0"/>
            <a:r>
              <a:rPr lang="en-GB" dirty="0"/>
              <a:t>Subheading (Source Sans Bold 24 </a:t>
            </a:r>
            <a:r>
              <a:rPr lang="en-GB" dirty="0" err="1"/>
              <a:t>pt</a:t>
            </a:r>
            <a:r>
              <a:rPr lang="en-GB" dirty="0"/>
              <a:t>)</a:t>
            </a:r>
          </a:p>
        </p:txBody>
      </p:sp>
      <p:sp>
        <p:nvSpPr>
          <p:cNvPr id="18" name="Picture Placeholder 2">
            <a:extLst>
              <a:ext uri="{FF2B5EF4-FFF2-40B4-BE49-F238E27FC236}">
                <a16:creationId xmlns:a16="http://schemas.microsoft.com/office/drawing/2014/main" id="{6E461D49-99BB-4F8E-A842-0EADE4DBBEF5}"/>
              </a:ext>
            </a:extLst>
          </p:cNvPr>
          <p:cNvSpPr>
            <a:spLocks noGrp="1"/>
          </p:cNvSpPr>
          <p:nvPr>
            <p:ph type="pic" sz="quarter" idx="15" hasCustomPrompt="1"/>
          </p:nvPr>
        </p:nvSpPr>
        <p:spPr>
          <a:xfrm>
            <a:off x="451665" y="4192086"/>
            <a:ext cx="4624643" cy="2107655"/>
          </a:xfrm>
        </p:spPr>
        <p:txBody>
          <a:bodyPr/>
          <a:lstStyle>
            <a:lvl1pPr>
              <a:defRPr/>
            </a:lvl1pPr>
          </a:lstStyle>
          <a:p>
            <a:r>
              <a:rPr lang="en-US" dirty="0"/>
              <a:t>Picture</a:t>
            </a:r>
          </a:p>
        </p:txBody>
      </p:sp>
    </p:spTree>
    <p:extLst>
      <p:ext uri="{BB962C8B-B14F-4D97-AF65-F5344CB8AC3E}">
        <p14:creationId xmlns:p14="http://schemas.microsoft.com/office/powerpoint/2010/main" val="14434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B5510D-FBB5-482A-8752-89B219BACFDE}"/>
              </a:ext>
            </a:extLst>
          </p:cNvPr>
          <p:cNvSpPr>
            <a:spLocks noGrp="1"/>
          </p:cNvSpPr>
          <p:nvPr>
            <p:ph idx="1" hasCustomPrompt="1"/>
          </p:nvPr>
        </p:nvSpPr>
        <p:spPr>
          <a:xfrm>
            <a:off x="531563" y="2827164"/>
            <a:ext cx="7886700" cy="3217998"/>
          </a:xfrm>
        </p:spPr>
        <p:txBody>
          <a:bodyPr/>
          <a:lstStyle>
            <a:lvl1pPr marL="241093" marR="0" indent="-241093" algn="l" defTabSz="914353" rtl="0" eaLnBrk="1" fontAlgn="auto" latinLnBrk="0" hangingPunct="1">
              <a:lnSpc>
                <a:spcPct val="90000"/>
              </a:lnSpc>
              <a:spcBef>
                <a:spcPts val="1000"/>
              </a:spcBef>
              <a:spcAft>
                <a:spcPts val="0"/>
              </a:spcAft>
              <a:buClrTx/>
              <a:buSzTx/>
              <a:buFont typeface="+mj-lt"/>
              <a:buAutoNum type="arabicPeriod"/>
              <a:tabLst/>
              <a:defRPr sz="1800">
                <a:latin typeface="Source Sans Pro" panose="020B0503030403020204" pitchFamily="34" charset="0"/>
              </a:defRPr>
            </a:lvl1pPr>
          </a:lstStyle>
          <a:p>
            <a:pPr marL="241093" marR="0" lvl="0" indent="-241093" algn="l" defTabSz="914353" rtl="0" eaLnBrk="1" fontAlgn="auto" latinLnBrk="0" hangingPunct="1">
              <a:lnSpc>
                <a:spcPct val="90000"/>
              </a:lnSpc>
              <a:spcBef>
                <a:spcPts val="1000"/>
              </a:spcBef>
              <a:spcAft>
                <a:spcPts val="0"/>
              </a:spcAft>
              <a:buClrTx/>
              <a:buSzTx/>
              <a:tabLst/>
              <a:defRPr/>
            </a:pPr>
            <a:r>
              <a:rPr lang="en-US" dirty="0"/>
              <a:t>Text in Source Sans Regular 18 </a:t>
            </a:r>
            <a:r>
              <a:rPr lang="en-US" dirty="0" err="1"/>
              <a:t>pt</a:t>
            </a:r>
            <a:endParaRPr lang="en-US" dirty="0"/>
          </a:p>
          <a:p>
            <a:pPr marL="241093" marR="0" lvl="0" indent="-241093" algn="l" defTabSz="914353" rtl="0" eaLnBrk="1" fontAlgn="auto" latinLnBrk="0" hangingPunct="1">
              <a:lnSpc>
                <a:spcPct val="90000"/>
              </a:lnSpc>
              <a:spcBef>
                <a:spcPts val="1000"/>
              </a:spcBef>
              <a:spcAft>
                <a:spcPts val="0"/>
              </a:spcAft>
              <a:buClrTx/>
              <a:buSzTx/>
              <a:buFont typeface="+mj-lt"/>
              <a:buAutoNum type="arabicPeriod"/>
              <a:tabLst/>
              <a:defRPr/>
            </a:pPr>
            <a:r>
              <a:rPr lang="en-US" dirty="0"/>
              <a:t>Text in Source Sans Regular 18 </a:t>
            </a:r>
            <a:r>
              <a:rPr lang="en-US" dirty="0" err="1"/>
              <a:t>pt</a:t>
            </a:r>
            <a:endParaRPr lang="en-US" dirty="0"/>
          </a:p>
          <a:p>
            <a:pPr marL="241093" marR="0" lvl="0" indent="-241093" algn="l" defTabSz="914353" rtl="0" eaLnBrk="1" fontAlgn="auto" latinLnBrk="0" hangingPunct="1">
              <a:lnSpc>
                <a:spcPct val="90000"/>
              </a:lnSpc>
              <a:spcBef>
                <a:spcPts val="1000"/>
              </a:spcBef>
              <a:spcAft>
                <a:spcPts val="0"/>
              </a:spcAft>
              <a:buClrTx/>
              <a:buSzTx/>
              <a:buFont typeface="+mj-lt"/>
              <a:buAutoNum type="arabicPeriod"/>
              <a:tabLst/>
              <a:defRPr/>
            </a:pPr>
            <a:r>
              <a:rPr lang="en-US" dirty="0"/>
              <a:t>Text in Source Sans Regular 18 </a:t>
            </a:r>
            <a:r>
              <a:rPr lang="en-US" dirty="0" err="1"/>
              <a:t>pt</a:t>
            </a:r>
            <a:endParaRPr lang="en-US" dirty="0"/>
          </a:p>
          <a:p>
            <a:pPr marL="241093" marR="0" lvl="0" indent="-241093" algn="l" defTabSz="914353" rtl="0" eaLnBrk="1" fontAlgn="auto" latinLnBrk="0" hangingPunct="1">
              <a:lnSpc>
                <a:spcPct val="90000"/>
              </a:lnSpc>
              <a:spcBef>
                <a:spcPts val="1000"/>
              </a:spcBef>
              <a:spcAft>
                <a:spcPts val="0"/>
              </a:spcAft>
              <a:buClrTx/>
              <a:buSzTx/>
              <a:tabLst/>
              <a:defRPr/>
            </a:pPr>
            <a:endParaRPr lang="en-US" dirty="0"/>
          </a:p>
          <a:p>
            <a:pPr marL="241093" marR="0" lvl="0" indent="-241093" algn="l" defTabSz="914353" rtl="0" eaLnBrk="1" fontAlgn="auto" latinLnBrk="0" hangingPunct="1">
              <a:lnSpc>
                <a:spcPct val="90000"/>
              </a:lnSpc>
              <a:spcBef>
                <a:spcPts val="1000"/>
              </a:spcBef>
              <a:spcAft>
                <a:spcPts val="0"/>
              </a:spcAft>
              <a:buClrTx/>
              <a:buSzTx/>
              <a:tabLst/>
              <a:defRPr/>
            </a:pPr>
            <a:endParaRPr lang="en-US" dirty="0"/>
          </a:p>
        </p:txBody>
      </p:sp>
      <p:sp>
        <p:nvSpPr>
          <p:cNvPr id="7" name="Textfeld 5">
            <a:extLst>
              <a:ext uri="{FF2B5EF4-FFF2-40B4-BE49-F238E27FC236}">
                <a16:creationId xmlns:a16="http://schemas.microsoft.com/office/drawing/2014/main" id="{9CA3E6DA-5DDB-4BF7-B225-517C0AF31586}"/>
              </a:ext>
            </a:extLst>
          </p:cNvPr>
          <p:cNvSpPr txBox="1"/>
          <p:nvPr userDrawn="1"/>
        </p:nvSpPr>
        <p:spPr>
          <a:xfrm>
            <a:off x="8274941" y="548839"/>
            <a:ext cx="645413" cy="1231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01777118-F35C-4A60-ADBC-F9A6FD1EA98A}" type="slidenum">
              <a:rPr lang="pt-PT" sz="800" smtClean="0">
                <a:solidFill>
                  <a:srgbClr val="008244"/>
                </a:solidFill>
                <a:latin typeface="Source Sans Pro" panose="020B0503030403020204" pitchFamily="34" charset="0"/>
                <a:ea typeface="Source Sans Pro" panose="020B0503030403020204" pitchFamily="34" charset="0"/>
              </a:rPr>
              <a:t>‹N°›</a:t>
            </a:fld>
            <a:endParaRPr lang="pt-PT" sz="800" dirty="0">
              <a:solidFill>
                <a:srgbClr val="008244"/>
              </a:solidFill>
              <a:latin typeface="Source Sans Pro" panose="020B0503030403020204" pitchFamily="34" charset="0"/>
              <a:ea typeface="Source Sans Pro" panose="020B0503030403020204" pitchFamily="34" charset="0"/>
            </a:endParaRPr>
          </a:p>
        </p:txBody>
      </p:sp>
      <p:sp>
        <p:nvSpPr>
          <p:cNvPr id="11" name="Textfeld 5">
            <a:extLst>
              <a:ext uri="{FF2B5EF4-FFF2-40B4-BE49-F238E27FC236}">
                <a16:creationId xmlns:a16="http://schemas.microsoft.com/office/drawing/2014/main" id="{B5E08E9A-2C87-42D0-982B-D261828816E8}"/>
              </a:ext>
            </a:extLst>
          </p:cNvPr>
          <p:cNvSpPr txBox="1"/>
          <p:nvPr userDrawn="1"/>
        </p:nvSpPr>
        <p:spPr>
          <a:xfrm>
            <a:off x="8274942" y="425728"/>
            <a:ext cx="728540" cy="1231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7CD98B14-8ED0-4C1F-BF89-0150E109F575}" type="datetime4">
              <a:rPr kumimoji="0" lang="en-US" sz="800" b="0" u="none" strike="noStrike" cap="none" spc="0" normalizeH="0" baseline="0" smtClean="0">
                <a:ln>
                  <a:noFill/>
                </a:ln>
                <a:solidFill>
                  <a:srgbClr val="008244"/>
                </a:solidFill>
                <a:effectLst/>
                <a:uFillTx/>
                <a:latin typeface="Source Sans Pro" panose="020B0503030403020204" pitchFamily="34" charset="0"/>
                <a:ea typeface="Source Sans Pro" panose="020B0503030403020204" pitchFamily="34" charset="0"/>
                <a:sym typeface="Helvetica Neue"/>
              </a:rPr>
              <a:t>November 21, 2023</a:t>
            </a:fld>
            <a:endParaRPr kumimoji="0" lang="pt-PT" sz="800" b="0" u="none" strike="noStrike" cap="none" spc="0" normalizeH="0" baseline="0" dirty="0">
              <a:ln>
                <a:noFill/>
              </a:ln>
              <a:solidFill>
                <a:srgbClr val="008244"/>
              </a:solidFill>
              <a:effectLst/>
              <a:uFillTx/>
              <a:latin typeface="Source Sans Pro" panose="020B0503030403020204" pitchFamily="34" charset="0"/>
              <a:ea typeface="Source Sans Pro" panose="020B0503030403020204" pitchFamily="34" charset="0"/>
              <a:sym typeface="Helvetica Neue"/>
            </a:endParaRPr>
          </a:p>
        </p:txBody>
      </p:sp>
      <p:sp>
        <p:nvSpPr>
          <p:cNvPr id="12" name="Content Placeholder 2">
            <a:extLst>
              <a:ext uri="{FF2B5EF4-FFF2-40B4-BE49-F238E27FC236}">
                <a16:creationId xmlns:a16="http://schemas.microsoft.com/office/drawing/2014/main" id="{54DED49E-6387-48BD-8982-7335BD233D91}"/>
              </a:ext>
            </a:extLst>
          </p:cNvPr>
          <p:cNvSpPr>
            <a:spLocks noGrp="1"/>
          </p:cNvSpPr>
          <p:nvPr>
            <p:ph idx="10" hasCustomPrompt="1"/>
          </p:nvPr>
        </p:nvSpPr>
        <p:spPr>
          <a:xfrm>
            <a:off x="4644181" y="526575"/>
            <a:ext cx="3067050" cy="154616"/>
          </a:xfrm>
        </p:spPr>
        <p:txBody>
          <a:bodyPr>
            <a:noAutofit/>
          </a:bodyPr>
          <a:lstStyle>
            <a:lvl1pPr marL="0" indent="0" algn="r">
              <a:buNone/>
              <a:defRPr sz="1000" b="1">
                <a:solidFill>
                  <a:srgbClr val="008244"/>
                </a:solidFill>
              </a:defRPr>
            </a:lvl1pPr>
          </a:lstStyle>
          <a:p>
            <a:pPr lvl="0"/>
            <a:r>
              <a:rPr lang="en-US" dirty="0"/>
              <a:t>Title of Presentation</a:t>
            </a:r>
          </a:p>
        </p:txBody>
      </p:sp>
      <p:sp>
        <p:nvSpPr>
          <p:cNvPr id="15" name="Headline">
            <a:extLst>
              <a:ext uri="{FF2B5EF4-FFF2-40B4-BE49-F238E27FC236}">
                <a16:creationId xmlns:a16="http://schemas.microsoft.com/office/drawing/2014/main" id="{4F75F24A-B652-485C-8D4A-345D831C89D2}"/>
              </a:ext>
            </a:extLst>
          </p:cNvPr>
          <p:cNvSpPr txBox="1">
            <a:spLocks/>
          </p:cNvSpPr>
          <p:nvPr userDrawn="1"/>
        </p:nvSpPr>
        <p:spPr bwMode="gray">
          <a:xfrm>
            <a:off x="531563" y="2020109"/>
            <a:ext cx="7886700" cy="452720"/>
          </a:xfrm>
          <a:prstGeom prst="rect">
            <a:avLst/>
          </a:prstGeom>
        </p:spPr>
        <p:txBody>
          <a:bodyPr vert="horz" wrap="square" lIns="64294" tIns="32147" rIns="64294" bIns="32147" rtlCol="0" anchor="ctr">
            <a:spAutoFit/>
          </a:bodyPr>
          <a:lstStyle>
            <a:lvl1pPr algn="l" defTabSz="1300460" rtl="0" eaLnBrk="1" latinLnBrk="0" hangingPunct="1">
              <a:lnSpc>
                <a:spcPct val="90000"/>
              </a:lnSpc>
              <a:spcBef>
                <a:spcPct val="0"/>
              </a:spcBef>
              <a:buNone/>
              <a:defRPr sz="2600" b="1" kern="1200">
                <a:solidFill>
                  <a:schemeClr val="tx1"/>
                </a:solidFill>
                <a:latin typeface="Source Sans Pro" panose="020B0503030403020204" pitchFamily="34" charset="0"/>
                <a:ea typeface="Source Sans Pro" panose="020B0503030403020204" pitchFamily="34" charset="0"/>
                <a:cs typeface="+mj-cs"/>
              </a:defRPr>
            </a:lvl1pPr>
          </a:lstStyle>
          <a:p>
            <a:r>
              <a:rPr lang="en-GB" sz="2800" dirty="0"/>
              <a:t>PLAN</a:t>
            </a:r>
          </a:p>
        </p:txBody>
      </p:sp>
    </p:spTree>
    <p:extLst>
      <p:ext uri="{BB962C8B-B14F-4D97-AF65-F5344CB8AC3E}">
        <p14:creationId xmlns:p14="http://schemas.microsoft.com/office/powerpoint/2010/main" val="862202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B5510D-FBB5-482A-8752-89B219BACFDE}"/>
              </a:ext>
            </a:extLst>
          </p:cNvPr>
          <p:cNvSpPr>
            <a:spLocks noGrp="1"/>
          </p:cNvSpPr>
          <p:nvPr>
            <p:ph idx="1" hasCustomPrompt="1"/>
          </p:nvPr>
        </p:nvSpPr>
        <p:spPr>
          <a:xfrm>
            <a:off x="531563" y="2827164"/>
            <a:ext cx="7886700" cy="3217998"/>
          </a:xfrm>
        </p:spPr>
        <p:txBody>
          <a:bodyPr>
            <a:normAutofit/>
          </a:bodyPr>
          <a:lstStyle>
            <a:lvl1pPr>
              <a:defRPr sz="1800">
                <a:latin typeface="Source Sans Pro" panose="020B0503030403020204" pitchFamily="34" charset="0"/>
              </a:defRPr>
            </a:lvl1pPr>
          </a:lstStyle>
          <a:p>
            <a:pPr lvl="0"/>
            <a:r>
              <a:rPr lang="en-US" dirty="0"/>
              <a:t>Text in Source Sans Regular 18 </a:t>
            </a:r>
            <a:r>
              <a:rPr lang="en-US" dirty="0" err="1"/>
              <a:t>pt</a:t>
            </a:r>
            <a:endParaRPr lang="en-US" dirty="0"/>
          </a:p>
        </p:txBody>
      </p:sp>
      <p:sp>
        <p:nvSpPr>
          <p:cNvPr id="10" name="Title Placeholder 1">
            <a:extLst>
              <a:ext uri="{FF2B5EF4-FFF2-40B4-BE49-F238E27FC236}">
                <a16:creationId xmlns:a16="http://schemas.microsoft.com/office/drawing/2014/main" id="{F82119A9-99DD-49D2-B94A-89DF0E7E3FC0}"/>
              </a:ext>
            </a:extLst>
          </p:cNvPr>
          <p:cNvSpPr>
            <a:spLocks noGrp="1"/>
          </p:cNvSpPr>
          <p:nvPr>
            <p:ph type="title"/>
          </p:nvPr>
        </p:nvSpPr>
        <p:spPr>
          <a:xfrm>
            <a:off x="531563" y="1761473"/>
            <a:ext cx="7886700" cy="975997"/>
          </a:xfrm>
          <a:prstGeom prst="rect">
            <a:avLst/>
          </a:prstGeom>
        </p:spPr>
        <p:txBody>
          <a:bodyPr vert="horz" lIns="91440" tIns="45720" rIns="91440" bIns="45720" rtlCol="0" anchor="ctr">
            <a:normAutofit/>
          </a:bodyPr>
          <a:lstStyle>
            <a:lvl1pPr>
              <a:defRPr sz="2800" b="1">
                <a:latin typeface="Source Sans Pro" panose="020B0503030403020204" pitchFamily="34" charset="0"/>
              </a:defRPr>
            </a:lvl1pPr>
          </a:lstStyle>
          <a:p>
            <a:r>
              <a:rPr lang="en-US" dirty="0"/>
              <a:t>Headline Source Sans Bold 28 </a:t>
            </a:r>
            <a:r>
              <a:rPr lang="en-US" dirty="0" err="1"/>
              <a:t>pt</a:t>
            </a:r>
            <a:endParaRPr lang="en-US" dirty="0"/>
          </a:p>
        </p:txBody>
      </p:sp>
      <p:sp>
        <p:nvSpPr>
          <p:cNvPr id="2" name="Content Placeholder 2">
            <a:extLst>
              <a:ext uri="{FF2B5EF4-FFF2-40B4-BE49-F238E27FC236}">
                <a16:creationId xmlns:a16="http://schemas.microsoft.com/office/drawing/2014/main" id="{87BC7E1E-3029-1A7F-99F8-D4B733871609}"/>
              </a:ext>
            </a:extLst>
          </p:cNvPr>
          <p:cNvSpPr>
            <a:spLocks noGrp="1"/>
          </p:cNvSpPr>
          <p:nvPr>
            <p:ph idx="10" hasCustomPrompt="1"/>
          </p:nvPr>
        </p:nvSpPr>
        <p:spPr>
          <a:xfrm>
            <a:off x="4644181" y="526575"/>
            <a:ext cx="3067050" cy="154616"/>
          </a:xfrm>
        </p:spPr>
        <p:txBody>
          <a:bodyPr>
            <a:noAutofit/>
          </a:bodyPr>
          <a:lstStyle>
            <a:lvl1pPr marL="0" indent="0" algn="r">
              <a:buNone/>
              <a:defRPr sz="1000" b="1">
                <a:solidFill>
                  <a:srgbClr val="008244"/>
                </a:solidFill>
              </a:defRPr>
            </a:lvl1pPr>
          </a:lstStyle>
          <a:p>
            <a:pPr lvl="0"/>
            <a:r>
              <a:rPr lang="en-US" dirty="0"/>
              <a:t>Title of Presentation</a:t>
            </a:r>
          </a:p>
        </p:txBody>
      </p:sp>
      <p:sp>
        <p:nvSpPr>
          <p:cNvPr id="4" name="Textfeld 5">
            <a:extLst>
              <a:ext uri="{FF2B5EF4-FFF2-40B4-BE49-F238E27FC236}">
                <a16:creationId xmlns:a16="http://schemas.microsoft.com/office/drawing/2014/main" id="{610BD1AD-985E-74C1-3889-98EB801F7F6C}"/>
              </a:ext>
            </a:extLst>
          </p:cNvPr>
          <p:cNvSpPr txBox="1"/>
          <p:nvPr userDrawn="1"/>
        </p:nvSpPr>
        <p:spPr>
          <a:xfrm>
            <a:off x="7987775" y="449268"/>
            <a:ext cx="932580" cy="1231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7CD98B14-8ED0-4C1F-BF89-0150E109F575}" type="datetime4">
              <a:rPr kumimoji="0" lang="en-US" sz="800" b="0" u="none" strike="noStrike" cap="none" spc="0" normalizeH="0" baseline="0" smtClean="0">
                <a:ln>
                  <a:noFill/>
                </a:ln>
                <a:solidFill>
                  <a:srgbClr val="008244"/>
                </a:solidFill>
                <a:effectLst/>
                <a:uFillTx/>
                <a:latin typeface="Source Sans Pro" panose="020B0503030403020204" pitchFamily="34" charset="0"/>
                <a:ea typeface="Source Sans Pro" panose="020B0503030403020204" pitchFamily="34" charset="0"/>
                <a:sym typeface="Helvetica Neue"/>
              </a:rPr>
              <a:t>November 21, 2023</a:t>
            </a:fld>
            <a:endParaRPr kumimoji="0" lang="pt-PT" sz="800" b="0" u="none" strike="noStrike" cap="none" spc="0" normalizeH="0" baseline="0" dirty="0">
              <a:ln>
                <a:noFill/>
              </a:ln>
              <a:solidFill>
                <a:srgbClr val="008244"/>
              </a:solidFill>
              <a:effectLst/>
              <a:uFillTx/>
              <a:latin typeface="Source Sans Pro" panose="020B0503030403020204" pitchFamily="34" charset="0"/>
              <a:ea typeface="Source Sans Pro" panose="020B0503030403020204" pitchFamily="34" charset="0"/>
              <a:sym typeface="Helvetica Neue"/>
            </a:endParaRPr>
          </a:p>
        </p:txBody>
      </p:sp>
      <p:sp>
        <p:nvSpPr>
          <p:cNvPr id="5" name="Textfeld 5">
            <a:extLst>
              <a:ext uri="{FF2B5EF4-FFF2-40B4-BE49-F238E27FC236}">
                <a16:creationId xmlns:a16="http://schemas.microsoft.com/office/drawing/2014/main" id="{6BB14E89-0AEE-5AF6-284F-04453CDB7DB1}"/>
              </a:ext>
            </a:extLst>
          </p:cNvPr>
          <p:cNvSpPr txBox="1"/>
          <p:nvPr userDrawn="1"/>
        </p:nvSpPr>
        <p:spPr>
          <a:xfrm>
            <a:off x="8274941" y="548839"/>
            <a:ext cx="645413" cy="1231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01777118-F35C-4A60-ADBC-F9A6FD1EA98A}" type="slidenum">
              <a:rPr lang="pt-PT" sz="800" smtClean="0">
                <a:solidFill>
                  <a:srgbClr val="008244"/>
                </a:solidFill>
                <a:latin typeface="Source Sans Pro" panose="020B0503030403020204" pitchFamily="34" charset="0"/>
                <a:ea typeface="Source Sans Pro" panose="020B0503030403020204" pitchFamily="34" charset="0"/>
              </a:rPr>
              <a:t>‹N°›</a:t>
            </a:fld>
            <a:endParaRPr lang="pt-PT" sz="800" dirty="0">
              <a:solidFill>
                <a:srgbClr val="008244"/>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2893253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B5510D-FBB5-482A-8752-89B219BACFDE}"/>
              </a:ext>
            </a:extLst>
          </p:cNvPr>
          <p:cNvSpPr>
            <a:spLocks noGrp="1"/>
          </p:cNvSpPr>
          <p:nvPr>
            <p:ph idx="1" hasCustomPrompt="1"/>
          </p:nvPr>
        </p:nvSpPr>
        <p:spPr>
          <a:xfrm>
            <a:off x="531563" y="1761473"/>
            <a:ext cx="7886700" cy="4362646"/>
          </a:xfrm>
        </p:spPr>
        <p:txBody>
          <a:bodyPr>
            <a:normAutofit/>
          </a:bodyPr>
          <a:lstStyle>
            <a:lvl1pPr>
              <a:defRPr sz="1800">
                <a:latin typeface="Source Sans Pro" panose="020B0503030403020204" pitchFamily="34" charset="0"/>
              </a:defRPr>
            </a:lvl1pPr>
          </a:lstStyle>
          <a:p>
            <a:pPr lvl="0"/>
            <a:r>
              <a:rPr lang="en-US" dirty="0"/>
              <a:t>Text in Source Sans Regular 18 </a:t>
            </a:r>
            <a:r>
              <a:rPr lang="en-US" dirty="0" err="1"/>
              <a:t>pt</a:t>
            </a:r>
            <a:endParaRPr lang="en-US" dirty="0"/>
          </a:p>
        </p:txBody>
      </p:sp>
      <p:sp>
        <p:nvSpPr>
          <p:cNvPr id="2" name="Content Placeholder 2">
            <a:extLst>
              <a:ext uri="{FF2B5EF4-FFF2-40B4-BE49-F238E27FC236}">
                <a16:creationId xmlns:a16="http://schemas.microsoft.com/office/drawing/2014/main" id="{3B1EC380-CBE1-8994-FB6F-1A25E482A3E8}"/>
              </a:ext>
            </a:extLst>
          </p:cNvPr>
          <p:cNvSpPr>
            <a:spLocks noGrp="1"/>
          </p:cNvSpPr>
          <p:nvPr>
            <p:ph idx="10" hasCustomPrompt="1"/>
          </p:nvPr>
        </p:nvSpPr>
        <p:spPr>
          <a:xfrm>
            <a:off x="4644181" y="526575"/>
            <a:ext cx="3067050" cy="154616"/>
          </a:xfrm>
        </p:spPr>
        <p:txBody>
          <a:bodyPr>
            <a:noAutofit/>
          </a:bodyPr>
          <a:lstStyle>
            <a:lvl1pPr marL="0" indent="0" algn="r">
              <a:buNone/>
              <a:defRPr sz="1000" b="1">
                <a:solidFill>
                  <a:srgbClr val="008244"/>
                </a:solidFill>
              </a:defRPr>
            </a:lvl1pPr>
          </a:lstStyle>
          <a:p>
            <a:pPr lvl="0"/>
            <a:r>
              <a:rPr lang="en-US" dirty="0"/>
              <a:t>Title of Presentation</a:t>
            </a:r>
          </a:p>
        </p:txBody>
      </p:sp>
      <p:sp>
        <p:nvSpPr>
          <p:cNvPr id="4" name="Textfeld 5">
            <a:extLst>
              <a:ext uri="{FF2B5EF4-FFF2-40B4-BE49-F238E27FC236}">
                <a16:creationId xmlns:a16="http://schemas.microsoft.com/office/drawing/2014/main" id="{09249ED7-AA12-6D48-C456-23C82D45B27E}"/>
              </a:ext>
            </a:extLst>
          </p:cNvPr>
          <p:cNvSpPr txBox="1"/>
          <p:nvPr userDrawn="1"/>
        </p:nvSpPr>
        <p:spPr>
          <a:xfrm>
            <a:off x="7987775" y="449268"/>
            <a:ext cx="932580" cy="1231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7CD98B14-8ED0-4C1F-BF89-0150E109F575}" type="datetime4">
              <a:rPr kumimoji="0" lang="en-US" sz="800" b="0" u="none" strike="noStrike" cap="none" spc="0" normalizeH="0" baseline="0" smtClean="0">
                <a:ln>
                  <a:noFill/>
                </a:ln>
                <a:solidFill>
                  <a:srgbClr val="008244"/>
                </a:solidFill>
                <a:effectLst/>
                <a:uFillTx/>
                <a:latin typeface="Source Sans Pro" panose="020B0503030403020204" pitchFamily="34" charset="0"/>
                <a:ea typeface="Source Sans Pro" panose="020B0503030403020204" pitchFamily="34" charset="0"/>
                <a:sym typeface="Helvetica Neue"/>
              </a:rPr>
              <a:t>November 21, 2023</a:t>
            </a:fld>
            <a:endParaRPr kumimoji="0" lang="pt-PT" sz="800" b="0" u="none" strike="noStrike" cap="none" spc="0" normalizeH="0" baseline="0" dirty="0">
              <a:ln>
                <a:noFill/>
              </a:ln>
              <a:solidFill>
                <a:srgbClr val="008244"/>
              </a:solidFill>
              <a:effectLst/>
              <a:uFillTx/>
              <a:latin typeface="Source Sans Pro" panose="020B0503030403020204" pitchFamily="34" charset="0"/>
              <a:ea typeface="Source Sans Pro" panose="020B0503030403020204" pitchFamily="34" charset="0"/>
              <a:sym typeface="Helvetica Neue"/>
            </a:endParaRPr>
          </a:p>
        </p:txBody>
      </p:sp>
      <p:sp>
        <p:nvSpPr>
          <p:cNvPr id="5" name="Textfeld 5">
            <a:extLst>
              <a:ext uri="{FF2B5EF4-FFF2-40B4-BE49-F238E27FC236}">
                <a16:creationId xmlns:a16="http://schemas.microsoft.com/office/drawing/2014/main" id="{2CE41095-7F1C-0CB1-5167-0453CC502776}"/>
              </a:ext>
            </a:extLst>
          </p:cNvPr>
          <p:cNvSpPr txBox="1"/>
          <p:nvPr userDrawn="1"/>
        </p:nvSpPr>
        <p:spPr>
          <a:xfrm>
            <a:off x="8274941" y="548839"/>
            <a:ext cx="645413" cy="1231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01777118-F35C-4A60-ADBC-F9A6FD1EA98A}" type="slidenum">
              <a:rPr lang="pt-PT" sz="800" smtClean="0">
                <a:solidFill>
                  <a:srgbClr val="008244"/>
                </a:solidFill>
                <a:latin typeface="Source Sans Pro" panose="020B0503030403020204" pitchFamily="34" charset="0"/>
                <a:ea typeface="Source Sans Pro" panose="020B0503030403020204" pitchFamily="34" charset="0"/>
              </a:rPr>
              <a:t>‹N°›</a:t>
            </a:fld>
            <a:endParaRPr lang="pt-PT" sz="800" dirty="0">
              <a:solidFill>
                <a:srgbClr val="008244"/>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3402286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hapter start slide pictur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760F4E7-ED05-C40B-3892-A4A54E428E46}"/>
              </a:ext>
            </a:extLst>
          </p:cNvPr>
          <p:cNvPicPr>
            <a:picLocks noChangeAspect="1"/>
          </p:cNvPicPr>
          <p:nvPr userDrawn="1"/>
        </p:nvPicPr>
        <p:blipFill>
          <a:blip r:embed="rId2"/>
          <a:stretch>
            <a:fillRect/>
          </a:stretch>
        </p:blipFill>
        <p:spPr>
          <a:xfrm>
            <a:off x="-16475" y="0"/>
            <a:ext cx="9252791" cy="6914678"/>
          </a:xfrm>
          <a:prstGeom prst="rect">
            <a:avLst/>
          </a:prstGeom>
        </p:spPr>
      </p:pic>
      <p:sp>
        <p:nvSpPr>
          <p:cNvPr id="9" name="Picture Placeholder 2">
            <a:extLst>
              <a:ext uri="{FF2B5EF4-FFF2-40B4-BE49-F238E27FC236}">
                <a16:creationId xmlns:a16="http://schemas.microsoft.com/office/drawing/2014/main" id="{AD17514C-CCC2-4EE5-944A-81390C905F9D}"/>
              </a:ext>
            </a:extLst>
          </p:cNvPr>
          <p:cNvSpPr>
            <a:spLocks noGrp="1"/>
          </p:cNvSpPr>
          <p:nvPr>
            <p:ph type="pic" sz="quarter" idx="15" hasCustomPrompt="1"/>
          </p:nvPr>
        </p:nvSpPr>
        <p:spPr>
          <a:xfrm>
            <a:off x="531334" y="3591277"/>
            <a:ext cx="5442645" cy="2642072"/>
          </a:xfrm>
        </p:spPr>
        <p:txBody>
          <a:bodyPr/>
          <a:lstStyle>
            <a:lvl1pPr>
              <a:defRPr/>
            </a:lvl1pPr>
          </a:lstStyle>
          <a:p>
            <a:r>
              <a:rPr lang="en-US" dirty="0"/>
              <a:t>Picture</a:t>
            </a:r>
          </a:p>
        </p:txBody>
      </p:sp>
      <p:sp>
        <p:nvSpPr>
          <p:cNvPr id="5" name="Headline">
            <a:extLst>
              <a:ext uri="{FF2B5EF4-FFF2-40B4-BE49-F238E27FC236}">
                <a16:creationId xmlns:a16="http://schemas.microsoft.com/office/drawing/2014/main" id="{5AE189F1-D55A-4F0F-8B99-39B46474525F}"/>
              </a:ext>
            </a:extLst>
          </p:cNvPr>
          <p:cNvSpPr>
            <a:spLocks noGrp="1"/>
          </p:cNvSpPr>
          <p:nvPr>
            <p:ph type="title" hasCustomPrompt="1"/>
          </p:nvPr>
        </p:nvSpPr>
        <p:spPr bwMode="gray">
          <a:xfrm>
            <a:off x="531563" y="1962000"/>
            <a:ext cx="7683212" cy="1089529"/>
          </a:xfrm>
          <a:prstGeom prst="rect">
            <a:avLst/>
          </a:prstGeom>
        </p:spPr>
        <p:txBody>
          <a:bodyPr wrap="square">
            <a:spAutoFit/>
          </a:bodyPr>
          <a:lstStyle>
            <a:lvl1pPr>
              <a:defRPr sz="3600" b="1">
                <a:solidFill>
                  <a:schemeClr val="bg1"/>
                </a:solidFill>
                <a:latin typeface="Source Sans Pro" panose="020B0503030403020204" pitchFamily="34" charset="0"/>
              </a:defRPr>
            </a:lvl1pPr>
          </a:lstStyle>
          <a:p>
            <a:r>
              <a:rPr lang="en-GB" dirty="0"/>
              <a:t>Next Chapter:</a:t>
            </a:r>
            <a:br>
              <a:rPr lang="en-GB" dirty="0"/>
            </a:br>
            <a:r>
              <a:rPr lang="en-GB" dirty="0"/>
              <a:t>(Source Sans Bold 36 </a:t>
            </a:r>
            <a:r>
              <a:rPr lang="en-GB" dirty="0" err="1"/>
              <a:t>pt</a:t>
            </a:r>
            <a:r>
              <a:rPr lang="en-GB" dirty="0"/>
              <a:t>)</a:t>
            </a:r>
          </a:p>
        </p:txBody>
      </p:sp>
    </p:spTree>
    <p:extLst>
      <p:ext uri="{BB962C8B-B14F-4D97-AF65-F5344CB8AC3E}">
        <p14:creationId xmlns:p14="http://schemas.microsoft.com/office/powerpoint/2010/main" val="3122552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F6A6FE-9F56-40E5-BBA6-0B630FE22BED}"/>
              </a:ext>
            </a:extLst>
          </p:cNvPr>
          <p:cNvSpPr>
            <a:spLocks noGrp="1"/>
          </p:cNvSpPr>
          <p:nvPr>
            <p:ph type="ctrTitle"/>
          </p:nvPr>
        </p:nvSpPr>
        <p:spPr>
          <a:xfrm>
            <a:off x="578687" y="560992"/>
            <a:ext cx="8071749" cy="1004057"/>
          </a:xfrm>
        </p:spPr>
        <p:txBody>
          <a:bodyPr rtlCol="0" anchor="b">
            <a:normAutofit/>
          </a:bodyPr>
          <a:lstStyle>
            <a:lvl1pPr algn="l">
              <a:defRPr sz="3750"/>
            </a:lvl1pPr>
          </a:lstStyle>
          <a:p>
            <a:pPr rtl="0"/>
            <a:r>
              <a:rPr lang="fr-FR" noProof="0"/>
              <a:t>Modifiez le style du titre</a:t>
            </a:r>
            <a:endParaRPr lang="fr-FR" noProof="0" dirty="0"/>
          </a:p>
        </p:txBody>
      </p:sp>
      <p:sp>
        <p:nvSpPr>
          <p:cNvPr id="3" name="Sous-titre 2">
            <a:extLst>
              <a:ext uri="{FF2B5EF4-FFF2-40B4-BE49-F238E27FC236}">
                <a16:creationId xmlns:a16="http://schemas.microsoft.com/office/drawing/2014/main" id="{86F1E879-9DF7-4DA7-85AC-CB56A8C099B9}"/>
              </a:ext>
            </a:extLst>
          </p:cNvPr>
          <p:cNvSpPr>
            <a:spLocks noGrp="1"/>
          </p:cNvSpPr>
          <p:nvPr>
            <p:ph type="subTitle" idx="1"/>
          </p:nvPr>
        </p:nvSpPr>
        <p:spPr>
          <a:xfrm>
            <a:off x="578686" y="1810871"/>
            <a:ext cx="7973780" cy="471667"/>
          </a:xfrm>
        </p:spPr>
        <p:txBody>
          <a:bodyPr rtlCol="0"/>
          <a:lstStyle>
            <a:lvl1pPr marL="0" indent="0" algn="l">
              <a:buNone/>
              <a:defRPr sz="1800">
                <a:solidFill>
                  <a:srgbClr val="31365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rtl="0"/>
            <a:r>
              <a:rPr lang="fr-FR" noProof="0"/>
              <a:t>Modifiez le style des sous-titres du masque</a:t>
            </a:r>
            <a:endParaRPr lang="fr-FR" noProof="0" dirty="0"/>
          </a:p>
        </p:txBody>
      </p:sp>
      <p:sp>
        <p:nvSpPr>
          <p:cNvPr id="4" name="Espace réservé de la date 3">
            <a:extLst>
              <a:ext uri="{FF2B5EF4-FFF2-40B4-BE49-F238E27FC236}">
                <a16:creationId xmlns:a16="http://schemas.microsoft.com/office/drawing/2014/main" id="{486006BC-654D-4398-BB52-44965C9C13A3}"/>
              </a:ext>
            </a:extLst>
          </p:cNvPr>
          <p:cNvSpPr>
            <a:spLocks noGrp="1"/>
          </p:cNvSpPr>
          <p:nvPr>
            <p:ph type="dt" sz="half" idx="10"/>
          </p:nvPr>
        </p:nvSpPr>
        <p:spPr>
          <a:xfrm>
            <a:off x="6654923" y="5942542"/>
            <a:ext cx="2057400" cy="153135"/>
          </a:xfrm>
        </p:spPr>
        <p:txBody>
          <a:bodyPr rtlCol="0"/>
          <a:lstStyle>
            <a:lvl1pPr>
              <a:defRPr>
                <a:solidFill>
                  <a:srgbClr val="4C1959"/>
                </a:solidFill>
              </a:defRPr>
            </a:lvl1pPr>
          </a:lstStyle>
          <a:p>
            <a:pPr rtl="0"/>
            <a:fld id="{B27D5A45-82CA-45B6-90DF-1563FE0D99E4}" type="datetime1">
              <a:rPr lang="fr-FR" noProof="0" smtClean="0"/>
              <a:t>21/11/2023</a:t>
            </a:fld>
            <a:endParaRPr lang="fr-FR" noProof="0" dirty="0"/>
          </a:p>
        </p:txBody>
      </p:sp>
      <p:sp>
        <p:nvSpPr>
          <p:cNvPr id="5" name="Espace réservé du pied de page 4">
            <a:extLst>
              <a:ext uri="{FF2B5EF4-FFF2-40B4-BE49-F238E27FC236}">
                <a16:creationId xmlns:a16="http://schemas.microsoft.com/office/drawing/2014/main" id="{88D33390-B4DE-4B11-A7FB-79925DE8D791}"/>
              </a:ext>
            </a:extLst>
          </p:cNvPr>
          <p:cNvSpPr>
            <a:spLocks noGrp="1"/>
          </p:cNvSpPr>
          <p:nvPr>
            <p:ph type="ftr" sz="quarter" idx="11"/>
          </p:nvPr>
        </p:nvSpPr>
        <p:spPr/>
        <p:txBody>
          <a:bodyPr rtlCol="0"/>
          <a:lstStyle>
            <a:lvl1pPr>
              <a:defRPr>
                <a:solidFill>
                  <a:srgbClr val="4C1959"/>
                </a:solidFill>
              </a:defRPr>
            </a:lvl1pPr>
          </a:lstStyle>
          <a:p>
            <a:pPr rtl="0"/>
            <a:endParaRPr lang="fr-FR" noProof="0" dirty="0"/>
          </a:p>
        </p:txBody>
      </p:sp>
      <p:sp>
        <p:nvSpPr>
          <p:cNvPr id="6" name="Espace réservé du numéro de diapositive 5">
            <a:extLst>
              <a:ext uri="{FF2B5EF4-FFF2-40B4-BE49-F238E27FC236}">
                <a16:creationId xmlns:a16="http://schemas.microsoft.com/office/drawing/2014/main" id="{73173001-7276-491C-9F48-01FA5E7196FC}"/>
              </a:ext>
            </a:extLst>
          </p:cNvPr>
          <p:cNvSpPr>
            <a:spLocks noGrp="1"/>
          </p:cNvSpPr>
          <p:nvPr>
            <p:ph type="sldNum" sz="quarter" idx="12"/>
          </p:nvPr>
        </p:nvSpPr>
        <p:spPr/>
        <p:txBody>
          <a:bodyPr rtlCol="0"/>
          <a:lstStyle>
            <a:lvl1pPr>
              <a:defRPr>
                <a:solidFill>
                  <a:srgbClr val="4C1959"/>
                </a:solidFill>
              </a:defRPr>
            </a:lvl1pPr>
          </a:lstStyle>
          <a:p>
            <a:pPr rtl="0"/>
            <a:fld id="{AF24F759-2890-4717-B1AF-E04CADEEA4E9}" type="slidenum">
              <a:rPr lang="fr-FR" noProof="0" smtClean="0"/>
              <a:pPr/>
              <a:t>‹N°›</a:t>
            </a:fld>
            <a:endParaRPr lang="fr-FR" noProof="0" dirty="0"/>
          </a:p>
        </p:txBody>
      </p:sp>
      <p:cxnSp>
        <p:nvCxnSpPr>
          <p:cNvPr id="118" name="Connecteur droit 117">
            <a:extLst>
              <a:ext uri="{FF2B5EF4-FFF2-40B4-BE49-F238E27FC236}">
                <a16:creationId xmlns:a16="http://schemas.microsoft.com/office/drawing/2014/main" id="{BED13A07-F0A8-43F7-B682-245A3F0AE53C}"/>
              </a:ext>
            </a:extLst>
          </p:cNvPr>
          <p:cNvCxnSpPr>
            <a:cxnSpLocks/>
          </p:cNvCxnSpPr>
          <p:nvPr userDrawn="1"/>
        </p:nvCxnSpPr>
        <p:spPr>
          <a:xfrm>
            <a:off x="379546" y="3437723"/>
            <a:ext cx="8415376" cy="0"/>
          </a:xfrm>
          <a:prstGeom prst="line">
            <a:avLst/>
          </a:prstGeom>
          <a:ln w="72390">
            <a:solidFill>
              <a:schemeClr val="accent4"/>
            </a:solidFill>
          </a:ln>
        </p:spPr>
        <p:style>
          <a:lnRef idx="1">
            <a:schemeClr val="accent1"/>
          </a:lnRef>
          <a:fillRef idx="0">
            <a:schemeClr val="accent1"/>
          </a:fillRef>
          <a:effectRef idx="0">
            <a:schemeClr val="accent1"/>
          </a:effectRef>
          <a:fontRef idx="minor">
            <a:schemeClr val="tx1"/>
          </a:fontRef>
        </p:style>
      </p:cxnSp>
      <p:sp>
        <p:nvSpPr>
          <p:cNvPr id="119" name="Ovale 118">
            <a:extLst>
              <a:ext uri="{FF2B5EF4-FFF2-40B4-BE49-F238E27FC236}">
                <a16:creationId xmlns:a16="http://schemas.microsoft.com/office/drawing/2014/main" id="{5626E3A0-4546-4CF6-A4F2-DEF7D1CD1FF9}"/>
              </a:ext>
            </a:extLst>
          </p:cNvPr>
          <p:cNvSpPr/>
          <p:nvPr userDrawn="1"/>
        </p:nvSpPr>
        <p:spPr>
          <a:xfrm>
            <a:off x="1069265" y="2806787"/>
            <a:ext cx="946404" cy="1261872"/>
          </a:xfrm>
          <a:prstGeom prst="ellipse">
            <a:avLst/>
          </a:prstGeom>
          <a:solidFill>
            <a:srgbClr val="7F6CA1"/>
          </a:solidFill>
          <a:ln w="7239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350" noProof="0" dirty="0"/>
          </a:p>
        </p:txBody>
      </p:sp>
      <p:sp>
        <p:nvSpPr>
          <p:cNvPr id="120" name="Ovale 119">
            <a:extLst>
              <a:ext uri="{FF2B5EF4-FFF2-40B4-BE49-F238E27FC236}">
                <a16:creationId xmlns:a16="http://schemas.microsoft.com/office/drawing/2014/main" id="{7E2518BE-4FE7-462F-896E-F7A1045CBC7F}"/>
              </a:ext>
            </a:extLst>
          </p:cNvPr>
          <p:cNvSpPr/>
          <p:nvPr userDrawn="1"/>
        </p:nvSpPr>
        <p:spPr>
          <a:xfrm>
            <a:off x="7114493" y="2806787"/>
            <a:ext cx="946404" cy="1261872"/>
          </a:xfrm>
          <a:prstGeom prst="ellipse">
            <a:avLst/>
          </a:prstGeom>
          <a:solidFill>
            <a:srgbClr val="7F6CA1"/>
          </a:solidFill>
          <a:ln w="7239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350" noProof="0" dirty="0"/>
          </a:p>
        </p:txBody>
      </p:sp>
      <p:sp>
        <p:nvSpPr>
          <p:cNvPr id="121" name="Ovale 120">
            <a:extLst>
              <a:ext uri="{FF2B5EF4-FFF2-40B4-BE49-F238E27FC236}">
                <a16:creationId xmlns:a16="http://schemas.microsoft.com/office/drawing/2014/main" id="{D13B079D-42A1-4B9D-A7F1-282A0DD6008D}"/>
              </a:ext>
            </a:extLst>
          </p:cNvPr>
          <p:cNvSpPr/>
          <p:nvPr userDrawn="1"/>
        </p:nvSpPr>
        <p:spPr>
          <a:xfrm>
            <a:off x="2585902" y="2806787"/>
            <a:ext cx="946404" cy="1261872"/>
          </a:xfrm>
          <a:prstGeom prst="ellipse">
            <a:avLst/>
          </a:prstGeom>
          <a:solidFill>
            <a:srgbClr val="7F6CA1"/>
          </a:solidFill>
          <a:ln w="7239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350" noProof="0" dirty="0"/>
          </a:p>
        </p:txBody>
      </p:sp>
      <p:sp>
        <p:nvSpPr>
          <p:cNvPr id="122" name="Ovale 121">
            <a:extLst>
              <a:ext uri="{FF2B5EF4-FFF2-40B4-BE49-F238E27FC236}">
                <a16:creationId xmlns:a16="http://schemas.microsoft.com/office/drawing/2014/main" id="{5265D1BF-A6B7-4058-A96A-F0F1C76D8517}"/>
              </a:ext>
            </a:extLst>
          </p:cNvPr>
          <p:cNvSpPr/>
          <p:nvPr userDrawn="1"/>
        </p:nvSpPr>
        <p:spPr>
          <a:xfrm>
            <a:off x="4095432" y="2806787"/>
            <a:ext cx="946404" cy="1261872"/>
          </a:xfrm>
          <a:prstGeom prst="ellipse">
            <a:avLst/>
          </a:prstGeom>
          <a:solidFill>
            <a:srgbClr val="7F6CA1"/>
          </a:solidFill>
          <a:ln w="7239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350" noProof="0" dirty="0"/>
          </a:p>
        </p:txBody>
      </p:sp>
      <p:sp>
        <p:nvSpPr>
          <p:cNvPr id="123" name="Ovale 122">
            <a:extLst>
              <a:ext uri="{FF2B5EF4-FFF2-40B4-BE49-F238E27FC236}">
                <a16:creationId xmlns:a16="http://schemas.microsoft.com/office/drawing/2014/main" id="{0A1987E3-E256-4CF7-9FE6-0446D4E40179}"/>
              </a:ext>
            </a:extLst>
          </p:cNvPr>
          <p:cNvSpPr/>
          <p:nvPr userDrawn="1"/>
        </p:nvSpPr>
        <p:spPr>
          <a:xfrm>
            <a:off x="5604962" y="2806787"/>
            <a:ext cx="946404" cy="1261872"/>
          </a:xfrm>
          <a:prstGeom prst="ellipse">
            <a:avLst/>
          </a:prstGeom>
          <a:solidFill>
            <a:srgbClr val="7F6CA1"/>
          </a:solidFill>
          <a:ln w="7239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350" noProof="0" dirty="0"/>
          </a:p>
        </p:txBody>
      </p:sp>
      <p:sp>
        <p:nvSpPr>
          <p:cNvPr id="125" name="Espace réservé du texte 45">
            <a:extLst>
              <a:ext uri="{FF2B5EF4-FFF2-40B4-BE49-F238E27FC236}">
                <a16:creationId xmlns:a16="http://schemas.microsoft.com/office/drawing/2014/main" id="{62F3EA0C-FA8C-40D1-9BE6-30DACB1AB543}"/>
              </a:ext>
            </a:extLst>
          </p:cNvPr>
          <p:cNvSpPr>
            <a:spLocks noGrp="1"/>
          </p:cNvSpPr>
          <p:nvPr>
            <p:ph type="body" sz="quarter" idx="16" hasCustomPrompt="1"/>
          </p:nvPr>
        </p:nvSpPr>
        <p:spPr>
          <a:xfrm>
            <a:off x="1069967" y="3121174"/>
            <a:ext cx="945000" cy="593725"/>
          </a:xfrm>
        </p:spPr>
        <p:txBody>
          <a:bodyPr rtlCol="0" anchor="b" anchorCtr="0"/>
          <a:lstStyle>
            <a:lvl1pPr marL="0" indent="0" algn="ctr">
              <a:buNone/>
              <a:defRPr lang="ru-RU" sz="2250" b="1" i="0" kern="1200" dirty="0">
                <a:solidFill>
                  <a:schemeClr val="accent4"/>
                </a:solidFill>
                <a:latin typeface="+mj-lt"/>
                <a:ea typeface="+mn-ea"/>
                <a:cs typeface="+mn-cs"/>
              </a:defRPr>
            </a:lvl1pPr>
          </a:lstStyle>
          <a:p>
            <a:pPr lvl="0" rtl="0"/>
            <a:r>
              <a:rPr lang="fr-FR" noProof="0" dirty="0"/>
              <a:t>20XX</a:t>
            </a:r>
          </a:p>
        </p:txBody>
      </p:sp>
      <p:sp>
        <p:nvSpPr>
          <p:cNvPr id="126" name="Espace réservé du texte 47">
            <a:extLst>
              <a:ext uri="{FF2B5EF4-FFF2-40B4-BE49-F238E27FC236}">
                <a16:creationId xmlns:a16="http://schemas.microsoft.com/office/drawing/2014/main" id="{B62F6384-D912-4754-AC82-81F6ED586BA4}"/>
              </a:ext>
            </a:extLst>
          </p:cNvPr>
          <p:cNvSpPr>
            <a:spLocks noGrp="1"/>
          </p:cNvSpPr>
          <p:nvPr>
            <p:ph type="body" sz="quarter" idx="17" hasCustomPrompt="1"/>
          </p:nvPr>
        </p:nvSpPr>
        <p:spPr>
          <a:xfrm>
            <a:off x="1069967" y="3587676"/>
            <a:ext cx="945000" cy="243215"/>
          </a:xfrm>
        </p:spPr>
        <p:txBody>
          <a:bodyPr rtlCol="0">
            <a:noAutofit/>
          </a:bodyPr>
          <a:lstStyle>
            <a:lvl1pPr marL="0" indent="0" algn="ctr">
              <a:buNone/>
              <a:defRPr lang="en-US" sz="1200" b="0" i="1" kern="1200" dirty="0" smtClean="0">
                <a:solidFill>
                  <a:schemeClr val="accent4"/>
                </a:solidFill>
                <a:latin typeface="+mn-lt"/>
                <a:ea typeface="+mn-ea"/>
                <a:cs typeface="+mn-cs"/>
              </a:defRPr>
            </a:lvl1pPr>
            <a:lvl2pPr>
              <a:defRPr lang="en-US" sz="1200" b="0" i="1" kern="1200" dirty="0" smtClean="0">
                <a:solidFill>
                  <a:schemeClr val="accent4"/>
                </a:solidFill>
                <a:latin typeface="+mn-lt"/>
                <a:ea typeface="+mn-ea"/>
                <a:cs typeface="+mn-cs"/>
              </a:defRPr>
            </a:lvl2pPr>
            <a:lvl3pPr>
              <a:defRPr lang="en-US" sz="1200" b="0" i="1" kern="1200" dirty="0" smtClean="0">
                <a:solidFill>
                  <a:schemeClr val="accent4"/>
                </a:solidFill>
                <a:latin typeface="+mn-lt"/>
                <a:ea typeface="+mn-ea"/>
                <a:cs typeface="+mn-cs"/>
              </a:defRPr>
            </a:lvl3pPr>
            <a:lvl4pPr>
              <a:defRPr lang="en-US" sz="1200" b="0" i="1" kern="1200" dirty="0" smtClean="0">
                <a:solidFill>
                  <a:schemeClr val="accent4"/>
                </a:solidFill>
                <a:latin typeface="+mn-lt"/>
                <a:ea typeface="+mn-ea"/>
                <a:cs typeface="+mn-cs"/>
              </a:defRPr>
            </a:lvl4pPr>
            <a:lvl5pPr>
              <a:defRPr lang="ru-RU" sz="1200" b="0" i="1" kern="1200" dirty="0">
                <a:solidFill>
                  <a:schemeClr val="accent4"/>
                </a:solidFill>
                <a:latin typeface="+mn-lt"/>
                <a:ea typeface="+mn-ea"/>
                <a:cs typeface="+mn-cs"/>
              </a:defRPr>
            </a:lvl5pPr>
          </a:lstStyle>
          <a:p>
            <a:pPr lvl="0" rtl="0"/>
            <a:r>
              <a:rPr lang="fr-FR" noProof="0" dirty="0"/>
              <a:t>Mois</a:t>
            </a:r>
          </a:p>
        </p:txBody>
      </p:sp>
      <p:sp>
        <p:nvSpPr>
          <p:cNvPr id="127" name="Espace réservé du texte 45">
            <a:extLst>
              <a:ext uri="{FF2B5EF4-FFF2-40B4-BE49-F238E27FC236}">
                <a16:creationId xmlns:a16="http://schemas.microsoft.com/office/drawing/2014/main" id="{E4557023-E1DB-4099-92BE-5DD6EDC0A55F}"/>
              </a:ext>
            </a:extLst>
          </p:cNvPr>
          <p:cNvSpPr>
            <a:spLocks noGrp="1"/>
          </p:cNvSpPr>
          <p:nvPr>
            <p:ph type="body" sz="quarter" idx="18" hasCustomPrompt="1"/>
          </p:nvPr>
        </p:nvSpPr>
        <p:spPr>
          <a:xfrm>
            <a:off x="7115195" y="3121174"/>
            <a:ext cx="945000" cy="593725"/>
          </a:xfrm>
        </p:spPr>
        <p:txBody>
          <a:bodyPr rtlCol="0" anchor="b" anchorCtr="0"/>
          <a:lstStyle>
            <a:lvl1pPr marL="0" indent="0" algn="ctr">
              <a:buNone/>
              <a:defRPr lang="ru-RU" sz="2250" b="1" i="0" kern="1200" dirty="0">
                <a:solidFill>
                  <a:schemeClr val="accent4"/>
                </a:solidFill>
                <a:latin typeface="+mj-lt"/>
                <a:ea typeface="+mn-ea"/>
                <a:cs typeface="+mn-cs"/>
              </a:defRPr>
            </a:lvl1pPr>
          </a:lstStyle>
          <a:p>
            <a:pPr lvl="0" rtl="0"/>
            <a:r>
              <a:rPr lang="fr-FR" noProof="0" dirty="0"/>
              <a:t>20XX</a:t>
            </a:r>
          </a:p>
        </p:txBody>
      </p:sp>
      <p:sp>
        <p:nvSpPr>
          <p:cNvPr id="128" name="Espace réservé du texte 47">
            <a:extLst>
              <a:ext uri="{FF2B5EF4-FFF2-40B4-BE49-F238E27FC236}">
                <a16:creationId xmlns:a16="http://schemas.microsoft.com/office/drawing/2014/main" id="{1394A278-B5EB-4D0C-B858-6C4854D605A4}"/>
              </a:ext>
            </a:extLst>
          </p:cNvPr>
          <p:cNvSpPr>
            <a:spLocks noGrp="1"/>
          </p:cNvSpPr>
          <p:nvPr>
            <p:ph type="body" sz="quarter" idx="19" hasCustomPrompt="1"/>
          </p:nvPr>
        </p:nvSpPr>
        <p:spPr>
          <a:xfrm>
            <a:off x="7115195" y="3587676"/>
            <a:ext cx="945000" cy="243215"/>
          </a:xfrm>
        </p:spPr>
        <p:txBody>
          <a:bodyPr rtlCol="0">
            <a:noAutofit/>
          </a:bodyPr>
          <a:lstStyle>
            <a:lvl1pPr marL="0" indent="0" algn="ctr">
              <a:buNone/>
              <a:defRPr lang="en-US" sz="1200" b="0" i="1" kern="1200" dirty="0" smtClean="0">
                <a:solidFill>
                  <a:schemeClr val="accent4"/>
                </a:solidFill>
                <a:latin typeface="+mn-lt"/>
                <a:ea typeface="+mn-ea"/>
                <a:cs typeface="+mn-cs"/>
              </a:defRPr>
            </a:lvl1pPr>
            <a:lvl2pPr>
              <a:defRPr lang="en-US" sz="1200" b="0" i="1" kern="1200" dirty="0" smtClean="0">
                <a:solidFill>
                  <a:schemeClr val="accent4"/>
                </a:solidFill>
                <a:latin typeface="+mn-lt"/>
                <a:ea typeface="+mn-ea"/>
                <a:cs typeface="+mn-cs"/>
              </a:defRPr>
            </a:lvl2pPr>
            <a:lvl3pPr>
              <a:defRPr lang="en-US" sz="1200" b="0" i="1" kern="1200" dirty="0" smtClean="0">
                <a:solidFill>
                  <a:schemeClr val="accent4"/>
                </a:solidFill>
                <a:latin typeface="+mn-lt"/>
                <a:ea typeface="+mn-ea"/>
                <a:cs typeface="+mn-cs"/>
              </a:defRPr>
            </a:lvl3pPr>
            <a:lvl4pPr>
              <a:defRPr lang="en-US" sz="1200" b="0" i="1" kern="1200" dirty="0" smtClean="0">
                <a:solidFill>
                  <a:schemeClr val="accent4"/>
                </a:solidFill>
                <a:latin typeface="+mn-lt"/>
                <a:ea typeface="+mn-ea"/>
                <a:cs typeface="+mn-cs"/>
              </a:defRPr>
            </a:lvl4pPr>
            <a:lvl5pPr>
              <a:defRPr lang="ru-RU" sz="1200" b="0" i="1" kern="1200" dirty="0">
                <a:solidFill>
                  <a:schemeClr val="accent4"/>
                </a:solidFill>
                <a:latin typeface="+mn-lt"/>
                <a:ea typeface="+mn-ea"/>
                <a:cs typeface="+mn-cs"/>
              </a:defRPr>
            </a:lvl5pPr>
          </a:lstStyle>
          <a:p>
            <a:pPr lvl="0" rtl="0"/>
            <a:r>
              <a:rPr lang="fr-FR" noProof="0" dirty="0"/>
              <a:t>Mois</a:t>
            </a:r>
          </a:p>
        </p:txBody>
      </p:sp>
      <p:sp>
        <p:nvSpPr>
          <p:cNvPr id="129" name="Espace réservé du texte 45">
            <a:extLst>
              <a:ext uri="{FF2B5EF4-FFF2-40B4-BE49-F238E27FC236}">
                <a16:creationId xmlns:a16="http://schemas.microsoft.com/office/drawing/2014/main" id="{9A0EBBF7-4D6F-4416-9A72-43656E408A50}"/>
              </a:ext>
            </a:extLst>
          </p:cNvPr>
          <p:cNvSpPr>
            <a:spLocks noGrp="1"/>
          </p:cNvSpPr>
          <p:nvPr>
            <p:ph type="body" sz="quarter" idx="20" hasCustomPrompt="1"/>
          </p:nvPr>
        </p:nvSpPr>
        <p:spPr>
          <a:xfrm>
            <a:off x="2581274" y="3121174"/>
            <a:ext cx="945000" cy="593725"/>
          </a:xfrm>
        </p:spPr>
        <p:txBody>
          <a:bodyPr rtlCol="0" anchor="b" anchorCtr="0"/>
          <a:lstStyle>
            <a:lvl1pPr marL="0" indent="0" algn="ctr">
              <a:buNone/>
              <a:defRPr lang="ru-RU" sz="2250" b="1" i="0" kern="1200" dirty="0">
                <a:solidFill>
                  <a:schemeClr val="accent4"/>
                </a:solidFill>
                <a:latin typeface="+mj-lt"/>
                <a:ea typeface="+mn-ea"/>
                <a:cs typeface="+mn-cs"/>
              </a:defRPr>
            </a:lvl1pPr>
          </a:lstStyle>
          <a:p>
            <a:pPr lvl="0" rtl="0"/>
            <a:r>
              <a:rPr lang="fr-FR" noProof="0" dirty="0"/>
              <a:t>20XX</a:t>
            </a:r>
          </a:p>
        </p:txBody>
      </p:sp>
      <p:sp>
        <p:nvSpPr>
          <p:cNvPr id="130" name="Espace réservé du texte 47">
            <a:extLst>
              <a:ext uri="{FF2B5EF4-FFF2-40B4-BE49-F238E27FC236}">
                <a16:creationId xmlns:a16="http://schemas.microsoft.com/office/drawing/2014/main" id="{E1D2E97C-7283-4D56-B845-31416A53E337}"/>
              </a:ext>
            </a:extLst>
          </p:cNvPr>
          <p:cNvSpPr>
            <a:spLocks noGrp="1"/>
          </p:cNvSpPr>
          <p:nvPr>
            <p:ph type="body" sz="quarter" idx="21" hasCustomPrompt="1"/>
          </p:nvPr>
        </p:nvSpPr>
        <p:spPr>
          <a:xfrm>
            <a:off x="2581274" y="3587676"/>
            <a:ext cx="945000" cy="243215"/>
          </a:xfrm>
        </p:spPr>
        <p:txBody>
          <a:bodyPr rtlCol="0">
            <a:noAutofit/>
          </a:bodyPr>
          <a:lstStyle>
            <a:lvl1pPr marL="0" indent="0" algn="ctr">
              <a:buNone/>
              <a:defRPr lang="en-US" sz="1200" b="0" i="1" kern="1200" dirty="0" smtClean="0">
                <a:solidFill>
                  <a:schemeClr val="accent4"/>
                </a:solidFill>
                <a:latin typeface="+mn-lt"/>
                <a:ea typeface="+mn-ea"/>
                <a:cs typeface="+mn-cs"/>
              </a:defRPr>
            </a:lvl1pPr>
            <a:lvl2pPr>
              <a:defRPr lang="en-US" sz="1200" b="0" i="1" kern="1200" dirty="0" smtClean="0">
                <a:solidFill>
                  <a:schemeClr val="accent4"/>
                </a:solidFill>
                <a:latin typeface="+mn-lt"/>
                <a:ea typeface="+mn-ea"/>
                <a:cs typeface="+mn-cs"/>
              </a:defRPr>
            </a:lvl2pPr>
            <a:lvl3pPr>
              <a:defRPr lang="en-US" sz="1200" b="0" i="1" kern="1200" dirty="0" smtClean="0">
                <a:solidFill>
                  <a:schemeClr val="accent4"/>
                </a:solidFill>
                <a:latin typeface="+mn-lt"/>
                <a:ea typeface="+mn-ea"/>
                <a:cs typeface="+mn-cs"/>
              </a:defRPr>
            </a:lvl3pPr>
            <a:lvl4pPr>
              <a:defRPr lang="en-US" sz="1200" b="0" i="1" kern="1200" dirty="0" smtClean="0">
                <a:solidFill>
                  <a:schemeClr val="accent4"/>
                </a:solidFill>
                <a:latin typeface="+mn-lt"/>
                <a:ea typeface="+mn-ea"/>
                <a:cs typeface="+mn-cs"/>
              </a:defRPr>
            </a:lvl4pPr>
            <a:lvl5pPr>
              <a:defRPr lang="ru-RU" sz="1200" b="0" i="1" kern="1200" dirty="0">
                <a:solidFill>
                  <a:schemeClr val="accent4"/>
                </a:solidFill>
                <a:latin typeface="+mn-lt"/>
                <a:ea typeface="+mn-ea"/>
                <a:cs typeface="+mn-cs"/>
              </a:defRPr>
            </a:lvl5pPr>
          </a:lstStyle>
          <a:p>
            <a:pPr lvl="0" rtl="0"/>
            <a:r>
              <a:rPr lang="fr-FR" noProof="0" dirty="0"/>
              <a:t>Mois</a:t>
            </a:r>
          </a:p>
        </p:txBody>
      </p:sp>
      <p:sp>
        <p:nvSpPr>
          <p:cNvPr id="131" name="Espace réservé du texte 45">
            <a:extLst>
              <a:ext uri="{FF2B5EF4-FFF2-40B4-BE49-F238E27FC236}">
                <a16:creationId xmlns:a16="http://schemas.microsoft.com/office/drawing/2014/main" id="{C7FAD635-CC52-4D35-948F-3C282B8B1DCB}"/>
              </a:ext>
            </a:extLst>
          </p:cNvPr>
          <p:cNvSpPr>
            <a:spLocks noGrp="1"/>
          </p:cNvSpPr>
          <p:nvPr>
            <p:ph type="body" sz="quarter" idx="22" hasCustomPrompt="1"/>
          </p:nvPr>
        </p:nvSpPr>
        <p:spPr>
          <a:xfrm>
            <a:off x="4092581" y="3121174"/>
            <a:ext cx="945000" cy="593725"/>
          </a:xfrm>
        </p:spPr>
        <p:txBody>
          <a:bodyPr rtlCol="0" anchor="b" anchorCtr="0"/>
          <a:lstStyle>
            <a:lvl1pPr marL="0" indent="0" algn="ctr">
              <a:buNone/>
              <a:defRPr lang="ru-RU" sz="2250" b="1" i="0" kern="1200" dirty="0">
                <a:solidFill>
                  <a:schemeClr val="accent4"/>
                </a:solidFill>
                <a:latin typeface="+mj-lt"/>
                <a:ea typeface="+mn-ea"/>
                <a:cs typeface="+mn-cs"/>
              </a:defRPr>
            </a:lvl1pPr>
          </a:lstStyle>
          <a:p>
            <a:pPr lvl="0" rtl="0"/>
            <a:r>
              <a:rPr lang="fr-FR" noProof="0" dirty="0"/>
              <a:t>20XX</a:t>
            </a:r>
          </a:p>
        </p:txBody>
      </p:sp>
      <p:sp>
        <p:nvSpPr>
          <p:cNvPr id="132" name="Espace réservé du texte 47">
            <a:extLst>
              <a:ext uri="{FF2B5EF4-FFF2-40B4-BE49-F238E27FC236}">
                <a16:creationId xmlns:a16="http://schemas.microsoft.com/office/drawing/2014/main" id="{03B8B604-1193-4627-A082-F0D9A6054224}"/>
              </a:ext>
            </a:extLst>
          </p:cNvPr>
          <p:cNvSpPr>
            <a:spLocks noGrp="1"/>
          </p:cNvSpPr>
          <p:nvPr>
            <p:ph type="body" sz="quarter" idx="23" hasCustomPrompt="1"/>
          </p:nvPr>
        </p:nvSpPr>
        <p:spPr>
          <a:xfrm>
            <a:off x="4092581" y="3587676"/>
            <a:ext cx="945000" cy="243215"/>
          </a:xfrm>
        </p:spPr>
        <p:txBody>
          <a:bodyPr rtlCol="0">
            <a:noAutofit/>
          </a:bodyPr>
          <a:lstStyle>
            <a:lvl1pPr marL="0" indent="0" algn="ctr">
              <a:buNone/>
              <a:defRPr lang="en-US" sz="1200" b="0" i="1" kern="1200" dirty="0" smtClean="0">
                <a:solidFill>
                  <a:schemeClr val="accent4"/>
                </a:solidFill>
                <a:latin typeface="+mn-lt"/>
                <a:ea typeface="+mn-ea"/>
                <a:cs typeface="+mn-cs"/>
              </a:defRPr>
            </a:lvl1pPr>
            <a:lvl2pPr>
              <a:defRPr lang="en-US" sz="1200" b="0" i="1" kern="1200" dirty="0" smtClean="0">
                <a:solidFill>
                  <a:schemeClr val="accent4"/>
                </a:solidFill>
                <a:latin typeface="+mn-lt"/>
                <a:ea typeface="+mn-ea"/>
                <a:cs typeface="+mn-cs"/>
              </a:defRPr>
            </a:lvl2pPr>
            <a:lvl3pPr>
              <a:defRPr lang="en-US" sz="1200" b="0" i="1" kern="1200" dirty="0" smtClean="0">
                <a:solidFill>
                  <a:schemeClr val="accent4"/>
                </a:solidFill>
                <a:latin typeface="+mn-lt"/>
                <a:ea typeface="+mn-ea"/>
                <a:cs typeface="+mn-cs"/>
              </a:defRPr>
            </a:lvl3pPr>
            <a:lvl4pPr>
              <a:defRPr lang="en-US" sz="1200" b="0" i="1" kern="1200" dirty="0" smtClean="0">
                <a:solidFill>
                  <a:schemeClr val="accent4"/>
                </a:solidFill>
                <a:latin typeface="+mn-lt"/>
                <a:ea typeface="+mn-ea"/>
                <a:cs typeface="+mn-cs"/>
              </a:defRPr>
            </a:lvl4pPr>
            <a:lvl5pPr>
              <a:defRPr lang="ru-RU" sz="1200" b="0" i="1" kern="1200" dirty="0">
                <a:solidFill>
                  <a:schemeClr val="accent4"/>
                </a:solidFill>
                <a:latin typeface="+mn-lt"/>
                <a:ea typeface="+mn-ea"/>
                <a:cs typeface="+mn-cs"/>
              </a:defRPr>
            </a:lvl5pPr>
          </a:lstStyle>
          <a:p>
            <a:pPr lvl="0" rtl="0"/>
            <a:r>
              <a:rPr lang="fr-FR" noProof="0" dirty="0"/>
              <a:t>Mois</a:t>
            </a:r>
          </a:p>
        </p:txBody>
      </p:sp>
      <p:sp>
        <p:nvSpPr>
          <p:cNvPr id="133" name="Espace réservé du texte 45">
            <a:extLst>
              <a:ext uri="{FF2B5EF4-FFF2-40B4-BE49-F238E27FC236}">
                <a16:creationId xmlns:a16="http://schemas.microsoft.com/office/drawing/2014/main" id="{BCD8CA83-EDAF-4BB0-B4B2-ACB5B3FABA59}"/>
              </a:ext>
            </a:extLst>
          </p:cNvPr>
          <p:cNvSpPr>
            <a:spLocks noGrp="1"/>
          </p:cNvSpPr>
          <p:nvPr>
            <p:ph type="body" sz="quarter" idx="24" hasCustomPrompt="1"/>
          </p:nvPr>
        </p:nvSpPr>
        <p:spPr>
          <a:xfrm>
            <a:off x="5603888" y="3121174"/>
            <a:ext cx="945000" cy="593725"/>
          </a:xfrm>
        </p:spPr>
        <p:txBody>
          <a:bodyPr rtlCol="0" anchor="b" anchorCtr="0"/>
          <a:lstStyle>
            <a:lvl1pPr marL="0" indent="0" algn="ctr">
              <a:buNone/>
              <a:defRPr lang="ru-RU" sz="2250" b="1" i="0" kern="1200" dirty="0">
                <a:solidFill>
                  <a:schemeClr val="accent4"/>
                </a:solidFill>
                <a:latin typeface="+mj-lt"/>
                <a:ea typeface="+mn-ea"/>
                <a:cs typeface="+mn-cs"/>
              </a:defRPr>
            </a:lvl1pPr>
          </a:lstStyle>
          <a:p>
            <a:pPr lvl="0" rtl="0"/>
            <a:r>
              <a:rPr lang="fr-FR" noProof="0" dirty="0"/>
              <a:t>20XX</a:t>
            </a:r>
          </a:p>
        </p:txBody>
      </p:sp>
      <p:sp>
        <p:nvSpPr>
          <p:cNvPr id="134" name="Espace réservé du texte 47">
            <a:extLst>
              <a:ext uri="{FF2B5EF4-FFF2-40B4-BE49-F238E27FC236}">
                <a16:creationId xmlns:a16="http://schemas.microsoft.com/office/drawing/2014/main" id="{9E430891-2780-4B5A-85BC-72B884479039}"/>
              </a:ext>
            </a:extLst>
          </p:cNvPr>
          <p:cNvSpPr>
            <a:spLocks noGrp="1"/>
          </p:cNvSpPr>
          <p:nvPr>
            <p:ph type="body" sz="quarter" idx="25" hasCustomPrompt="1"/>
          </p:nvPr>
        </p:nvSpPr>
        <p:spPr>
          <a:xfrm>
            <a:off x="5603888" y="3587676"/>
            <a:ext cx="945000" cy="243215"/>
          </a:xfrm>
        </p:spPr>
        <p:txBody>
          <a:bodyPr rtlCol="0">
            <a:noAutofit/>
          </a:bodyPr>
          <a:lstStyle>
            <a:lvl1pPr marL="0" indent="0" algn="ctr">
              <a:buNone/>
              <a:defRPr lang="en-US" sz="1200" b="0" i="1" kern="1200" dirty="0" smtClean="0">
                <a:solidFill>
                  <a:schemeClr val="accent4"/>
                </a:solidFill>
                <a:latin typeface="+mn-lt"/>
                <a:ea typeface="+mn-ea"/>
                <a:cs typeface="+mn-cs"/>
              </a:defRPr>
            </a:lvl1pPr>
            <a:lvl2pPr>
              <a:defRPr lang="en-US" sz="1200" b="0" i="1" kern="1200" dirty="0" smtClean="0">
                <a:solidFill>
                  <a:schemeClr val="accent4"/>
                </a:solidFill>
                <a:latin typeface="+mn-lt"/>
                <a:ea typeface="+mn-ea"/>
                <a:cs typeface="+mn-cs"/>
              </a:defRPr>
            </a:lvl2pPr>
            <a:lvl3pPr>
              <a:defRPr lang="en-US" sz="1200" b="0" i="1" kern="1200" dirty="0" smtClean="0">
                <a:solidFill>
                  <a:schemeClr val="accent4"/>
                </a:solidFill>
                <a:latin typeface="+mn-lt"/>
                <a:ea typeface="+mn-ea"/>
                <a:cs typeface="+mn-cs"/>
              </a:defRPr>
            </a:lvl3pPr>
            <a:lvl4pPr>
              <a:defRPr lang="en-US" sz="1200" b="0" i="1" kern="1200" dirty="0" smtClean="0">
                <a:solidFill>
                  <a:schemeClr val="accent4"/>
                </a:solidFill>
                <a:latin typeface="+mn-lt"/>
                <a:ea typeface="+mn-ea"/>
                <a:cs typeface="+mn-cs"/>
              </a:defRPr>
            </a:lvl4pPr>
            <a:lvl5pPr>
              <a:defRPr lang="ru-RU" sz="1200" b="0" i="1" kern="1200" dirty="0">
                <a:solidFill>
                  <a:schemeClr val="accent4"/>
                </a:solidFill>
                <a:latin typeface="+mn-lt"/>
                <a:ea typeface="+mn-ea"/>
                <a:cs typeface="+mn-cs"/>
              </a:defRPr>
            </a:lvl5pPr>
          </a:lstStyle>
          <a:p>
            <a:pPr lvl="0" rtl="0"/>
            <a:r>
              <a:rPr lang="fr-FR" noProof="0" dirty="0"/>
              <a:t>Mois</a:t>
            </a:r>
          </a:p>
        </p:txBody>
      </p:sp>
      <p:cxnSp>
        <p:nvCxnSpPr>
          <p:cNvPr id="135" name="Connecteur droit 134">
            <a:extLst>
              <a:ext uri="{FF2B5EF4-FFF2-40B4-BE49-F238E27FC236}">
                <a16:creationId xmlns:a16="http://schemas.microsoft.com/office/drawing/2014/main" id="{AA3E97EF-FE6B-480C-959B-7280D4585FF1}"/>
              </a:ext>
            </a:extLst>
          </p:cNvPr>
          <p:cNvCxnSpPr/>
          <p:nvPr userDrawn="1"/>
        </p:nvCxnSpPr>
        <p:spPr>
          <a:xfrm>
            <a:off x="995405" y="4723438"/>
            <a:ext cx="1097280" cy="0"/>
          </a:xfrm>
          <a:prstGeom prst="line">
            <a:avLst/>
          </a:prstGeom>
          <a:ln w="18034">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38" name="Connecteur droit 137">
            <a:extLst>
              <a:ext uri="{FF2B5EF4-FFF2-40B4-BE49-F238E27FC236}">
                <a16:creationId xmlns:a16="http://schemas.microsoft.com/office/drawing/2014/main" id="{0F3B62EE-A564-46ED-B447-638921DB62E8}"/>
              </a:ext>
            </a:extLst>
          </p:cNvPr>
          <p:cNvCxnSpPr/>
          <p:nvPr userDrawn="1"/>
        </p:nvCxnSpPr>
        <p:spPr>
          <a:xfrm>
            <a:off x="7041833" y="4720097"/>
            <a:ext cx="1097280" cy="0"/>
          </a:xfrm>
          <a:prstGeom prst="line">
            <a:avLst/>
          </a:prstGeom>
          <a:ln w="18034">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41" name="Connecteur droit 140">
            <a:extLst>
              <a:ext uri="{FF2B5EF4-FFF2-40B4-BE49-F238E27FC236}">
                <a16:creationId xmlns:a16="http://schemas.microsoft.com/office/drawing/2014/main" id="{ED3A1797-7173-43F0-96BB-5B2509B07D40}"/>
              </a:ext>
            </a:extLst>
          </p:cNvPr>
          <p:cNvCxnSpPr/>
          <p:nvPr userDrawn="1"/>
        </p:nvCxnSpPr>
        <p:spPr>
          <a:xfrm>
            <a:off x="2507012" y="4720097"/>
            <a:ext cx="1097280" cy="0"/>
          </a:xfrm>
          <a:prstGeom prst="line">
            <a:avLst/>
          </a:prstGeom>
          <a:ln w="18034">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44" name="Connecteur droit 143">
            <a:extLst>
              <a:ext uri="{FF2B5EF4-FFF2-40B4-BE49-F238E27FC236}">
                <a16:creationId xmlns:a16="http://schemas.microsoft.com/office/drawing/2014/main" id="{8F57D6FD-153E-4271-A26B-6B7B47B56BC4}"/>
              </a:ext>
            </a:extLst>
          </p:cNvPr>
          <p:cNvCxnSpPr/>
          <p:nvPr userDrawn="1"/>
        </p:nvCxnSpPr>
        <p:spPr>
          <a:xfrm>
            <a:off x="4018619" y="4720097"/>
            <a:ext cx="1097280" cy="0"/>
          </a:xfrm>
          <a:prstGeom prst="line">
            <a:avLst/>
          </a:prstGeom>
          <a:ln w="18034">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47" name="Connecteur droit 146">
            <a:extLst>
              <a:ext uri="{FF2B5EF4-FFF2-40B4-BE49-F238E27FC236}">
                <a16:creationId xmlns:a16="http://schemas.microsoft.com/office/drawing/2014/main" id="{2DECBFAE-DE37-481F-AC90-D235D81CA640}"/>
              </a:ext>
            </a:extLst>
          </p:cNvPr>
          <p:cNvCxnSpPr/>
          <p:nvPr userDrawn="1"/>
        </p:nvCxnSpPr>
        <p:spPr>
          <a:xfrm>
            <a:off x="5530226" y="4719186"/>
            <a:ext cx="1097280" cy="0"/>
          </a:xfrm>
          <a:prstGeom prst="line">
            <a:avLst/>
          </a:prstGeom>
          <a:ln w="18034">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sp>
        <p:nvSpPr>
          <p:cNvPr id="149" name="Espace réservé d’image 60">
            <a:extLst>
              <a:ext uri="{FF2B5EF4-FFF2-40B4-BE49-F238E27FC236}">
                <a16:creationId xmlns:a16="http://schemas.microsoft.com/office/drawing/2014/main" id="{AC1E6DBA-4961-406D-AC16-A1FBE347F6BD}"/>
              </a:ext>
            </a:extLst>
          </p:cNvPr>
          <p:cNvSpPr>
            <a:spLocks noGrp="1"/>
          </p:cNvSpPr>
          <p:nvPr>
            <p:ph type="pic" sz="quarter" idx="26"/>
          </p:nvPr>
        </p:nvSpPr>
        <p:spPr>
          <a:xfrm>
            <a:off x="7923488" y="869401"/>
            <a:ext cx="726948" cy="969264"/>
          </a:xfrm>
          <a:prstGeom prst="ellipse">
            <a:avLst/>
          </a:prstGeom>
        </p:spPr>
        <p:txBody>
          <a:bodyPr rtlCol="0" anchor="ctr" anchorCtr="0">
            <a:noAutofit/>
          </a:bodyPr>
          <a:lstStyle>
            <a:lvl1pPr marL="0" indent="0" algn="ctr">
              <a:buNone/>
              <a:defRPr sz="900"/>
            </a:lvl1pPr>
          </a:lstStyle>
          <a:p>
            <a:pPr rtl="0"/>
            <a:r>
              <a:rPr lang="fr-FR" noProof="0"/>
              <a:t>Cliquez sur l'icône pour ajouter une image</a:t>
            </a:r>
            <a:endParaRPr lang="fr-FR" noProof="0" dirty="0"/>
          </a:p>
        </p:txBody>
      </p:sp>
      <p:sp>
        <p:nvSpPr>
          <p:cNvPr id="152" name="Espace réservé du texte 150">
            <a:extLst>
              <a:ext uri="{FF2B5EF4-FFF2-40B4-BE49-F238E27FC236}">
                <a16:creationId xmlns:a16="http://schemas.microsoft.com/office/drawing/2014/main" id="{AF955F46-550D-4FBD-949A-CAB1780A818A}"/>
              </a:ext>
            </a:extLst>
          </p:cNvPr>
          <p:cNvSpPr>
            <a:spLocks noGrp="1"/>
          </p:cNvSpPr>
          <p:nvPr>
            <p:ph type="body" sz="quarter" idx="27"/>
          </p:nvPr>
        </p:nvSpPr>
        <p:spPr>
          <a:xfrm>
            <a:off x="916295" y="4789894"/>
            <a:ext cx="1255500" cy="1151441"/>
          </a:xfrm>
        </p:spPr>
        <p:txBody>
          <a:bodyPr rtlCol="0"/>
          <a:lstStyle>
            <a:lvl1pPr marL="0" indent="0" algn="ctr">
              <a:buNone/>
              <a:defRPr/>
            </a:lvl1pPr>
          </a:lstStyle>
          <a:p>
            <a:pPr lvl="0" rtl="0"/>
            <a:r>
              <a:rPr lang="fr-FR" noProof="0"/>
              <a:t>Cliquez pour modifier les styles du texte du masque</a:t>
            </a:r>
          </a:p>
        </p:txBody>
      </p:sp>
      <p:sp>
        <p:nvSpPr>
          <p:cNvPr id="155" name="Espace réservé du texte 153">
            <a:extLst>
              <a:ext uri="{FF2B5EF4-FFF2-40B4-BE49-F238E27FC236}">
                <a16:creationId xmlns:a16="http://schemas.microsoft.com/office/drawing/2014/main" id="{7EA772E2-9F56-4EFF-9C41-27E673E90510}"/>
              </a:ext>
            </a:extLst>
          </p:cNvPr>
          <p:cNvSpPr>
            <a:spLocks noGrp="1"/>
          </p:cNvSpPr>
          <p:nvPr>
            <p:ph type="body" sz="quarter" idx="28" hasCustomPrompt="1"/>
          </p:nvPr>
        </p:nvSpPr>
        <p:spPr>
          <a:xfrm>
            <a:off x="861746" y="4174900"/>
            <a:ext cx="1350000" cy="581767"/>
          </a:xfrm>
        </p:spPr>
        <p:txBody>
          <a:bodyPr rtlCol="0">
            <a:noAutofit/>
          </a:bodyPr>
          <a:lstStyle>
            <a:lvl1pPr marL="0" indent="0" algn="ctr">
              <a:buNone/>
              <a:defRPr sz="1875" b="1" i="0">
                <a:solidFill>
                  <a:srgbClr val="313650"/>
                </a:solidFill>
                <a:latin typeface="+mj-lt"/>
              </a:defRPr>
            </a:lvl1pPr>
            <a:lvl2pPr marL="342900" indent="0" algn="ctr">
              <a:buNone/>
              <a:defRPr sz="2250">
                <a:latin typeface="+mj-lt"/>
              </a:defRPr>
            </a:lvl2pPr>
            <a:lvl3pPr marL="685800" indent="0" algn="ctr">
              <a:buNone/>
              <a:defRPr sz="2250">
                <a:latin typeface="+mj-lt"/>
              </a:defRPr>
            </a:lvl3pPr>
            <a:lvl4pPr marL="1028700" indent="0" algn="ctr">
              <a:buNone/>
              <a:defRPr sz="2250">
                <a:latin typeface="+mj-lt"/>
              </a:defRPr>
            </a:lvl4pPr>
            <a:lvl5pPr marL="1371600" indent="0" algn="ctr">
              <a:buNone/>
              <a:defRPr sz="2250">
                <a:latin typeface="+mj-lt"/>
              </a:defRPr>
            </a:lvl5pPr>
          </a:lstStyle>
          <a:p>
            <a:pPr lvl="0" rtl="0"/>
            <a:r>
              <a:rPr lang="fr-FR" noProof="0" dirty="0"/>
              <a:t>Étape 1</a:t>
            </a:r>
          </a:p>
        </p:txBody>
      </p:sp>
      <p:sp>
        <p:nvSpPr>
          <p:cNvPr id="156" name="Espace réservé du texte 150">
            <a:extLst>
              <a:ext uri="{FF2B5EF4-FFF2-40B4-BE49-F238E27FC236}">
                <a16:creationId xmlns:a16="http://schemas.microsoft.com/office/drawing/2014/main" id="{9E3D3168-A898-4150-AF7E-862B31691E1B}"/>
              </a:ext>
            </a:extLst>
          </p:cNvPr>
          <p:cNvSpPr>
            <a:spLocks noGrp="1"/>
          </p:cNvSpPr>
          <p:nvPr>
            <p:ph type="body" sz="quarter" idx="29"/>
          </p:nvPr>
        </p:nvSpPr>
        <p:spPr>
          <a:xfrm>
            <a:off x="6963926" y="4789894"/>
            <a:ext cx="1255500" cy="1151441"/>
          </a:xfrm>
        </p:spPr>
        <p:txBody>
          <a:bodyPr rtlCol="0"/>
          <a:lstStyle>
            <a:lvl1pPr marL="0" indent="0" algn="ctr">
              <a:buNone/>
              <a:defRPr/>
            </a:lvl1pPr>
          </a:lstStyle>
          <a:p>
            <a:pPr lvl="0" rtl="0"/>
            <a:r>
              <a:rPr lang="fr-FR" noProof="0"/>
              <a:t>Cliquez pour modifier les styles du texte du masque</a:t>
            </a:r>
          </a:p>
        </p:txBody>
      </p:sp>
      <p:sp>
        <p:nvSpPr>
          <p:cNvPr id="157" name="Espace réservé du texte 153">
            <a:extLst>
              <a:ext uri="{FF2B5EF4-FFF2-40B4-BE49-F238E27FC236}">
                <a16:creationId xmlns:a16="http://schemas.microsoft.com/office/drawing/2014/main" id="{BA9C2567-2AF9-4A73-8B7C-5B63B5C2B633}"/>
              </a:ext>
            </a:extLst>
          </p:cNvPr>
          <p:cNvSpPr>
            <a:spLocks noGrp="1"/>
          </p:cNvSpPr>
          <p:nvPr>
            <p:ph type="body" sz="quarter" idx="30" hasCustomPrompt="1"/>
          </p:nvPr>
        </p:nvSpPr>
        <p:spPr>
          <a:xfrm>
            <a:off x="6913274" y="4174900"/>
            <a:ext cx="1350000" cy="581767"/>
          </a:xfrm>
        </p:spPr>
        <p:txBody>
          <a:bodyPr rtlCol="0">
            <a:noAutofit/>
          </a:bodyPr>
          <a:lstStyle>
            <a:lvl1pPr marL="0" indent="0" algn="ctr">
              <a:buNone/>
              <a:defRPr sz="1875" b="1" i="0">
                <a:solidFill>
                  <a:srgbClr val="313650"/>
                </a:solidFill>
                <a:latin typeface="+mj-lt"/>
              </a:defRPr>
            </a:lvl1pPr>
            <a:lvl2pPr marL="342900" indent="0" algn="ctr">
              <a:buNone/>
              <a:defRPr sz="2250">
                <a:latin typeface="+mj-lt"/>
              </a:defRPr>
            </a:lvl2pPr>
            <a:lvl3pPr marL="685800" indent="0" algn="ctr">
              <a:buNone/>
              <a:defRPr sz="2250">
                <a:latin typeface="+mj-lt"/>
              </a:defRPr>
            </a:lvl3pPr>
            <a:lvl4pPr marL="1028700" indent="0" algn="ctr">
              <a:buNone/>
              <a:defRPr sz="2250">
                <a:latin typeface="+mj-lt"/>
              </a:defRPr>
            </a:lvl4pPr>
            <a:lvl5pPr marL="1371600" indent="0" algn="ctr">
              <a:buNone/>
              <a:defRPr sz="2250">
                <a:latin typeface="+mj-lt"/>
              </a:defRPr>
            </a:lvl5pPr>
          </a:lstStyle>
          <a:p>
            <a:pPr lvl="0" rtl="0"/>
            <a:r>
              <a:rPr lang="fr-FR" noProof="0" dirty="0"/>
              <a:t>Étape 5</a:t>
            </a:r>
          </a:p>
        </p:txBody>
      </p:sp>
      <p:sp>
        <p:nvSpPr>
          <p:cNvPr id="158" name="Espace réservé du texte 150">
            <a:extLst>
              <a:ext uri="{FF2B5EF4-FFF2-40B4-BE49-F238E27FC236}">
                <a16:creationId xmlns:a16="http://schemas.microsoft.com/office/drawing/2014/main" id="{DA2B3D14-3067-45E6-9BBE-133B7365D723}"/>
              </a:ext>
            </a:extLst>
          </p:cNvPr>
          <p:cNvSpPr>
            <a:spLocks noGrp="1"/>
          </p:cNvSpPr>
          <p:nvPr>
            <p:ph type="body" sz="quarter" idx="31"/>
          </p:nvPr>
        </p:nvSpPr>
        <p:spPr>
          <a:xfrm>
            <a:off x="2428202" y="4789894"/>
            <a:ext cx="1255500" cy="1151441"/>
          </a:xfrm>
        </p:spPr>
        <p:txBody>
          <a:bodyPr rtlCol="0"/>
          <a:lstStyle>
            <a:lvl1pPr marL="0" indent="0" algn="ctr">
              <a:buNone/>
              <a:defRPr/>
            </a:lvl1pPr>
          </a:lstStyle>
          <a:p>
            <a:pPr lvl="0" rtl="0"/>
            <a:r>
              <a:rPr lang="fr-FR" noProof="0"/>
              <a:t>Cliquez pour modifier les styles du texte du masque</a:t>
            </a:r>
          </a:p>
        </p:txBody>
      </p:sp>
      <p:sp>
        <p:nvSpPr>
          <p:cNvPr id="159" name="Espace réservé du texte 153">
            <a:extLst>
              <a:ext uri="{FF2B5EF4-FFF2-40B4-BE49-F238E27FC236}">
                <a16:creationId xmlns:a16="http://schemas.microsoft.com/office/drawing/2014/main" id="{AD3DE571-16BA-4C29-B339-2DE7A54C1158}"/>
              </a:ext>
            </a:extLst>
          </p:cNvPr>
          <p:cNvSpPr>
            <a:spLocks noGrp="1"/>
          </p:cNvSpPr>
          <p:nvPr>
            <p:ph type="body" sz="quarter" idx="32" hasCustomPrompt="1"/>
          </p:nvPr>
        </p:nvSpPr>
        <p:spPr>
          <a:xfrm>
            <a:off x="2374628" y="4174900"/>
            <a:ext cx="1350000" cy="581767"/>
          </a:xfrm>
        </p:spPr>
        <p:txBody>
          <a:bodyPr rtlCol="0">
            <a:noAutofit/>
          </a:bodyPr>
          <a:lstStyle>
            <a:lvl1pPr marL="0" indent="0" algn="ctr">
              <a:buNone/>
              <a:defRPr sz="1875" b="1" i="0">
                <a:solidFill>
                  <a:srgbClr val="313650"/>
                </a:solidFill>
                <a:latin typeface="+mj-lt"/>
              </a:defRPr>
            </a:lvl1pPr>
            <a:lvl2pPr marL="342900" indent="0" algn="ctr">
              <a:buNone/>
              <a:defRPr sz="2250">
                <a:latin typeface="+mj-lt"/>
              </a:defRPr>
            </a:lvl2pPr>
            <a:lvl3pPr marL="685800" indent="0" algn="ctr">
              <a:buNone/>
              <a:defRPr sz="2250">
                <a:latin typeface="+mj-lt"/>
              </a:defRPr>
            </a:lvl3pPr>
            <a:lvl4pPr marL="1028700" indent="0" algn="ctr">
              <a:buNone/>
              <a:defRPr sz="2250">
                <a:latin typeface="+mj-lt"/>
              </a:defRPr>
            </a:lvl4pPr>
            <a:lvl5pPr marL="1371600" indent="0" algn="ctr">
              <a:buNone/>
              <a:defRPr sz="2250">
                <a:latin typeface="+mj-lt"/>
              </a:defRPr>
            </a:lvl5pPr>
          </a:lstStyle>
          <a:p>
            <a:pPr lvl="0" rtl="0"/>
            <a:r>
              <a:rPr lang="fr-FR" noProof="0" dirty="0"/>
              <a:t>Étape 2</a:t>
            </a:r>
          </a:p>
        </p:txBody>
      </p:sp>
      <p:sp>
        <p:nvSpPr>
          <p:cNvPr id="160" name="Espace réservé du texte 150">
            <a:extLst>
              <a:ext uri="{FF2B5EF4-FFF2-40B4-BE49-F238E27FC236}">
                <a16:creationId xmlns:a16="http://schemas.microsoft.com/office/drawing/2014/main" id="{D9FE4127-9BA3-4B00-9BBC-67A05E58DA7C}"/>
              </a:ext>
            </a:extLst>
          </p:cNvPr>
          <p:cNvSpPr>
            <a:spLocks noGrp="1"/>
          </p:cNvSpPr>
          <p:nvPr>
            <p:ph type="body" sz="quarter" idx="33"/>
          </p:nvPr>
        </p:nvSpPr>
        <p:spPr>
          <a:xfrm>
            <a:off x="3940110" y="4789894"/>
            <a:ext cx="1255500" cy="1151441"/>
          </a:xfrm>
        </p:spPr>
        <p:txBody>
          <a:bodyPr rtlCol="0"/>
          <a:lstStyle>
            <a:lvl1pPr marL="0" indent="0" algn="ctr">
              <a:buNone/>
              <a:defRPr/>
            </a:lvl1pPr>
          </a:lstStyle>
          <a:p>
            <a:pPr lvl="0" rtl="0"/>
            <a:r>
              <a:rPr lang="fr-FR" noProof="0"/>
              <a:t>Cliquez pour modifier les styles du texte du masque</a:t>
            </a:r>
          </a:p>
        </p:txBody>
      </p:sp>
      <p:sp>
        <p:nvSpPr>
          <p:cNvPr id="161" name="Espace réservé du texte 153">
            <a:extLst>
              <a:ext uri="{FF2B5EF4-FFF2-40B4-BE49-F238E27FC236}">
                <a16:creationId xmlns:a16="http://schemas.microsoft.com/office/drawing/2014/main" id="{88D6F3B6-2D7F-49D3-96A4-AA7B23F2A64A}"/>
              </a:ext>
            </a:extLst>
          </p:cNvPr>
          <p:cNvSpPr>
            <a:spLocks noGrp="1"/>
          </p:cNvSpPr>
          <p:nvPr>
            <p:ph type="body" sz="quarter" idx="34" hasCustomPrompt="1"/>
          </p:nvPr>
        </p:nvSpPr>
        <p:spPr>
          <a:xfrm>
            <a:off x="3887510" y="4174900"/>
            <a:ext cx="1350000" cy="581767"/>
          </a:xfrm>
        </p:spPr>
        <p:txBody>
          <a:bodyPr rtlCol="0">
            <a:noAutofit/>
          </a:bodyPr>
          <a:lstStyle>
            <a:lvl1pPr marL="0" indent="0" algn="ctr">
              <a:buNone/>
              <a:defRPr sz="1875" b="1" i="0">
                <a:solidFill>
                  <a:srgbClr val="313650"/>
                </a:solidFill>
                <a:latin typeface="+mj-lt"/>
              </a:defRPr>
            </a:lvl1pPr>
            <a:lvl2pPr marL="342900" indent="0" algn="ctr">
              <a:buNone/>
              <a:defRPr sz="2250">
                <a:latin typeface="+mj-lt"/>
              </a:defRPr>
            </a:lvl2pPr>
            <a:lvl3pPr marL="685800" indent="0" algn="ctr">
              <a:buNone/>
              <a:defRPr sz="2250">
                <a:latin typeface="+mj-lt"/>
              </a:defRPr>
            </a:lvl3pPr>
            <a:lvl4pPr marL="1028700" indent="0" algn="ctr">
              <a:buNone/>
              <a:defRPr sz="2250">
                <a:latin typeface="+mj-lt"/>
              </a:defRPr>
            </a:lvl4pPr>
            <a:lvl5pPr marL="1371600" indent="0" algn="ctr">
              <a:buNone/>
              <a:defRPr sz="2250">
                <a:latin typeface="+mj-lt"/>
              </a:defRPr>
            </a:lvl5pPr>
          </a:lstStyle>
          <a:p>
            <a:pPr lvl="0" rtl="0"/>
            <a:r>
              <a:rPr lang="fr-FR" noProof="0" dirty="0"/>
              <a:t>Étape 3</a:t>
            </a:r>
          </a:p>
        </p:txBody>
      </p:sp>
      <p:sp>
        <p:nvSpPr>
          <p:cNvPr id="162" name="Espace réservé du texte 150">
            <a:extLst>
              <a:ext uri="{FF2B5EF4-FFF2-40B4-BE49-F238E27FC236}">
                <a16:creationId xmlns:a16="http://schemas.microsoft.com/office/drawing/2014/main" id="{E6DF83B4-F73A-46B0-BC1D-074BF03B3B8D}"/>
              </a:ext>
            </a:extLst>
          </p:cNvPr>
          <p:cNvSpPr>
            <a:spLocks noGrp="1"/>
          </p:cNvSpPr>
          <p:nvPr>
            <p:ph type="body" sz="quarter" idx="35"/>
          </p:nvPr>
        </p:nvSpPr>
        <p:spPr>
          <a:xfrm>
            <a:off x="5452018" y="4789894"/>
            <a:ext cx="1255500" cy="1151441"/>
          </a:xfrm>
        </p:spPr>
        <p:txBody>
          <a:bodyPr rtlCol="0"/>
          <a:lstStyle>
            <a:lvl1pPr marL="0" indent="0" algn="ctr">
              <a:buNone/>
              <a:defRPr/>
            </a:lvl1pPr>
          </a:lstStyle>
          <a:p>
            <a:pPr lvl="0" rtl="0"/>
            <a:r>
              <a:rPr lang="fr-FR" noProof="0"/>
              <a:t>Cliquez pour modifier les styles du texte du masque</a:t>
            </a:r>
          </a:p>
        </p:txBody>
      </p:sp>
      <p:sp>
        <p:nvSpPr>
          <p:cNvPr id="163" name="Espace réservé du texte 153">
            <a:extLst>
              <a:ext uri="{FF2B5EF4-FFF2-40B4-BE49-F238E27FC236}">
                <a16:creationId xmlns:a16="http://schemas.microsoft.com/office/drawing/2014/main" id="{45821A5A-E756-4A87-B0C8-A23317B4EFF3}"/>
              </a:ext>
            </a:extLst>
          </p:cNvPr>
          <p:cNvSpPr>
            <a:spLocks noGrp="1"/>
          </p:cNvSpPr>
          <p:nvPr>
            <p:ph type="body" sz="quarter" idx="36" hasCustomPrompt="1"/>
          </p:nvPr>
        </p:nvSpPr>
        <p:spPr>
          <a:xfrm>
            <a:off x="5400392" y="4174900"/>
            <a:ext cx="1350000" cy="581767"/>
          </a:xfrm>
        </p:spPr>
        <p:txBody>
          <a:bodyPr rtlCol="0">
            <a:noAutofit/>
          </a:bodyPr>
          <a:lstStyle>
            <a:lvl1pPr marL="0" indent="0" algn="ctr">
              <a:buNone/>
              <a:defRPr sz="1875" b="1" i="0">
                <a:solidFill>
                  <a:srgbClr val="313650"/>
                </a:solidFill>
                <a:latin typeface="+mj-lt"/>
              </a:defRPr>
            </a:lvl1pPr>
            <a:lvl2pPr marL="342900" indent="0" algn="ctr">
              <a:buNone/>
              <a:defRPr sz="2250">
                <a:latin typeface="+mj-lt"/>
              </a:defRPr>
            </a:lvl2pPr>
            <a:lvl3pPr marL="685800" indent="0" algn="ctr">
              <a:buNone/>
              <a:defRPr sz="2250">
                <a:latin typeface="+mj-lt"/>
              </a:defRPr>
            </a:lvl3pPr>
            <a:lvl4pPr marL="1028700" indent="0" algn="ctr">
              <a:buNone/>
              <a:defRPr sz="2250">
                <a:latin typeface="+mj-lt"/>
              </a:defRPr>
            </a:lvl4pPr>
            <a:lvl5pPr marL="1371600" indent="0" algn="ctr">
              <a:buNone/>
              <a:defRPr sz="2250">
                <a:latin typeface="+mj-lt"/>
              </a:defRPr>
            </a:lvl5pPr>
          </a:lstStyle>
          <a:p>
            <a:pPr lvl="0" rtl="0"/>
            <a:r>
              <a:rPr lang="fr-FR" noProof="0" dirty="0"/>
              <a:t>Étape 4</a:t>
            </a:r>
          </a:p>
        </p:txBody>
      </p:sp>
    </p:spTree>
    <p:extLst>
      <p:ext uri="{BB962C8B-B14F-4D97-AF65-F5344CB8AC3E}">
        <p14:creationId xmlns:p14="http://schemas.microsoft.com/office/powerpoint/2010/main" val="228112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3676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19981" y="2114044"/>
            <a:ext cx="8273075" cy="1624376"/>
          </a:xfrm>
        </p:spPr>
        <p:txBody>
          <a:bodyPr/>
          <a:lstStyle>
            <a:lvl1pPr>
              <a:defRPr sz="900" cap="none" baseline="0">
                <a:solidFill>
                  <a:schemeClr val="tx1"/>
                </a:solidFill>
              </a:defRPr>
            </a:lvl1pPr>
            <a:lvl2pPr>
              <a:defRPr sz="900">
                <a:solidFill>
                  <a:srgbClr val="8B8B8A"/>
                </a:solidFill>
              </a:defRPr>
            </a:lvl2pPr>
            <a:lvl3pPr>
              <a:defRPr sz="900">
                <a:solidFill>
                  <a:srgbClr val="8B8B8A"/>
                </a:solidFill>
              </a:defRPr>
            </a:lvl3pPr>
            <a:lvl4pPr>
              <a:defRPr sz="900">
                <a:solidFill>
                  <a:srgbClr val="8B8B8A"/>
                </a:solidFill>
              </a:defRPr>
            </a:lvl4pPr>
            <a:lvl5pPr>
              <a:defRPr sz="900">
                <a:solidFill>
                  <a:srgbClr val="8B8B8A"/>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4" name="Espace réservé du texte 9">
            <a:extLst>
              <a:ext uri="{FF2B5EF4-FFF2-40B4-BE49-F238E27FC236}">
                <a16:creationId xmlns:a16="http://schemas.microsoft.com/office/drawing/2014/main" id="{C49081C7-AB43-4AB4-913A-8608A7682766}"/>
              </a:ext>
            </a:extLst>
          </p:cNvPr>
          <p:cNvSpPr>
            <a:spLocks noGrp="1"/>
          </p:cNvSpPr>
          <p:nvPr>
            <p:ph type="body" sz="quarter" idx="17" hasCustomPrompt="1"/>
          </p:nvPr>
        </p:nvSpPr>
        <p:spPr>
          <a:xfrm>
            <a:off x="319981" y="1037834"/>
            <a:ext cx="8273075" cy="369332"/>
          </a:xfrm>
        </p:spPr>
        <p:txBody>
          <a:bodyPr/>
          <a:lstStyle>
            <a:lvl1pPr algn="ctr">
              <a:spcAft>
                <a:spcPts val="600"/>
              </a:spcAft>
              <a:defRPr sz="1350" b="0" cap="none">
                <a:solidFill>
                  <a:schemeClr val="accent2"/>
                </a:solidFill>
              </a:defRPr>
            </a:lvl1pPr>
            <a:lvl2pPr algn="ctr">
              <a:defRPr sz="1800">
                <a:solidFill>
                  <a:srgbClr val="574C52"/>
                </a:solidFill>
              </a:defRPr>
            </a:lvl2pPr>
            <a:lvl3pPr algn="ctr">
              <a:defRPr/>
            </a:lvl3pPr>
            <a:lvl4pPr algn="ctr">
              <a:defRPr/>
            </a:lvl4pPr>
            <a:lvl5pPr algn="ctr">
              <a:defRPr/>
            </a:lvl5pPr>
          </a:lstStyle>
          <a:p>
            <a:pPr lvl="0"/>
            <a:r>
              <a:rPr lang="fr-FR" dirty="0"/>
              <a:t>Sous-titre</a:t>
            </a:r>
          </a:p>
        </p:txBody>
      </p:sp>
      <p:sp>
        <p:nvSpPr>
          <p:cNvPr id="13" name="Titre 12">
            <a:extLst>
              <a:ext uri="{FF2B5EF4-FFF2-40B4-BE49-F238E27FC236}">
                <a16:creationId xmlns:a16="http://schemas.microsoft.com/office/drawing/2014/main" id="{433358DB-A06C-44BC-9DE1-09741D16F354}"/>
              </a:ext>
            </a:extLst>
          </p:cNvPr>
          <p:cNvSpPr>
            <a:spLocks noGrp="1"/>
          </p:cNvSpPr>
          <p:nvPr>
            <p:ph type="title"/>
          </p:nvPr>
        </p:nvSpPr>
        <p:spPr>
          <a:xfrm>
            <a:off x="319979" y="466683"/>
            <a:ext cx="8229600" cy="574516"/>
          </a:xfrm>
        </p:spPr>
        <p:txBody>
          <a:bodyPr/>
          <a:lstStyle>
            <a:lvl1pPr>
              <a:defRPr>
                <a:solidFill>
                  <a:schemeClr val="accent1"/>
                </a:solidFill>
              </a:defRPr>
            </a:lvl1pPr>
          </a:lstStyle>
          <a:p>
            <a:r>
              <a:rPr lang="fr-FR"/>
              <a:t>Modifiez le style du titre</a:t>
            </a:r>
            <a:endParaRPr lang="en-US" dirty="0"/>
          </a:p>
        </p:txBody>
      </p:sp>
    </p:spTree>
    <p:extLst>
      <p:ext uri="{BB962C8B-B14F-4D97-AF65-F5344CB8AC3E}">
        <p14:creationId xmlns:p14="http://schemas.microsoft.com/office/powerpoint/2010/main" val="3883388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79A90E2-A810-1287-D2D9-90801014C4D5}"/>
              </a:ext>
            </a:extLst>
          </p:cNvPr>
          <p:cNvPicPr>
            <a:picLocks noChangeAspect="1"/>
          </p:cNvPicPr>
          <p:nvPr userDrawn="1"/>
        </p:nvPicPr>
        <p:blipFill>
          <a:blip r:embed="rId12">
            <a:extLst>
              <a:ext uri="{BEBA8EAE-BF5A-486C-A8C5-ECC9F3942E4B}">
                <a14:imgProps xmlns:a14="http://schemas.microsoft.com/office/drawing/2010/main">
                  <a14:imgLayer r:embed="rId13">
                    <a14:imgEffect>
                      <a14:backgroundRemoval t="10000" b="90000" l="10000" r="90000">
                        <a14:backgroundMark x1="73902" y1="994" x2="78542" y2="7514"/>
                        <a14:backgroundMark x1="78542" y1="7514" x2="84176" y2="7514"/>
                        <a14:backgroundMark x1="84176" y1="7514" x2="96272" y2="6740"/>
                        <a14:backgroundMark x1="96272" y1="6740" x2="98592" y2="6740"/>
                      </a14:backgroundRemoval>
                    </a14:imgEffect>
                  </a14:imgLayer>
                </a14:imgProps>
              </a:ext>
            </a:extLst>
          </a:blip>
          <a:stretch>
            <a:fillRect/>
          </a:stretch>
        </p:blipFill>
        <p:spPr>
          <a:xfrm>
            <a:off x="0" y="947"/>
            <a:ext cx="9144000" cy="6856106"/>
          </a:xfrm>
          <a:prstGeom prst="rect">
            <a:avLst/>
          </a:prstGeom>
        </p:spPr>
      </p:pic>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pic>
        <p:nvPicPr>
          <p:cNvPr id="2" name="Picture 8">
            <a:extLst>
              <a:ext uri="{FF2B5EF4-FFF2-40B4-BE49-F238E27FC236}">
                <a16:creationId xmlns:a16="http://schemas.microsoft.com/office/drawing/2014/main" id="{85683AED-CF52-E449-8508-FDB770C65B0A}"/>
              </a:ext>
            </a:extLst>
          </p:cNvPr>
          <p:cNvPicPr/>
          <p:nvPr userDrawn="1"/>
        </p:nvPicPr>
        <p:blipFill>
          <a:blip r:embed="rId14" cstate="print">
            <a:extLst>
              <a:ext uri="{28A0092B-C50C-407E-A947-70E740481C1C}">
                <a14:useLocalDpi xmlns:a14="http://schemas.microsoft.com/office/drawing/2010/main" val="0"/>
              </a:ext>
            </a:extLst>
          </a:blip>
          <a:stretch>
            <a:fillRect/>
          </a:stretch>
        </p:blipFill>
        <p:spPr>
          <a:xfrm>
            <a:off x="729451" y="236219"/>
            <a:ext cx="888365" cy="889635"/>
          </a:xfrm>
          <a:prstGeom prst="rect">
            <a:avLst/>
          </a:prstGeom>
        </p:spPr>
      </p:pic>
    </p:spTree>
    <p:extLst>
      <p:ext uri="{BB962C8B-B14F-4D97-AF65-F5344CB8AC3E}">
        <p14:creationId xmlns:p14="http://schemas.microsoft.com/office/powerpoint/2010/main" val="2561230202"/>
      </p:ext>
    </p:extLst>
  </p:cSld>
  <p:clrMap bg1="lt1" tx1="dk1" bg2="lt2" tx2="dk2" accent1="accent1" accent2="accent2" accent3="accent3" accent4="accent4" accent5="accent5" accent6="accent6" hlink="hlink" folHlink="folHlink"/>
  <p:sldLayoutIdLst>
    <p:sldLayoutId id="2147483701" r:id="rId1"/>
    <p:sldLayoutId id="2147483703" r:id="rId2"/>
    <p:sldLayoutId id="2147483723" r:id="rId3"/>
    <p:sldLayoutId id="2147483708" r:id="rId4"/>
    <p:sldLayoutId id="2147483721" r:id="rId5"/>
    <p:sldLayoutId id="2147483706" r:id="rId6"/>
    <p:sldLayoutId id="2147483726" r:id="rId7"/>
    <p:sldLayoutId id="2147483727" r:id="rId8"/>
    <p:sldLayoutId id="2147483728" r:id="rId9"/>
    <p:sldLayoutId id="2147483729" r:id="rId10"/>
  </p:sldLayoutIdLst>
  <p:txStyles>
    <p:titleStyle>
      <a:lvl1pPr algn="l" defTabSz="914400" rtl="0" eaLnBrk="1" latinLnBrk="0" hangingPunct="1">
        <a:lnSpc>
          <a:spcPct val="90000"/>
        </a:lnSpc>
        <a:spcBef>
          <a:spcPct val="0"/>
        </a:spcBef>
        <a:buNone/>
        <a:defRPr sz="2800" kern="1200">
          <a:solidFill>
            <a:schemeClr val="tx1"/>
          </a:solidFill>
          <a:latin typeface="Source Sans Pro" panose="020B0503030403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hyperlink" Target="mailto:andiaye@erera.arrec.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755576" y="1124744"/>
            <a:ext cx="7056783" cy="5616624"/>
          </a:xfrm>
          <a:prstGeom prst="rect">
            <a:avLst/>
          </a:prstGeom>
          <a:solidFill>
            <a:schemeClr val="accent2">
              <a:lumMod val="75000"/>
            </a:schemeClr>
          </a:solidFill>
          <a:effectLst>
            <a:glow>
              <a:schemeClr val="bg1"/>
            </a:glow>
            <a:softEdge rad="50800"/>
          </a:effectLst>
        </p:spPr>
      </p:pic>
      <p:sp>
        <p:nvSpPr>
          <p:cNvPr id="2" name="Titel 10">
            <a:extLst>
              <a:ext uri="{FF2B5EF4-FFF2-40B4-BE49-F238E27FC236}">
                <a16:creationId xmlns:a16="http://schemas.microsoft.com/office/drawing/2014/main" id="{CD2B0467-1F2B-D625-5EBA-97504DAD42A8}"/>
              </a:ext>
            </a:extLst>
          </p:cNvPr>
          <p:cNvSpPr>
            <a:spLocks noGrp="1"/>
          </p:cNvSpPr>
          <p:nvPr>
            <p:ph type="subTitle" idx="1"/>
          </p:nvPr>
        </p:nvSpPr>
        <p:spPr>
          <a:xfrm>
            <a:off x="1331641" y="1891145"/>
            <a:ext cx="6400800" cy="1752600"/>
          </a:xfrm>
        </p:spPr>
        <p:txBody>
          <a:bodyPr/>
          <a:lstStyle/>
          <a:p>
            <a:endParaRPr lang="de-DE" dirty="0"/>
          </a:p>
        </p:txBody>
      </p:sp>
      <p:sp>
        <p:nvSpPr>
          <p:cNvPr id="5" name="Textplatzhalter 12">
            <a:extLst>
              <a:ext uri="{FF2B5EF4-FFF2-40B4-BE49-F238E27FC236}">
                <a16:creationId xmlns:a16="http://schemas.microsoft.com/office/drawing/2014/main" id="{505BB2DB-5013-C2C6-BB4E-BBB010D655D0}"/>
              </a:ext>
            </a:extLst>
          </p:cNvPr>
          <p:cNvSpPr txBox="1">
            <a:spLocks/>
          </p:cNvSpPr>
          <p:nvPr/>
        </p:nvSpPr>
        <p:spPr>
          <a:xfrm>
            <a:off x="346157" y="4863167"/>
            <a:ext cx="7683212" cy="896656"/>
          </a:xfrm>
        </p:spPr>
        <p:txBody>
          <a:bodyPr/>
          <a:lstStyle>
            <a:defPPr>
              <a:defRPr lang="en-US"/>
            </a:defPPr>
            <a:lvl1pPr marL="0" algn="l" defTabSz="457200" rtl="0" eaLnBrk="1" latinLnBrk="0" hangingPunct="1">
              <a:defRPr sz="2000" b="1" kern="1200">
                <a:solidFill>
                  <a:srgbClr val="336600"/>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de-DE" sz="2400" dirty="0">
                <a:solidFill>
                  <a:schemeClr val="accent5">
                    <a:lumMod val="50000"/>
                  </a:schemeClr>
                </a:solidFill>
              </a:rPr>
              <a:t>Aly Mar NDIAYE</a:t>
            </a:r>
          </a:p>
          <a:p>
            <a:pPr algn="ctr"/>
            <a:r>
              <a:rPr lang="de-DE" sz="2400" dirty="0" err="1">
                <a:solidFill>
                  <a:schemeClr val="accent5">
                    <a:lumMod val="50000"/>
                  </a:schemeClr>
                </a:solidFill>
              </a:rPr>
              <a:t>Membre</a:t>
            </a:r>
            <a:r>
              <a:rPr lang="de-DE" sz="2400" dirty="0">
                <a:solidFill>
                  <a:schemeClr val="accent5">
                    <a:lumMod val="50000"/>
                  </a:schemeClr>
                </a:solidFill>
              </a:rPr>
              <a:t> du Conseil de </a:t>
            </a:r>
            <a:r>
              <a:rPr lang="de-DE" sz="2400" dirty="0" err="1">
                <a:solidFill>
                  <a:schemeClr val="accent5">
                    <a:lumMod val="50000"/>
                  </a:schemeClr>
                </a:solidFill>
              </a:rPr>
              <a:t>Régulation</a:t>
            </a:r>
            <a:r>
              <a:rPr lang="de-DE" sz="2400" dirty="0">
                <a:solidFill>
                  <a:schemeClr val="accent5">
                    <a:lumMod val="50000"/>
                  </a:schemeClr>
                </a:solidFill>
              </a:rPr>
              <a:t> de </a:t>
            </a:r>
            <a:r>
              <a:rPr lang="de-DE" sz="2400" dirty="0" err="1">
                <a:solidFill>
                  <a:schemeClr val="accent5">
                    <a:lumMod val="50000"/>
                  </a:schemeClr>
                </a:solidFill>
              </a:rPr>
              <a:t>l‘ARREC</a:t>
            </a:r>
            <a:endParaRPr lang="de-DE" sz="2400" dirty="0">
              <a:solidFill>
                <a:schemeClr val="accent5">
                  <a:lumMod val="50000"/>
                </a:schemeClr>
              </a:solidFill>
            </a:endParaRPr>
          </a:p>
        </p:txBody>
      </p:sp>
      <p:sp>
        <p:nvSpPr>
          <p:cNvPr id="6" name="Titel 10">
            <a:extLst>
              <a:ext uri="{FF2B5EF4-FFF2-40B4-BE49-F238E27FC236}">
                <a16:creationId xmlns:a16="http://schemas.microsoft.com/office/drawing/2014/main" id="{757E792E-BD83-147E-847C-7B9126545CCE}"/>
              </a:ext>
            </a:extLst>
          </p:cNvPr>
          <p:cNvSpPr>
            <a:spLocks noGrp="1"/>
          </p:cNvSpPr>
          <p:nvPr>
            <p:ph type="title"/>
          </p:nvPr>
        </p:nvSpPr>
        <p:spPr>
          <a:xfrm>
            <a:off x="560775" y="2280225"/>
            <a:ext cx="7683212" cy="1089529"/>
          </a:xfrm>
        </p:spPr>
        <p:txBody>
          <a:bodyPr/>
          <a:lstStyle/>
          <a:p>
            <a:pPr algn="ctr"/>
            <a:r>
              <a:rPr lang="de-DE" sz="3200" b="1" dirty="0"/>
              <a:t>LES CONTRATS BILATERAUX MIS EN PLACE PAR L‘ARREC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Espace réservé du contenu 4">
            <a:extLst>
              <a:ext uri="{FF2B5EF4-FFF2-40B4-BE49-F238E27FC236}">
                <a16:creationId xmlns:a16="http://schemas.microsoft.com/office/drawing/2014/main" id="{5BDA5795-437C-4C57-9562-60AA8AEF127C}"/>
              </a:ext>
            </a:extLst>
          </p:cNvPr>
          <p:cNvGraphicFramePr>
            <a:graphicFrameLocks noGrp="1"/>
          </p:cNvGraphicFramePr>
          <p:nvPr>
            <p:ph idx="1"/>
            <p:extLst>
              <p:ext uri="{D42A27DB-BD31-4B8C-83A1-F6EECF244321}">
                <p14:modId xmlns:p14="http://schemas.microsoft.com/office/powerpoint/2010/main" val="2172168627"/>
              </p:ext>
            </p:extLst>
          </p:nvPr>
        </p:nvGraphicFramePr>
        <p:xfrm>
          <a:off x="531813" y="1886990"/>
          <a:ext cx="7886700" cy="3741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el 2">
            <a:extLst>
              <a:ext uri="{FF2B5EF4-FFF2-40B4-BE49-F238E27FC236}">
                <a16:creationId xmlns:a16="http://schemas.microsoft.com/office/drawing/2014/main" id="{7149A704-57FC-4CE1-92BF-6770EDB0A950}"/>
              </a:ext>
            </a:extLst>
          </p:cNvPr>
          <p:cNvSpPr>
            <a:spLocks noGrp="1"/>
          </p:cNvSpPr>
          <p:nvPr>
            <p:ph type="title"/>
          </p:nvPr>
        </p:nvSpPr>
        <p:spPr>
          <a:xfrm>
            <a:off x="628650" y="1229460"/>
            <a:ext cx="7886700" cy="657530"/>
          </a:xfrm>
        </p:spPr>
        <p:txBody>
          <a:bodyPr>
            <a:normAutofit/>
          </a:bodyPr>
          <a:lstStyle/>
          <a:p>
            <a:pPr algn="ctr"/>
            <a:r>
              <a:rPr lang="de-DE" sz="3200" dirty="0">
                <a:latin typeface="Arial" panose="020B0604020202020204" pitchFamily="34" charset="0"/>
                <a:cs typeface="Arial" panose="020B0604020202020204" pitchFamily="34" charset="0"/>
              </a:rPr>
              <a:t>ACTEURS CLEFS</a:t>
            </a:r>
          </a:p>
        </p:txBody>
      </p:sp>
      <p:sp>
        <p:nvSpPr>
          <p:cNvPr id="4" name="Inhaltsplatzhalter 3">
            <a:extLst>
              <a:ext uri="{FF2B5EF4-FFF2-40B4-BE49-F238E27FC236}">
                <a16:creationId xmlns:a16="http://schemas.microsoft.com/office/drawing/2014/main" id="{65EA1771-8DA1-4B90-97FF-3801D557B15B}"/>
              </a:ext>
            </a:extLst>
          </p:cNvPr>
          <p:cNvSpPr>
            <a:spLocks noGrp="1"/>
          </p:cNvSpPr>
          <p:nvPr>
            <p:ph idx="4294967295"/>
          </p:nvPr>
        </p:nvSpPr>
        <p:spPr>
          <a:xfrm>
            <a:off x="5766260" y="144648"/>
            <a:ext cx="3067050" cy="164376"/>
          </a:xfrm>
        </p:spPr>
        <p:txBody>
          <a:bodyPr>
            <a:normAutofit fontScale="32500" lnSpcReduction="20000"/>
          </a:bodyPr>
          <a:lstStyle/>
          <a:p>
            <a:endParaRPr lang="de-DE"/>
          </a:p>
        </p:txBody>
      </p:sp>
    </p:spTree>
    <p:extLst>
      <p:ext uri="{BB962C8B-B14F-4D97-AF65-F5344CB8AC3E}">
        <p14:creationId xmlns:p14="http://schemas.microsoft.com/office/powerpoint/2010/main" val="939525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FB12B708-94F8-474F-AFAE-0324510BDBDA}"/>
              </a:ext>
            </a:extLst>
          </p:cNvPr>
          <p:cNvSpPr>
            <a:spLocks noGrp="1"/>
          </p:cNvSpPr>
          <p:nvPr>
            <p:ph idx="1"/>
          </p:nvPr>
        </p:nvSpPr>
        <p:spPr/>
        <p:txBody>
          <a:bodyPr>
            <a:normAutofit/>
          </a:bodyPr>
          <a:lstStyle/>
          <a:p>
            <a:pPr marL="228600">
              <a:lnSpc>
                <a:spcPct val="107000"/>
              </a:lnSpc>
              <a:spcAft>
                <a:spcPts val="800"/>
              </a:spcAft>
            </a:pPr>
            <a:endParaRPr lang="fr-FR" sz="1800" b="1" i="1" dirty="0">
              <a:solidFill>
                <a:srgbClr val="FF0000"/>
              </a:solidFill>
              <a:effectLst/>
              <a:latin typeface="Source Sans Pro" panose="020B0503030403020204" pitchFamily="34" charset="0"/>
              <a:ea typeface="Calibri" panose="020F0502020204030204" pitchFamily="34" charset="0"/>
              <a:cs typeface="Times New Roman" panose="02020603050405020304" pitchFamily="18" charset="0"/>
            </a:endParaRPr>
          </a:p>
          <a:p>
            <a:pPr marL="228600">
              <a:lnSpc>
                <a:spcPct val="107000"/>
              </a:lnSpc>
              <a:spcAft>
                <a:spcPts val="800"/>
              </a:spcAft>
            </a:pPr>
            <a:r>
              <a:rPr lang="fr-FR" sz="2400" b="1" i="1" dirty="0">
                <a:solidFill>
                  <a:srgbClr val="FF0000"/>
                </a:solidFill>
                <a:effectLst/>
                <a:latin typeface="Arial" panose="020B0604020202020204" pitchFamily="34" charset="0"/>
                <a:ea typeface="Calibri" panose="020F0502020204030204" pitchFamily="34" charset="0"/>
                <a:cs typeface="Arial" panose="020B0604020202020204" pitchFamily="34" charset="0"/>
              </a:rPr>
              <a:t>LES ETATS MEMBRES</a:t>
            </a:r>
            <a:endParaRPr lang="fr-FR" sz="24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0" indent="0">
              <a:lnSpc>
                <a:spcPct val="107000"/>
              </a:lnSpc>
              <a:spcAft>
                <a:spcPts val="800"/>
              </a:spcAft>
              <a:buNone/>
            </a:pPr>
            <a:r>
              <a:rPr lang="fr-FR" sz="2400" dirty="0">
                <a:effectLst/>
                <a:latin typeface="Arial" panose="020B0604020202020204" pitchFamily="34" charset="0"/>
                <a:ea typeface="Calibri" panose="020F0502020204030204" pitchFamily="34" charset="0"/>
                <a:cs typeface="Arial" panose="020B0604020202020204" pitchFamily="34" charset="0"/>
              </a:rPr>
              <a:t>L’ensemble des Etats qui ont ratifié le traité révisé de la CEDEAO. Ils sont au nombre de 15. Mais dans le contexte du marché régional de l’électricité seuls les 14 Etats membres continentaux sont considérés.</a:t>
            </a:r>
          </a:p>
          <a:p>
            <a:pPr marL="0" indent="0">
              <a:lnSpc>
                <a:spcPct val="107000"/>
              </a:lnSpc>
              <a:spcAft>
                <a:spcPts val="800"/>
              </a:spcAft>
              <a:buNone/>
            </a:pPr>
            <a:endParaRPr lang="fr-FR" sz="1800" dirty="0">
              <a:effectLst/>
              <a:latin typeface="Source Sans Pro" panose="020B0503030403020204" pitchFamily="34" charset="0"/>
              <a:ea typeface="Calibri" panose="020F0502020204030204" pitchFamily="34" charset="0"/>
              <a:cs typeface="Times New Roman" panose="02020603050405020304" pitchFamily="18" charset="0"/>
            </a:endParaRPr>
          </a:p>
          <a:p>
            <a:pPr marL="0" indent="0" algn="just">
              <a:buNone/>
            </a:pPr>
            <a:endParaRPr lang="de-DE" dirty="0"/>
          </a:p>
        </p:txBody>
      </p:sp>
      <p:sp>
        <p:nvSpPr>
          <p:cNvPr id="5" name="Inhaltsplatzhalter 4">
            <a:extLst>
              <a:ext uri="{FF2B5EF4-FFF2-40B4-BE49-F238E27FC236}">
                <a16:creationId xmlns:a16="http://schemas.microsoft.com/office/drawing/2014/main" id="{AD3F190C-0B58-45D3-A1AC-20D3CDFFA1B8}"/>
              </a:ext>
            </a:extLst>
          </p:cNvPr>
          <p:cNvSpPr>
            <a:spLocks noGrp="1"/>
          </p:cNvSpPr>
          <p:nvPr>
            <p:ph idx="4294967295"/>
          </p:nvPr>
        </p:nvSpPr>
        <p:spPr>
          <a:xfrm>
            <a:off x="5600409" y="667030"/>
            <a:ext cx="3067050" cy="154616"/>
          </a:xfrm>
        </p:spPr>
        <p:txBody>
          <a:bodyPr>
            <a:normAutofit fontScale="25000" lnSpcReduction="20000"/>
          </a:bodyPr>
          <a:lstStyle/>
          <a:p>
            <a:endParaRPr lang="de-DE"/>
          </a:p>
        </p:txBody>
      </p:sp>
      <p:sp>
        <p:nvSpPr>
          <p:cNvPr id="3" name="ZoneTexte 2">
            <a:extLst>
              <a:ext uri="{FF2B5EF4-FFF2-40B4-BE49-F238E27FC236}">
                <a16:creationId xmlns:a16="http://schemas.microsoft.com/office/drawing/2014/main" id="{20FF0626-68C4-C778-AEBC-71E94060BB8D}"/>
              </a:ext>
            </a:extLst>
          </p:cNvPr>
          <p:cNvSpPr txBox="1"/>
          <p:nvPr/>
        </p:nvSpPr>
        <p:spPr>
          <a:xfrm>
            <a:off x="1880886" y="1256381"/>
            <a:ext cx="4572000" cy="584775"/>
          </a:xfrm>
          <a:prstGeom prst="rect">
            <a:avLst/>
          </a:prstGeom>
          <a:noFill/>
        </p:spPr>
        <p:txBody>
          <a:bodyPr wrap="square">
            <a:spAutoFit/>
          </a:bodyPr>
          <a:lstStyle/>
          <a:p>
            <a:r>
              <a:rPr lang="de-DE" sz="3200" b="1" dirty="0">
                <a:latin typeface="Arial" panose="020B0604020202020204" pitchFamily="34" charset="0"/>
                <a:cs typeface="Arial" panose="020B0604020202020204" pitchFamily="34" charset="0"/>
              </a:rPr>
              <a:t>ACTEURS CLEFS</a:t>
            </a:r>
            <a:endParaRPr lang="fr-FR" sz="3200" b="1" dirty="0"/>
          </a:p>
        </p:txBody>
      </p:sp>
    </p:spTree>
    <p:extLst>
      <p:ext uri="{BB962C8B-B14F-4D97-AF65-F5344CB8AC3E}">
        <p14:creationId xmlns:p14="http://schemas.microsoft.com/office/powerpoint/2010/main" val="1740159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FB12B708-94F8-474F-AFAE-0324510BDBDA}"/>
              </a:ext>
            </a:extLst>
          </p:cNvPr>
          <p:cNvSpPr>
            <a:spLocks noGrp="1"/>
          </p:cNvSpPr>
          <p:nvPr>
            <p:ph idx="1"/>
          </p:nvPr>
        </p:nvSpPr>
        <p:spPr/>
        <p:txBody>
          <a:bodyPr>
            <a:normAutofit/>
          </a:bodyPr>
          <a:lstStyle/>
          <a:p>
            <a:pPr marL="228600">
              <a:lnSpc>
                <a:spcPct val="107000"/>
              </a:lnSpc>
              <a:spcAft>
                <a:spcPts val="800"/>
              </a:spcAft>
            </a:pPr>
            <a:endParaRPr lang="fr-FR" sz="1800" b="1" i="1" dirty="0">
              <a:solidFill>
                <a:srgbClr val="FF0000"/>
              </a:solidFill>
              <a:effectLst/>
              <a:latin typeface="Source Sans Pro" panose="020B0503030403020204" pitchFamily="34" charset="0"/>
              <a:ea typeface="Calibri" panose="020F0502020204030204" pitchFamily="34" charset="0"/>
              <a:cs typeface="Times New Roman" panose="02020603050405020304" pitchFamily="18" charset="0"/>
            </a:endParaRPr>
          </a:p>
          <a:p>
            <a:pPr marL="228600">
              <a:lnSpc>
                <a:spcPct val="107000"/>
              </a:lnSpc>
              <a:spcAft>
                <a:spcPts val="800"/>
              </a:spcAft>
            </a:pPr>
            <a:r>
              <a:rPr lang="fr-FR" sz="2400" b="1" i="1" dirty="0">
                <a:solidFill>
                  <a:srgbClr val="FF0000"/>
                </a:solidFill>
                <a:effectLst/>
                <a:latin typeface="Arial" panose="020B0604020202020204" pitchFamily="34" charset="0"/>
                <a:ea typeface="Calibri" panose="020F0502020204030204" pitchFamily="34" charset="0"/>
                <a:cs typeface="Arial" panose="020B0604020202020204" pitchFamily="34" charset="0"/>
              </a:rPr>
              <a:t>LE SYTEME D’ECHANGE D’ENERGIE ELECTRIQUE OUEST- AFRICAIN</a:t>
            </a:r>
            <a:endParaRPr lang="fr-FR" sz="24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0" indent="0" algn="just">
              <a:lnSpc>
                <a:spcPct val="107000"/>
              </a:lnSpc>
              <a:spcAft>
                <a:spcPts val="800"/>
              </a:spcAft>
              <a:buNone/>
            </a:pPr>
            <a:r>
              <a:rPr lang="fr-FR" sz="2400" dirty="0">
                <a:effectLst/>
                <a:latin typeface="Arial" panose="020B0604020202020204" pitchFamily="34" charset="0"/>
                <a:ea typeface="Calibri" panose="020F0502020204030204" pitchFamily="34" charset="0"/>
                <a:cs typeface="Arial" panose="020B0604020202020204" pitchFamily="34" charset="0"/>
              </a:rPr>
              <a:t>Les principales missions de l’EEEOA sont de faciliter la mise en place d’un cadre institutionnel et réglementaire propice aux investissements, le développement des infrastructures de production et de transport et la création d’un marché régional de l’énergie électrique.</a:t>
            </a:r>
          </a:p>
          <a:p>
            <a:pPr marL="0" indent="0" algn="just">
              <a:buNone/>
            </a:pPr>
            <a:endParaRPr lang="de-DE" dirty="0"/>
          </a:p>
        </p:txBody>
      </p:sp>
      <p:sp>
        <p:nvSpPr>
          <p:cNvPr id="5" name="Inhaltsplatzhalter 4">
            <a:extLst>
              <a:ext uri="{FF2B5EF4-FFF2-40B4-BE49-F238E27FC236}">
                <a16:creationId xmlns:a16="http://schemas.microsoft.com/office/drawing/2014/main" id="{AD3F190C-0B58-45D3-A1AC-20D3CDFFA1B8}"/>
              </a:ext>
            </a:extLst>
          </p:cNvPr>
          <p:cNvSpPr>
            <a:spLocks noGrp="1"/>
          </p:cNvSpPr>
          <p:nvPr>
            <p:ph idx="4294967295"/>
          </p:nvPr>
        </p:nvSpPr>
        <p:spPr>
          <a:xfrm>
            <a:off x="5600409" y="667030"/>
            <a:ext cx="3067050" cy="154616"/>
          </a:xfrm>
        </p:spPr>
        <p:txBody>
          <a:bodyPr>
            <a:normAutofit fontScale="25000" lnSpcReduction="20000"/>
          </a:bodyPr>
          <a:lstStyle/>
          <a:p>
            <a:endParaRPr lang="de-DE"/>
          </a:p>
        </p:txBody>
      </p:sp>
      <p:sp>
        <p:nvSpPr>
          <p:cNvPr id="3" name="ZoneTexte 2">
            <a:extLst>
              <a:ext uri="{FF2B5EF4-FFF2-40B4-BE49-F238E27FC236}">
                <a16:creationId xmlns:a16="http://schemas.microsoft.com/office/drawing/2014/main" id="{A1183BA6-4D41-5165-4C37-DB6396ED416F}"/>
              </a:ext>
            </a:extLst>
          </p:cNvPr>
          <p:cNvSpPr txBox="1"/>
          <p:nvPr/>
        </p:nvSpPr>
        <p:spPr>
          <a:xfrm>
            <a:off x="2100805" y="1221657"/>
            <a:ext cx="4572000" cy="584775"/>
          </a:xfrm>
          <a:prstGeom prst="rect">
            <a:avLst/>
          </a:prstGeom>
          <a:noFill/>
        </p:spPr>
        <p:txBody>
          <a:bodyPr wrap="square">
            <a:spAutoFit/>
          </a:bodyPr>
          <a:lstStyle/>
          <a:p>
            <a:r>
              <a:rPr lang="de-DE" sz="3200" b="1" dirty="0">
                <a:latin typeface="Arial" panose="020B0604020202020204" pitchFamily="34" charset="0"/>
                <a:cs typeface="Arial" panose="020B0604020202020204" pitchFamily="34" charset="0"/>
              </a:rPr>
              <a:t>ACTEURS CLEFS</a:t>
            </a:r>
            <a:endParaRPr lang="fr-FR" sz="3200" b="1" dirty="0"/>
          </a:p>
        </p:txBody>
      </p:sp>
    </p:spTree>
    <p:extLst>
      <p:ext uri="{BB962C8B-B14F-4D97-AF65-F5344CB8AC3E}">
        <p14:creationId xmlns:p14="http://schemas.microsoft.com/office/powerpoint/2010/main" val="3314739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FB12B708-94F8-474F-AFAE-0324510BDBDA}"/>
              </a:ext>
            </a:extLst>
          </p:cNvPr>
          <p:cNvSpPr>
            <a:spLocks noGrp="1"/>
          </p:cNvSpPr>
          <p:nvPr>
            <p:ph idx="1"/>
          </p:nvPr>
        </p:nvSpPr>
        <p:spPr/>
        <p:txBody>
          <a:bodyPr>
            <a:normAutofit fontScale="85000" lnSpcReduction="10000"/>
          </a:bodyPr>
          <a:lstStyle/>
          <a:p>
            <a:pPr marL="228600">
              <a:lnSpc>
                <a:spcPct val="107000"/>
              </a:lnSpc>
              <a:spcAft>
                <a:spcPts val="800"/>
              </a:spcAft>
            </a:pPr>
            <a:endParaRPr lang="fr-FR" sz="1800" b="1" i="1" dirty="0">
              <a:solidFill>
                <a:srgbClr val="FF0000"/>
              </a:solidFill>
              <a:effectLst/>
              <a:latin typeface="Source Sans Pro" panose="020B0503030403020204" pitchFamily="34" charset="0"/>
              <a:ea typeface="Calibri" panose="020F0502020204030204" pitchFamily="34" charset="0"/>
              <a:cs typeface="Times New Roman" panose="02020603050405020304" pitchFamily="18" charset="0"/>
            </a:endParaRPr>
          </a:p>
          <a:p>
            <a:pPr marL="228600">
              <a:lnSpc>
                <a:spcPct val="107000"/>
              </a:lnSpc>
              <a:spcAft>
                <a:spcPts val="800"/>
              </a:spcAft>
            </a:pPr>
            <a:r>
              <a:rPr lang="fr-FR" sz="2600" b="1" i="1" dirty="0">
                <a:solidFill>
                  <a:srgbClr val="FF0000"/>
                </a:solidFill>
                <a:effectLst/>
                <a:latin typeface="Arial" panose="020B0604020202020204" pitchFamily="34" charset="0"/>
                <a:ea typeface="Calibri" panose="020F0502020204030204" pitchFamily="34" charset="0"/>
                <a:cs typeface="Arial" panose="020B0604020202020204" pitchFamily="34" charset="0"/>
              </a:rPr>
              <a:t>L’AUTORITE DE REGULATION REGIONALE DU SECTEUR DE L’ELECTRICITE DE LA CEDEAO (1/2)</a:t>
            </a:r>
            <a:endParaRPr lang="fr-FR" sz="26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0" indent="0" algn="just">
              <a:lnSpc>
                <a:spcPct val="107000"/>
              </a:lnSpc>
              <a:spcAft>
                <a:spcPts val="800"/>
              </a:spcAft>
              <a:buNone/>
            </a:pPr>
            <a:r>
              <a:rPr lang="fr-FR" sz="2600" dirty="0">
                <a:effectLst/>
                <a:latin typeface="Arial" panose="020B0604020202020204" pitchFamily="34" charset="0"/>
                <a:ea typeface="Calibri" panose="020F0502020204030204" pitchFamily="34" charset="0"/>
                <a:cs typeface="Arial" panose="020B0604020202020204" pitchFamily="34" charset="0"/>
              </a:rPr>
              <a:t>L'ARREC a pour mission d’assurer la régulation des échanges transfrontaliers d’électricité entre les États membres de la CEDEAO.  </a:t>
            </a:r>
          </a:p>
          <a:p>
            <a:pPr marL="0" indent="0" algn="just">
              <a:lnSpc>
                <a:spcPct val="107000"/>
              </a:lnSpc>
              <a:spcAft>
                <a:spcPts val="800"/>
              </a:spcAft>
              <a:buNone/>
            </a:pPr>
            <a:r>
              <a:rPr lang="fr-FR" sz="2600" dirty="0">
                <a:latin typeface="Arial" panose="020B0604020202020204" pitchFamily="34" charset="0"/>
                <a:ea typeface="Calibri" panose="020F0502020204030204" pitchFamily="34" charset="0"/>
                <a:cs typeface="Arial" panose="020B0604020202020204" pitchFamily="34" charset="0"/>
              </a:rPr>
              <a:t>Elle</a:t>
            </a:r>
            <a:r>
              <a:rPr lang="fr-FR" sz="2600" dirty="0">
                <a:effectLst/>
                <a:latin typeface="Arial" panose="020B0604020202020204" pitchFamily="34" charset="0"/>
                <a:ea typeface="Calibri" panose="020F0502020204030204" pitchFamily="34" charset="0"/>
                <a:cs typeface="Arial" panose="020B0604020202020204" pitchFamily="34" charset="0"/>
              </a:rPr>
              <a:t> a également pour mission de veiller à la mise en œuvre des conditions permettant d’assurer la rationalisation et la fiabilité des échanges transfrontaliers et de contribuer à la mise en place d’un environnement réglementaire et économique favorable à la mise en place du marché régional. </a:t>
            </a:r>
            <a:endParaRPr lang="de-DE" sz="2600" dirty="0">
              <a:latin typeface="Arial" panose="020B0604020202020204" pitchFamily="34" charset="0"/>
              <a:cs typeface="Arial" panose="020B0604020202020204" pitchFamily="34" charset="0"/>
            </a:endParaRPr>
          </a:p>
        </p:txBody>
      </p:sp>
      <p:sp>
        <p:nvSpPr>
          <p:cNvPr id="5" name="Inhaltsplatzhalter 4">
            <a:extLst>
              <a:ext uri="{FF2B5EF4-FFF2-40B4-BE49-F238E27FC236}">
                <a16:creationId xmlns:a16="http://schemas.microsoft.com/office/drawing/2014/main" id="{AD3F190C-0B58-45D3-A1AC-20D3CDFFA1B8}"/>
              </a:ext>
            </a:extLst>
          </p:cNvPr>
          <p:cNvSpPr>
            <a:spLocks noGrp="1"/>
          </p:cNvSpPr>
          <p:nvPr>
            <p:ph idx="4294967295"/>
          </p:nvPr>
        </p:nvSpPr>
        <p:spPr>
          <a:xfrm>
            <a:off x="5600409" y="667030"/>
            <a:ext cx="3067050" cy="154616"/>
          </a:xfrm>
        </p:spPr>
        <p:txBody>
          <a:bodyPr>
            <a:normAutofit fontScale="25000" lnSpcReduction="20000"/>
          </a:bodyPr>
          <a:lstStyle/>
          <a:p>
            <a:endParaRPr lang="de-DE"/>
          </a:p>
        </p:txBody>
      </p:sp>
      <p:sp>
        <p:nvSpPr>
          <p:cNvPr id="3" name="ZoneTexte 2">
            <a:extLst>
              <a:ext uri="{FF2B5EF4-FFF2-40B4-BE49-F238E27FC236}">
                <a16:creationId xmlns:a16="http://schemas.microsoft.com/office/drawing/2014/main" id="{76CF01EC-51D1-EC90-0572-9D03EA6FAF29}"/>
              </a:ext>
            </a:extLst>
          </p:cNvPr>
          <p:cNvSpPr txBox="1"/>
          <p:nvPr/>
        </p:nvSpPr>
        <p:spPr>
          <a:xfrm>
            <a:off x="1857737" y="1256381"/>
            <a:ext cx="4572000" cy="584775"/>
          </a:xfrm>
          <a:prstGeom prst="rect">
            <a:avLst/>
          </a:prstGeom>
          <a:noFill/>
        </p:spPr>
        <p:txBody>
          <a:bodyPr wrap="square">
            <a:spAutoFit/>
          </a:bodyPr>
          <a:lstStyle/>
          <a:p>
            <a:pPr algn="ctr"/>
            <a:r>
              <a:rPr lang="de-DE" sz="3200" b="1" dirty="0">
                <a:latin typeface="Arial" panose="020B0604020202020204" pitchFamily="34" charset="0"/>
                <a:cs typeface="Arial" panose="020B0604020202020204" pitchFamily="34" charset="0"/>
              </a:rPr>
              <a:t>ACTEURS CLEFS</a:t>
            </a:r>
            <a:endParaRPr lang="fr-FR" sz="3200" b="1" dirty="0"/>
          </a:p>
        </p:txBody>
      </p:sp>
    </p:spTree>
    <p:extLst>
      <p:ext uri="{BB962C8B-B14F-4D97-AF65-F5344CB8AC3E}">
        <p14:creationId xmlns:p14="http://schemas.microsoft.com/office/powerpoint/2010/main" val="1785305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FB12B708-94F8-474F-AFAE-0324510BDBDA}"/>
              </a:ext>
            </a:extLst>
          </p:cNvPr>
          <p:cNvSpPr>
            <a:spLocks noGrp="1"/>
          </p:cNvSpPr>
          <p:nvPr>
            <p:ph idx="1"/>
          </p:nvPr>
        </p:nvSpPr>
        <p:spPr/>
        <p:txBody>
          <a:bodyPr>
            <a:normAutofit fontScale="62500" lnSpcReduction="20000"/>
          </a:bodyPr>
          <a:lstStyle/>
          <a:p>
            <a:pPr marL="228600">
              <a:lnSpc>
                <a:spcPct val="107000"/>
              </a:lnSpc>
              <a:spcAft>
                <a:spcPts val="800"/>
              </a:spcAft>
            </a:pPr>
            <a:r>
              <a:rPr lang="fr-FR" sz="2600" b="1" i="1" dirty="0">
                <a:solidFill>
                  <a:srgbClr val="FF0000"/>
                </a:solidFill>
                <a:effectLst/>
                <a:latin typeface="Arial" panose="020B0604020202020204" pitchFamily="34" charset="0"/>
                <a:ea typeface="Calibri" panose="020F0502020204030204" pitchFamily="34" charset="0"/>
                <a:cs typeface="Arial" panose="020B0604020202020204" pitchFamily="34" charset="0"/>
              </a:rPr>
              <a:t>L’AUTORITE DE REGULATION REGIONALE DU SECTEUR DE L’ELECTRICITE DE LA CEDEAO (2/2)</a:t>
            </a:r>
            <a:endParaRPr lang="fr-FR" sz="26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0" indent="0" algn="just">
              <a:lnSpc>
                <a:spcPct val="107000"/>
              </a:lnSpc>
              <a:spcAft>
                <a:spcPts val="800"/>
              </a:spcAft>
              <a:buNone/>
            </a:pPr>
            <a:r>
              <a:rPr lang="fr-FR" sz="2600" dirty="0">
                <a:effectLst/>
                <a:latin typeface="Arial" panose="020B0604020202020204" pitchFamily="34" charset="0"/>
                <a:ea typeface="Calibri" panose="020F0502020204030204" pitchFamily="34" charset="0"/>
                <a:cs typeface="Arial" panose="020B0604020202020204" pitchFamily="34" charset="0"/>
              </a:rPr>
              <a:t>Le </a:t>
            </a:r>
            <a:r>
              <a:rPr lang="fr-FR" sz="2600" dirty="0">
                <a:latin typeface="Arial" panose="020B0604020202020204" pitchFamily="34" charset="0"/>
                <a:ea typeface="Calibri" panose="020F0502020204030204" pitchFamily="34" charset="0"/>
                <a:cs typeface="Arial" panose="020B0604020202020204" pitchFamily="34" charset="0"/>
              </a:rPr>
              <a:t>Conseil de Régulation de </a:t>
            </a:r>
            <a:r>
              <a:rPr lang="fr-FR" sz="2600" dirty="0">
                <a:effectLst/>
                <a:latin typeface="Arial" panose="020B0604020202020204" pitchFamily="34" charset="0"/>
                <a:ea typeface="Calibri" panose="020F0502020204030204" pitchFamily="34" charset="0"/>
                <a:cs typeface="Arial" panose="020B0604020202020204" pitchFamily="34" charset="0"/>
              </a:rPr>
              <a:t>L'ARREC, dans son règlement intérieur, adopté par décision N° 001/ERERA/11 du 4 février 2011  a établi des Comités Consultatifs  qu’il consulte régulièrement comme parties prenantes du marché régional.</a:t>
            </a:r>
          </a:p>
          <a:p>
            <a:pPr algn="just">
              <a:lnSpc>
                <a:spcPct val="107000"/>
              </a:lnSpc>
              <a:spcAft>
                <a:spcPts val="800"/>
              </a:spcAft>
              <a:buFont typeface="Wingdings" panose="05000000000000000000" pitchFamily="2" charset="2"/>
              <a:buChar char="v"/>
            </a:pPr>
            <a:r>
              <a:rPr lang="fr-FR" sz="2600" dirty="0">
                <a:latin typeface="Arial" panose="020B0604020202020204" pitchFamily="34" charset="0"/>
                <a:cs typeface="Arial" panose="020B0604020202020204" pitchFamily="34" charset="0"/>
              </a:rPr>
              <a:t>Un Comité Consultatif des régulateurs composé des représentants des autorités de régulation nationales et des Ministères chargés de l’énergie</a:t>
            </a:r>
          </a:p>
          <a:p>
            <a:pPr algn="just">
              <a:lnSpc>
                <a:spcPct val="107000"/>
              </a:lnSpc>
              <a:spcAft>
                <a:spcPts val="800"/>
              </a:spcAft>
              <a:buFont typeface="Wingdings" panose="05000000000000000000" pitchFamily="2" charset="2"/>
              <a:buChar char="v"/>
            </a:pPr>
            <a:r>
              <a:rPr lang="fr-FR" sz="2600" dirty="0">
                <a:latin typeface="Arial" panose="020B0604020202020204" pitchFamily="34" charset="0"/>
                <a:cs typeface="Arial" panose="020B0604020202020204" pitchFamily="34" charset="0"/>
              </a:rPr>
              <a:t>Un Comité Consultatif des opérateurs composés des représentants des opérateurs</a:t>
            </a:r>
          </a:p>
          <a:p>
            <a:pPr algn="just">
              <a:lnSpc>
                <a:spcPct val="107000"/>
              </a:lnSpc>
              <a:spcAft>
                <a:spcPts val="800"/>
              </a:spcAft>
              <a:buFont typeface="Wingdings" panose="05000000000000000000" pitchFamily="2" charset="2"/>
              <a:buChar char="v"/>
            </a:pPr>
            <a:r>
              <a:rPr lang="fr-FR" sz="2600" dirty="0">
                <a:latin typeface="Arial" panose="020B0604020202020204" pitchFamily="34" charset="0"/>
                <a:cs typeface="Arial" panose="020B0604020202020204" pitchFamily="34" charset="0"/>
              </a:rPr>
              <a:t>Un Comité Consultatif composé des représentants des consommateurs de l’électricité de la CEDEAO.</a:t>
            </a:r>
          </a:p>
          <a:p>
            <a:pPr marL="0" indent="0" algn="just">
              <a:lnSpc>
                <a:spcPct val="107000"/>
              </a:lnSpc>
              <a:spcAft>
                <a:spcPts val="800"/>
              </a:spcAft>
              <a:buNone/>
            </a:pPr>
            <a:r>
              <a:rPr lang="fr-FR" sz="2600" dirty="0">
                <a:latin typeface="Arial" panose="020B0604020202020204" pitchFamily="34" charset="0"/>
                <a:cs typeface="Arial" panose="020B0604020202020204" pitchFamily="34" charset="0"/>
              </a:rPr>
              <a:t>Seuls les deux premiers Comités sont opérationnels</a:t>
            </a:r>
          </a:p>
          <a:p>
            <a:pPr marL="0" indent="0" algn="just">
              <a:lnSpc>
                <a:spcPct val="107000"/>
              </a:lnSpc>
              <a:spcAft>
                <a:spcPts val="800"/>
              </a:spcAft>
              <a:buNone/>
            </a:pPr>
            <a:endParaRPr lang="de-DE" dirty="0"/>
          </a:p>
        </p:txBody>
      </p:sp>
      <p:sp>
        <p:nvSpPr>
          <p:cNvPr id="5" name="Inhaltsplatzhalter 4">
            <a:extLst>
              <a:ext uri="{FF2B5EF4-FFF2-40B4-BE49-F238E27FC236}">
                <a16:creationId xmlns:a16="http://schemas.microsoft.com/office/drawing/2014/main" id="{AD3F190C-0B58-45D3-A1AC-20D3CDFFA1B8}"/>
              </a:ext>
            </a:extLst>
          </p:cNvPr>
          <p:cNvSpPr>
            <a:spLocks noGrp="1"/>
          </p:cNvSpPr>
          <p:nvPr>
            <p:ph idx="4294967295"/>
          </p:nvPr>
        </p:nvSpPr>
        <p:spPr>
          <a:xfrm>
            <a:off x="5600409" y="667030"/>
            <a:ext cx="3067050" cy="154616"/>
          </a:xfrm>
        </p:spPr>
        <p:txBody>
          <a:bodyPr>
            <a:normAutofit fontScale="25000" lnSpcReduction="20000"/>
          </a:bodyPr>
          <a:lstStyle/>
          <a:p>
            <a:endParaRPr lang="de-DE"/>
          </a:p>
        </p:txBody>
      </p:sp>
      <p:sp>
        <p:nvSpPr>
          <p:cNvPr id="3" name="ZoneTexte 2">
            <a:extLst>
              <a:ext uri="{FF2B5EF4-FFF2-40B4-BE49-F238E27FC236}">
                <a16:creationId xmlns:a16="http://schemas.microsoft.com/office/drawing/2014/main" id="{64F44813-7B5B-A621-153D-F932A9B9BE8E}"/>
              </a:ext>
            </a:extLst>
          </p:cNvPr>
          <p:cNvSpPr txBox="1"/>
          <p:nvPr/>
        </p:nvSpPr>
        <p:spPr>
          <a:xfrm>
            <a:off x="1776714" y="1221657"/>
            <a:ext cx="4572000" cy="584775"/>
          </a:xfrm>
          <a:prstGeom prst="rect">
            <a:avLst/>
          </a:prstGeom>
          <a:noFill/>
        </p:spPr>
        <p:txBody>
          <a:bodyPr wrap="square">
            <a:spAutoFit/>
          </a:bodyPr>
          <a:lstStyle/>
          <a:p>
            <a:pPr algn="ctr"/>
            <a:r>
              <a:rPr lang="de-DE" sz="3200" b="1" dirty="0">
                <a:latin typeface="Arial" panose="020B0604020202020204" pitchFamily="34" charset="0"/>
                <a:cs typeface="Arial" panose="020B0604020202020204" pitchFamily="34" charset="0"/>
              </a:rPr>
              <a:t>ACTEURS CLEFS</a:t>
            </a:r>
            <a:endParaRPr lang="fr-FR" sz="3200" b="1" dirty="0"/>
          </a:p>
        </p:txBody>
      </p:sp>
    </p:spTree>
    <p:extLst>
      <p:ext uri="{BB962C8B-B14F-4D97-AF65-F5344CB8AC3E}">
        <p14:creationId xmlns:p14="http://schemas.microsoft.com/office/powerpoint/2010/main" val="3030770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ce réservé du contenu 1">
            <a:extLst>
              <a:ext uri="{FF2B5EF4-FFF2-40B4-BE49-F238E27FC236}">
                <a16:creationId xmlns:a16="http://schemas.microsoft.com/office/drawing/2014/main" id="{BC6445F2-CF1B-B9BA-5307-DAC6DD15752E}"/>
              </a:ext>
            </a:extLst>
          </p:cNvPr>
          <p:cNvGraphicFramePr>
            <a:graphicFrameLocks noGrp="1"/>
          </p:cNvGraphicFramePr>
          <p:nvPr>
            <p:ph idx="1"/>
            <p:extLst>
              <p:ext uri="{D42A27DB-BD31-4B8C-83A1-F6EECF244321}">
                <p14:modId xmlns:p14="http://schemas.microsoft.com/office/powerpoint/2010/main" val="920894385"/>
              </p:ext>
            </p:extLst>
          </p:nvPr>
        </p:nvGraphicFramePr>
        <p:xfrm>
          <a:off x="457672" y="2172440"/>
          <a:ext cx="7886700" cy="3217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re 2">
            <a:extLst>
              <a:ext uri="{FF2B5EF4-FFF2-40B4-BE49-F238E27FC236}">
                <a16:creationId xmlns:a16="http://schemas.microsoft.com/office/drawing/2014/main" id="{CC7A867A-3AAF-18DE-DB1B-9B5DFA5E46FD}"/>
              </a:ext>
            </a:extLst>
          </p:cNvPr>
          <p:cNvSpPr>
            <a:spLocks noGrp="1"/>
          </p:cNvSpPr>
          <p:nvPr>
            <p:ph type="title"/>
          </p:nvPr>
        </p:nvSpPr>
        <p:spPr>
          <a:xfrm>
            <a:off x="457672" y="1266267"/>
            <a:ext cx="7886700" cy="654898"/>
          </a:xfrm>
        </p:spPr>
        <p:txBody>
          <a:bodyPr>
            <a:noAutofit/>
          </a:bodyPr>
          <a:lstStyle/>
          <a:p>
            <a:pPr algn="ctr"/>
            <a:r>
              <a:rPr lang="fr-FR" sz="3200" dirty="0">
                <a:latin typeface="Arial" panose="020B0604020202020204" pitchFamily="34" charset="0"/>
                <a:cs typeface="Arial" panose="020B0604020202020204" pitchFamily="34" charset="0"/>
              </a:rPr>
              <a:t>PROCESSUS DE MISE EN PLACE DES CONTRATS</a:t>
            </a:r>
          </a:p>
        </p:txBody>
      </p:sp>
      <p:sp>
        <p:nvSpPr>
          <p:cNvPr id="4" name="Espace réservé du contenu 3">
            <a:extLst>
              <a:ext uri="{FF2B5EF4-FFF2-40B4-BE49-F238E27FC236}">
                <a16:creationId xmlns:a16="http://schemas.microsoft.com/office/drawing/2014/main" id="{3BBA6B27-AA5B-8603-8DC0-54FA6053E42B}"/>
              </a:ext>
            </a:extLst>
          </p:cNvPr>
          <p:cNvSpPr>
            <a:spLocks noGrp="1"/>
          </p:cNvSpPr>
          <p:nvPr>
            <p:ph idx="10"/>
          </p:nvPr>
        </p:nvSpPr>
        <p:spPr/>
        <p:txBody>
          <a:bodyPr/>
          <a:lstStyle/>
          <a:p>
            <a:endParaRPr lang="fr-FR"/>
          </a:p>
        </p:txBody>
      </p:sp>
    </p:spTree>
    <p:extLst>
      <p:ext uri="{BB962C8B-B14F-4D97-AF65-F5344CB8AC3E}">
        <p14:creationId xmlns:p14="http://schemas.microsoft.com/office/powerpoint/2010/main" val="8342691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D0AE49AB-892C-8B34-E73C-1004097750AA}"/>
              </a:ext>
            </a:extLst>
          </p:cNvPr>
          <p:cNvPicPr>
            <a:picLocks noGrp="1" noChangeAspect="1"/>
          </p:cNvPicPr>
          <p:nvPr>
            <p:ph idx="1"/>
          </p:nvPr>
        </p:nvPicPr>
        <p:blipFill>
          <a:blip r:embed="rId2"/>
          <a:stretch>
            <a:fillRect/>
          </a:stretch>
        </p:blipFill>
        <p:spPr>
          <a:xfrm>
            <a:off x="994860" y="1824079"/>
            <a:ext cx="3835758" cy="4507346"/>
          </a:xfrm>
        </p:spPr>
      </p:pic>
      <p:sp>
        <p:nvSpPr>
          <p:cNvPr id="2" name="Titre 1">
            <a:extLst>
              <a:ext uri="{FF2B5EF4-FFF2-40B4-BE49-F238E27FC236}">
                <a16:creationId xmlns:a16="http://schemas.microsoft.com/office/drawing/2014/main" id="{4EAC15E3-06D5-5652-D69E-9399827FCCA7}"/>
              </a:ext>
            </a:extLst>
          </p:cNvPr>
          <p:cNvSpPr>
            <a:spLocks noGrp="1"/>
          </p:cNvSpPr>
          <p:nvPr>
            <p:ph type="title"/>
          </p:nvPr>
        </p:nvSpPr>
        <p:spPr>
          <a:xfrm>
            <a:off x="628650" y="1182255"/>
            <a:ext cx="7886700" cy="471054"/>
          </a:xfrm>
        </p:spPr>
        <p:txBody>
          <a:bodyPr>
            <a:normAutofit/>
          </a:bodyPr>
          <a:lstStyle/>
          <a:p>
            <a:pPr algn="ctr"/>
            <a:r>
              <a:rPr lang="fr-FR" sz="2400" dirty="0"/>
              <a:t>LES MODELES DE CONTRATS</a:t>
            </a:r>
          </a:p>
        </p:txBody>
      </p:sp>
      <p:sp>
        <p:nvSpPr>
          <p:cNvPr id="4" name="Espace réservé du contenu 3">
            <a:extLst>
              <a:ext uri="{FF2B5EF4-FFF2-40B4-BE49-F238E27FC236}">
                <a16:creationId xmlns:a16="http://schemas.microsoft.com/office/drawing/2014/main" id="{0409F3D2-EE01-E690-A7F1-1FA34F5635C7}"/>
              </a:ext>
            </a:extLst>
          </p:cNvPr>
          <p:cNvSpPr>
            <a:spLocks noGrp="1"/>
          </p:cNvSpPr>
          <p:nvPr>
            <p:ph idx="10"/>
          </p:nvPr>
        </p:nvSpPr>
        <p:spPr/>
        <p:txBody>
          <a:bodyPr/>
          <a:lstStyle/>
          <a:p>
            <a:endParaRPr lang="fr-FR"/>
          </a:p>
        </p:txBody>
      </p:sp>
      <p:pic>
        <p:nvPicPr>
          <p:cNvPr id="7" name="Image 6">
            <a:extLst>
              <a:ext uri="{FF2B5EF4-FFF2-40B4-BE49-F238E27FC236}">
                <a16:creationId xmlns:a16="http://schemas.microsoft.com/office/drawing/2014/main" id="{1B82B05E-7002-D2E7-3102-09DAC391DAC5}"/>
              </a:ext>
            </a:extLst>
          </p:cNvPr>
          <p:cNvPicPr>
            <a:picLocks noChangeAspect="1"/>
          </p:cNvPicPr>
          <p:nvPr/>
        </p:nvPicPr>
        <p:blipFill>
          <a:blip r:embed="rId3"/>
          <a:stretch>
            <a:fillRect/>
          </a:stretch>
        </p:blipFill>
        <p:spPr>
          <a:xfrm>
            <a:off x="4969164" y="1920406"/>
            <a:ext cx="3687018" cy="4411019"/>
          </a:xfrm>
          <a:prstGeom prst="rect">
            <a:avLst/>
          </a:prstGeom>
        </p:spPr>
      </p:pic>
    </p:spTree>
    <p:extLst>
      <p:ext uri="{BB962C8B-B14F-4D97-AF65-F5344CB8AC3E}">
        <p14:creationId xmlns:p14="http://schemas.microsoft.com/office/powerpoint/2010/main" val="2993486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contenu 12">
            <a:extLst>
              <a:ext uri="{FF2B5EF4-FFF2-40B4-BE49-F238E27FC236}">
                <a16:creationId xmlns:a16="http://schemas.microsoft.com/office/drawing/2014/main" id="{A17024DA-302F-40F3-3933-6513588B7A65}"/>
              </a:ext>
            </a:extLst>
          </p:cNvPr>
          <p:cNvSpPr>
            <a:spLocks noGrp="1"/>
          </p:cNvSpPr>
          <p:nvPr>
            <p:ph idx="10"/>
          </p:nvPr>
        </p:nvSpPr>
        <p:spPr/>
        <p:txBody>
          <a:bodyPr/>
          <a:lstStyle/>
          <a:p>
            <a:endParaRPr lang="fr-FR"/>
          </a:p>
        </p:txBody>
      </p:sp>
      <p:sp>
        <p:nvSpPr>
          <p:cNvPr id="2" name="Titre 1">
            <a:extLst>
              <a:ext uri="{FF2B5EF4-FFF2-40B4-BE49-F238E27FC236}">
                <a16:creationId xmlns:a16="http://schemas.microsoft.com/office/drawing/2014/main" id="{F5202E26-334D-D447-453B-323C514A12AE}"/>
              </a:ext>
            </a:extLst>
          </p:cNvPr>
          <p:cNvSpPr>
            <a:spLocks noGrp="1"/>
          </p:cNvSpPr>
          <p:nvPr>
            <p:ph type="title" idx="4294967295"/>
          </p:nvPr>
        </p:nvSpPr>
        <p:spPr>
          <a:xfrm>
            <a:off x="1257300" y="1130300"/>
            <a:ext cx="7886700" cy="288925"/>
          </a:xfrm>
          <a:prstGeom prst="rect">
            <a:avLst/>
          </a:prstGeom>
        </p:spPr>
        <p:txBody>
          <a:bodyPr>
            <a:noAutofit/>
          </a:bodyPr>
          <a:lstStyle/>
          <a:p>
            <a:pPr algn="ctr"/>
            <a:r>
              <a:rPr lang="fr-FR" sz="2400" dirty="0">
                <a:solidFill>
                  <a:srgbClr val="FF0000"/>
                </a:solidFill>
                <a:latin typeface="Arial" panose="020B0604020202020204" pitchFamily="34" charset="0"/>
                <a:cs typeface="Arial" panose="020B0604020202020204" pitchFamily="34" charset="0"/>
              </a:rPr>
              <a:t>Sommaire modèle contrat CT&amp;MT</a:t>
            </a:r>
          </a:p>
        </p:txBody>
      </p:sp>
      <p:pic>
        <p:nvPicPr>
          <p:cNvPr id="14" name="Espace réservé du contenu 13">
            <a:extLst>
              <a:ext uri="{FF2B5EF4-FFF2-40B4-BE49-F238E27FC236}">
                <a16:creationId xmlns:a16="http://schemas.microsoft.com/office/drawing/2014/main" id="{700E9BC4-5E35-AB29-A90C-72DA295EF2F7}"/>
              </a:ext>
            </a:extLst>
          </p:cNvPr>
          <p:cNvPicPr>
            <a:picLocks noGrp="1" noChangeAspect="1"/>
          </p:cNvPicPr>
          <p:nvPr>
            <p:ph idx="1"/>
          </p:nvPr>
        </p:nvPicPr>
        <p:blipFill>
          <a:blip r:embed="rId2"/>
          <a:stretch>
            <a:fillRect/>
          </a:stretch>
        </p:blipFill>
        <p:spPr>
          <a:xfrm>
            <a:off x="531813" y="1724628"/>
            <a:ext cx="8033453" cy="4606797"/>
          </a:xfrm>
          <a:prstGeom prst="rect">
            <a:avLst/>
          </a:prstGeom>
        </p:spPr>
      </p:pic>
    </p:spTree>
    <p:extLst>
      <p:ext uri="{BB962C8B-B14F-4D97-AF65-F5344CB8AC3E}">
        <p14:creationId xmlns:p14="http://schemas.microsoft.com/office/powerpoint/2010/main" val="39111310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a:extLst>
              <a:ext uri="{FF2B5EF4-FFF2-40B4-BE49-F238E27FC236}">
                <a16:creationId xmlns:a16="http://schemas.microsoft.com/office/drawing/2014/main" id="{AF64089D-7457-8275-7D5B-C6A97001BD99}"/>
              </a:ext>
            </a:extLst>
          </p:cNvPr>
          <p:cNvPicPr>
            <a:picLocks noGrp="1" noChangeAspect="1"/>
          </p:cNvPicPr>
          <p:nvPr>
            <p:ph idx="1"/>
          </p:nvPr>
        </p:nvPicPr>
        <p:blipFill>
          <a:blip r:embed="rId2"/>
          <a:stretch>
            <a:fillRect/>
          </a:stretch>
        </p:blipFill>
        <p:spPr>
          <a:xfrm>
            <a:off x="520238" y="1365813"/>
            <a:ext cx="7886700" cy="4653022"/>
          </a:xfrm>
          <a:prstGeom prst="rect">
            <a:avLst/>
          </a:prstGeom>
        </p:spPr>
      </p:pic>
      <p:sp>
        <p:nvSpPr>
          <p:cNvPr id="5" name="Espace réservé du contenu 4">
            <a:extLst>
              <a:ext uri="{FF2B5EF4-FFF2-40B4-BE49-F238E27FC236}">
                <a16:creationId xmlns:a16="http://schemas.microsoft.com/office/drawing/2014/main" id="{E355EE9E-38B1-49D1-ADBD-9C8FB8F21F3F}"/>
              </a:ext>
            </a:extLst>
          </p:cNvPr>
          <p:cNvSpPr>
            <a:spLocks noGrp="1"/>
          </p:cNvSpPr>
          <p:nvPr>
            <p:ph idx="10"/>
          </p:nvPr>
        </p:nvSpPr>
        <p:spPr/>
        <p:txBody>
          <a:bodyPr/>
          <a:lstStyle/>
          <a:p>
            <a:endParaRPr lang="fr-FR"/>
          </a:p>
        </p:txBody>
      </p:sp>
    </p:spTree>
    <p:extLst>
      <p:ext uri="{BB962C8B-B14F-4D97-AF65-F5344CB8AC3E}">
        <p14:creationId xmlns:p14="http://schemas.microsoft.com/office/powerpoint/2010/main" val="23990151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3F1B0D47-9215-BA02-FF71-99097D19DC83}"/>
              </a:ext>
            </a:extLst>
          </p:cNvPr>
          <p:cNvPicPr>
            <a:picLocks noGrp="1" noChangeAspect="1"/>
          </p:cNvPicPr>
          <p:nvPr>
            <p:ph idx="1"/>
          </p:nvPr>
        </p:nvPicPr>
        <p:blipFill>
          <a:blip r:embed="rId2"/>
          <a:stretch>
            <a:fillRect/>
          </a:stretch>
        </p:blipFill>
        <p:spPr>
          <a:xfrm>
            <a:off x="531813" y="1365813"/>
            <a:ext cx="8160774" cy="4375230"/>
          </a:xfrm>
          <a:prstGeom prst="rect">
            <a:avLst/>
          </a:prstGeom>
        </p:spPr>
      </p:pic>
      <p:sp>
        <p:nvSpPr>
          <p:cNvPr id="6" name="Espace réservé du contenu 5">
            <a:extLst>
              <a:ext uri="{FF2B5EF4-FFF2-40B4-BE49-F238E27FC236}">
                <a16:creationId xmlns:a16="http://schemas.microsoft.com/office/drawing/2014/main" id="{9BE344B1-8CFE-3F8C-2097-B1028E51112C}"/>
              </a:ext>
            </a:extLst>
          </p:cNvPr>
          <p:cNvSpPr>
            <a:spLocks noGrp="1"/>
          </p:cNvSpPr>
          <p:nvPr>
            <p:ph idx="10"/>
          </p:nvPr>
        </p:nvSpPr>
        <p:spPr/>
        <p:txBody>
          <a:bodyPr/>
          <a:lstStyle/>
          <a:p>
            <a:endParaRPr lang="fr-FR"/>
          </a:p>
        </p:txBody>
      </p:sp>
    </p:spTree>
    <p:extLst>
      <p:ext uri="{BB962C8B-B14F-4D97-AF65-F5344CB8AC3E}">
        <p14:creationId xmlns:p14="http://schemas.microsoft.com/office/powerpoint/2010/main" val="2694960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ce réservé du contenu 1">
            <a:extLst>
              <a:ext uri="{FF2B5EF4-FFF2-40B4-BE49-F238E27FC236}">
                <a16:creationId xmlns:a16="http://schemas.microsoft.com/office/drawing/2014/main" id="{C1633E3D-BE19-CCA6-52E0-E97F34C53CAA}"/>
              </a:ext>
            </a:extLst>
          </p:cNvPr>
          <p:cNvGraphicFramePr>
            <a:graphicFrameLocks noGrp="1"/>
          </p:cNvGraphicFramePr>
          <p:nvPr>
            <p:ph idx="1"/>
            <p:extLst>
              <p:ext uri="{D42A27DB-BD31-4B8C-83A1-F6EECF244321}">
                <p14:modId xmlns:p14="http://schemas.microsoft.com/office/powerpoint/2010/main" val="854991160"/>
              </p:ext>
            </p:extLst>
          </p:nvPr>
        </p:nvGraphicFramePr>
        <p:xfrm>
          <a:off x="628650" y="2561330"/>
          <a:ext cx="7886700" cy="3217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983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4E02FB71-F20F-BB9E-FC88-68FBB47AE0EB}"/>
              </a:ext>
            </a:extLst>
          </p:cNvPr>
          <p:cNvSpPr>
            <a:spLocks noGrp="1"/>
          </p:cNvSpPr>
          <p:nvPr>
            <p:ph idx="10"/>
          </p:nvPr>
        </p:nvSpPr>
        <p:spPr/>
        <p:txBody>
          <a:bodyPr/>
          <a:lstStyle/>
          <a:p>
            <a:endParaRPr lang="fr-FR"/>
          </a:p>
        </p:txBody>
      </p:sp>
      <p:pic>
        <p:nvPicPr>
          <p:cNvPr id="8" name="Espace réservé du contenu 7">
            <a:extLst>
              <a:ext uri="{FF2B5EF4-FFF2-40B4-BE49-F238E27FC236}">
                <a16:creationId xmlns:a16="http://schemas.microsoft.com/office/drawing/2014/main" id="{22004840-8361-93CF-CC15-499228245BA1}"/>
              </a:ext>
            </a:extLst>
          </p:cNvPr>
          <p:cNvPicPr>
            <a:picLocks noGrp="1" noChangeAspect="1"/>
          </p:cNvPicPr>
          <p:nvPr>
            <p:ph idx="1"/>
          </p:nvPr>
        </p:nvPicPr>
        <p:blipFill>
          <a:blip r:embed="rId2"/>
          <a:stretch>
            <a:fillRect/>
          </a:stretch>
        </p:blipFill>
        <p:spPr>
          <a:xfrm>
            <a:off x="591508" y="1449388"/>
            <a:ext cx="7465683" cy="4349528"/>
          </a:xfrm>
          <a:prstGeom prst="rect">
            <a:avLst/>
          </a:prstGeom>
        </p:spPr>
      </p:pic>
    </p:spTree>
    <p:extLst>
      <p:ext uri="{BB962C8B-B14F-4D97-AF65-F5344CB8AC3E}">
        <p14:creationId xmlns:p14="http://schemas.microsoft.com/office/powerpoint/2010/main" val="3784488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5277A2D-08E1-0565-9422-C55034788C64}"/>
              </a:ext>
            </a:extLst>
          </p:cNvPr>
          <p:cNvSpPr>
            <a:spLocks noGrp="1"/>
          </p:cNvSpPr>
          <p:nvPr>
            <p:ph idx="1"/>
          </p:nvPr>
        </p:nvSpPr>
        <p:spPr>
          <a:xfrm>
            <a:off x="448436" y="1986655"/>
            <a:ext cx="7886700" cy="3217998"/>
          </a:xfrm>
        </p:spPr>
        <p:txBody>
          <a:bodyPr>
            <a:normAutofit/>
          </a:bodyPr>
          <a:lstStyle/>
          <a:p>
            <a:pPr marL="0" indent="0">
              <a:buNone/>
            </a:pPr>
            <a:r>
              <a:rPr lang="fr-FR" sz="2400" dirty="0">
                <a:latin typeface="Arial" panose="020B0604020202020204" pitchFamily="34" charset="0"/>
                <a:cs typeface="Arial" panose="020B0604020202020204" pitchFamily="34" charset="0"/>
              </a:rPr>
              <a:t>Ce modèle de contrat a les mêmes 28 articles et les mêmes annexes que le modèle de contrat CT-MT.</a:t>
            </a:r>
          </a:p>
          <a:p>
            <a:pPr marL="0" indent="0">
              <a:buNone/>
            </a:pPr>
            <a:endParaRPr lang="fr-FR" sz="2400" dirty="0">
              <a:latin typeface="Arial" panose="020B0604020202020204" pitchFamily="34" charset="0"/>
              <a:cs typeface="Arial" panose="020B0604020202020204" pitchFamily="34" charset="0"/>
            </a:endParaRPr>
          </a:p>
          <a:p>
            <a:pPr marL="0" indent="0">
              <a:buNone/>
            </a:pPr>
            <a:r>
              <a:rPr lang="fr-FR" sz="2400" dirty="0">
                <a:latin typeface="Arial" panose="020B0604020202020204" pitchFamily="34" charset="0"/>
                <a:cs typeface="Arial" panose="020B0604020202020204" pitchFamily="34" charset="0"/>
              </a:rPr>
              <a:t>Les dispositions des articles sont les mêmes. Des notes d’orientation permettent de les différencier. </a:t>
            </a:r>
          </a:p>
        </p:txBody>
      </p:sp>
      <p:sp>
        <p:nvSpPr>
          <p:cNvPr id="4" name="Espace réservé du contenu 3">
            <a:extLst>
              <a:ext uri="{FF2B5EF4-FFF2-40B4-BE49-F238E27FC236}">
                <a16:creationId xmlns:a16="http://schemas.microsoft.com/office/drawing/2014/main" id="{0B2BE7EE-B6AD-6037-D5A2-E07654F408B7}"/>
              </a:ext>
            </a:extLst>
          </p:cNvPr>
          <p:cNvSpPr>
            <a:spLocks noGrp="1"/>
          </p:cNvSpPr>
          <p:nvPr>
            <p:ph idx="10"/>
          </p:nvPr>
        </p:nvSpPr>
        <p:spPr/>
        <p:txBody>
          <a:bodyPr/>
          <a:lstStyle/>
          <a:p>
            <a:endParaRPr lang="fr-FR"/>
          </a:p>
        </p:txBody>
      </p:sp>
      <p:sp>
        <p:nvSpPr>
          <p:cNvPr id="5" name="Titre 1">
            <a:extLst>
              <a:ext uri="{FF2B5EF4-FFF2-40B4-BE49-F238E27FC236}">
                <a16:creationId xmlns:a16="http://schemas.microsoft.com/office/drawing/2014/main" id="{3CB3585F-36E6-1D16-AB05-9E24249E8F69}"/>
              </a:ext>
            </a:extLst>
          </p:cNvPr>
          <p:cNvSpPr>
            <a:spLocks noGrp="1"/>
          </p:cNvSpPr>
          <p:nvPr>
            <p:ph type="title"/>
          </p:nvPr>
        </p:nvSpPr>
        <p:spPr>
          <a:xfrm>
            <a:off x="956436" y="1130553"/>
            <a:ext cx="7886700" cy="289000"/>
          </a:xfrm>
        </p:spPr>
        <p:txBody>
          <a:bodyPr>
            <a:noAutofit/>
          </a:bodyPr>
          <a:lstStyle/>
          <a:p>
            <a:pPr algn="ctr"/>
            <a:r>
              <a:rPr lang="fr-FR" sz="2400" dirty="0">
                <a:solidFill>
                  <a:srgbClr val="FF0000"/>
                </a:solidFill>
                <a:latin typeface="Arial" panose="020B0604020202020204" pitchFamily="34" charset="0"/>
                <a:cs typeface="Arial" panose="020B0604020202020204" pitchFamily="34" charset="0"/>
              </a:rPr>
              <a:t>Sommaire modèle contrat LT</a:t>
            </a:r>
          </a:p>
        </p:txBody>
      </p:sp>
    </p:spTree>
    <p:extLst>
      <p:ext uri="{BB962C8B-B14F-4D97-AF65-F5344CB8AC3E}">
        <p14:creationId xmlns:p14="http://schemas.microsoft.com/office/powerpoint/2010/main" val="401481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87BE799C-1609-EFDE-26F4-5411A3A821DD}"/>
              </a:ext>
            </a:extLst>
          </p:cNvPr>
          <p:cNvSpPr>
            <a:spLocks noGrp="1"/>
          </p:cNvSpPr>
          <p:nvPr>
            <p:ph idx="1"/>
          </p:nvPr>
        </p:nvSpPr>
        <p:spPr>
          <a:xfrm>
            <a:off x="531563" y="2171382"/>
            <a:ext cx="7886700" cy="3217998"/>
          </a:xfrm>
        </p:spPr>
        <p:txBody>
          <a:bodyPr/>
          <a:lstStyle/>
          <a:p>
            <a:pPr marL="0" indent="0">
              <a:buNone/>
              <a:defRPr/>
            </a:pPr>
            <a:endParaRPr lang="fr-FR" b="1" dirty="0">
              <a:solidFill>
                <a:srgbClr val="FF0000"/>
              </a:solidFill>
            </a:endParaRPr>
          </a:p>
          <a:p>
            <a:endParaRPr lang="fr-FR" dirty="0"/>
          </a:p>
        </p:txBody>
      </p:sp>
      <p:sp>
        <p:nvSpPr>
          <p:cNvPr id="5" name="Titre 4">
            <a:extLst>
              <a:ext uri="{FF2B5EF4-FFF2-40B4-BE49-F238E27FC236}">
                <a16:creationId xmlns:a16="http://schemas.microsoft.com/office/drawing/2014/main" id="{2878B9A5-5B0E-E525-C128-F12686934E24}"/>
              </a:ext>
            </a:extLst>
          </p:cNvPr>
          <p:cNvSpPr>
            <a:spLocks noGrp="1"/>
          </p:cNvSpPr>
          <p:nvPr>
            <p:ph type="title"/>
          </p:nvPr>
        </p:nvSpPr>
        <p:spPr>
          <a:xfrm>
            <a:off x="439199" y="1204684"/>
            <a:ext cx="7886700" cy="501641"/>
          </a:xfrm>
        </p:spPr>
        <p:txBody>
          <a:bodyPr>
            <a:noAutofit/>
          </a:bodyPr>
          <a:lstStyle/>
          <a:p>
            <a:pPr algn="ctr"/>
            <a:br>
              <a:rPr lang="fr-FR" sz="2400" dirty="0">
                <a:solidFill>
                  <a:srgbClr val="FF0000"/>
                </a:solidFill>
                <a:latin typeface="Arial" panose="020B0604020202020204" pitchFamily="34" charset="0"/>
                <a:cs typeface="Arial" panose="020B0604020202020204" pitchFamily="34" charset="0"/>
              </a:rPr>
            </a:br>
            <a:r>
              <a:rPr lang="fr-FR" sz="2400" dirty="0">
                <a:solidFill>
                  <a:srgbClr val="FF0000"/>
                </a:solidFill>
                <a:latin typeface="Arial" panose="020B0604020202020204" pitchFamily="34" charset="0"/>
                <a:cs typeface="Arial" panose="020B0604020202020204" pitchFamily="34" charset="0"/>
              </a:rPr>
              <a:t>Exemples de clauses et notes d’orientation Modèle contrats CT&amp;MT</a:t>
            </a:r>
            <a:br>
              <a:rPr lang="fr-FR" sz="2400" dirty="0">
                <a:solidFill>
                  <a:srgbClr val="FF0000"/>
                </a:solidFill>
                <a:latin typeface="Arial" panose="020B0604020202020204" pitchFamily="34" charset="0"/>
                <a:cs typeface="Arial" panose="020B0604020202020204" pitchFamily="34" charset="0"/>
              </a:rPr>
            </a:br>
            <a:endParaRPr lang="fr-FR" sz="2400" dirty="0">
              <a:latin typeface="Arial" panose="020B0604020202020204" pitchFamily="34" charset="0"/>
              <a:cs typeface="Arial" panose="020B0604020202020204" pitchFamily="34" charset="0"/>
            </a:endParaRPr>
          </a:p>
        </p:txBody>
      </p:sp>
      <p:sp>
        <p:nvSpPr>
          <p:cNvPr id="7" name="Espace réservé du contenu 6">
            <a:extLst>
              <a:ext uri="{FF2B5EF4-FFF2-40B4-BE49-F238E27FC236}">
                <a16:creationId xmlns:a16="http://schemas.microsoft.com/office/drawing/2014/main" id="{73555273-7893-C2A2-EF42-E3754B4250A8}"/>
              </a:ext>
            </a:extLst>
          </p:cNvPr>
          <p:cNvSpPr>
            <a:spLocks noGrp="1"/>
          </p:cNvSpPr>
          <p:nvPr>
            <p:ph idx="10"/>
          </p:nvPr>
        </p:nvSpPr>
        <p:spPr/>
        <p:txBody>
          <a:bodyPr/>
          <a:lstStyle/>
          <a:p>
            <a:endParaRPr lang="fr-FR"/>
          </a:p>
        </p:txBody>
      </p:sp>
      <p:pic>
        <p:nvPicPr>
          <p:cNvPr id="4" name="Image 3">
            <a:extLst>
              <a:ext uri="{FF2B5EF4-FFF2-40B4-BE49-F238E27FC236}">
                <a16:creationId xmlns:a16="http://schemas.microsoft.com/office/drawing/2014/main" id="{E94797D9-579C-CAB7-0E12-D8F44C363E2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8323" y="2061345"/>
            <a:ext cx="7113180" cy="3328035"/>
          </a:xfrm>
          <a:prstGeom prst="rect">
            <a:avLst/>
          </a:prstGeom>
          <a:noFill/>
          <a:ln>
            <a:noFill/>
          </a:ln>
        </p:spPr>
      </p:pic>
    </p:spTree>
    <p:extLst>
      <p:ext uri="{BB962C8B-B14F-4D97-AF65-F5344CB8AC3E}">
        <p14:creationId xmlns:p14="http://schemas.microsoft.com/office/powerpoint/2010/main" val="13855692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933A0FE-3E93-1D24-6A81-73F498F1430A}"/>
              </a:ext>
            </a:extLst>
          </p:cNvPr>
          <p:cNvSpPr>
            <a:spLocks noGrp="1"/>
          </p:cNvSpPr>
          <p:nvPr>
            <p:ph idx="10"/>
          </p:nvPr>
        </p:nvSpPr>
        <p:spPr/>
        <p:txBody>
          <a:bodyPr/>
          <a:lstStyle/>
          <a:p>
            <a:endParaRPr lang="fr-FR"/>
          </a:p>
        </p:txBody>
      </p:sp>
      <p:pic>
        <p:nvPicPr>
          <p:cNvPr id="6" name="Image 5">
            <a:extLst>
              <a:ext uri="{FF2B5EF4-FFF2-40B4-BE49-F238E27FC236}">
                <a16:creationId xmlns:a16="http://schemas.microsoft.com/office/drawing/2014/main" id="{0A767608-94E8-0654-F2CD-299018D3088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4691" y="1813138"/>
            <a:ext cx="5760720" cy="1388745"/>
          </a:xfrm>
          <a:prstGeom prst="rect">
            <a:avLst/>
          </a:prstGeom>
          <a:noFill/>
          <a:ln>
            <a:noFill/>
          </a:ln>
        </p:spPr>
      </p:pic>
    </p:spTree>
    <p:extLst>
      <p:ext uri="{BB962C8B-B14F-4D97-AF65-F5344CB8AC3E}">
        <p14:creationId xmlns:p14="http://schemas.microsoft.com/office/powerpoint/2010/main" val="38731489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933A0FE-3E93-1D24-6A81-73F498F1430A}"/>
              </a:ext>
            </a:extLst>
          </p:cNvPr>
          <p:cNvSpPr>
            <a:spLocks noGrp="1"/>
          </p:cNvSpPr>
          <p:nvPr>
            <p:ph idx="10"/>
          </p:nvPr>
        </p:nvSpPr>
        <p:spPr/>
        <p:txBody>
          <a:bodyPr/>
          <a:lstStyle/>
          <a:p>
            <a:endParaRPr lang="fr-FR"/>
          </a:p>
        </p:txBody>
      </p:sp>
      <p:pic>
        <p:nvPicPr>
          <p:cNvPr id="2" name="Image 1">
            <a:extLst>
              <a:ext uri="{FF2B5EF4-FFF2-40B4-BE49-F238E27FC236}">
                <a16:creationId xmlns:a16="http://schemas.microsoft.com/office/drawing/2014/main" id="{810F3057-F45F-9C34-BBCB-D79D5BBEF44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648" y="2271908"/>
            <a:ext cx="5760720" cy="2520306"/>
          </a:xfrm>
          <a:prstGeom prst="rect">
            <a:avLst/>
          </a:prstGeom>
          <a:noFill/>
          <a:ln>
            <a:noFill/>
          </a:ln>
        </p:spPr>
      </p:pic>
      <p:sp>
        <p:nvSpPr>
          <p:cNvPr id="5" name="ZoneTexte 4">
            <a:extLst>
              <a:ext uri="{FF2B5EF4-FFF2-40B4-BE49-F238E27FC236}">
                <a16:creationId xmlns:a16="http://schemas.microsoft.com/office/drawing/2014/main" id="{D8C38880-1DD9-7BF5-9C66-D3073A62E344}"/>
              </a:ext>
            </a:extLst>
          </p:cNvPr>
          <p:cNvSpPr txBox="1"/>
          <p:nvPr/>
        </p:nvSpPr>
        <p:spPr>
          <a:xfrm>
            <a:off x="850603" y="1474856"/>
            <a:ext cx="7295869" cy="757130"/>
          </a:xfrm>
          <a:prstGeom prst="rect">
            <a:avLst/>
          </a:prstGeom>
          <a:noFill/>
        </p:spPr>
        <p:txBody>
          <a:bodyPr wrap="square">
            <a:spAutoFit/>
          </a:bodyPr>
          <a:lstStyle/>
          <a:p>
            <a:pPr marR="0" lvl="0" algn="ctr" defTabSz="914400" rtl="0" eaLnBrk="1" fontAlgn="auto" latinLnBrk="0" hangingPunct="1">
              <a:lnSpc>
                <a:spcPct val="90000"/>
              </a:lnSpc>
              <a:spcBef>
                <a:spcPts val="1000"/>
              </a:spcBef>
              <a:spcAft>
                <a:spcPts val="0"/>
              </a:spcAft>
              <a:buClrTx/>
              <a:buSzTx/>
              <a:tabLst/>
              <a:defRPr/>
            </a:pPr>
            <a:r>
              <a:rPr kumimoji="0" lang="fr-FR" sz="2400" b="1"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Exemples de clauses et notes d’orientation Modèle contrats LT</a:t>
            </a:r>
          </a:p>
        </p:txBody>
      </p:sp>
    </p:spTree>
    <p:extLst>
      <p:ext uri="{BB962C8B-B14F-4D97-AF65-F5344CB8AC3E}">
        <p14:creationId xmlns:p14="http://schemas.microsoft.com/office/powerpoint/2010/main" val="15843266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933A0FE-3E93-1D24-6A81-73F498F1430A}"/>
              </a:ext>
            </a:extLst>
          </p:cNvPr>
          <p:cNvSpPr>
            <a:spLocks noGrp="1"/>
          </p:cNvSpPr>
          <p:nvPr>
            <p:ph idx="10"/>
          </p:nvPr>
        </p:nvSpPr>
        <p:spPr/>
        <p:txBody>
          <a:bodyPr/>
          <a:lstStyle/>
          <a:p>
            <a:endParaRPr lang="fr-FR"/>
          </a:p>
        </p:txBody>
      </p:sp>
      <p:pic>
        <p:nvPicPr>
          <p:cNvPr id="4" name="Image 3">
            <a:extLst>
              <a:ext uri="{FF2B5EF4-FFF2-40B4-BE49-F238E27FC236}">
                <a16:creationId xmlns:a16="http://schemas.microsoft.com/office/drawing/2014/main" id="{576C8608-89F7-AAB1-FE1C-D3931234221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18708" y="1813434"/>
            <a:ext cx="6484797" cy="1515745"/>
          </a:xfrm>
          <a:prstGeom prst="rect">
            <a:avLst/>
          </a:prstGeom>
          <a:noFill/>
          <a:ln>
            <a:noFill/>
          </a:ln>
        </p:spPr>
      </p:pic>
    </p:spTree>
    <p:extLst>
      <p:ext uri="{BB962C8B-B14F-4D97-AF65-F5344CB8AC3E}">
        <p14:creationId xmlns:p14="http://schemas.microsoft.com/office/powerpoint/2010/main" val="3229909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5277A2D-08E1-0565-9422-C55034788C64}"/>
              </a:ext>
            </a:extLst>
          </p:cNvPr>
          <p:cNvSpPr>
            <a:spLocks noGrp="1"/>
          </p:cNvSpPr>
          <p:nvPr>
            <p:ph idx="1"/>
          </p:nvPr>
        </p:nvSpPr>
        <p:spPr>
          <a:xfrm>
            <a:off x="522327" y="1820001"/>
            <a:ext cx="7886700" cy="3217998"/>
          </a:xfrm>
        </p:spPr>
        <p:txBody>
          <a:bodyPr>
            <a:noAutofit/>
          </a:bodyPr>
          <a:lstStyle/>
          <a:p>
            <a:pPr marL="0" indent="0">
              <a:buNone/>
            </a:pPr>
            <a:endParaRPr lang="fr-FR" sz="2400" dirty="0">
              <a:latin typeface="Arial" panose="020B0604020202020204" pitchFamily="34" charset="0"/>
              <a:cs typeface="Arial" panose="020B0604020202020204" pitchFamily="34" charset="0"/>
            </a:endParaRPr>
          </a:p>
          <a:p>
            <a:pPr marL="0" indent="0">
              <a:buNone/>
            </a:pPr>
            <a:r>
              <a:rPr lang="fr-FR" sz="2400" dirty="0">
                <a:latin typeface="Arial" panose="020B0604020202020204" pitchFamily="34" charset="0"/>
                <a:cs typeface="Arial" panose="020B0604020202020204" pitchFamily="34" charset="0"/>
              </a:rPr>
              <a:t>La Directive C/DIR/1/06/13 dispose que :</a:t>
            </a:r>
          </a:p>
          <a:p>
            <a:pPr>
              <a:buFont typeface="Wingdings" panose="05000000000000000000" pitchFamily="2" charset="2"/>
              <a:buChar char="v"/>
            </a:pPr>
            <a:r>
              <a:rPr lang="fr-FR" sz="2400" dirty="0">
                <a:latin typeface="Arial" panose="020B0604020202020204" pitchFamily="34" charset="0"/>
                <a:cs typeface="Arial" panose="020B0604020202020204" pitchFamily="34" charset="0"/>
              </a:rPr>
              <a:t>Les modèles de contrat servent de cadre de référence pour les parties contractantes.</a:t>
            </a:r>
          </a:p>
          <a:p>
            <a:pPr>
              <a:buFont typeface="Wingdings" panose="05000000000000000000" pitchFamily="2" charset="2"/>
              <a:buChar char="v"/>
            </a:pPr>
            <a:r>
              <a:rPr lang="fr-FR" sz="2400" dirty="0">
                <a:latin typeface="Arial" panose="020B0604020202020204" pitchFamily="34" charset="0"/>
                <a:cs typeface="Arial" panose="020B0604020202020204" pitchFamily="34" charset="0"/>
              </a:rPr>
              <a:t>Les parties au contrat sont libres de négocier les conditions spécifiques de leur contrat</a:t>
            </a:r>
          </a:p>
          <a:p>
            <a:pPr>
              <a:buFont typeface="Wingdings" panose="05000000000000000000" pitchFamily="2" charset="2"/>
              <a:buChar char="v"/>
            </a:pPr>
            <a:r>
              <a:rPr lang="fr-FR" sz="2400" dirty="0">
                <a:latin typeface="Arial" panose="020B0604020202020204" pitchFamily="34" charset="0"/>
                <a:cs typeface="Arial" panose="020B0604020202020204" pitchFamily="34" charset="0"/>
              </a:rPr>
              <a:t>Lorsque les parties ne parviennent pas à un accord sur les clauses spécifiques de leur contrat, les clauses pertinentes du modèle de contrat prévalent.</a:t>
            </a:r>
          </a:p>
        </p:txBody>
      </p:sp>
      <p:sp>
        <p:nvSpPr>
          <p:cNvPr id="2" name="Titre 1">
            <a:extLst>
              <a:ext uri="{FF2B5EF4-FFF2-40B4-BE49-F238E27FC236}">
                <a16:creationId xmlns:a16="http://schemas.microsoft.com/office/drawing/2014/main" id="{6A9F2B29-E683-8539-9F8D-2CD09D905566}"/>
              </a:ext>
            </a:extLst>
          </p:cNvPr>
          <p:cNvSpPr>
            <a:spLocks noGrp="1"/>
          </p:cNvSpPr>
          <p:nvPr>
            <p:ph type="title"/>
          </p:nvPr>
        </p:nvSpPr>
        <p:spPr>
          <a:xfrm>
            <a:off x="628650" y="1300092"/>
            <a:ext cx="7886700" cy="519909"/>
          </a:xfrm>
        </p:spPr>
        <p:txBody>
          <a:bodyPr>
            <a:noAutofit/>
          </a:bodyPr>
          <a:lstStyle/>
          <a:p>
            <a:pPr algn="ctr"/>
            <a:br>
              <a:rPr lang="fr-FR" dirty="0">
                <a:latin typeface="Arial" panose="020B0604020202020204" pitchFamily="34" charset="0"/>
                <a:cs typeface="Arial" panose="020B0604020202020204" pitchFamily="34" charset="0"/>
              </a:rPr>
            </a:br>
            <a:br>
              <a:rPr lang="fr-FR" dirty="0">
                <a:latin typeface="Arial" panose="020B0604020202020204" pitchFamily="34" charset="0"/>
                <a:cs typeface="Arial" panose="020B0604020202020204" pitchFamily="34" charset="0"/>
              </a:rPr>
            </a:br>
            <a:r>
              <a:rPr lang="fr-FR" dirty="0">
                <a:latin typeface="Arial" panose="020B0604020202020204" pitchFamily="34" charset="0"/>
                <a:cs typeface="Arial" panose="020B0604020202020204" pitchFamily="34" charset="0"/>
              </a:rPr>
              <a:t>UTILISATION DES MODELES DE CONTRAT</a:t>
            </a:r>
            <a:br>
              <a:rPr lang="fr-FR" dirty="0">
                <a:latin typeface="Arial" panose="020B0604020202020204" pitchFamily="34" charset="0"/>
                <a:cs typeface="Arial" panose="020B0604020202020204" pitchFamily="34" charset="0"/>
              </a:rPr>
            </a:br>
            <a:endParaRPr lang="fr-FR" dirty="0">
              <a:latin typeface="Arial" panose="020B0604020202020204" pitchFamily="34" charset="0"/>
              <a:cs typeface="Arial" panose="020B0604020202020204" pitchFamily="34" charset="0"/>
            </a:endParaRPr>
          </a:p>
        </p:txBody>
      </p:sp>
      <p:sp>
        <p:nvSpPr>
          <p:cNvPr id="5" name="Espace réservé du contenu 4">
            <a:extLst>
              <a:ext uri="{FF2B5EF4-FFF2-40B4-BE49-F238E27FC236}">
                <a16:creationId xmlns:a16="http://schemas.microsoft.com/office/drawing/2014/main" id="{D87BE485-462C-1670-8270-88DD3D0FC267}"/>
              </a:ext>
            </a:extLst>
          </p:cNvPr>
          <p:cNvSpPr>
            <a:spLocks noGrp="1"/>
          </p:cNvSpPr>
          <p:nvPr>
            <p:ph idx="10"/>
          </p:nvPr>
        </p:nvSpPr>
        <p:spPr/>
        <p:txBody>
          <a:bodyPr/>
          <a:lstStyle/>
          <a:p>
            <a:endParaRPr lang="fr-FR"/>
          </a:p>
        </p:txBody>
      </p:sp>
    </p:spTree>
    <p:extLst>
      <p:ext uri="{BB962C8B-B14F-4D97-AF65-F5344CB8AC3E}">
        <p14:creationId xmlns:p14="http://schemas.microsoft.com/office/powerpoint/2010/main" val="15092054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5277A2D-08E1-0565-9422-C55034788C64}"/>
              </a:ext>
            </a:extLst>
          </p:cNvPr>
          <p:cNvSpPr>
            <a:spLocks noGrp="1"/>
          </p:cNvSpPr>
          <p:nvPr>
            <p:ph idx="1"/>
          </p:nvPr>
        </p:nvSpPr>
        <p:spPr>
          <a:xfrm>
            <a:off x="700831" y="1983019"/>
            <a:ext cx="7886700" cy="3217998"/>
          </a:xfrm>
        </p:spPr>
        <p:txBody>
          <a:bodyPr>
            <a:noAutofit/>
          </a:bodyPr>
          <a:lstStyle/>
          <a:p>
            <a:pPr>
              <a:buFont typeface="Wingdings" panose="05000000000000000000" pitchFamily="2" charset="2"/>
              <a:buChar char="v"/>
            </a:pPr>
            <a:r>
              <a:rPr lang="fr-FR" sz="2000" dirty="0">
                <a:latin typeface="Arial" panose="020B0604020202020204" pitchFamily="34" charset="0"/>
                <a:cs typeface="Arial" panose="020B0604020202020204" pitchFamily="34" charset="0"/>
              </a:rPr>
              <a:t>Les contrats d’échanges transfrontaliers d’énergie électrique en vigueur à la date de publication de la Directive produisent leurs entiers effets jusqu’au terme initialement convenu par les parties</a:t>
            </a:r>
          </a:p>
          <a:p>
            <a:pPr>
              <a:buFont typeface="Wingdings" panose="05000000000000000000" pitchFamily="2" charset="2"/>
              <a:buChar char="v"/>
            </a:pPr>
            <a:r>
              <a:rPr lang="fr-FR" sz="2000" dirty="0">
                <a:latin typeface="Arial" panose="020B0604020202020204" pitchFamily="34" charset="0"/>
                <a:cs typeface="Arial" panose="020B0604020202020204" pitchFamily="34" charset="0"/>
              </a:rPr>
              <a:t>A l’occasion de toute révision de tels contrats, les parties sont invitées à faire les réajustements nécessaires afin de les adapter autant que possible au marché et aux modèles de contrats approuvés </a:t>
            </a:r>
          </a:p>
          <a:p>
            <a:pPr>
              <a:buFont typeface="Wingdings" panose="05000000000000000000" pitchFamily="2" charset="2"/>
              <a:buChar char="v"/>
            </a:pPr>
            <a:r>
              <a:rPr lang="fr-FR" sz="2000" dirty="0">
                <a:latin typeface="Arial" panose="020B0604020202020204" pitchFamily="34" charset="0"/>
                <a:cs typeface="Arial" panose="020B0604020202020204" pitchFamily="34" charset="0"/>
              </a:rPr>
              <a:t>Pendant la 1</a:t>
            </a:r>
            <a:r>
              <a:rPr lang="fr-FR" sz="2000" baseline="30000" dirty="0">
                <a:latin typeface="Arial" panose="020B0604020202020204" pitchFamily="34" charset="0"/>
                <a:cs typeface="Arial" panose="020B0604020202020204" pitchFamily="34" charset="0"/>
              </a:rPr>
              <a:t>ère</a:t>
            </a:r>
            <a:r>
              <a:rPr lang="fr-FR" sz="2000" dirty="0">
                <a:latin typeface="Arial" panose="020B0604020202020204" pitchFamily="34" charset="0"/>
                <a:cs typeface="Arial" panose="020B0604020202020204" pitchFamily="34" charset="0"/>
              </a:rPr>
              <a:t> phase du marché, les paiements pour les services de transport sont effectués de façon bilatérale entre les parties concernées pour les contrats existants tandis que la tarification du transport des nouveaux  contrats se fera conformément à la méthodologie de tarification du transport approuvée par l’ARREC.</a:t>
            </a:r>
          </a:p>
        </p:txBody>
      </p:sp>
      <p:sp>
        <p:nvSpPr>
          <p:cNvPr id="4" name="Espace réservé du contenu 3">
            <a:extLst>
              <a:ext uri="{FF2B5EF4-FFF2-40B4-BE49-F238E27FC236}">
                <a16:creationId xmlns:a16="http://schemas.microsoft.com/office/drawing/2014/main" id="{0B2BE7EE-B6AD-6037-D5A2-E07654F408B7}"/>
              </a:ext>
            </a:extLst>
          </p:cNvPr>
          <p:cNvSpPr>
            <a:spLocks noGrp="1"/>
          </p:cNvSpPr>
          <p:nvPr>
            <p:ph idx="10"/>
          </p:nvPr>
        </p:nvSpPr>
        <p:spPr/>
        <p:txBody>
          <a:bodyPr/>
          <a:lstStyle/>
          <a:p>
            <a:endParaRPr lang="fr-FR"/>
          </a:p>
        </p:txBody>
      </p:sp>
      <p:sp>
        <p:nvSpPr>
          <p:cNvPr id="2" name="Titre 1">
            <a:extLst>
              <a:ext uri="{FF2B5EF4-FFF2-40B4-BE49-F238E27FC236}">
                <a16:creationId xmlns:a16="http://schemas.microsoft.com/office/drawing/2014/main" id="{CE918F75-092F-AA53-9B33-28B220A42431}"/>
              </a:ext>
            </a:extLst>
          </p:cNvPr>
          <p:cNvSpPr>
            <a:spLocks noGrp="1"/>
          </p:cNvSpPr>
          <p:nvPr>
            <p:ph type="title"/>
          </p:nvPr>
        </p:nvSpPr>
        <p:spPr>
          <a:xfrm>
            <a:off x="628650" y="1137074"/>
            <a:ext cx="7886700" cy="519909"/>
          </a:xfrm>
        </p:spPr>
        <p:txBody>
          <a:bodyPr>
            <a:noAutofit/>
          </a:bodyPr>
          <a:lstStyle/>
          <a:p>
            <a:pPr algn="ctr"/>
            <a:br>
              <a:rPr lang="fr-FR" dirty="0">
                <a:latin typeface="Arial" panose="020B0604020202020204" pitchFamily="34" charset="0"/>
                <a:cs typeface="Arial" panose="020B0604020202020204" pitchFamily="34" charset="0"/>
              </a:rPr>
            </a:br>
            <a:br>
              <a:rPr lang="fr-FR" dirty="0">
                <a:latin typeface="Arial" panose="020B0604020202020204" pitchFamily="34" charset="0"/>
                <a:cs typeface="Arial" panose="020B0604020202020204" pitchFamily="34" charset="0"/>
              </a:rPr>
            </a:br>
            <a:r>
              <a:rPr lang="fr-FR" dirty="0">
                <a:latin typeface="Arial" panose="020B0604020202020204" pitchFamily="34" charset="0"/>
                <a:cs typeface="Arial" panose="020B0604020202020204" pitchFamily="34" charset="0"/>
              </a:rPr>
              <a:t>UTILISATION DES MODELES DE CONTRAT</a:t>
            </a:r>
            <a:br>
              <a:rPr lang="fr-FR" dirty="0">
                <a:latin typeface="Arial" panose="020B0604020202020204" pitchFamily="34" charset="0"/>
                <a:cs typeface="Arial" panose="020B0604020202020204" pitchFamily="34" charset="0"/>
              </a:rPr>
            </a:br>
            <a:endParaRPr lang="fr-F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16445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873989" y="1212351"/>
            <a:ext cx="7056783" cy="4960732"/>
          </a:xfrm>
          <a:prstGeom prst="rect">
            <a:avLst/>
          </a:prstGeom>
          <a:effectLst>
            <a:glow>
              <a:schemeClr val="bg1"/>
            </a:glow>
            <a:softEdge rad="50800"/>
          </a:effectLst>
        </p:spPr>
      </p:pic>
      <p:sp>
        <p:nvSpPr>
          <p:cNvPr id="5" name="Textplatzhalter 12">
            <a:extLst>
              <a:ext uri="{FF2B5EF4-FFF2-40B4-BE49-F238E27FC236}">
                <a16:creationId xmlns:a16="http://schemas.microsoft.com/office/drawing/2014/main" id="{505BB2DB-5013-C2C6-BB4E-BBB010D655D0}"/>
              </a:ext>
            </a:extLst>
          </p:cNvPr>
          <p:cNvSpPr txBox="1">
            <a:spLocks/>
          </p:cNvSpPr>
          <p:nvPr/>
        </p:nvSpPr>
        <p:spPr>
          <a:xfrm>
            <a:off x="281503" y="3912649"/>
            <a:ext cx="7683212" cy="896656"/>
          </a:xfrm>
        </p:spPr>
        <p:txBody>
          <a:bodyPr/>
          <a:lstStyle>
            <a:defPPr>
              <a:defRPr lang="en-US"/>
            </a:defPPr>
            <a:lvl1pPr marL="0" algn="l" defTabSz="457200" rtl="0" eaLnBrk="1" latinLnBrk="0" hangingPunct="1">
              <a:defRPr sz="2000" b="1" kern="1200">
                <a:solidFill>
                  <a:srgbClr val="336600"/>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de-DE" sz="2400" dirty="0">
                <a:solidFill>
                  <a:schemeClr val="accent5">
                    <a:lumMod val="50000"/>
                  </a:schemeClr>
                </a:solidFill>
                <a:latin typeface="Arial" panose="020B0604020202020204" pitchFamily="34" charset="0"/>
                <a:cs typeface="Arial" panose="020B0604020202020204" pitchFamily="34" charset="0"/>
                <a:hlinkClick r:id="rId4"/>
              </a:rPr>
              <a:t>andiaye@erera.arrec.org</a:t>
            </a:r>
            <a:endParaRPr lang="de-DE" sz="2400" dirty="0">
              <a:solidFill>
                <a:schemeClr val="accent5">
                  <a:lumMod val="50000"/>
                </a:schemeClr>
              </a:solidFill>
              <a:latin typeface="Arial" panose="020B0604020202020204" pitchFamily="34" charset="0"/>
              <a:cs typeface="Arial" panose="020B0604020202020204" pitchFamily="34" charset="0"/>
            </a:endParaRPr>
          </a:p>
          <a:p>
            <a:pPr algn="ctr"/>
            <a:r>
              <a:rPr lang="de-DE" sz="2400" dirty="0" err="1">
                <a:solidFill>
                  <a:schemeClr val="accent5">
                    <a:lumMod val="50000"/>
                  </a:schemeClr>
                </a:solidFill>
                <a:latin typeface="Arial" panose="020B0604020202020204" pitchFamily="34" charset="0"/>
                <a:cs typeface="Arial" panose="020B0604020202020204" pitchFamily="34" charset="0"/>
              </a:rPr>
              <a:t>Web:www.erera.arrec.org</a:t>
            </a:r>
            <a:endParaRPr lang="de-DE" sz="2400" dirty="0">
              <a:solidFill>
                <a:schemeClr val="accent5">
                  <a:lumMod val="50000"/>
                </a:schemeClr>
              </a:solidFill>
              <a:latin typeface="Arial" panose="020B0604020202020204" pitchFamily="34" charset="0"/>
              <a:cs typeface="Arial" panose="020B0604020202020204" pitchFamily="34" charset="0"/>
            </a:endParaRPr>
          </a:p>
        </p:txBody>
      </p:sp>
      <p:sp>
        <p:nvSpPr>
          <p:cNvPr id="6" name="Titel 10">
            <a:extLst>
              <a:ext uri="{FF2B5EF4-FFF2-40B4-BE49-F238E27FC236}">
                <a16:creationId xmlns:a16="http://schemas.microsoft.com/office/drawing/2014/main" id="{757E792E-BD83-147E-847C-7B9126545CCE}"/>
              </a:ext>
            </a:extLst>
          </p:cNvPr>
          <p:cNvSpPr>
            <a:spLocks noGrp="1"/>
          </p:cNvSpPr>
          <p:nvPr>
            <p:ph type="title"/>
          </p:nvPr>
        </p:nvSpPr>
        <p:spPr>
          <a:xfrm>
            <a:off x="560775" y="2280226"/>
            <a:ext cx="7683212" cy="665126"/>
          </a:xfrm>
        </p:spPr>
        <p:txBody>
          <a:bodyPr/>
          <a:lstStyle/>
          <a:p>
            <a:pPr algn="ctr"/>
            <a:r>
              <a:rPr lang="de-DE" sz="3200" b="1" dirty="0">
                <a:latin typeface="Arial" panose="020B0604020202020204" pitchFamily="34" charset="0"/>
                <a:cs typeface="Arial" panose="020B0604020202020204" pitchFamily="34" charset="0"/>
              </a:rPr>
              <a:t>JE VOUS REMERCIE</a:t>
            </a:r>
          </a:p>
        </p:txBody>
      </p:sp>
    </p:spTree>
    <p:extLst>
      <p:ext uri="{BB962C8B-B14F-4D97-AF65-F5344CB8AC3E}">
        <p14:creationId xmlns:p14="http://schemas.microsoft.com/office/powerpoint/2010/main" val="2119610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AFRIC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325" y="1670050"/>
            <a:ext cx="2900363" cy="29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5" descr="cedea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7604" y="3182553"/>
            <a:ext cx="44831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Line 6"/>
          <p:cNvSpPr>
            <a:spLocks noChangeShapeType="1"/>
          </p:cNvSpPr>
          <p:nvPr/>
        </p:nvSpPr>
        <p:spPr bwMode="auto">
          <a:xfrm flipV="1">
            <a:off x="6021131" y="2992053"/>
            <a:ext cx="762000" cy="381000"/>
          </a:xfrm>
          <a:prstGeom prst="line">
            <a:avLst/>
          </a:prstGeom>
          <a:noFill/>
          <a:ln w="762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lstStyle/>
          <a:p>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649449487"/>
              </p:ext>
            </p:extLst>
          </p:nvPr>
        </p:nvGraphicFramePr>
        <p:xfrm>
          <a:off x="393163" y="1607423"/>
          <a:ext cx="5184775" cy="3276382"/>
        </p:xfrm>
        <a:graphic>
          <a:graphicData uri="http://schemas.openxmlformats.org/drawingml/2006/table">
            <a:tbl>
              <a:tblPr firstRow="1" bandRow="1">
                <a:tableStyleId>{3B4B98B0-60AC-42C2-AFA5-B58CD77FA1E5}</a:tableStyleId>
              </a:tblPr>
              <a:tblGrid>
                <a:gridCol w="2880287">
                  <a:extLst>
                    <a:ext uri="{9D8B030D-6E8A-4147-A177-3AD203B41FA5}">
                      <a16:colId xmlns:a16="http://schemas.microsoft.com/office/drawing/2014/main" val="20000"/>
                    </a:ext>
                  </a:extLst>
                </a:gridCol>
                <a:gridCol w="2304488">
                  <a:extLst>
                    <a:ext uri="{9D8B030D-6E8A-4147-A177-3AD203B41FA5}">
                      <a16:colId xmlns:a16="http://schemas.microsoft.com/office/drawing/2014/main" val="20001"/>
                    </a:ext>
                  </a:extLst>
                </a:gridCol>
              </a:tblGrid>
              <a:tr h="352590">
                <a:tc gridSpan="2">
                  <a:txBody>
                    <a:bodyPr/>
                    <a:lstStyle/>
                    <a:p>
                      <a:pPr marL="0" indent="0">
                        <a:buFont typeface="Wingdings" charset="2"/>
                        <a:buNone/>
                      </a:pPr>
                      <a:endParaRPr lang="fr-FR" sz="2000" b="0" dirty="0">
                        <a:latin typeface="Arial" panose="020B0604020202020204" pitchFamily="34" charset="0"/>
                        <a:cs typeface="Arial" panose="020B0604020202020204" pitchFamily="34" charset="0"/>
                      </a:endParaRPr>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800" dirty="0">
                        <a:solidFill>
                          <a:srgbClr val="DC3632"/>
                        </a:solidFill>
                        <a:latin typeface="Trebuchet MS" charset="0"/>
                      </a:endParaRPr>
                    </a:p>
                  </a:txBody>
                  <a:tcPr/>
                </a:tc>
                <a:extLst>
                  <a:ext uri="{0D108BD9-81ED-4DB2-BD59-A6C34878D82A}">
                    <a16:rowId xmlns:a16="http://schemas.microsoft.com/office/drawing/2014/main" val="10000"/>
                  </a:ext>
                </a:extLst>
              </a:tr>
              <a:tr h="352590">
                <a:tc>
                  <a:txBody>
                    <a:bodyPr/>
                    <a:lstStyle/>
                    <a:p>
                      <a:pPr marL="285750" indent="-285750">
                        <a:buFont typeface="Wingdings" charset="2"/>
                        <a:buChar char="§"/>
                      </a:pPr>
                      <a:r>
                        <a:rPr lang="fr-FR" sz="2000" b="0" dirty="0">
                          <a:latin typeface="Arial" panose="020B0604020202020204" pitchFamily="34" charset="0"/>
                          <a:cs typeface="Arial" panose="020B0604020202020204" pitchFamily="34" charset="0"/>
                        </a:rPr>
                        <a:t>Superficie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b="1" dirty="0">
                          <a:latin typeface="Arial" panose="020B0604020202020204" pitchFamily="34" charset="0"/>
                          <a:cs typeface="Arial" panose="020B0604020202020204" pitchFamily="34" charset="0"/>
                        </a:rPr>
                        <a:t>5 112 903 km²</a:t>
                      </a:r>
                      <a:endParaRPr lang="fr-FR" sz="2000" b="1" dirty="0">
                        <a:solidFill>
                          <a:srgbClr val="DC3632"/>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716062">
                <a:tc>
                  <a:txBody>
                    <a:bodyPr/>
                    <a:lstStyle/>
                    <a:p>
                      <a:pPr marL="285750" indent="-285750">
                        <a:buFont typeface="Wingdings" charset="2"/>
                        <a:buChar char="§"/>
                      </a:pPr>
                      <a:r>
                        <a:rPr lang="fr-FR" sz="2000" b="0" dirty="0">
                          <a:latin typeface="Arial" panose="020B0604020202020204" pitchFamily="34" charset="0"/>
                          <a:cs typeface="Arial" panose="020B0604020202020204" pitchFamily="34" charset="0"/>
                        </a:rPr>
                        <a:t>Population (2020) :</a:t>
                      </a:r>
                    </a:p>
                  </a:txBody>
                  <a:tcPr/>
                </a:tc>
                <a:tc>
                  <a:txBody>
                    <a:bodyPr/>
                    <a:lstStyle/>
                    <a:p>
                      <a:r>
                        <a:rPr lang="fr-FR" sz="2000" b="1" dirty="0">
                          <a:latin typeface="Arial" panose="020B0604020202020204" pitchFamily="34" charset="0"/>
                          <a:cs typeface="Arial" panose="020B0604020202020204" pitchFamily="34" charset="0"/>
                        </a:rPr>
                        <a:t>402 millions hbts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20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1410425">
                <a:tc>
                  <a:txBody>
                    <a:bodyPr/>
                    <a:lstStyle/>
                    <a:p>
                      <a:pPr marL="285750" indent="-285750">
                        <a:buFont typeface="Wingdings" charset="2"/>
                        <a:buChar char="§"/>
                      </a:pPr>
                      <a:r>
                        <a:rPr lang="fr-FR" sz="1800" b="0" noProof="0" dirty="0">
                          <a:latin typeface="Arial" panose="020B0604020202020204" pitchFamily="34" charset="0"/>
                          <a:cs typeface="Arial" panose="020B0604020202020204" pitchFamily="34" charset="0"/>
                        </a:rPr>
                        <a:t>En 2019 on a :</a:t>
                      </a:r>
                    </a:p>
                    <a:p>
                      <a:pPr marL="285750" indent="-285750">
                        <a:buFont typeface="Wingdings" charset="2"/>
                        <a:buChar char="§"/>
                      </a:pPr>
                      <a:r>
                        <a:rPr lang="fr-FR" sz="1800" b="0" noProof="0" dirty="0">
                          <a:latin typeface="Arial" panose="020B0604020202020204" pitchFamily="34" charset="0"/>
                          <a:cs typeface="Arial" panose="020B0604020202020204" pitchFamily="34" charset="0"/>
                        </a:rPr>
                        <a:t>P installée  : </a:t>
                      </a:r>
                      <a:r>
                        <a:rPr lang="fr-FR" sz="1800" b="1" noProof="0" dirty="0">
                          <a:latin typeface="Arial" panose="020B0604020202020204" pitchFamily="34" charset="0"/>
                          <a:cs typeface="Arial" panose="020B0604020202020204" pitchFamily="34" charset="0"/>
                        </a:rPr>
                        <a:t>24,3 GW </a:t>
                      </a:r>
                      <a:r>
                        <a:rPr lang="fr-FR" sz="1800" b="0" noProof="0" dirty="0">
                          <a:latin typeface="Arial" panose="020B0604020202020204" pitchFamily="34" charset="0"/>
                          <a:cs typeface="Arial" panose="020B0604020202020204" pitchFamily="34" charset="0"/>
                        </a:rPr>
                        <a:t>;</a:t>
                      </a:r>
                    </a:p>
                    <a:p>
                      <a:pPr marL="285750" indent="-285750">
                        <a:buFont typeface="Wingdings" charset="2"/>
                        <a:buChar char="§"/>
                      </a:pPr>
                      <a:r>
                        <a:rPr lang="fr-FR" sz="1800" b="0" noProof="0" dirty="0" err="1">
                          <a:latin typeface="Arial" panose="020B0604020202020204" pitchFamily="34" charset="0"/>
                          <a:cs typeface="Arial" panose="020B0604020202020204" pitchFamily="34" charset="0"/>
                        </a:rPr>
                        <a:t>Dde</a:t>
                      </a:r>
                      <a:r>
                        <a:rPr lang="fr-FR" sz="1800" b="0" noProof="0" dirty="0">
                          <a:latin typeface="Arial" panose="020B0604020202020204" pitchFamily="34" charset="0"/>
                          <a:cs typeface="Arial" panose="020B0604020202020204" pitchFamily="34" charset="0"/>
                        </a:rPr>
                        <a:t> Pointe: </a:t>
                      </a:r>
                      <a:r>
                        <a:rPr lang="fr-FR" sz="1800" b="1" noProof="0" dirty="0">
                          <a:latin typeface="Arial" panose="020B0604020202020204" pitchFamily="34" charset="0"/>
                          <a:cs typeface="Arial" panose="020B0604020202020204" pitchFamily="34" charset="0"/>
                        </a:rPr>
                        <a:t>23,7 GW</a:t>
                      </a:r>
                      <a:r>
                        <a:rPr lang="fr-FR" sz="1800" b="0" noProof="0" dirty="0">
                          <a:latin typeface="Arial" panose="020B0604020202020204" pitchFamily="34" charset="0"/>
                          <a:cs typeface="Arial" panose="020B0604020202020204" pitchFamily="34" charset="0"/>
                        </a:rPr>
                        <a:t>;</a:t>
                      </a:r>
                    </a:p>
                    <a:p>
                      <a:pPr marL="285750" indent="-285750">
                        <a:buFont typeface="Wingdings" charset="2"/>
                        <a:buChar char="§"/>
                      </a:pPr>
                      <a:r>
                        <a:rPr lang="fr-FR" sz="1800" b="0" noProof="0" dirty="0">
                          <a:latin typeface="Arial" panose="020B0604020202020204" pitchFamily="34" charset="0"/>
                          <a:cs typeface="Arial" panose="020B0604020202020204" pitchFamily="34" charset="0"/>
                        </a:rPr>
                        <a:t>Electrification </a:t>
                      </a:r>
                      <a:r>
                        <a:rPr lang="fr-FR" sz="1800" b="1" noProof="0" dirty="0">
                          <a:latin typeface="Arial" panose="020B0604020202020204" pitchFamily="34" charset="0"/>
                          <a:cs typeface="Arial" panose="020B0604020202020204" pitchFamily="34" charset="0"/>
                        </a:rPr>
                        <a:t>:54,3% </a:t>
                      </a:r>
                    </a:p>
                    <a:p>
                      <a:pPr marL="0" indent="0">
                        <a:buFont typeface="Wingdings" charset="2"/>
                        <a:buNone/>
                      </a:pPr>
                      <a:endParaRPr lang="fr-FR" sz="1600" b="0" noProof="0" dirty="0">
                        <a:latin typeface="Arial" panose="020B0604020202020204" pitchFamily="34" charset="0"/>
                        <a:cs typeface="Arial" panose="020B0604020202020204" pitchFamily="34" charset="0"/>
                      </a:endParaRPr>
                    </a:p>
                  </a:txBody>
                  <a:tcPr/>
                </a:tc>
                <a:tc>
                  <a:txBody>
                    <a:bodyPr/>
                    <a:lstStyle/>
                    <a:p>
                      <a:endParaRPr lang="fr-FR" sz="16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98345">
                <a:tc>
                  <a:txBody>
                    <a:bodyPr/>
                    <a:lstStyle/>
                    <a:p>
                      <a:pPr marL="0" indent="0">
                        <a:buFont typeface="Wingdings" charset="2"/>
                        <a:buNone/>
                      </a:pPr>
                      <a:endParaRPr lang="fr-FR" sz="1600" b="0" dirty="0">
                        <a:latin typeface="Times New Roman"/>
                        <a:cs typeface="Times New Roman"/>
                      </a:endParaRPr>
                    </a:p>
                  </a:txBody>
                  <a:tcPr/>
                </a:tc>
                <a:tc>
                  <a:txBody>
                    <a:bodyPr/>
                    <a:lstStyle/>
                    <a:p>
                      <a:endParaRPr lang="fr-FR" sz="1400" b="1" dirty="0">
                        <a:latin typeface="Times New Roman"/>
                        <a:cs typeface="Times New Roman"/>
                      </a:endParaRPr>
                    </a:p>
                  </a:txBody>
                  <a:tcPr/>
                </a:tc>
                <a:extLst>
                  <a:ext uri="{0D108BD9-81ED-4DB2-BD59-A6C34878D82A}">
                    <a16:rowId xmlns:a16="http://schemas.microsoft.com/office/drawing/2014/main" val="10004"/>
                  </a:ext>
                </a:extLst>
              </a:tr>
            </a:tbl>
          </a:graphicData>
        </a:graphic>
      </p:graphicFrame>
      <p:sp>
        <p:nvSpPr>
          <p:cNvPr id="7" name="Rectangle 6"/>
          <p:cNvSpPr/>
          <p:nvPr/>
        </p:nvSpPr>
        <p:spPr>
          <a:xfrm>
            <a:off x="233772" y="1022648"/>
            <a:ext cx="8676456" cy="584775"/>
          </a:xfrm>
          <a:prstGeom prst="rect">
            <a:avLst/>
          </a:prstGeom>
        </p:spPr>
        <p:txBody>
          <a:bodyPr wrap="square">
            <a:spAutoFit/>
          </a:bodyPr>
          <a:lstStyle/>
          <a:p>
            <a:pPr algn="ctr"/>
            <a:r>
              <a:rPr lang="en-US" sz="3200" b="1" dirty="0">
                <a:latin typeface="Arial" panose="020B0604020202020204" pitchFamily="34" charset="0"/>
                <a:ea typeface="Source Sans Pro" panose="020B0503030403020204" pitchFamily="34" charset="0"/>
                <a:cs typeface="Arial" panose="020B0604020202020204" pitchFamily="34" charset="0"/>
              </a:rPr>
              <a:t>PRESENTATION DE LA CEDEAO </a:t>
            </a:r>
          </a:p>
        </p:txBody>
      </p:sp>
    </p:spTree>
    <p:extLst>
      <p:ext uri="{BB962C8B-B14F-4D97-AF65-F5344CB8AC3E}">
        <p14:creationId xmlns:p14="http://schemas.microsoft.com/office/powerpoint/2010/main" val="3489821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83E179-A39D-D3FC-FA63-D4A5EAB31ADE}"/>
              </a:ext>
            </a:extLst>
          </p:cNvPr>
          <p:cNvSpPr>
            <a:spLocks noGrp="1"/>
          </p:cNvSpPr>
          <p:nvPr>
            <p:ph type="ctrTitle"/>
          </p:nvPr>
        </p:nvSpPr>
        <p:spPr>
          <a:xfrm>
            <a:off x="578687" y="1156689"/>
            <a:ext cx="8071749" cy="593726"/>
          </a:xfrm>
        </p:spPr>
        <p:txBody>
          <a:bodyPr>
            <a:normAutofit/>
          </a:bodyPr>
          <a:lstStyle/>
          <a:p>
            <a:pPr algn="ctr"/>
            <a:r>
              <a:rPr lang="fr-FR" sz="3200" b="1" dirty="0"/>
              <a:t>CADRE LEGAL ET REGLEMENTAIRE</a:t>
            </a:r>
          </a:p>
        </p:txBody>
      </p:sp>
      <p:sp>
        <p:nvSpPr>
          <p:cNvPr id="4" name="Espace réservé du texte 3">
            <a:extLst>
              <a:ext uri="{FF2B5EF4-FFF2-40B4-BE49-F238E27FC236}">
                <a16:creationId xmlns:a16="http://schemas.microsoft.com/office/drawing/2014/main" id="{1ACFF175-7B08-821F-BA6D-2093F39C308F}"/>
              </a:ext>
            </a:extLst>
          </p:cNvPr>
          <p:cNvSpPr>
            <a:spLocks noGrp="1"/>
          </p:cNvSpPr>
          <p:nvPr>
            <p:ph type="body" sz="quarter" idx="16"/>
          </p:nvPr>
        </p:nvSpPr>
        <p:spPr/>
        <p:txBody>
          <a:bodyPr/>
          <a:lstStyle/>
          <a:p>
            <a:r>
              <a:rPr lang="fr-FR" dirty="0">
                <a:solidFill>
                  <a:srgbClr val="FFC000"/>
                </a:solidFill>
              </a:rPr>
              <a:t>1975</a:t>
            </a:r>
          </a:p>
        </p:txBody>
      </p:sp>
      <p:sp>
        <p:nvSpPr>
          <p:cNvPr id="5" name="Espace réservé du texte 4">
            <a:extLst>
              <a:ext uri="{FF2B5EF4-FFF2-40B4-BE49-F238E27FC236}">
                <a16:creationId xmlns:a16="http://schemas.microsoft.com/office/drawing/2014/main" id="{D36FE5CA-A21C-6585-6DE7-DC44B2478961}"/>
              </a:ext>
            </a:extLst>
          </p:cNvPr>
          <p:cNvSpPr>
            <a:spLocks noGrp="1"/>
          </p:cNvSpPr>
          <p:nvPr>
            <p:ph type="body" sz="quarter" idx="17"/>
          </p:nvPr>
        </p:nvSpPr>
        <p:spPr/>
        <p:txBody>
          <a:bodyPr/>
          <a:lstStyle/>
          <a:p>
            <a:r>
              <a:rPr lang="fr-FR" b="1" dirty="0">
                <a:solidFill>
                  <a:schemeClr val="bg1"/>
                </a:solidFill>
              </a:rPr>
              <a:t>28/05</a:t>
            </a:r>
          </a:p>
        </p:txBody>
      </p:sp>
      <p:sp>
        <p:nvSpPr>
          <p:cNvPr id="6" name="Espace réservé du texte 5">
            <a:extLst>
              <a:ext uri="{FF2B5EF4-FFF2-40B4-BE49-F238E27FC236}">
                <a16:creationId xmlns:a16="http://schemas.microsoft.com/office/drawing/2014/main" id="{1A3FED66-F0BA-076D-1382-82B7ED43B436}"/>
              </a:ext>
            </a:extLst>
          </p:cNvPr>
          <p:cNvSpPr>
            <a:spLocks noGrp="1"/>
          </p:cNvSpPr>
          <p:nvPr>
            <p:ph type="body" sz="quarter" idx="18"/>
          </p:nvPr>
        </p:nvSpPr>
        <p:spPr/>
        <p:txBody>
          <a:bodyPr/>
          <a:lstStyle/>
          <a:p>
            <a:r>
              <a:rPr lang="fr-FR" dirty="0">
                <a:solidFill>
                  <a:srgbClr val="FFC000"/>
                </a:solidFill>
              </a:rPr>
              <a:t>2008</a:t>
            </a:r>
          </a:p>
        </p:txBody>
      </p:sp>
      <p:sp>
        <p:nvSpPr>
          <p:cNvPr id="7" name="Espace réservé du texte 6">
            <a:extLst>
              <a:ext uri="{FF2B5EF4-FFF2-40B4-BE49-F238E27FC236}">
                <a16:creationId xmlns:a16="http://schemas.microsoft.com/office/drawing/2014/main" id="{745884ED-7296-AD48-A74F-5CB48BACEBBC}"/>
              </a:ext>
            </a:extLst>
          </p:cNvPr>
          <p:cNvSpPr>
            <a:spLocks noGrp="1"/>
          </p:cNvSpPr>
          <p:nvPr>
            <p:ph type="body" sz="quarter" idx="19"/>
          </p:nvPr>
        </p:nvSpPr>
        <p:spPr/>
        <p:txBody>
          <a:bodyPr/>
          <a:lstStyle/>
          <a:p>
            <a:r>
              <a:rPr lang="fr-FR" b="1" dirty="0">
                <a:solidFill>
                  <a:schemeClr val="bg1"/>
                </a:solidFill>
              </a:rPr>
              <a:t>18/1</a:t>
            </a:r>
          </a:p>
        </p:txBody>
      </p:sp>
      <p:sp>
        <p:nvSpPr>
          <p:cNvPr id="8" name="Espace réservé du texte 7">
            <a:extLst>
              <a:ext uri="{FF2B5EF4-FFF2-40B4-BE49-F238E27FC236}">
                <a16:creationId xmlns:a16="http://schemas.microsoft.com/office/drawing/2014/main" id="{51029620-CD37-AADE-D1C7-71058742B27E}"/>
              </a:ext>
            </a:extLst>
          </p:cNvPr>
          <p:cNvSpPr>
            <a:spLocks noGrp="1"/>
          </p:cNvSpPr>
          <p:nvPr>
            <p:ph type="body" sz="quarter" idx="20"/>
          </p:nvPr>
        </p:nvSpPr>
        <p:spPr/>
        <p:txBody>
          <a:bodyPr/>
          <a:lstStyle/>
          <a:p>
            <a:r>
              <a:rPr lang="fr-FR" dirty="0">
                <a:solidFill>
                  <a:srgbClr val="FFC000"/>
                </a:solidFill>
              </a:rPr>
              <a:t>1999</a:t>
            </a:r>
          </a:p>
        </p:txBody>
      </p:sp>
      <p:sp>
        <p:nvSpPr>
          <p:cNvPr id="9" name="Espace réservé du texte 8">
            <a:extLst>
              <a:ext uri="{FF2B5EF4-FFF2-40B4-BE49-F238E27FC236}">
                <a16:creationId xmlns:a16="http://schemas.microsoft.com/office/drawing/2014/main" id="{A218D2E9-5D7A-F286-B9B8-2C93C00CB795}"/>
              </a:ext>
            </a:extLst>
          </p:cNvPr>
          <p:cNvSpPr>
            <a:spLocks noGrp="1"/>
          </p:cNvSpPr>
          <p:nvPr>
            <p:ph type="body" sz="quarter" idx="21"/>
          </p:nvPr>
        </p:nvSpPr>
        <p:spPr/>
        <p:txBody>
          <a:bodyPr/>
          <a:lstStyle/>
          <a:p>
            <a:r>
              <a:rPr lang="fr-FR" b="1" dirty="0">
                <a:solidFill>
                  <a:schemeClr val="bg1"/>
                </a:solidFill>
              </a:rPr>
              <a:t>10/12</a:t>
            </a:r>
          </a:p>
        </p:txBody>
      </p:sp>
      <p:sp>
        <p:nvSpPr>
          <p:cNvPr id="10" name="Espace réservé du texte 9">
            <a:extLst>
              <a:ext uri="{FF2B5EF4-FFF2-40B4-BE49-F238E27FC236}">
                <a16:creationId xmlns:a16="http://schemas.microsoft.com/office/drawing/2014/main" id="{AB5C39A6-A195-334C-4137-D8A4A77D518A}"/>
              </a:ext>
            </a:extLst>
          </p:cNvPr>
          <p:cNvSpPr>
            <a:spLocks noGrp="1"/>
          </p:cNvSpPr>
          <p:nvPr>
            <p:ph type="body" sz="quarter" idx="22"/>
          </p:nvPr>
        </p:nvSpPr>
        <p:spPr/>
        <p:txBody>
          <a:bodyPr/>
          <a:lstStyle/>
          <a:p>
            <a:r>
              <a:rPr lang="fr-FR" dirty="0">
                <a:solidFill>
                  <a:srgbClr val="FFC000"/>
                </a:solidFill>
              </a:rPr>
              <a:t>2003</a:t>
            </a:r>
          </a:p>
        </p:txBody>
      </p:sp>
      <p:sp>
        <p:nvSpPr>
          <p:cNvPr id="11" name="Espace réservé du texte 10">
            <a:extLst>
              <a:ext uri="{FF2B5EF4-FFF2-40B4-BE49-F238E27FC236}">
                <a16:creationId xmlns:a16="http://schemas.microsoft.com/office/drawing/2014/main" id="{55168503-582D-B339-BA35-8FFCD9E7B75E}"/>
              </a:ext>
            </a:extLst>
          </p:cNvPr>
          <p:cNvSpPr>
            <a:spLocks noGrp="1"/>
          </p:cNvSpPr>
          <p:nvPr>
            <p:ph type="body" sz="quarter" idx="23"/>
          </p:nvPr>
        </p:nvSpPr>
        <p:spPr/>
        <p:txBody>
          <a:bodyPr/>
          <a:lstStyle/>
          <a:p>
            <a:r>
              <a:rPr lang="fr-FR" b="1" dirty="0">
                <a:solidFill>
                  <a:schemeClr val="bg1"/>
                </a:solidFill>
              </a:rPr>
              <a:t>01/1</a:t>
            </a:r>
          </a:p>
        </p:txBody>
      </p:sp>
      <p:sp>
        <p:nvSpPr>
          <p:cNvPr id="12" name="Espace réservé du texte 11">
            <a:extLst>
              <a:ext uri="{FF2B5EF4-FFF2-40B4-BE49-F238E27FC236}">
                <a16:creationId xmlns:a16="http://schemas.microsoft.com/office/drawing/2014/main" id="{8378ACB1-18E2-F251-41F7-3BEC9E833D73}"/>
              </a:ext>
            </a:extLst>
          </p:cNvPr>
          <p:cNvSpPr>
            <a:spLocks noGrp="1"/>
          </p:cNvSpPr>
          <p:nvPr>
            <p:ph type="body" sz="quarter" idx="24"/>
          </p:nvPr>
        </p:nvSpPr>
        <p:spPr/>
        <p:txBody>
          <a:bodyPr/>
          <a:lstStyle/>
          <a:p>
            <a:r>
              <a:rPr lang="fr-FR" dirty="0">
                <a:solidFill>
                  <a:srgbClr val="FFC000"/>
                </a:solidFill>
              </a:rPr>
              <a:t>2006</a:t>
            </a:r>
          </a:p>
        </p:txBody>
      </p:sp>
      <p:sp>
        <p:nvSpPr>
          <p:cNvPr id="13" name="Espace réservé du texte 12">
            <a:extLst>
              <a:ext uri="{FF2B5EF4-FFF2-40B4-BE49-F238E27FC236}">
                <a16:creationId xmlns:a16="http://schemas.microsoft.com/office/drawing/2014/main" id="{DD88CD02-E002-4EE5-9066-787765DDAE3B}"/>
              </a:ext>
            </a:extLst>
          </p:cNvPr>
          <p:cNvSpPr>
            <a:spLocks noGrp="1"/>
          </p:cNvSpPr>
          <p:nvPr>
            <p:ph type="body" sz="quarter" idx="25"/>
          </p:nvPr>
        </p:nvSpPr>
        <p:spPr/>
        <p:txBody>
          <a:bodyPr/>
          <a:lstStyle/>
          <a:p>
            <a:r>
              <a:rPr lang="fr-FR" b="1" dirty="0">
                <a:solidFill>
                  <a:schemeClr val="bg1"/>
                </a:solidFill>
              </a:rPr>
              <a:t>12/1</a:t>
            </a:r>
          </a:p>
        </p:txBody>
      </p:sp>
      <p:sp>
        <p:nvSpPr>
          <p:cNvPr id="14" name="Espace réservé pour une image  13">
            <a:extLst>
              <a:ext uri="{FF2B5EF4-FFF2-40B4-BE49-F238E27FC236}">
                <a16:creationId xmlns:a16="http://schemas.microsoft.com/office/drawing/2014/main" id="{C21BFD22-6C29-1785-3FCA-591A711A2465}"/>
              </a:ext>
            </a:extLst>
          </p:cNvPr>
          <p:cNvSpPr>
            <a:spLocks noGrp="1"/>
          </p:cNvSpPr>
          <p:nvPr>
            <p:ph type="pic" sz="quarter" idx="26"/>
          </p:nvPr>
        </p:nvSpPr>
        <p:spPr/>
        <p:txBody>
          <a:bodyPr/>
          <a:lstStyle/>
          <a:p>
            <a:endParaRPr lang="fr-FR"/>
          </a:p>
        </p:txBody>
      </p:sp>
      <p:sp>
        <p:nvSpPr>
          <p:cNvPr id="15" name="Espace réservé du texte 14">
            <a:extLst>
              <a:ext uri="{FF2B5EF4-FFF2-40B4-BE49-F238E27FC236}">
                <a16:creationId xmlns:a16="http://schemas.microsoft.com/office/drawing/2014/main" id="{7233104C-1393-925B-3FC9-E6EAA9E8F0A4}"/>
              </a:ext>
            </a:extLst>
          </p:cNvPr>
          <p:cNvSpPr>
            <a:spLocks noGrp="1"/>
          </p:cNvSpPr>
          <p:nvPr>
            <p:ph type="body" sz="quarter" idx="27"/>
          </p:nvPr>
        </p:nvSpPr>
        <p:spPr>
          <a:xfrm>
            <a:off x="916295" y="4896091"/>
            <a:ext cx="1255500" cy="1626808"/>
          </a:xfrm>
          <a:solidFill>
            <a:srgbClr val="FFFF00"/>
          </a:solidFill>
          <a:ln w="28575">
            <a:solidFill>
              <a:schemeClr val="tx1"/>
            </a:solidFill>
          </a:ln>
        </p:spPr>
        <p:txBody>
          <a:bodyPr>
            <a:noAutofit/>
          </a:bodyPr>
          <a:lstStyle/>
          <a:p>
            <a:r>
              <a:rPr lang="fr-FR" sz="1400" dirty="0"/>
              <a:t>Promotion, coopération, intégration et  développement des projets et secteurs de l’énergie des Etats </a:t>
            </a:r>
          </a:p>
        </p:txBody>
      </p:sp>
      <p:sp>
        <p:nvSpPr>
          <p:cNvPr id="16" name="Espace réservé du texte 15">
            <a:extLst>
              <a:ext uri="{FF2B5EF4-FFF2-40B4-BE49-F238E27FC236}">
                <a16:creationId xmlns:a16="http://schemas.microsoft.com/office/drawing/2014/main" id="{9BD158B1-37EC-96CF-89C7-D3C58A86C190}"/>
              </a:ext>
            </a:extLst>
          </p:cNvPr>
          <p:cNvSpPr>
            <a:spLocks noGrp="1"/>
          </p:cNvSpPr>
          <p:nvPr>
            <p:ph type="body" sz="quarter" idx="28"/>
          </p:nvPr>
        </p:nvSpPr>
        <p:spPr>
          <a:xfrm>
            <a:off x="861746" y="4174900"/>
            <a:ext cx="1350000" cy="721191"/>
          </a:xfrm>
          <a:solidFill>
            <a:schemeClr val="bg1">
              <a:lumMod val="85000"/>
            </a:schemeClr>
          </a:solidFill>
          <a:ln w="12700">
            <a:solidFill>
              <a:schemeClr val="tx1"/>
            </a:solidFill>
          </a:ln>
        </p:spPr>
        <p:txBody>
          <a:bodyPr/>
          <a:lstStyle/>
          <a:p>
            <a:r>
              <a:rPr lang="fr-FR" sz="1500" dirty="0"/>
              <a:t>Traité de la CEDEAO révisé en 1993</a:t>
            </a:r>
          </a:p>
        </p:txBody>
      </p:sp>
      <p:sp>
        <p:nvSpPr>
          <p:cNvPr id="17" name="Espace réservé du texte 16">
            <a:extLst>
              <a:ext uri="{FF2B5EF4-FFF2-40B4-BE49-F238E27FC236}">
                <a16:creationId xmlns:a16="http://schemas.microsoft.com/office/drawing/2014/main" id="{6630398A-5174-1E97-23E3-59801C6CD740}"/>
              </a:ext>
            </a:extLst>
          </p:cNvPr>
          <p:cNvSpPr>
            <a:spLocks noGrp="1"/>
          </p:cNvSpPr>
          <p:nvPr>
            <p:ph type="body" sz="quarter" idx="29"/>
          </p:nvPr>
        </p:nvSpPr>
        <p:spPr>
          <a:xfrm>
            <a:off x="6963926" y="4789894"/>
            <a:ext cx="1255500" cy="1626809"/>
          </a:xfrm>
          <a:solidFill>
            <a:srgbClr val="FFFF00"/>
          </a:solidFill>
          <a:ln w="28575">
            <a:solidFill>
              <a:schemeClr val="tx1"/>
            </a:solidFill>
          </a:ln>
        </p:spPr>
        <p:txBody>
          <a:bodyPr>
            <a:normAutofit fontScale="92500" lnSpcReduction="10000"/>
          </a:bodyPr>
          <a:lstStyle/>
          <a:p>
            <a:r>
              <a:rPr lang="fr-FR" sz="1400" dirty="0"/>
              <a:t>Création de l’Autorité de Régulation Régionale du secteur de l’Electricité de la CEDEAO institution spécialisée</a:t>
            </a:r>
          </a:p>
        </p:txBody>
      </p:sp>
      <p:sp>
        <p:nvSpPr>
          <p:cNvPr id="18" name="Espace réservé du texte 17">
            <a:extLst>
              <a:ext uri="{FF2B5EF4-FFF2-40B4-BE49-F238E27FC236}">
                <a16:creationId xmlns:a16="http://schemas.microsoft.com/office/drawing/2014/main" id="{12050F7B-921A-CDF2-A428-A933F63F56D0}"/>
              </a:ext>
            </a:extLst>
          </p:cNvPr>
          <p:cNvSpPr>
            <a:spLocks noGrp="1"/>
          </p:cNvSpPr>
          <p:nvPr>
            <p:ph type="body" sz="quarter" idx="30"/>
          </p:nvPr>
        </p:nvSpPr>
        <p:spPr>
          <a:solidFill>
            <a:schemeClr val="bg1">
              <a:lumMod val="85000"/>
            </a:schemeClr>
          </a:solidFill>
          <a:ln w="12700">
            <a:solidFill>
              <a:schemeClr val="tx1"/>
            </a:solidFill>
          </a:ln>
        </p:spPr>
        <p:txBody>
          <a:bodyPr/>
          <a:lstStyle/>
          <a:p>
            <a:r>
              <a:rPr lang="fr-FR" sz="1400" dirty="0"/>
              <a:t>Décision A/SA.2/01/08 </a:t>
            </a:r>
          </a:p>
        </p:txBody>
      </p:sp>
      <p:sp>
        <p:nvSpPr>
          <p:cNvPr id="19" name="Espace réservé du texte 18">
            <a:extLst>
              <a:ext uri="{FF2B5EF4-FFF2-40B4-BE49-F238E27FC236}">
                <a16:creationId xmlns:a16="http://schemas.microsoft.com/office/drawing/2014/main" id="{07AB67BB-6609-335A-4FCD-DE62F3A59C4E}"/>
              </a:ext>
            </a:extLst>
          </p:cNvPr>
          <p:cNvSpPr>
            <a:spLocks noGrp="1"/>
          </p:cNvSpPr>
          <p:nvPr>
            <p:ph type="body" sz="quarter" idx="31"/>
          </p:nvPr>
        </p:nvSpPr>
        <p:spPr>
          <a:xfrm>
            <a:off x="2428202" y="4789894"/>
            <a:ext cx="1255500" cy="1626809"/>
          </a:xfrm>
          <a:solidFill>
            <a:srgbClr val="FFFF00"/>
          </a:solidFill>
          <a:ln w="28575">
            <a:solidFill>
              <a:schemeClr val="tx1"/>
            </a:solidFill>
          </a:ln>
        </p:spPr>
        <p:txBody>
          <a:bodyPr>
            <a:normAutofit fontScale="85000" lnSpcReduction="10000"/>
          </a:bodyPr>
          <a:lstStyle/>
          <a:p>
            <a:r>
              <a:rPr lang="fr-FR" dirty="0"/>
              <a:t>Mise en place du Système d’Echange d’Energie Electrique Ouest Africain(EEEOA)</a:t>
            </a:r>
          </a:p>
        </p:txBody>
      </p:sp>
      <p:sp>
        <p:nvSpPr>
          <p:cNvPr id="20" name="Espace réservé du texte 19">
            <a:extLst>
              <a:ext uri="{FF2B5EF4-FFF2-40B4-BE49-F238E27FC236}">
                <a16:creationId xmlns:a16="http://schemas.microsoft.com/office/drawing/2014/main" id="{72FA5E3C-8D46-6905-271D-979A5E64B598}"/>
              </a:ext>
            </a:extLst>
          </p:cNvPr>
          <p:cNvSpPr>
            <a:spLocks noGrp="1"/>
          </p:cNvSpPr>
          <p:nvPr>
            <p:ph type="body" sz="quarter" idx="32"/>
          </p:nvPr>
        </p:nvSpPr>
        <p:spPr>
          <a:xfrm>
            <a:off x="2374628" y="4174900"/>
            <a:ext cx="1350000" cy="581767"/>
          </a:xfrm>
          <a:solidFill>
            <a:schemeClr val="bg1">
              <a:lumMod val="85000"/>
            </a:schemeClr>
          </a:solidFill>
          <a:ln w="12700">
            <a:solidFill>
              <a:schemeClr val="tx1"/>
            </a:solidFill>
          </a:ln>
        </p:spPr>
        <p:txBody>
          <a:bodyPr/>
          <a:lstStyle/>
          <a:p>
            <a:r>
              <a:rPr lang="fr-FR" sz="1500" dirty="0"/>
              <a:t>Décision A/DEC.5/12/99</a:t>
            </a:r>
          </a:p>
        </p:txBody>
      </p:sp>
      <p:sp>
        <p:nvSpPr>
          <p:cNvPr id="21" name="Espace réservé du texte 20">
            <a:extLst>
              <a:ext uri="{FF2B5EF4-FFF2-40B4-BE49-F238E27FC236}">
                <a16:creationId xmlns:a16="http://schemas.microsoft.com/office/drawing/2014/main" id="{0EE0BBCB-D8E2-8A38-D460-6B8C9E60373D}"/>
              </a:ext>
            </a:extLst>
          </p:cNvPr>
          <p:cNvSpPr>
            <a:spLocks noGrp="1"/>
          </p:cNvSpPr>
          <p:nvPr>
            <p:ph type="body" sz="quarter" idx="33"/>
          </p:nvPr>
        </p:nvSpPr>
        <p:spPr>
          <a:xfrm>
            <a:off x="3940110" y="4789894"/>
            <a:ext cx="1255500" cy="1626809"/>
          </a:xfrm>
          <a:solidFill>
            <a:srgbClr val="FFFF00"/>
          </a:solidFill>
          <a:ln w="28575">
            <a:solidFill>
              <a:schemeClr val="tx1"/>
            </a:solidFill>
          </a:ln>
        </p:spPr>
        <p:txBody>
          <a:bodyPr>
            <a:noAutofit/>
          </a:bodyPr>
          <a:lstStyle/>
          <a:p>
            <a:r>
              <a:rPr lang="fr-FR" sz="1400" dirty="0"/>
              <a:t> cadre juridique pour la promotion à LT dans le domaine de l’énergie au sein de la CEDEAO</a:t>
            </a:r>
          </a:p>
        </p:txBody>
      </p:sp>
      <p:sp>
        <p:nvSpPr>
          <p:cNvPr id="22" name="Espace réservé du texte 21">
            <a:extLst>
              <a:ext uri="{FF2B5EF4-FFF2-40B4-BE49-F238E27FC236}">
                <a16:creationId xmlns:a16="http://schemas.microsoft.com/office/drawing/2014/main" id="{41D20AED-50FD-F2F7-566E-D372E7DCB939}"/>
              </a:ext>
            </a:extLst>
          </p:cNvPr>
          <p:cNvSpPr>
            <a:spLocks noGrp="1"/>
          </p:cNvSpPr>
          <p:nvPr>
            <p:ph type="body" sz="quarter" idx="34"/>
          </p:nvPr>
        </p:nvSpPr>
        <p:spPr>
          <a:solidFill>
            <a:schemeClr val="bg1">
              <a:lumMod val="85000"/>
            </a:schemeClr>
          </a:solidFill>
          <a:ln w="12700">
            <a:solidFill>
              <a:schemeClr val="tx1"/>
            </a:solidFill>
          </a:ln>
        </p:spPr>
        <p:txBody>
          <a:bodyPr/>
          <a:lstStyle/>
          <a:p>
            <a:r>
              <a:rPr lang="fr-FR" sz="1500" dirty="0"/>
              <a:t>Protocole A/P4/1/03</a:t>
            </a:r>
          </a:p>
          <a:p>
            <a:endParaRPr lang="fr-FR" dirty="0"/>
          </a:p>
        </p:txBody>
      </p:sp>
      <p:sp>
        <p:nvSpPr>
          <p:cNvPr id="23" name="Espace réservé du texte 22">
            <a:extLst>
              <a:ext uri="{FF2B5EF4-FFF2-40B4-BE49-F238E27FC236}">
                <a16:creationId xmlns:a16="http://schemas.microsoft.com/office/drawing/2014/main" id="{57CD78B4-3789-5E72-7C12-0CDF46801592}"/>
              </a:ext>
            </a:extLst>
          </p:cNvPr>
          <p:cNvSpPr>
            <a:spLocks noGrp="1"/>
          </p:cNvSpPr>
          <p:nvPr>
            <p:ph type="body" sz="quarter" idx="35"/>
          </p:nvPr>
        </p:nvSpPr>
        <p:spPr>
          <a:xfrm>
            <a:off x="5452018" y="4789894"/>
            <a:ext cx="1255500" cy="1626809"/>
          </a:xfrm>
          <a:solidFill>
            <a:srgbClr val="FFFF00"/>
          </a:solidFill>
          <a:ln w="28575">
            <a:solidFill>
              <a:schemeClr val="tx1"/>
            </a:solidFill>
          </a:ln>
        </p:spPr>
        <p:txBody>
          <a:bodyPr>
            <a:normAutofit/>
          </a:bodyPr>
          <a:lstStyle/>
          <a:p>
            <a:r>
              <a:rPr lang="fr-FR" sz="1400" dirty="0"/>
              <a:t>Création Secrétariat général EEEOA  institution spécialisée de la CEDEAO</a:t>
            </a:r>
          </a:p>
        </p:txBody>
      </p:sp>
      <p:sp>
        <p:nvSpPr>
          <p:cNvPr id="24" name="Espace réservé du texte 23">
            <a:extLst>
              <a:ext uri="{FF2B5EF4-FFF2-40B4-BE49-F238E27FC236}">
                <a16:creationId xmlns:a16="http://schemas.microsoft.com/office/drawing/2014/main" id="{EF9017E8-D27C-0B22-FEF7-9FFECCD96B0C}"/>
              </a:ext>
            </a:extLst>
          </p:cNvPr>
          <p:cNvSpPr>
            <a:spLocks noGrp="1"/>
          </p:cNvSpPr>
          <p:nvPr>
            <p:ph type="body" sz="quarter" idx="36"/>
          </p:nvPr>
        </p:nvSpPr>
        <p:spPr>
          <a:xfrm>
            <a:off x="5400392" y="4174900"/>
            <a:ext cx="1350000" cy="581767"/>
          </a:xfrm>
          <a:solidFill>
            <a:schemeClr val="bg1">
              <a:lumMod val="85000"/>
            </a:schemeClr>
          </a:solidFill>
          <a:ln w="12700">
            <a:solidFill>
              <a:schemeClr val="tx1"/>
            </a:solidFill>
          </a:ln>
        </p:spPr>
        <p:txBody>
          <a:bodyPr/>
          <a:lstStyle/>
          <a:p>
            <a:r>
              <a:rPr lang="fr-FR" sz="1400" dirty="0"/>
              <a:t>Décision A/DEC.20/01/06</a:t>
            </a:r>
          </a:p>
        </p:txBody>
      </p:sp>
    </p:spTree>
    <p:extLst>
      <p:ext uri="{BB962C8B-B14F-4D97-AF65-F5344CB8AC3E}">
        <p14:creationId xmlns:p14="http://schemas.microsoft.com/office/powerpoint/2010/main" val="1357800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83E179-A39D-D3FC-FA63-D4A5EAB31ADE}"/>
              </a:ext>
            </a:extLst>
          </p:cNvPr>
          <p:cNvSpPr>
            <a:spLocks noGrp="1"/>
          </p:cNvSpPr>
          <p:nvPr>
            <p:ph type="ctrTitle"/>
          </p:nvPr>
        </p:nvSpPr>
        <p:spPr>
          <a:xfrm>
            <a:off x="578687" y="869401"/>
            <a:ext cx="8071749" cy="1004057"/>
          </a:xfrm>
        </p:spPr>
        <p:txBody>
          <a:bodyPr>
            <a:normAutofit/>
          </a:bodyPr>
          <a:lstStyle/>
          <a:p>
            <a:pPr algn="ctr"/>
            <a:r>
              <a:rPr lang="fr-FR" sz="3200" b="1" dirty="0">
                <a:latin typeface="Arial" panose="020B0604020202020204" pitchFamily="34" charset="0"/>
                <a:cs typeface="Arial" panose="020B0604020202020204" pitchFamily="34" charset="0"/>
              </a:rPr>
              <a:t>CADRE LEGAL ET REGLEMENTAIRE</a:t>
            </a:r>
          </a:p>
        </p:txBody>
      </p:sp>
      <p:sp>
        <p:nvSpPr>
          <p:cNvPr id="4" name="Espace réservé du texte 3">
            <a:extLst>
              <a:ext uri="{FF2B5EF4-FFF2-40B4-BE49-F238E27FC236}">
                <a16:creationId xmlns:a16="http://schemas.microsoft.com/office/drawing/2014/main" id="{1ACFF175-7B08-821F-BA6D-2093F39C308F}"/>
              </a:ext>
            </a:extLst>
          </p:cNvPr>
          <p:cNvSpPr>
            <a:spLocks noGrp="1"/>
          </p:cNvSpPr>
          <p:nvPr>
            <p:ph type="body" sz="quarter" idx="16"/>
          </p:nvPr>
        </p:nvSpPr>
        <p:spPr/>
        <p:txBody>
          <a:bodyPr/>
          <a:lstStyle/>
          <a:p>
            <a:r>
              <a:rPr lang="fr-FR" dirty="0">
                <a:solidFill>
                  <a:srgbClr val="FFC000"/>
                </a:solidFill>
              </a:rPr>
              <a:t>2007</a:t>
            </a:r>
          </a:p>
        </p:txBody>
      </p:sp>
      <p:sp>
        <p:nvSpPr>
          <p:cNvPr id="5" name="Espace réservé du texte 4">
            <a:extLst>
              <a:ext uri="{FF2B5EF4-FFF2-40B4-BE49-F238E27FC236}">
                <a16:creationId xmlns:a16="http://schemas.microsoft.com/office/drawing/2014/main" id="{D36FE5CA-A21C-6585-6DE7-DC44B2478961}"/>
              </a:ext>
            </a:extLst>
          </p:cNvPr>
          <p:cNvSpPr>
            <a:spLocks noGrp="1"/>
          </p:cNvSpPr>
          <p:nvPr>
            <p:ph type="body" sz="quarter" idx="17"/>
          </p:nvPr>
        </p:nvSpPr>
        <p:spPr/>
        <p:txBody>
          <a:bodyPr/>
          <a:lstStyle/>
          <a:p>
            <a:r>
              <a:rPr lang="fr-FR" b="1" dirty="0">
                <a:solidFill>
                  <a:schemeClr val="bg1"/>
                </a:solidFill>
              </a:rPr>
              <a:t>15/12</a:t>
            </a:r>
          </a:p>
        </p:txBody>
      </p:sp>
      <p:sp>
        <p:nvSpPr>
          <p:cNvPr id="6" name="Espace réservé du texte 5">
            <a:extLst>
              <a:ext uri="{FF2B5EF4-FFF2-40B4-BE49-F238E27FC236}">
                <a16:creationId xmlns:a16="http://schemas.microsoft.com/office/drawing/2014/main" id="{1A3FED66-F0BA-076D-1382-82B7ED43B436}"/>
              </a:ext>
            </a:extLst>
          </p:cNvPr>
          <p:cNvSpPr>
            <a:spLocks noGrp="1"/>
          </p:cNvSpPr>
          <p:nvPr>
            <p:ph type="body" sz="quarter" idx="18"/>
          </p:nvPr>
        </p:nvSpPr>
        <p:spPr/>
        <p:txBody>
          <a:bodyPr>
            <a:normAutofit fontScale="25000" lnSpcReduction="20000"/>
          </a:bodyPr>
          <a:lstStyle/>
          <a:p>
            <a:endParaRPr lang="fr-FR" dirty="0">
              <a:solidFill>
                <a:srgbClr val="FFC000"/>
              </a:solidFill>
            </a:endParaRPr>
          </a:p>
          <a:p>
            <a:endParaRPr lang="fr-FR" dirty="0">
              <a:solidFill>
                <a:srgbClr val="FFC000"/>
              </a:solidFill>
            </a:endParaRPr>
          </a:p>
          <a:p>
            <a:pPr>
              <a:lnSpc>
                <a:spcPct val="110000"/>
              </a:lnSpc>
            </a:pPr>
            <a:r>
              <a:rPr lang="fr-FR" sz="9200" dirty="0">
                <a:solidFill>
                  <a:srgbClr val="FFC000"/>
                </a:solidFill>
              </a:rPr>
              <a:t>2015</a:t>
            </a:r>
          </a:p>
          <a:p>
            <a:endParaRPr lang="fr-FR" dirty="0">
              <a:solidFill>
                <a:srgbClr val="FFC000"/>
              </a:solidFill>
            </a:endParaRPr>
          </a:p>
        </p:txBody>
      </p:sp>
      <p:sp>
        <p:nvSpPr>
          <p:cNvPr id="8" name="Espace réservé du texte 7">
            <a:extLst>
              <a:ext uri="{FF2B5EF4-FFF2-40B4-BE49-F238E27FC236}">
                <a16:creationId xmlns:a16="http://schemas.microsoft.com/office/drawing/2014/main" id="{51029620-CD37-AADE-D1C7-71058742B27E}"/>
              </a:ext>
            </a:extLst>
          </p:cNvPr>
          <p:cNvSpPr>
            <a:spLocks noGrp="1"/>
          </p:cNvSpPr>
          <p:nvPr>
            <p:ph type="body" sz="quarter" idx="20"/>
          </p:nvPr>
        </p:nvSpPr>
        <p:spPr/>
        <p:txBody>
          <a:bodyPr/>
          <a:lstStyle/>
          <a:p>
            <a:r>
              <a:rPr lang="fr-FR" dirty="0">
                <a:solidFill>
                  <a:srgbClr val="FFC000"/>
                </a:solidFill>
              </a:rPr>
              <a:t>2013</a:t>
            </a:r>
          </a:p>
        </p:txBody>
      </p:sp>
      <p:sp>
        <p:nvSpPr>
          <p:cNvPr id="9" name="Espace réservé du texte 8">
            <a:extLst>
              <a:ext uri="{FF2B5EF4-FFF2-40B4-BE49-F238E27FC236}">
                <a16:creationId xmlns:a16="http://schemas.microsoft.com/office/drawing/2014/main" id="{A218D2E9-5D7A-F286-B9B8-2C93C00CB795}"/>
              </a:ext>
            </a:extLst>
          </p:cNvPr>
          <p:cNvSpPr>
            <a:spLocks noGrp="1"/>
          </p:cNvSpPr>
          <p:nvPr>
            <p:ph type="body" sz="quarter" idx="21"/>
          </p:nvPr>
        </p:nvSpPr>
        <p:spPr/>
        <p:txBody>
          <a:bodyPr/>
          <a:lstStyle/>
          <a:p>
            <a:r>
              <a:rPr lang="fr-FR" b="1" dirty="0">
                <a:solidFill>
                  <a:schemeClr val="bg1"/>
                </a:solidFill>
              </a:rPr>
              <a:t>21/6</a:t>
            </a:r>
          </a:p>
        </p:txBody>
      </p:sp>
      <p:sp>
        <p:nvSpPr>
          <p:cNvPr id="10" name="Espace réservé du texte 9">
            <a:extLst>
              <a:ext uri="{FF2B5EF4-FFF2-40B4-BE49-F238E27FC236}">
                <a16:creationId xmlns:a16="http://schemas.microsoft.com/office/drawing/2014/main" id="{AB5C39A6-A195-334C-4137-D8A4A77D518A}"/>
              </a:ext>
            </a:extLst>
          </p:cNvPr>
          <p:cNvSpPr>
            <a:spLocks noGrp="1"/>
          </p:cNvSpPr>
          <p:nvPr>
            <p:ph type="body" sz="quarter" idx="22"/>
          </p:nvPr>
        </p:nvSpPr>
        <p:spPr>
          <a:xfrm>
            <a:off x="4092581" y="3135350"/>
            <a:ext cx="945000" cy="593725"/>
          </a:xfrm>
        </p:spPr>
        <p:txBody>
          <a:bodyPr/>
          <a:lstStyle/>
          <a:p>
            <a:r>
              <a:rPr lang="fr-FR" dirty="0">
                <a:solidFill>
                  <a:srgbClr val="FFC000"/>
                </a:solidFill>
              </a:rPr>
              <a:t>2015</a:t>
            </a:r>
          </a:p>
        </p:txBody>
      </p:sp>
      <p:sp>
        <p:nvSpPr>
          <p:cNvPr id="11" name="Espace réservé du texte 10">
            <a:extLst>
              <a:ext uri="{FF2B5EF4-FFF2-40B4-BE49-F238E27FC236}">
                <a16:creationId xmlns:a16="http://schemas.microsoft.com/office/drawing/2014/main" id="{55168503-582D-B339-BA35-8FFCD9E7B75E}"/>
              </a:ext>
            </a:extLst>
          </p:cNvPr>
          <p:cNvSpPr>
            <a:spLocks noGrp="1"/>
          </p:cNvSpPr>
          <p:nvPr>
            <p:ph type="body" sz="quarter" idx="23"/>
          </p:nvPr>
        </p:nvSpPr>
        <p:spPr/>
        <p:txBody>
          <a:bodyPr/>
          <a:lstStyle/>
          <a:p>
            <a:r>
              <a:rPr lang="fr-FR" b="1" dirty="0">
                <a:solidFill>
                  <a:schemeClr val="bg1"/>
                </a:solidFill>
              </a:rPr>
              <a:t>18/8</a:t>
            </a:r>
          </a:p>
        </p:txBody>
      </p:sp>
      <p:sp>
        <p:nvSpPr>
          <p:cNvPr id="12" name="Espace réservé du texte 11">
            <a:extLst>
              <a:ext uri="{FF2B5EF4-FFF2-40B4-BE49-F238E27FC236}">
                <a16:creationId xmlns:a16="http://schemas.microsoft.com/office/drawing/2014/main" id="{8378ACB1-18E2-F251-41F7-3BEC9E833D73}"/>
              </a:ext>
            </a:extLst>
          </p:cNvPr>
          <p:cNvSpPr>
            <a:spLocks noGrp="1"/>
          </p:cNvSpPr>
          <p:nvPr>
            <p:ph type="body" sz="quarter" idx="24"/>
          </p:nvPr>
        </p:nvSpPr>
        <p:spPr/>
        <p:txBody>
          <a:bodyPr>
            <a:normAutofit/>
          </a:bodyPr>
          <a:lstStyle/>
          <a:p>
            <a:endParaRPr lang="fr-FR" dirty="0">
              <a:solidFill>
                <a:srgbClr val="FFC000"/>
              </a:solidFill>
            </a:endParaRPr>
          </a:p>
          <a:p>
            <a:endParaRPr lang="fr-FR" dirty="0">
              <a:solidFill>
                <a:srgbClr val="FFC000"/>
              </a:solidFill>
            </a:endParaRPr>
          </a:p>
          <a:p>
            <a:pPr>
              <a:lnSpc>
                <a:spcPct val="110000"/>
              </a:lnSpc>
            </a:pPr>
            <a:endParaRPr lang="fr-FR" sz="9000" dirty="0">
              <a:solidFill>
                <a:srgbClr val="FFC000"/>
              </a:solidFill>
            </a:endParaRPr>
          </a:p>
          <a:p>
            <a:endParaRPr lang="fr-FR" dirty="0">
              <a:solidFill>
                <a:srgbClr val="FFC000"/>
              </a:solidFill>
            </a:endParaRPr>
          </a:p>
        </p:txBody>
      </p:sp>
      <p:sp>
        <p:nvSpPr>
          <p:cNvPr id="14" name="Espace réservé pour une image  13">
            <a:extLst>
              <a:ext uri="{FF2B5EF4-FFF2-40B4-BE49-F238E27FC236}">
                <a16:creationId xmlns:a16="http://schemas.microsoft.com/office/drawing/2014/main" id="{C21BFD22-6C29-1785-3FCA-591A711A2465}"/>
              </a:ext>
            </a:extLst>
          </p:cNvPr>
          <p:cNvSpPr>
            <a:spLocks noGrp="1"/>
          </p:cNvSpPr>
          <p:nvPr>
            <p:ph type="pic" sz="quarter" idx="26"/>
          </p:nvPr>
        </p:nvSpPr>
        <p:spPr/>
        <p:txBody>
          <a:bodyPr/>
          <a:lstStyle/>
          <a:p>
            <a:endParaRPr lang="fr-FR" dirty="0"/>
          </a:p>
        </p:txBody>
      </p:sp>
      <p:sp>
        <p:nvSpPr>
          <p:cNvPr id="15" name="Espace réservé du texte 14">
            <a:extLst>
              <a:ext uri="{FF2B5EF4-FFF2-40B4-BE49-F238E27FC236}">
                <a16:creationId xmlns:a16="http://schemas.microsoft.com/office/drawing/2014/main" id="{7233104C-1393-925B-3FC9-E6EAA9E8F0A4}"/>
              </a:ext>
            </a:extLst>
          </p:cNvPr>
          <p:cNvSpPr>
            <a:spLocks noGrp="1"/>
          </p:cNvSpPr>
          <p:nvPr>
            <p:ph type="body" sz="quarter" idx="27"/>
          </p:nvPr>
        </p:nvSpPr>
        <p:spPr>
          <a:xfrm>
            <a:off x="916295" y="5216668"/>
            <a:ext cx="1255500" cy="1200035"/>
          </a:xfrm>
          <a:solidFill>
            <a:schemeClr val="accent6">
              <a:lumMod val="40000"/>
              <a:lumOff val="60000"/>
            </a:schemeClr>
          </a:solidFill>
          <a:ln w="28575">
            <a:solidFill>
              <a:schemeClr val="tx1"/>
            </a:solidFill>
          </a:ln>
        </p:spPr>
        <p:txBody>
          <a:bodyPr>
            <a:noAutofit/>
          </a:bodyPr>
          <a:lstStyle/>
          <a:p>
            <a:r>
              <a:rPr lang="fr-FR" sz="1400" dirty="0"/>
              <a:t>Composition, Organisation, Attributions et Fonction de l’ARREC</a:t>
            </a:r>
          </a:p>
        </p:txBody>
      </p:sp>
      <p:sp>
        <p:nvSpPr>
          <p:cNvPr id="16" name="Espace réservé du texte 15">
            <a:extLst>
              <a:ext uri="{FF2B5EF4-FFF2-40B4-BE49-F238E27FC236}">
                <a16:creationId xmlns:a16="http://schemas.microsoft.com/office/drawing/2014/main" id="{9BD158B1-37EC-96CF-89C7-D3C58A86C190}"/>
              </a:ext>
            </a:extLst>
          </p:cNvPr>
          <p:cNvSpPr>
            <a:spLocks noGrp="1"/>
          </p:cNvSpPr>
          <p:nvPr>
            <p:ph type="body" sz="quarter" idx="28"/>
          </p:nvPr>
        </p:nvSpPr>
        <p:spPr>
          <a:xfrm>
            <a:off x="861746" y="4174900"/>
            <a:ext cx="1350000" cy="1041768"/>
          </a:xfrm>
          <a:solidFill>
            <a:schemeClr val="bg1">
              <a:lumMod val="85000"/>
            </a:schemeClr>
          </a:solidFill>
          <a:ln w="12700">
            <a:solidFill>
              <a:schemeClr val="tx1"/>
            </a:solidFill>
          </a:ln>
        </p:spPr>
        <p:txBody>
          <a:bodyPr/>
          <a:lstStyle/>
          <a:p>
            <a:r>
              <a:rPr lang="fr-FR" sz="1400" dirty="0"/>
              <a:t>Règlement C/REG.27/12/07 modifié par C/REG.24/11/08 du 29/11/08</a:t>
            </a:r>
          </a:p>
        </p:txBody>
      </p:sp>
      <p:sp>
        <p:nvSpPr>
          <p:cNvPr id="19" name="Espace réservé du texte 18">
            <a:extLst>
              <a:ext uri="{FF2B5EF4-FFF2-40B4-BE49-F238E27FC236}">
                <a16:creationId xmlns:a16="http://schemas.microsoft.com/office/drawing/2014/main" id="{07AB67BB-6609-335A-4FCD-DE62F3A59C4E}"/>
              </a:ext>
            </a:extLst>
          </p:cNvPr>
          <p:cNvSpPr>
            <a:spLocks noGrp="1"/>
          </p:cNvSpPr>
          <p:nvPr>
            <p:ph type="body" sz="quarter" idx="31"/>
          </p:nvPr>
        </p:nvSpPr>
        <p:spPr>
          <a:xfrm>
            <a:off x="2428202" y="4789894"/>
            <a:ext cx="1255500" cy="1626809"/>
          </a:xfrm>
          <a:solidFill>
            <a:schemeClr val="accent6">
              <a:lumMod val="40000"/>
              <a:lumOff val="60000"/>
            </a:schemeClr>
          </a:solidFill>
          <a:ln w="28575">
            <a:solidFill>
              <a:schemeClr val="tx1"/>
            </a:solidFill>
          </a:ln>
        </p:spPr>
        <p:txBody>
          <a:bodyPr>
            <a:normAutofit/>
          </a:bodyPr>
          <a:lstStyle/>
          <a:p>
            <a:r>
              <a:rPr lang="fr-FR" sz="1400" dirty="0"/>
              <a:t>Organisation du Marché Régionale de l’électricité de la CEDEAO</a:t>
            </a:r>
          </a:p>
        </p:txBody>
      </p:sp>
      <p:sp>
        <p:nvSpPr>
          <p:cNvPr id="20" name="Espace réservé du texte 19">
            <a:extLst>
              <a:ext uri="{FF2B5EF4-FFF2-40B4-BE49-F238E27FC236}">
                <a16:creationId xmlns:a16="http://schemas.microsoft.com/office/drawing/2014/main" id="{72FA5E3C-8D46-6905-271D-979A5E64B598}"/>
              </a:ext>
            </a:extLst>
          </p:cNvPr>
          <p:cNvSpPr>
            <a:spLocks noGrp="1"/>
          </p:cNvSpPr>
          <p:nvPr>
            <p:ph type="body" sz="quarter" idx="32"/>
          </p:nvPr>
        </p:nvSpPr>
        <p:spPr>
          <a:xfrm>
            <a:off x="2374628" y="4174900"/>
            <a:ext cx="1350000" cy="581767"/>
          </a:xfrm>
          <a:solidFill>
            <a:schemeClr val="bg1">
              <a:lumMod val="85000"/>
            </a:schemeClr>
          </a:solidFill>
          <a:ln w="12700">
            <a:solidFill>
              <a:schemeClr val="tx1"/>
            </a:solidFill>
          </a:ln>
        </p:spPr>
        <p:txBody>
          <a:bodyPr/>
          <a:lstStyle/>
          <a:p>
            <a:r>
              <a:rPr lang="fr-FR" sz="1400" dirty="0"/>
              <a:t>Directive C/DIR/1/06/13</a:t>
            </a:r>
          </a:p>
        </p:txBody>
      </p:sp>
      <p:sp>
        <p:nvSpPr>
          <p:cNvPr id="21" name="Espace réservé du texte 20">
            <a:extLst>
              <a:ext uri="{FF2B5EF4-FFF2-40B4-BE49-F238E27FC236}">
                <a16:creationId xmlns:a16="http://schemas.microsoft.com/office/drawing/2014/main" id="{0EE0BBCB-D8E2-8A38-D460-6B8C9E60373D}"/>
              </a:ext>
            </a:extLst>
          </p:cNvPr>
          <p:cNvSpPr>
            <a:spLocks noGrp="1"/>
          </p:cNvSpPr>
          <p:nvPr>
            <p:ph type="body" sz="quarter" idx="33"/>
          </p:nvPr>
        </p:nvSpPr>
        <p:spPr>
          <a:xfrm>
            <a:off x="3940110" y="4789894"/>
            <a:ext cx="1255500" cy="1626809"/>
          </a:xfrm>
          <a:solidFill>
            <a:srgbClr val="F39BFF"/>
          </a:solidFill>
          <a:ln w="28575">
            <a:solidFill>
              <a:schemeClr val="tx1"/>
            </a:solidFill>
          </a:ln>
        </p:spPr>
        <p:txBody>
          <a:bodyPr>
            <a:noAutofit/>
          </a:bodyPr>
          <a:lstStyle/>
          <a:p>
            <a:r>
              <a:rPr lang="fr-FR" sz="1400" dirty="0"/>
              <a:t> Approbation des Règles du Marché Régional de l’EEEOA</a:t>
            </a:r>
          </a:p>
        </p:txBody>
      </p:sp>
      <p:sp>
        <p:nvSpPr>
          <p:cNvPr id="22" name="Espace réservé du texte 21">
            <a:extLst>
              <a:ext uri="{FF2B5EF4-FFF2-40B4-BE49-F238E27FC236}">
                <a16:creationId xmlns:a16="http://schemas.microsoft.com/office/drawing/2014/main" id="{41D20AED-50FD-F2F7-566E-D372E7DCB939}"/>
              </a:ext>
            </a:extLst>
          </p:cNvPr>
          <p:cNvSpPr>
            <a:spLocks noGrp="1"/>
          </p:cNvSpPr>
          <p:nvPr>
            <p:ph type="body" sz="quarter" idx="34"/>
          </p:nvPr>
        </p:nvSpPr>
        <p:spPr>
          <a:solidFill>
            <a:schemeClr val="bg1">
              <a:lumMod val="85000"/>
            </a:schemeClr>
          </a:solidFill>
          <a:ln w="12700">
            <a:solidFill>
              <a:schemeClr val="tx1"/>
            </a:solidFill>
          </a:ln>
        </p:spPr>
        <p:txBody>
          <a:bodyPr/>
          <a:lstStyle/>
          <a:p>
            <a:r>
              <a:rPr lang="fr-FR" sz="1400" dirty="0"/>
              <a:t>Décision 005/ERERA/15</a:t>
            </a:r>
          </a:p>
          <a:p>
            <a:endParaRPr lang="fr-FR" dirty="0"/>
          </a:p>
        </p:txBody>
      </p:sp>
      <p:sp>
        <p:nvSpPr>
          <p:cNvPr id="23" name="Espace réservé du texte 21">
            <a:extLst>
              <a:ext uri="{FF2B5EF4-FFF2-40B4-BE49-F238E27FC236}">
                <a16:creationId xmlns:a16="http://schemas.microsoft.com/office/drawing/2014/main" id="{A28CAAB4-5F40-4591-B77E-65BE8E1931E9}"/>
              </a:ext>
            </a:extLst>
          </p:cNvPr>
          <p:cNvSpPr txBox="1">
            <a:spLocks/>
          </p:cNvSpPr>
          <p:nvPr/>
        </p:nvSpPr>
        <p:spPr>
          <a:xfrm>
            <a:off x="5552383" y="4108000"/>
            <a:ext cx="1350000" cy="581767"/>
          </a:xfrm>
          <a:prstGeom prst="rect">
            <a:avLst/>
          </a:prstGeom>
          <a:solidFill>
            <a:schemeClr val="bg1">
              <a:lumMod val="85000"/>
            </a:schemeClr>
          </a:solidFill>
          <a:ln w="12700">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1875" b="1" i="0" kern="1200">
                <a:solidFill>
                  <a:srgbClr val="313650"/>
                </a:solidFill>
                <a:latin typeface="+mj-lt"/>
                <a:ea typeface="+mn-ea"/>
                <a:cs typeface="+mn-cs"/>
              </a:defRPr>
            </a:lvl1pPr>
            <a:lvl2pPr marL="342900" indent="0" algn="ctr" defTabSz="914400" rtl="0" eaLnBrk="1" latinLnBrk="0" hangingPunct="1">
              <a:lnSpc>
                <a:spcPct val="90000"/>
              </a:lnSpc>
              <a:spcBef>
                <a:spcPts val="500"/>
              </a:spcBef>
              <a:buFont typeface="Arial" panose="020B0604020202020204" pitchFamily="34" charset="0"/>
              <a:buNone/>
              <a:defRPr sz="2250" kern="1200">
                <a:solidFill>
                  <a:schemeClr val="tx1"/>
                </a:solidFill>
                <a:latin typeface="+mj-lt"/>
                <a:ea typeface="+mn-ea"/>
                <a:cs typeface="+mn-cs"/>
              </a:defRPr>
            </a:lvl2pPr>
            <a:lvl3pPr marL="685800" indent="0" algn="ctr" defTabSz="914400" rtl="0" eaLnBrk="1" latinLnBrk="0" hangingPunct="1">
              <a:lnSpc>
                <a:spcPct val="90000"/>
              </a:lnSpc>
              <a:spcBef>
                <a:spcPts val="500"/>
              </a:spcBef>
              <a:buFont typeface="Arial" panose="020B0604020202020204" pitchFamily="34" charset="0"/>
              <a:buNone/>
              <a:defRPr sz="2250" kern="1200">
                <a:solidFill>
                  <a:schemeClr val="tx1"/>
                </a:solidFill>
                <a:latin typeface="+mj-lt"/>
                <a:ea typeface="+mn-ea"/>
                <a:cs typeface="+mn-cs"/>
              </a:defRPr>
            </a:lvl3pPr>
            <a:lvl4pPr marL="1028700" indent="0" algn="ctr" defTabSz="914400" rtl="0" eaLnBrk="1" latinLnBrk="0" hangingPunct="1">
              <a:lnSpc>
                <a:spcPct val="90000"/>
              </a:lnSpc>
              <a:spcBef>
                <a:spcPts val="500"/>
              </a:spcBef>
              <a:buFont typeface="Arial" panose="020B0604020202020204" pitchFamily="34" charset="0"/>
              <a:buNone/>
              <a:defRPr sz="2250" kern="1200">
                <a:solidFill>
                  <a:schemeClr val="tx1"/>
                </a:solidFill>
                <a:latin typeface="+mj-lt"/>
                <a:ea typeface="+mn-ea"/>
                <a:cs typeface="+mn-cs"/>
              </a:defRPr>
            </a:lvl4pPr>
            <a:lvl5pPr marL="1371600" indent="0" algn="ctr" defTabSz="914400" rtl="0" eaLnBrk="1" latinLnBrk="0" hangingPunct="1">
              <a:lnSpc>
                <a:spcPct val="90000"/>
              </a:lnSpc>
              <a:spcBef>
                <a:spcPts val="500"/>
              </a:spcBef>
              <a:buFont typeface="Arial" panose="020B0604020202020204" pitchFamily="34" charset="0"/>
              <a:buNone/>
              <a:defRPr sz="225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400" dirty="0"/>
              <a:t>Décision 006/ERERA/15</a:t>
            </a:r>
          </a:p>
          <a:p>
            <a:endParaRPr lang="fr-FR" dirty="0"/>
          </a:p>
        </p:txBody>
      </p:sp>
      <p:sp>
        <p:nvSpPr>
          <p:cNvPr id="24" name="Espace réservé du texte 20">
            <a:extLst>
              <a:ext uri="{FF2B5EF4-FFF2-40B4-BE49-F238E27FC236}">
                <a16:creationId xmlns:a16="http://schemas.microsoft.com/office/drawing/2014/main" id="{BE0A7293-4186-9863-2249-542E68D59CEB}"/>
              </a:ext>
            </a:extLst>
          </p:cNvPr>
          <p:cNvSpPr txBox="1">
            <a:spLocks/>
          </p:cNvSpPr>
          <p:nvPr/>
        </p:nvSpPr>
        <p:spPr>
          <a:xfrm>
            <a:off x="5599633" y="4790948"/>
            <a:ext cx="1255500" cy="1626809"/>
          </a:xfrm>
          <a:prstGeom prst="rect">
            <a:avLst/>
          </a:prstGeom>
          <a:solidFill>
            <a:srgbClr val="F39BFF"/>
          </a:solidFill>
          <a:ln w="28575">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solidFill>
                <a:latin typeface="Source Sans Pro" panose="020B05030304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400" dirty="0"/>
              <a:t>Adoption de  méthodologie tarifaire pour les coûts et le tarif du réseau de transport de l’EEEOA</a:t>
            </a:r>
          </a:p>
        </p:txBody>
      </p:sp>
      <p:sp>
        <p:nvSpPr>
          <p:cNvPr id="25" name="Espace réservé du texte 21">
            <a:extLst>
              <a:ext uri="{FF2B5EF4-FFF2-40B4-BE49-F238E27FC236}">
                <a16:creationId xmlns:a16="http://schemas.microsoft.com/office/drawing/2014/main" id="{556BE277-BAAA-52A2-F0D1-E26B91405CEE}"/>
              </a:ext>
            </a:extLst>
          </p:cNvPr>
          <p:cNvSpPr txBox="1">
            <a:spLocks/>
          </p:cNvSpPr>
          <p:nvPr/>
        </p:nvSpPr>
        <p:spPr>
          <a:xfrm>
            <a:off x="7115195" y="4107999"/>
            <a:ext cx="1350000" cy="581767"/>
          </a:xfrm>
          <a:prstGeom prst="rect">
            <a:avLst/>
          </a:prstGeom>
          <a:solidFill>
            <a:schemeClr val="bg1">
              <a:lumMod val="85000"/>
            </a:schemeClr>
          </a:solidFill>
          <a:ln w="12700">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1875" b="1" i="0" kern="1200">
                <a:solidFill>
                  <a:srgbClr val="313650"/>
                </a:solidFill>
                <a:latin typeface="+mj-lt"/>
                <a:ea typeface="+mn-ea"/>
                <a:cs typeface="+mn-cs"/>
              </a:defRPr>
            </a:lvl1pPr>
            <a:lvl2pPr marL="342900" indent="0" algn="ctr" defTabSz="914400" rtl="0" eaLnBrk="1" latinLnBrk="0" hangingPunct="1">
              <a:lnSpc>
                <a:spcPct val="90000"/>
              </a:lnSpc>
              <a:spcBef>
                <a:spcPts val="500"/>
              </a:spcBef>
              <a:buFont typeface="Arial" panose="020B0604020202020204" pitchFamily="34" charset="0"/>
              <a:buNone/>
              <a:defRPr sz="2250" kern="1200">
                <a:solidFill>
                  <a:schemeClr val="tx1"/>
                </a:solidFill>
                <a:latin typeface="+mj-lt"/>
                <a:ea typeface="+mn-ea"/>
                <a:cs typeface="+mn-cs"/>
              </a:defRPr>
            </a:lvl2pPr>
            <a:lvl3pPr marL="685800" indent="0" algn="ctr" defTabSz="914400" rtl="0" eaLnBrk="1" latinLnBrk="0" hangingPunct="1">
              <a:lnSpc>
                <a:spcPct val="90000"/>
              </a:lnSpc>
              <a:spcBef>
                <a:spcPts val="500"/>
              </a:spcBef>
              <a:buFont typeface="Arial" panose="020B0604020202020204" pitchFamily="34" charset="0"/>
              <a:buNone/>
              <a:defRPr sz="2250" kern="1200">
                <a:solidFill>
                  <a:schemeClr val="tx1"/>
                </a:solidFill>
                <a:latin typeface="+mj-lt"/>
                <a:ea typeface="+mn-ea"/>
                <a:cs typeface="+mn-cs"/>
              </a:defRPr>
            </a:lvl3pPr>
            <a:lvl4pPr marL="1028700" indent="0" algn="ctr" defTabSz="914400" rtl="0" eaLnBrk="1" latinLnBrk="0" hangingPunct="1">
              <a:lnSpc>
                <a:spcPct val="90000"/>
              </a:lnSpc>
              <a:spcBef>
                <a:spcPts val="500"/>
              </a:spcBef>
              <a:buFont typeface="Arial" panose="020B0604020202020204" pitchFamily="34" charset="0"/>
              <a:buNone/>
              <a:defRPr sz="2250" kern="1200">
                <a:solidFill>
                  <a:schemeClr val="tx1"/>
                </a:solidFill>
                <a:latin typeface="+mj-lt"/>
                <a:ea typeface="+mn-ea"/>
                <a:cs typeface="+mn-cs"/>
              </a:defRPr>
            </a:lvl4pPr>
            <a:lvl5pPr marL="1371600" indent="0" algn="ctr" defTabSz="914400" rtl="0" eaLnBrk="1" latinLnBrk="0" hangingPunct="1">
              <a:lnSpc>
                <a:spcPct val="90000"/>
              </a:lnSpc>
              <a:spcBef>
                <a:spcPts val="500"/>
              </a:spcBef>
              <a:buFont typeface="Arial" panose="020B0604020202020204" pitchFamily="34" charset="0"/>
              <a:buNone/>
              <a:defRPr sz="225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400" dirty="0"/>
              <a:t>Décision 007/ERERA/15</a:t>
            </a:r>
          </a:p>
          <a:p>
            <a:endParaRPr lang="fr-FR" dirty="0"/>
          </a:p>
        </p:txBody>
      </p:sp>
      <p:sp>
        <p:nvSpPr>
          <p:cNvPr id="26" name="Espace réservé du texte 10">
            <a:extLst>
              <a:ext uri="{FF2B5EF4-FFF2-40B4-BE49-F238E27FC236}">
                <a16:creationId xmlns:a16="http://schemas.microsoft.com/office/drawing/2014/main" id="{0D7CCA7B-D0B1-B582-BFE3-F301B61A3FCC}"/>
              </a:ext>
            </a:extLst>
          </p:cNvPr>
          <p:cNvSpPr txBox="1">
            <a:spLocks/>
          </p:cNvSpPr>
          <p:nvPr/>
        </p:nvSpPr>
        <p:spPr>
          <a:xfrm>
            <a:off x="5630557" y="3607467"/>
            <a:ext cx="945000" cy="243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lang="en-US" sz="1200" b="0" i="1" kern="1200" dirty="0" smtClean="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1200" b="0" i="1" kern="1200" dirty="0" smtClean="0">
                <a:solidFill>
                  <a:schemeClr val="accent4"/>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200" b="0" i="1" kern="1200" dirty="0" smtClean="0">
                <a:solidFill>
                  <a:schemeClr val="accent4"/>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200" b="0" i="1" kern="1200" dirty="0" smtClean="0">
                <a:solidFill>
                  <a:schemeClr val="accent4"/>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ru-RU" sz="1200" b="0" i="1" kern="1200" dirty="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b="1" dirty="0">
                <a:solidFill>
                  <a:schemeClr val="bg1"/>
                </a:solidFill>
              </a:rPr>
              <a:t>18/8</a:t>
            </a:r>
          </a:p>
        </p:txBody>
      </p:sp>
      <p:sp>
        <p:nvSpPr>
          <p:cNvPr id="27" name="Espace réservé du texte 10">
            <a:extLst>
              <a:ext uri="{FF2B5EF4-FFF2-40B4-BE49-F238E27FC236}">
                <a16:creationId xmlns:a16="http://schemas.microsoft.com/office/drawing/2014/main" id="{9156933F-9D97-92EC-FF6D-53A79A191937}"/>
              </a:ext>
            </a:extLst>
          </p:cNvPr>
          <p:cNvSpPr txBox="1">
            <a:spLocks/>
          </p:cNvSpPr>
          <p:nvPr/>
        </p:nvSpPr>
        <p:spPr>
          <a:xfrm>
            <a:off x="7131957" y="3565510"/>
            <a:ext cx="945000" cy="243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lang="en-US" sz="1200" b="0" i="1" kern="1200" dirty="0" smtClean="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1200" b="0" i="1" kern="1200" dirty="0" smtClean="0">
                <a:solidFill>
                  <a:schemeClr val="accent4"/>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200" b="0" i="1" kern="1200" dirty="0" smtClean="0">
                <a:solidFill>
                  <a:schemeClr val="accent4"/>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200" b="0" i="1" kern="1200" dirty="0" smtClean="0">
                <a:solidFill>
                  <a:schemeClr val="accent4"/>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ru-RU" sz="1200" b="0" i="1" kern="1200" dirty="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b="1" dirty="0">
                <a:solidFill>
                  <a:schemeClr val="bg1"/>
                </a:solidFill>
              </a:rPr>
              <a:t>29/9</a:t>
            </a:r>
          </a:p>
        </p:txBody>
      </p:sp>
      <p:sp>
        <p:nvSpPr>
          <p:cNvPr id="29" name="ZoneTexte 28">
            <a:extLst>
              <a:ext uri="{FF2B5EF4-FFF2-40B4-BE49-F238E27FC236}">
                <a16:creationId xmlns:a16="http://schemas.microsoft.com/office/drawing/2014/main" id="{60A72A46-5B34-65D1-E3BE-679D9AD3E8D2}"/>
              </a:ext>
            </a:extLst>
          </p:cNvPr>
          <p:cNvSpPr txBox="1"/>
          <p:nvPr/>
        </p:nvSpPr>
        <p:spPr>
          <a:xfrm>
            <a:off x="5762504" y="3205905"/>
            <a:ext cx="786384" cy="454163"/>
          </a:xfrm>
          <a:prstGeom prst="rect">
            <a:avLst/>
          </a:prstGeom>
          <a:noFill/>
        </p:spPr>
        <p:txBody>
          <a:bodyPr wrap="square">
            <a:spAutoFit/>
          </a:bodyPr>
          <a:lstStyle/>
          <a:p>
            <a:pPr>
              <a:lnSpc>
                <a:spcPct val="110000"/>
              </a:lnSpc>
            </a:pPr>
            <a:r>
              <a:rPr lang="fr-FR" sz="2250" dirty="0">
                <a:solidFill>
                  <a:srgbClr val="FFC000"/>
                </a:solidFill>
              </a:rPr>
              <a:t>2015</a:t>
            </a:r>
          </a:p>
        </p:txBody>
      </p:sp>
      <p:sp>
        <p:nvSpPr>
          <p:cNvPr id="30" name="Espace réservé du texte 20">
            <a:extLst>
              <a:ext uri="{FF2B5EF4-FFF2-40B4-BE49-F238E27FC236}">
                <a16:creationId xmlns:a16="http://schemas.microsoft.com/office/drawing/2014/main" id="{2BE336CA-F310-97AF-00B6-4FC2D4D5F376}"/>
              </a:ext>
            </a:extLst>
          </p:cNvPr>
          <p:cNvSpPr txBox="1">
            <a:spLocks/>
          </p:cNvSpPr>
          <p:nvPr/>
        </p:nvSpPr>
        <p:spPr>
          <a:xfrm>
            <a:off x="7209695" y="4789893"/>
            <a:ext cx="1255500" cy="1626809"/>
          </a:xfrm>
          <a:prstGeom prst="rect">
            <a:avLst/>
          </a:prstGeom>
          <a:solidFill>
            <a:srgbClr val="F39BFF"/>
          </a:solidFill>
          <a:ln w="28575">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solidFill>
                <a:latin typeface="Source Sans Pro" panose="020B05030304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400" dirty="0"/>
              <a:t>Adoption du manuel d’exploitation de l’EEEOA</a:t>
            </a:r>
          </a:p>
        </p:txBody>
      </p:sp>
    </p:spTree>
    <p:extLst>
      <p:ext uri="{BB962C8B-B14F-4D97-AF65-F5344CB8AC3E}">
        <p14:creationId xmlns:p14="http://schemas.microsoft.com/office/powerpoint/2010/main" val="568446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FB12B708-94F8-474F-AFAE-0324510BDBDA}"/>
              </a:ext>
            </a:extLst>
          </p:cNvPr>
          <p:cNvSpPr>
            <a:spLocks noGrp="1"/>
          </p:cNvSpPr>
          <p:nvPr>
            <p:ph idx="1"/>
          </p:nvPr>
        </p:nvSpPr>
        <p:spPr/>
        <p:txBody>
          <a:bodyPr>
            <a:normAutofit lnSpcReduction="10000"/>
          </a:bodyPr>
          <a:lstStyle/>
          <a:p>
            <a:pPr marL="0" indent="0" algn="just">
              <a:buNone/>
            </a:pPr>
            <a:endParaRPr lang="de-DE" sz="2400" dirty="0">
              <a:solidFill>
                <a:srgbClr val="FF0000"/>
              </a:solidFill>
              <a:latin typeface="Helvetica" panose="020B0604020202020204" pitchFamily="34" charset="0"/>
              <a:cs typeface="Helvetica" panose="020B0604020202020204" pitchFamily="34" charset="0"/>
            </a:endParaRPr>
          </a:p>
          <a:p>
            <a:pPr marL="0" indent="0" algn="just">
              <a:buNone/>
            </a:pPr>
            <a:r>
              <a:rPr lang="de-DE" sz="2400" dirty="0">
                <a:solidFill>
                  <a:srgbClr val="FF0000"/>
                </a:solidFill>
                <a:latin typeface="Arial" panose="020B0604020202020204" pitchFamily="34" charset="0"/>
                <a:cs typeface="Arial" panose="020B0604020202020204" pitchFamily="34" charset="0"/>
              </a:rPr>
              <a:t>Le </a:t>
            </a:r>
            <a:r>
              <a:rPr lang="de-DE" sz="2400" dirty="0" err="1">
                <a:solidFill>
                  <a:srgbClr val="FF0000"/>
                </a:solidFill>
                <a:latin typeface="Arial" panose="020B0604020202020204" pitchFamily="34" charset="0"/>
                <a:cs typeface="Arial" panose="020B0604020202020204" pitchFamily="34" charset="0"/>
              </a:rPr>
              <a:t>Règlement</a:t>
            </a:r>
            <a:r>
              <a:rPr lang="de-DE" sz="2400" dirty="0">
                <a:solidFill>
                  <a:srgbClr val="FF0000"/>
                </a:solidFill>
                <a:latin typeface="Arial" panose="020B0604020202020204" pitchFamily="34" charset="0"/>
                <a:cs typeface="Arial" panose="020B0604020202020204" pitchFamily="34" charset="0"/>
              </a:rPr>
              <a:t> C/REG.27/12/07 </a:t>
            </a:r>
            <a:r>
              <a:rPr lang="de-DE" sz="2400" dirty="0" err="1">
                <a:solidFill>
                  <a:srgbClr val="FF0000"/>
                </a:solidFill>
                <a:latin typeface="Arial" panose="020B0604020202020204" pitchFamily="34" charset="0"/>
                <a:cs typeface="Arial" panose="020B0604020202020204" pitchFamily="34" charset="0"/>
              </a:rPr>
              <a:t>portant</a:t>
            </a:r>
            <a:r>
              <a:rPr lang="de-DE" sz="2400" dirty="0">
                <a:solidFill>
                  <a:srgbClr val="FF0000"/>
                </a:solidFill>
                <a:latin typeface="Arial" panose="020B0604020202020204" pitchFamily="34" charset="0"/>
                <a:cs typeface="Arial" panose="020B0604020202020204" pitchFamily="34" charset="0"/>
              </a:rPr>
              <a:t> </a:t>
            </a:r>
            <a:r>
              <a:rPr lang="de-DE" sz="2400" dirty="0" err="1">
                <a:solidFill>
                  <a:srgbClr val="FF0000"/>
                </a:solidFill>
                <a:latin typeface="Arial" panose="020B0604020202020204" pitchFamily="34" charset="0"/>
                <a:cs typeface="Arial" panose="020B0604020202020204" pitchFamily="34" charset="0"/>
              </a:rPr>
              <a:t>composition</a:t>
            </a:r>
            <a:r>
              <a:rPr lang="de-DE" sz="2400" dirty="0">
                <a:solidFill>
                  <a:srgbClr val="FF0000"/>
                </a:solidFill>
                <a:latin typeface="Arial" panose="020B0604020202020204" pitchFamily="34" charset="0"/>
                <a:cs typeface="Arial" panose="020B0604020202020204" pitchFamily="34" charset="0"/>
              </a:rPr>
              <a:t>, </a:t>
            </a:r>
            <a:r>
              <a:rPr lang="de-DE" sz="2400" dirty="0" err="1">
                <a:solidFill>
                  <a:srgbClr val="FF0000"/>
                </a:solidFill>
                <a:latin typeface="Arial" panose="020B0604020202020204" pitchFamily="34" charset="0"/>
                <a:cs typeface="Arial" panose="020B0604020202020204" pitchFamily="34" charset="0"/>
              </a:rPr>
              <a:t>organisation</a:t>
            </a:r>
            <a:r>
              <a:rPr lang="de-DE" sz="2400" dirty="0">
                <a:solidFill>
                  <a:srgbClr val="FF0000"/>
                </a:solidFill>
                <a:latin typeface="Arial" panose="020B0604020202020204" pitchFamily="34" charset="0"/>
                <a:cs typeface="Arial" panose="020B0604020202020204" pitchFamily="34" charset="0"/>
              </a:rPr>
              <a:t>, </a:t>
            </a:r>
            <a:r>
              <a:rPr lang="de-DE" sz="2400" dirty="0" err="1">
                <a:solidFill>
                  <a:srgbClr val="FF0000"/>
                </a:solidFill>
                <a:latin typeface="Arial" panose="020B0604020202020204" pitchFamily="34" charset="0"/>
                <a:cs typeface="Arial" panose="020B0604020202020204" pitchFamily="34" charset="0"/>
              </a:rPr>
              <a:t>attributions</a:t>
            </a:r>
            <a:r>
              <a:rPr lang="de-DE" sz="2400" dirty="0">
                <a:solidFill>
                  <a:srgbClr val="FF0000"/>
                </a:solidFill>
                <a:latin typeface="Arial" panose="020B0604020202020204" pitchFamily="34" charset="0"/>
                <a:cs typeface="Arial" panose="020B0604020202020204" pitchFamily="34" charset="0"/>
              </a:rPr>
              <a:t> et </a:t>
            </a:r>
            <a:r>
              <a:rPr lang="de-DE" sz="2400" dirty="0" err="1">
                <a:solidFill>
                  <a:srgbClr val="FF0000"/>
                </a:solidFill>
                <a:latin typeface="Arial" panose="020B0604020202020204" pitchFamily="34" charset="0"/>
                <a:cs typeface="Arial" panose="020B0604020202020204" pitchFamily="34" charset="0"/>
              </a:rPr>
              <a:t>fonctionnement</a:t>
            </a:r>
            <a:r>
              <a:rPr lang="de-DE" sz="2400" dirty="0">
                <a:solidFill>
                  <a:srgbClr val="FF0000"/>
                </a:solidFill>
                <a:latin typeface="Arial" panose="020B0604020202020204" pitchFamily="34" charset="0"/>
                <a:cs typeface="Arial" panose="020B0604020202020204" pitchFamily="34" charset="0"/>
              </a:rPr>
              <a:t> de </a:t>
            </a:r>
            <a:r>
              <a:rPr lang="de-DE" sz="2400" dirty="0" err="1">
                <a:solidFill>
                  <a:srgbClr val="FF0000"/>
                </a:solidFill>
                <a:latin typeface="Arial" panose="020B0604020202020204" pitchFamily="34" charset="0"/>
                <a:cs typeface="Arial" panose="020B0604020202020204" pitchFamily="34" charset="0"/>
              </a:rPr>
              <a:t>l‘ARREC</a:t>
            </a:r>
            <a:r>
              <a:rPr lang="de-DE" sz="2400" dirty="0">
                <a:solidFill>
                  <a:srgbClr val="FF0000"/>
                </a:solidFill>
                <a:latin typeface="Arial" panose="020B0604020202020204" pitchFamily="34" charset="0"/>
                <a:cs typeface="Arial" panose="020B0604020202020204" pitchFamily="34" charset="0"/>
              </a:rPr>
              <a:t> </a:t>
            </a:r>
          </a:p>
          <a:p>
            <a:pPr algn="just">
              <a:buFont typeface="Wingdings" panose="05000000000000000000" pitchFamily="2" charset="2"/>
              <a:buChar char="v"/>
            </a:pPr>
            <a:endParaRPr lang="de-DE" sz="24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de-DE" sz="2400" dirty="0" err="1">
                <a:latin typeface="Arial" panose="020B0604020202020204" pitchFamily="34" charset="0"/>
                <a:cs typeface="Arial" panose="020B0604020202020204" pitchFamily="34" charset="0"/>
              </a:rPr>
              <a:t>Définit</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les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missions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pouvoirs</a:t>
            </a:r>
            <a:r>
              <a:rPr lang="de-DE" sz="2400" dirty="0">
                <a:latin typeface="Arial" panose="020B0604020202020204" pitchFamily="34" charset="0"/>
                <a:cs typeface="Arial" panose="020B0604020202020204" pitchFamily="34" charset="0"/>
              </a:rPr>
              <a:t> et </a:t>
            </a:r>
            <a:r>
              <a:rPr lang="de-DE" sz="2400" dirty="0" err="1">
                <a:latin typeface="Arial" panose="020B0604020202020204" pitchFamily="34" charset="0"/>
                <a:cs typeface="Arial" panose="020B0604020202020204" pitchFamily="34" charset="0"/>
              </a:rPr>
              <a:t>attributions</a:t>
            </a:r>
            <a:r>
              <a:rPr lang="de-DE" sz="2400" dirty="0">
                <a:latin typeface="Arial" panose="020B0604020202020204" pitchFamily="34" charset="0"/>
                <a:cs typeface="Arial" panose="020B0604020202020204" pitchFamily="34" charset="0"/>
              </a:rPr>
              <a:t> de </a:t>
            </a:r>
            <a:r>
              <a:rPr lang="de-DE" sz="2400" dirty="0" err="1">
                <a:latin typeface="Arial" panose="020B0604020202020204" pitchFamily="34" charset="0"/>
                <a:cs typeface="Arial" panose="020B0604020202020204" pitchFamily="34" charset="0"/>
              </a:rPr>
              <a:t>l‘ARREC</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dont</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notamment</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l‘instauration</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d‘une</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méthodologie</a:t>
            </a:r>
            <a:r>
              <a:rPr lang="de-DE" sz="2400" dirty="0">
                <a:latin typeface="Arial" panose="020B0604020202020204" pitchFamily="34" charset="0"/>
                <a:cs typeface="Arial" panose="020B0604020202020204" pitchFamily="34" charset="0"/>
              </a:rPr>
              <a:t> de </a:t>
            </a:r>
            <a:r>
              <a:rPr lang="de-DE" sz="2400" dirty="0" err="1">
                <a:latin typeface="Arial" panose="020B0604020202020204" pitchFamily="34" charset="0"/>
                <a:cs typeface="Arial" panose="020B0604020202020204" pitchFamily="34" charset="0"/>
              </a:rPr>
              <a:t>tarification</a:t>
            </a:r>
            <a:r>
              <a:rPr lang="de-DE" sz="2400" dirty="0">
                <a:latin typeface="Arial" panose="020B0604020202020204" pitchFamily="34" charset="0"/>
                <a:cs typeface="Arial" panose="020B0604020202020204" pitchFamily="34" charset="0"/>
              </a:rPr>
              <a:t> du </a:t>
            </a:r>
            <a:r>
              <a:rPr lang="de-DE" sz="2400" dirty="0" err="1">
                <a:latin typeface="Arial" panose="020B0604020202020204" pitchFamily="34" charset="0"/>
                <a:cs typeface="Arial" panose="020B0604020202020204" pitchFamily="34" charset="0"/>
              </a:rPr>
              <a:t>transport</a:t>
            </a:r>
            <a:r>
              <a:rPr lang="de-DE" sz="2400" dirty="0">
                <a:latin typeface="Arial" panose="020B0604020202020204" pitchFamily="34" charset="0"/>
                <a:cs typeface="Arial" panose="020B0604020202020204" pitchFamily="34" charset="0"/>
              </a:rPr>
              <a:t> , transparent et </a:t>
            </a:r>
            <a:r>
              <a:rPr lang="de-DE" sz="2400" dirty="0" err="1">
                <a:latin typeface="Arial" panose="020B0604020202020204" pitchFamily="34" charset="0"/>
                <a:cs typeface="Arial" panose="020B0604020202020204" pitchFamily="34" charset="0"/>
              </a:rPr>
              <a:t>prévisible</a:t>
            </a:r>
            <a:r>
              <a:rPr lang="de-DE" sz="2400" dirty="0">
                <a:latin typeface="Arial" panose="020B0604020202020204" pitchFamily="34" charset="0"/>
                <a:cs typeface="Arial" panose="020B0604020202020204" pitchFamily="34" charset="0"/>
              </a:rPr>
              <a:t> des </a:t>
            </a:r>
            <a:r>
              <a:rPr lang="de-DE" sz="2400" dirty="0" err="1">
                <a:latin typeface="Arial" panose="020B0604020202020204" pitchFamily="34" charset="0"/>
                <a:cs typeface="Arial" panose="020B0604020202020204" pitchFamily="34" charset="0"/>
              </a:rPr>
              <a:t>échanges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régionaux</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d‘électricité</a:t>
            </a:r>
            <a:endParaRPr lang="de-DE" sz="2400" dirty="0">
              <a:latin typeface="Arial" panose="020B0604020202020204" pitchFamily="34" charset="0"/>
              <a:cs typeface="Arial" panose="020B0604020202020204" pitchFamily="34" charset="0"/>
            </a:endParaRPr>
          </a:p>
          <a:p>
            <a:pPr marL="0" indent="0" algn="just">
              <a:buNone/>
            </a:pPr>
            <a:endParaRPr lang="de-DE" sz="2400" dirty="0" err="1">
              <a:latin typeface="Arial" panose="020B0604020202020204" pitchFamily="34" charset="0"/>
              <a:cs typeface="Arial" panose="020B0604020202020204" pitchFamily="34" charset="0"/>
            </a:endParaRPr>
          </a:p>
          <a:p>
            <a:pPr algn="just">
              <a:buFont typeface="Wingdings" panose="05000000000000000000" pitchFamily="2" charset="2"/>
              <a:buChar char="v"/>
            </a:pPr>
            <a:r>
              <a:rPr lang="de-DE" sz="2400" dirty="0" err="1">
                <a:latin typeface="Arial" panose="020B0604020202020204" pitchFamily="34" charset="0"/>
                <a:cs typeface="Arial" panose="020B0604020202020204" pitchFamily="34" charset="0"/>
              </a:rPr>
              <a:t>Définit</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les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principes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gouvernant</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l‘organisation</a:t>
            </a:r>
            <a:r>
              <a:rPr lang="de-DE" sz="2400" dirty="0">
                <a:latin typeface="Arial" panose="020B0604020202020204" pitchFamily="34" charset="0"/>
                <a:cs typeface="Arial" panose="020B0604020202020204" pitchFamily="34" charset="0"/>
              </a:rPr>
              <a:t> du </a:t>
            </a:r>
            <a:r>
              <a:rPr lang="de-DE" sz="2400" dirty="0" err="1">
                <a:latin typeface="Arial" panose="020B0604020202020204" pitchFamily="34" charset="0"/>
                <a:cs typeface="Arial" panose="020B0604020202020204" pitchFamily="34" charset="0"/>
              </a:rPr>
              <a:t>marché</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régional</a:t>
            </a:r>
            <a:r>
              <a:rPr lang="de-DE" sz="2400" dirty="0">
                <a:latin typeface="Arial" panose="020B0604020202020204" pitchFamily="34" charset="0"/>
                <a:cs typeface="Arial" panose="020B0604020202020204" pitchFamily="34" charset="0"/>
              </a:rPr>
              <a:t> et </a:t>
            </a:r>
            <a:r>
              <a:rPr lang="de-DE" sz="2400" dirty="0" err="1">
                <a:latin typeface="Arial" panose="020B0604020202020204" pitchFamily="34" charset="0"/>
                <a:cs typeface="Arial" panose="020B0604020202020204" pitchFamily="34" charset="0"/>
              </a:rPr>
              <a:t>demande</a:t>
            </a:r>
            <a:r>
              <a:rPr lang="de-DE" sz="2400" dirty="0">
                <a:latin typeface="Arial" panose="020B0604020202020204" pitchFamily="34" charset="0"/>
                <a:cs typeface="Arial" panose="020B0604020202020204" pitchFamily="34" charset="0"/>
              </a:rPr>
              <a:t> à </a:t>
            </a:r>
            <a:r>
              <a:rPr lang="de-DE" sz="2400" dirty="0" err="1">
                <a:latin typeface="Arial" panose="020B0604020202020204" pitchFamily="34" charset="0"/>
                <a:cs typeface="Arial" panose="020B0604020202020204" pitchFamily="34" charset="0"/>
              </a:rPr>
              <a:t>ce</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qu‘ils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soient</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précisés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dans</a:t>
            </a:r>
            <a:r>
              <a:rPr lang="de-DE" sz="2400" dirty="0">
                <a:latin typeface="Arial" panose="020B0604020202020204" pitchFamily="34" charset="0"/>
                <a:cs typeface="Arial" panose="020B0604020202020204" pitchFamily="34" charset="0"/>
              </a:rPr>
              <a:t> des </a:t>
            </a:r>
            <a:r>
              <a:rPr lang="de-DE" sz="2400" dirty="0" err="1">
                <a:latin typeface="Arial" panose="020B0604020202020204" pitchFamily="34" charset="0"/>
                <a:cs typeface="Arial" panose="020B0604020202020204" pitchFamily="34" charset="0"/>
              </a:rPr>
              <a:t>directives</a:t>
            </a:r>
            <a:r>
              <a:rPr lang="de-DE" sz="2400" dirty="0">
                <a:latin typeface="Arial" panose="020B0604020202020204" pitchFamily="34" charset="0"/>
                <a:cs typeface="Arial" panose="020B0604020202020204" pitchFamily="34" charset="0"/>
              </a:rPr>
              <a:t> du Conseil des </a:t>
            </a:r>
            <a:r>
              <a:rPr lang="de-DE" sz="2400" dirty="0" err="1">
                <a:latin typeface="Arial" panose="020B0604020202020204" pitchFamily="34" charset="0"/>
                <a:cs typeface="Arial" panose="020B0604020202020204" pitchFamily="34" charset="0"/>
              </a:rPr>
              <a:t>Ministres</a:t>
            </a:r>
            <a:r>
              <a:rPr lang="de-DE" sz="2400" dirty="0">
                <a:latin typeface="Arial" panose="020B0604020202020204" pitchFamily="34" charset="0"/>
                <a:cs typeface="Arial" panose="020B0604020202020204" pitchFamily="34" charset="0"/>
              </a:rPr>
              <a:t>.</a:t>
            </a:r>
          </a:p>
        </p:txBody>
      </p:sp>
      <p:sp>
        <p:nvSpPr>
          <p:cNvPr id="5" name="Inhaltsplatzhalter 4">
            <a:extLst>
              <a:ext uri="{FF2B5EF4-FFF2-40B4-BE49-F238E27FC236}">
                <a16:creationId xmlns:a16="http://schemas.microsoft.com/office/drawing/2014/main" id="{AD3F190C-0B58-45D3-A1AC-20D3CDFFA1B8}"/>
              </a:ext>
            </a:extLst>
          </p:cNvPr>
          <p:cNvSpPr>
            <a:spLocks noGrp="1"/>
          </p:cNvSpPr>
          <p:nvPr>
            <p:ph idx="4294967295"/>
          </p:nvPr>
        </p:nvSpPr>
        <p:spPr>
          <a:xfrm>
            <a:off x="5600409" y="667030"/>
            <a:ext cx="3067050" cy="154616"/>
          </a:xfrm>
        </p:spPr>
        <p:txBody>
          <a:bodyPr>
            <a:normAutofit fontScale="25000" lnSpcReduction="20000"/>
          </a:bodyPr>
          <a:lstStyle/>
          <a:p>
            <a:endParaRPr lang="de-DE"/>
          </a:p>
        </p:txBody>
      </p:sp>
      <p:sp>
        <p:nvSpPr>
          <p:cNvPr id="3" name="ZoneTexte 2">
            <a:extLst>
              <a:ext uri="{FF2B5EF4-FFF2-40B4-BE49-F238E27FC236}">
                <a16:creationId xmlns:a16="http://schemas.microsoft.com/office/drawing/2014/main" id="{E2F98506-00CE-E65C-BC1A-40C6B241BBE2}"/>
              </a:ext>
            </a:extLst>
          </p:cNvPr>
          <p:cNvSpPr txBox="1"/>
          <p:nvPr/>
        </p:nvSpPr>
        <p:spPr>
          <a:xfrm>
            <a:off x="531563" y="1244807"/>
            <a:ext cx="7886700" cy="584775"/>
          </a:xfrm>
          <a:prstGeom prst="rect">
            <a:avLst/>
          </a:prstGeom>
          <a:noFill/>
        </p:spPr>
        <p:txBody>
          <a:bodyPr wrap="square">
            <a:spAutoFit/>
          </a:bodyPr>
          <a:lstStyle/>
          <a:p>
            <a:pPr algn="ctr"/>
            <a:r>
              <a:rPr lang="fr-FR" sz="3200" b="1" dirty="0">
                <a:latin typeface="Arial" panose="020B0604020202020204" pitchFamily="34" charset="0"/>
                <a:cs typeface="Arial" panose="020B0604020202020204" pitchFamily="34" charset="0"/>
              </a:rPr>
              <a:t>CADRE LEGAL ET REGLEMENTAIRE</a:t>
            </a:r>
            <a:endParaRPr lang="fr-FR" sz="3200" dirty="0"/>
          </a:p>
        </p:txBody>
      </p:sp>
    </p:spTree>
    <p:extLst>
      <p:ext uri="{BB962C8B-B14F-4D97-AF65-F5344CB8AC3E}">
        <p14:creationId xmlns:p14="http://schemas.microsoft.com/office/powerpoint/2010/main" val="3235305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FB12B708-94F8-474F-AFAE-0324510BDBDA}"/>
              </a:ext>
            </a:extLst>
          </p:cNvPr>
          <p:cNvSpPr>
            <a:spLocks noGrp="1"/>
          </p:cNvSpPr>
          <p:nvPr>
            <p:ph idx="1"/>
          </p:nvPr>
        </p:nvSpPr>
        <p:spPr/>
        <p:txBody>
          <a:bodyPr>
            <a:normAutofit/>
          </a:bodyPr>
          <a:lstStyle/>
          <a:p>
            <a:pPr marL="0" indent="0" algn="just">
              <a:buNone/>
            </a:pPr>
            <a:endParaRPr lang="de-DE" dirty="0">
              <a:solidFill>
                <a:srgbClr val="FF0000"/>
              </a:solidFill>
            </a:endParaRPr>
          </a:p>
          <a:p>
            <a:pPr marL="0" indent="0" algn="just">
              <a:buNone/>
            </a:pPr>
            <a:r>
              <a:rPr lang="de-DE" sz="2400" dirty="0">
                <a:solidFill>
                  <a:srgbClr val="FF0000"/>
                </a:solidFill>
                <a:latin typeface="Arial" panose="020B0604020202020204" pitchFamily="34" charset="0"/>
                <a:cs typeface="Arial" panose="020B0604020202020204" pitchFamily="34" charset="0"/>
              </a:rPr>
              <a:t>La </a:t>
            </a:r>
            <a:r>
              <a:rPr lang="de-DE" sz="2400" dirty="0" err="1">
                <a:solidFill>
                  <a:srgbClr val="FF0000"/>
                </a:solidFill>
                <a:latin typeface="Arial" panose="020B0604020202020204" pitchFamily="34" charset="0"/>
                <a:cs typeface="Arial" panose="020B0604020202020204" pitchFamily="34" charset="0"/>
              </a:rPr>
              <a:t>Directive</a:t>
            </a:r>
            <a:r>
              <a:rPr lang="de-DE" sz="2400" dirty="0">
                <a:solidFill>
                  <a:srgbClr val="FF0000"/>
                </a:solidFill>
                <a:latin typeface="Arial" panose="020B0604020202020204" pitchFamily="34" charset="0"/>
                <a:cs typeface="Arial" panose="020B0604020202020204" pitchFamily="34" charset="0"/>
              </a:rPr>
              <a:t> C/DIR/1/06/13 </a:t>
            </a:r>
            <a:r>
              <a:rPr lang="de-DE" sz="2400" dirty="0" err="1">
                <a:solidFill>
                  <a:srgbClr val="FF0000"/>
                </a:solidFill>
                <a:latin typeface="Arial" panose="020B0604020202020204" pitchFamily="34" charset="0"/>
                <a:cs typeface="Arial" panose="020B0604020202020204" pitchFamily="34" charset="0"/>
              </a:rPr>
              <a:t>sur</a:t>
            </a:r>
            <a:r>
              <a:rPr lang="de-DE" sz="2400" dirty="0">
                <a:solidFill>
                  <a:srgbClr val="FF0000"/>
                </a:solidFill>
                <a:latin typeface="Arial" panose="020B0604020202020204" pitchFamily="34" charset="0"/>
                <a:cs typeface="Arial" panose="020B0604020202020204" pitchFamily="34" charset="0"/>
              </a:rPr>
              <a:t> </a:t>
            </a:r>
            <a:r>
              <a:rPr lang="de-DE" sz="2400" dirty="0" err="1">
                <a:solidFill>
                  <a:srgbClr val="FF0000"/>
                </a:solidFill>
                <a:latin typeface="Arial" panose="020B0604020202020204" pitchFamily="34" charset="0"/>
                <a:cs typeface="Arial" panose="020B0604020202020204" pitchFamily="34" charset="0"/>
              </a:rPr>
              <a:t>l‘organisation</a:t>
            </a:r>
            <a:r>
              <a:rPr lang="de-DE" sz="2400" dirty="0">
                <a:solidFill>
                  <a:srgbClr val="FF0000"/>
                </a:solidFill>
                <a:latin typeface="Arial" panose="020B0604020202020204" pitchFamily="34" charset="0"/>
                <a:cs typeface="Arial" panose="020B0604020202020204" pitchFamily="34" charset="0"/>
              </a:rPr>
              <a:t> du </a:t>
            </a:r>
            <a:r>
              <a:rPr lang="de-DE" sz="2400" dirty="0" err="1">
                <a:solidFill>
                  <a:srgbClr val="FF0000"/>
                </a:solidFill>
                <a:latin typeface="Arial" panose="020B0604020202020204" pitchFamily="34" charset="0"/>
                <a:cs typeface="Arial" panose="020B0604020202020204" pitchFamily="34" charset="0"/>
              </a:rPr>
              <a:t>marché</a:t>
            </a:r>
            <a:r>
              <a:rPr lang="de-DE" sz="2400" dirty="0">
                <a:solidFill>
                  <a:srgbClr val="FF0000"/>
                </a:solidFill>
                <a:latin typeface="Arial" panose="020B0604020202020204" pitchFamily="34" charset="0"/>
                <a:cs typeface="Arial" panose="020B0604020202020204" pitchFamily="34" charset="0"/>
              </a:rPr>
              <a:t> </a:t>
            </a:r>
            <a:r>
              <a:rPr lang="de-DE" sz="2400" dirty="0" err="1">
                <a:solidFill>
                  <a:srgbClr val="FF0000"/>
                </a:solidFill>
                <a:latin typeface="Arial" panose="020B0604020202020204" pitchFamily="34" charset="0"/>
                <a:cs typeface="Arial" panose="020B0604020202020204" pitchFamily="34" charset="0"/>
              </a:rPr>
              <a:t>régional</a:t>
            </a:r>
            <a:r>
              <a:rPr lang="de-DE" sz="2400" dirty="0">
                <a:solidFill>
                  <a:srgbClr val="FF0000"/>
                </a:solidFill>
                <a:latin typeface="Arial" panose="020B0604020202020204" pitchFamily="34" charset="0"/>
                <a:cs typeface="Arial" panose="020B0604020202020204" pitchFamily="34" charset="0"/>
              </a:rPr>
              <a:t> de </a:t>
            </a:r>
            <a:r>
              <a:rPr lang="de-DE" sz="2400" dirty="0" err="1">
                <a:solidFill>
                  <a:srgbClr val="FF0000"/>
                </a:solidFill>
                <a:latin typeface="Arial" panose="020B0604020202020204" pitchFamily="34" charset="0"/>
                <a:cs typeface="Arial" panose="020B0604020202020204" pitchFamily="34" charset="0"/>
              </a:rPr>
              <a:t>l‘électricté</a:t>
            </a:r>
            <a:r>
              <a:rPr lang="de-DE" sz="2400" dirty="0">
                <a:solidFill>
                  <a:srgbClr val="FF0000"/>
                </a:solidFill>
                <a:latin typeface="Arial" panose="020B0604020202020204" pitchFamily="34" charset="0"/>
                <a:cs typeface="Arial" panose="020B0604020202020204" pitchFamily="34" charset="0"/>
              </a:rPr>
              <a:t> </a:t>
            </a:r>
          </a:p>
          <a:p>
            <a:pPr algn="just">
              <a:buFont typeface="Wingdings" panose="05000000000000000000" pitchFamily="2" charset="2"/>
              <a:buChar char="v"/>
            </a:pPr>
            <a:r>
              <a:rPr lang="de-DE" sz="2400" dirty="0" err="1">
                <a:latin typeface="Arial" panose="020B0604020202020204" pitchFamily="34" charset="0"/>
                <a:cs typeface="Arial" panose="020B0604020202020204" pitchFamily="34" charset="0"/>
              </a:rPr>
              <a:t>Impose</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l‘harmonisation</a:t>
            </a:r>
            <a:r>
              <a:rPr lang="de-DE" sz="2400" dirty="0">
                <a:latin typeface="Arial" panose="020B0604020202020204" pitchFamily="34" charset="0"/>
                <a:cs typeface="Arial" panose="020B0604020202020204" pitchFamily="34" charset="0"/>
              </a:rPr>
              <a:t> des </a:t>
            </a:r>
            <a:r>
              <a:rPr lang="de-DE" sz="2400" dirty="0" err="1">
                <a:latin typeface="Arial" panose="020B0604020202020204" pitchFamily="34" charset="0"/>
                <a:cs typeface="Arial" panose="020B0604020202020204" pitchFamily="34" charset="0"/>
              </a:rPr>
              <a:t>dispositions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contractuelles</a:t>
            </a:r>
            <a:r>
              <a:rPr lang="de-DE" sz="2400" dirty="0">
                <a:latin typeface="Arial" panose="020B0604020202020204" pitchFamily="34" charset="0"/>
                <a:cs typeface="Arial" panose="020B0604020202020204" pitchFamily="34" charset="0"/>
              </a:rPr>
              <a:t> relatives </a:t>
            </a:r>
            <a:r>
              <a:rPr lang="de-DE" sz="2400" dirty="0" err="1">
                <a:latin typeface="Arial" panose="020B0604020202020204" pitchFamily="34" charset="0"/>
                <a:cs typeface="Arial" panose="020B0604020202020204" pitchFamily="34" charset="0"/>
              </a:rPr>
              <a:t>aux</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échanges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transfrontaliers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d‘électricité</a:t>
            </a:r>
            <a:r>
              <a:rPr lang="de-DE" sz="2400" dirty="0">
                <a:latin typeface="Arial" panose="020B0604020202020204" pitchFamily="34" charset="0"/>
                <a:cs typeface="Arial" panose="020B0604020202020204" pitchFamily="34" charset="0"/>
              </a:rPr>
              <a:t> entre </a:t>
            </a:r>
            <a:r>
              <a:rPr lang="de-DE" sz="2400" dirty="0" err="1">
                <a:latin typeface="Arial" panose="020B0604020202020204" pitchFamily="34" charset="0"/>
                <a:cs typeface="Arial" panose="020B0604020202020204" pitchFamily="34" charset="0"/>
              </a:rPr>
              <a:t>un</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vendeur</a:t>
            </a:r>
            <a:r>
              <a:rPr lang="de-DE" sz="2400" dirty="0">
                <a:latin typeface="Arial" panose="020B0604020202020204" pitchFamily="34" charset="0"/>
                <a:cs typeface="Arial" panose="020B0604020202020204" pitchFamily="34" charset="0"/>
              </a:rPr>
              <a:t> et </a:t>
            </a:r>
            <a:r>
              <a:rPr lang="de-DE" sz="2400" dirty="0" err="1">
                <a:latin typeface="Arial" panose="020B0604020202020204" pitchFamily="34" charset="0"/>
                <a:cs typeface="Arial" panose="020B0604020202020204" pitchFamily="34" charset="0"/>
              </a:rPr>
              <a:t>un</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acheteur</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dans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les</a:t>
            </a:r>
            <a:r>
              <a:rPr lang="de-DE" sz="2400" dirty="0">
                <a:latin typeface="Arial" panose="020B0604020202020204" pitchFamily="34" charset="0"/>
                <a:cs typeface="Arial" panose="020B0604020202020204" pitchFamily="34" charset="0"/>
              </a:rPr>
              <a:t> Etats </a:t>
            </a:r>
            <a:r>
              <a:rPr lang="de-DE" sz="2400" dirty="0" err="1">
                <a:latin typeface="Arial" panose="020B0604020202020204" pitchFamily="34" charset="0"/>
                <a:cs typeface="Arial" panose="020B0604020202020204" pitchFamily="34" charset="0"/>
              </a:rPr>
              <a:t>membres</a:t>
            </a:r>
            <a:r>
              <a:rPr lang="de-DE" sz="2400" dirty="0">
                <a:latin typeface="Arial" panose="020B0604020202020204" pitchFamily="34" charset="0"/>
                <a:cs typeface="Arial" panose="020B0604020202020204" pitchFamily="34" charset="0"/>
              </a:rPr>
              <a:t> de la CEDEAO </a:t>
            </a:r>
            <a:r>
              <a:rPr lang="de-DE" sz="2400" dirty="0" err="1">
                <a:latin typeface="Arial" panose="020B0604020202020204" pitchFamily="34" charset="0"/>
                <a:cs typeface="Arial" panose="020B0604020202020204" pitchFamily="34" charset="0"/>
              </a:rPr>
              <a:t>pour</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l‘importation</a:t>
            </a:r>
            <a:r>
              <a:rPr lang="de-DE" sz="2400" dirty="0">
                <a:latin typeface="Arial" panose="020B0604020202020204" pitchFamily="34" charset="0"/>
                <a:cs typeface="Arial" panose="020B0604020202020204" pitchFamily="34" charset="0"/>
              </a:rPr>
              <a:t> et </a:t>
            </a:r>
            <a:r>
              <a:rPr lang="de-DE" sz="2400" dirty="0" err="1">
                <a:latin typeface="Arial" panose="020B0604020202020204" pitchFamily="34" charset="0"/>
                <a:cs typeface="Arial" panose="020B0604020202020204" pitchFamily="34" charset="0"/>
              </a:rPr>
              <a:t>l‘exportation</a:t>
            </a:r>
            <a:r>
              <a:rPr lang="de-DE" sz="2400" dirty="0">
                <a:latin typeface="Arial" panose="020B0604020202020204" pitchFamily="34" charset="0"/>
                <a:cs typeface="Arial" panose="020B0604020202020204" pitchFamily="34" charset="0"/>
              </a:rPr>
              <a:t> de </a:t>
            </a:r>
            <a:r>
              <a:rPr lang="de-DE" sz="2400" dirty="0" err="1">
                <a:latin typeface="Arial" panose="020B0604020202020204" pitchFamily="34" charset="0"/>
                <a:cs typeface="Arial" panose="020B0604020202020204" pitchFamily="34" charset="0"/>
              </a:rPr>
              <a:t>l‘énergie</a:t>
            </a:r>
            <a:endParaRPr lang="de-DE" sz="24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de-DE" sz="2400" dirty="0" err="1">
                <a:latin typeface="Arial" panose="020B0604020202020204" pitchFamily="34" charset="0"/>
                <a:cs typeface="Arial" panose="020B0604020202020204" pitchFamily="34" charset="0"/>
              </a:rPr>
              <a:t>Demande</a:t>
            </a:r>
            <a:r>
              <a:rPr lang="de-DE" sz="2400" dirty="0">
                <a:latin typeface="Arial" panose="020B0604020202020204" pitchFamily="34" charset="0"/>
                <a:cs typeface="Arial" panose="020B0604020202020204" pitchFamily="34" charset="0"/>
              </a:rPr>
              <a:t> à </a:t>
            </a:r>
            <a:r>
              <a:rPr lang="de-DE" sz="2400" dirty="0" err="1">
                <a:latin typeface="Arial" panose="020B0604020202020204" pitchFamily="34" charset="0"/>
                <a:cs typeface="Arial" panose="020B0604020202020204" pitchFamily="34" charset="0"/>
              </a:rPr>
              <a:t>l‘ARREC</a:t>
            </a:r>
            <a:r>
              <a:rPr lang="de-DE" sz="2400" dirty="0">
                <a:latin typeface="Arial" panose="020B0604020202020204" pitchFamily="34" charset="0"/>
                <a:cs typeface="Arial" panose="020B0604020202020204" pitchFamily="34" charset="0"/>
              </a:rPr>
              <a:t> de </a:t>
            </a:r>
            <a:r>
              <a:rPr lang="de-DE" sz="2400" dirty="0" err="1">
                <a:latin typeface="Arial" panose="020B0604020202020204" pitchFamily="34" charset="0"/>
                <a:cs typeface="Arial" panose="020B0604020202020204" pitchFamily="34" charset="0"/>
              </a:rPr>
              <a:t>fournir</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aux</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intervenants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sur</a:t>
            </a:r>
            <a:r>
              <a:rPr lang="de-DE" sz="2400" dirty="0">
                <a:latin typeface="Arial" panose="020B0604020202020204" pitchFamily="34" charset="0"/>
                <a:cs typeface="Arial" panose="020B0604020202020204" pitchFamily="34" charset="0"/>
              </a:rPr>
              <a:t> le </a:t>
            </a:r>
            <a:r>
              <a:rPr lang="de-DE" sz="2400" dirty="0" err="1">
                <a:latin typeface="Arial" panose="020B0604020202020204" pitchFamily="34" charset="0"/>
                <a:cs typeface="Arial" panose="020B0604020202020204" pitchFamily="34" charset="0"/>
              </a:rPr>
              <a:t>marché</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régional</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un</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modèle</a:t>
            </a:r>
            <a:r>
              <a:rPr lang="de-DE" sz="2400" dirty="0">
                <a:latin typeface="Arial" panose="020B0604020202020204" pitchFamily="34" charset="0"/>
                <a:cs typeface="Arial" panose="020B0604020202020204" pitchFamily="34" charset="0"/>
              </a:rPr>
              <a:t> de </a:t>
            </a:r>
            <a:r>
              <a:rPr lang="de-DE" sz="2400" dirty="0" err="1">
                <a:latin typeface="Arial" panose="020B0604020202020204" pitchFamily="34" charset="0"/>
                <a:cs typeface="Arial" panose="020B0604020202020204" pitchFamily="34" charset="0"/>
              </a:rPr>
              <a:t>contrat</a:t>
            </a:r>
            <a:r>
              <a:rPr lang="de-DE" sz="2400" dirty="0">
                <a:latin typeface="Arial" panose="020B0604020202020204" pitchFamily="34" charset="0"/>
                <a:cs typeface="Arial" panose="020B0604020202020204" pitchFamily="34" charset="0"/>
              </a:rPr>
              <a:t> à </a:t>
            </a:r>
            <a:r>
              <a:rPr lang="de-DE" sz="2400" dirty="0" err="1">
                <a:latin typeface="Arial" panose="020B0604020202020204" pitchFamily="34" charset="0"/>
                <a:cs typeface="Arial" panose="020B0604020202020204" pitchFamily="34" charset="0"/>
              </a:rPr>
              <a:t>long</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terme</a:t>
            </a:r>
            <a:r>
              <a:rPr lang="de-DE" sz="2400" dirty="0">
                <a:latin typeface="Arial" panose="020B0604020202020204" pitchFamily="34" charset="0"/>
                <a:cs typeface="Arial" panose="020B0604020202020204" pitchFamily="34" charset="0"/>
              </a:rPr>
              <a:t> et des </a:t>
            </a:r>
            <a:r>
              <a:rPr lang="de-DE" sz="2400" dirty="0" err="1">
                <a:latin typeface="Arial" panose="020B0604020202020204" pitchFamily="34" charset="0"/>
                <a:cs typeface="Arial" panose="020B0604020202020204" pitchFamily="34" charset="0"/>
              </a:rPr>
              <a:t>contrats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bilatéraux</a:t>
            </a:r>
            <a:r>
              <a:rPr lang="de-DE" sz="2400" dirty="0">
                <a:latin typeface="Arial" panose="020B0604020202020204" pitchFamily="34" charset="0"/>
                <a:cs typeface="Arial" panose="020B0604020202020204" pitchFamily="34" charset="0"/>
              </a:rPr>
              <a:t> à </a:t>
            </a:r>
            <a:r>
              <a:rPr lang="de-DE" sz="2400" dirty="0" err="1">
                <a:latin typeface="Arial" panose="020B0604020202020204" pitchFamily="34" charset="0"/>
                <a:cs typeface="Arial" panose="020B0604020202020204" pitchFamily="34" charset="0"/>
              </a:rPr>
              <a:t>moyen</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terme</a:t>
            </a:r>
            <a:r>
              <a:rPr lang="de-DE" sz="2400" dirty="0">
                <a:latin typeface="Arial" panose="020B0604020202020204" pitchFamily="34" charset="0"/>
                <a:cs typeface="Arial" panose="020B0604020202020204" pitchFamily="34" charset="0"/>
              </a:rPr>
              <a:t> après </a:t>
            </a:r>
            <a:r>
              <a:rPr lang="de-DE" sz="2400" dirty="0" err="1">
                <a:latin typeface="Arial" panose="020B0604020202020204" pitchFamily="34" charset="0"/>
                <a:cs typeface="Arial" panose="020B0604020202020204" pitchFamily="34" charset="0"/>
              </a:rPr>
              <a:t>consultation</a:t>
            </a:r>
            <a:r>
              <a:rPr lang="de-DE" sz="2400" dirty="0">
                <a:latin typeface="Arial" panose="020B0604020202020204" pitchFamily="34" charset="0"/>
                <a:cs typeface="Arial" panose="020B0604020202020204" pitchFamily="34" charset="0"/>
              </a:rPr>
              <a:t> des </a:t>
            </a:r>
            <a:r>
              <a:rPr lang="de-DE" sz="2400" dirty="0" err="1">
                <a:latin typeface="Arial" panose="020B0604020202020204" pitchFamily="34" charset="0"/>
                <a:cs typeface="Arial" panose="020B0604020202020204" pitchFamily="34" charset="0"/>
              </a:rPr>
              <a:t>principales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parties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prenantes</a:t>
            </a:r>
            <a:endParaRPr lang="de-DE" sz="2400" dirty="0">
              <a:latin typeface="Arial" panose="020B0604020202020204" pitchFamily="34" charset="0"/>
              <a:cs typeface="Arial" panose="020B0604020202020204" pitchFamily="34" charset="0"/>
            </a:endParaRPr>
          </a:p>
          <a:p>
            <a:pPr algn="just">
              <a:buFont typeface="Wingdings" panose="05000000000000000000" pitchFamily="2" charset="2"/>
              <a:buChar char="v"/>
            </a:pPr>
            <a:endParaRPr lang="de-DE" dirty="0"/>
          </a:p>
        </p:txBody>
      </p:sp>
      <p:sp>
        <p:nvSpPr>
          <p:cNvPr id="5" name="Inhaltsplatzhalter 4">
            <a:extLst>
              <a:ext uri="{FF2B5EF4-FFF2-40B4-BE49-F238E27FC236}">
                <a16:creationId xmlns:a16="http://schemas.microsoft.com/office/drawing/2014/main" id="{AD3F190C-0B58-45D3-A1AC-20D3CDFFA1B8}"/>
              </a:ext>
            </a:extLst>
          </p:cNvPr>
          <p:cNvSpPr>
            <a:spLocks noGrp="1"/>
          </p:cNvSpPr>
          <p:nvPr>
            <p:ph idx="4294967295"/>
          </p:nvPr>
        </p:nvSpPr>
        <p:spPr>
          <a:xfrm>
            <a:off x="5600409" y="667030"/>
            <a:ext cx="3067050" cy="154616"/>
          </a:xfrm>
        </p:spPr>
        <p:txBody>
          <a:bodyPr>
            <a:normAutofit fontScale="25000" lnSpcReduction="20000"/>
          </a:bodyPr>
          <a:lstStyle/>
          <a:p>
            <a:endParaRPr lang="de-DE"/>
          </a:p>
        </p:txBody>
      </p:sp>
      <p:sp>
        <p:nvSpPr>
          <p:cNvPr id="3" name="ZoneTexte 2">
            <a:extLst>
              <a:ext uri="{FF2B5EF4-FFF2-40B4-BE49-F238E27FC236}">
                <a16:creationId xmlns:a16="http://schemas.microsoft.com/office/drawing/2014/main" id="{C92F637B-E3F5-6E1B-9468-72ACE7413FB8}"/>
              </a:ext>
            </a:extLst>
          </p:cNvPr>
          <p:cNvSpPr txBox="1"/>
          <p:nvPr/>
        </p:nvSpPr>
        <p:spPr>
          <a:xfrm>
            <a:off x="1076447" y="1221657"/>
            <a:ext cx="7535990" cy="584775"/>
          </a:xfrm>
          <a:prstGeom prst="rect">
            <a:avLst/>
          </a:prstGeom>
          <a:noFill/>
        </p:spPr>
        <p:txBody>
          <a:bodyPr wrap="square">
            <a:spAutoFit/>
          </a:bodyPr>
          <a:lstStyle/>
          <a:p>
            <a:r>
              <a:rPr lang="fr-FR" sz="3200" b="1" dirty="0">
                <a:latin typeface="Arial" panose="020B0604020202020204" pitchFamily="34" charset="0"/>
                <a:cs typeface="Arial" panose="020B0604020202020204" pitchFamily="34" charset="0"/>
              </a:rPr>
              <a:t>CADRE LEGAL ET REGLEMENTAIRE</a:t>
            </a:r>
            <a:endParaRPr lang="fr-FR" sz="3200" dirty="0"/>
          </a:p>
        </p:txBody>
      </p:sp>
    </p:spTree>
    <p:extLst>
      <p:ext uri="{BB962C8B-B14F-4D97-AF65-F5344CB8AC3E}">
        <p14:creationId xmlns:p14="http://schemas.microsoft.com/office/powerpoint/2010/main" val="685012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FB12B708-94F8-474F-AFAE-0324510BDBDA}"/>
              </a:ext>
            </a:extLst>
          </p:cNvPr>
          <p:cNvSpPr>
            <a:spLocks noGrp="1"/>
          </p:cNvSpPr>
          <p:nvPr>
            <p:ph idx="1"/>
          </p:nvPr>
        </p:nvSpPr>
        <p:spPr/>
        <p:txBody>
          <a:bodyPr>
            <a:normAutofit/>
          </a:bodyPr>
          <a:lstStyle/>
          <a:p>
            <a:pPr marL="0" indent="0" algn="just">
              <a:buNone/>
            </a:pPr>
            <a:endParaRPr lang="de-DE" dirty="0">
              <a:solidFill>
                <a:srgbClr val="FF0000"/>
              </a:solidFill>
            </a:endParaRPr>
          </a:p>
          <a:p>
            <a:pPr marL="0" indent="0" algn="just">
              <a:buNone/>
            </a:pPr>
            <a:r>
              <a:rPr lang="de-DE" sz="2400" dirty="0" err="1">
                <a:solidFill>
                  <a:srgbClr val="FF0000"/>
                </a:solidFill>
                <a:latin typeface="Arial" panose="020B0604020202020204" pitchFamily="34" charset="0"/>
                <a:cs typeface="Arial" panose="020B0604020202020204" pitchFamily="34" charset="0"/>
              </a:rPr>
              <a:t>Les</a:t>
            </a:r>
            <a:r>
              <a:rPr lang="de-DE" sz="2400" dirty="0">
                <a:solidFill>
                  <a:srgbClr val="FF0000"/>
                </a:solidFill>
                <a:latin typeface="Arial" panose="020B0604020202020204" pitchFamily="34" charset="0"/>
                <a:cs typeface="Arial" panose="020B0604020202020204" pitchFamily="34" charset="0"/>
              </a:rPr>
              <a:t> </a:t>
            </a:r>
            <a:r>
              <a:rPr lang="de-DE" sz="2400" dirty="0" err="1">
                <a:solidFill>
                  <a:srgbClr val="FF0000"/>
                </a:solidFill>
                <a:latin typeface="Arial" panose="020B0604020202020204" pitchFamily="34" charset="0"/>
                <a:cs typeface="Arial" panose="020B0604020202020204" pitchFamily="34" charset="0"/>
              </a:rPr>
              <a:t>Règles</a:t>
            </a:r>
            <a:r>
              <a:rPr lang="de-DE" sz="2400" dirty="0">
                <a:solidFill>
                  <a:srgbClr val="FF0000"/>
                </a:solidFill>
                <a:latin typeface="Arial" panose="020B0604020202020204" pitchFamily="34" charset="0"/>
                <a:cs typeface="Arial" panose="020B0604020202020204" pitchFamily="34" charset="0"/>
              </a:rPr>
              <a:t> du Marché </a:t>
            </a:r>
            <a:r>
              <a:rPr lang="de-DE" sz="2400" dirty="0" err="1">
                <a:solidFill>
                  <a:srgbClr val="FF0000"/>
                </a:solidFill>
                <a:latin typeface="Arial" panose="020B0604020202020204" pitchFamily="34" charset="0"/>
                <a:cs typeface="Arial" panose="020B0604020202020204" pitchFamily="34" charset="0"/>
              </a:rPr>
              <a:t>Régional</a:t>
            </a:r>
            <a:r>
              <a:rPr lang="de-DE" sz="2400" dirty="0">
                <a:solidFill>
                  <a:srgbClr val="FF0000"/>
                </a:solidFill>
                <a:latin typeface="Arial" panose="020B0604020202020204" pitchFamily="34" charset="0"/>
                <a:cs typeface="Arial" panose="020B0604020202020204" pitchFamily="34" charset="0"/>
              </a:rPr>
              <a:t> </a:t>
            </a:r>
            <a:r>
              <a:rPr lang="de-DE" sz="2400" dirty="0" err="1">
                <a:solidFill>
                  <a:srgbClr val="FF0000"/>
                </a:solidFill>
                <a:latin typeface="Arial" panose="020B0604020202020204" pitchFamily="34" charset="0"/>
                <a:cs typeface="Arial" panose="020B0604020202020204" pitchFamily="34" charset="0"/>
              </a:rPr>
              <a:t>approuvées</a:t>
            </a:r>
            <a:r>
              <a:rPr lang="de-DE" sz="2400" dirty="0">
                <a:solidFill>
                  <a:srgbClr val="FF0000"/>
                </a:solidFill>
                <a:latin typeface="Arial" panose="020B0604020202020204" pitchFamily="34" charset="0"/>
                <a:cs typeface="Arial" panose="020B0604020202020204" pitchFamily="34" charset="0"/>
              </a:rPr>
              <a:t> par </a:t>
            </a:r>
            <a:r>
              <a:rPr lang="de-DE" sz="2400" dirty="0" err="1">
                <a:solidFill>
                  <a:srgbClr val="FF0000"/>
                </a:solidFill>
                <a:latin typeface="Arial" panose="020B0604020202020204" pitchFamily="34" charset="0"/>
                <a:cs typeface="Arial" panose="020B0604020202020204" pitchFamily="34" charset="0"/>
              </a:rPr>
              <a:t>décision</a:t>
            </a:r>
            <a:r>
              <a:rPr lang="de-DE" sz="2400" dirty="0">
                <a:solidFill>
                  <a:srgbClr val="FF0000"/>
                </a:solidFill>
                <a:latin typeface="Arial" panose="020B0604020202020204" pitchFamily="34" charset="0"/>
                <a:cs typeface="Arial" panose="020B0604020202020204" pitchFamily="34" charset="0"/>
              </a:rPr>
              <a:t> de </a:t>
            </a:r>
            <a:r>
              <a:rPr lang="de-DE" sz="2400" dirty="0" err="1">
                <a:solidFill>
                  <a:srgbClr val="FF0000"/>
                </a:solidFill>
                <a:latin typeface="Arial" panose="020B0604020202020204" pitchFamily="34" charset="0"/>
                <a:cs typeface="Arial" panose="020B0604020202020204" pitchFamily="34" charset="0"/>
              </a:rPr>
              <a:t>l‘ARREC</a:t>
            </a:r>
            <a:r>
              <a:rPr lang="de-DE" sz="2400" dirty="0">
                <a:solidFill>
                  <a:srgbClr val="FF0000"/>
                </a:solidFill>
                <a:latin typeface="Arial" panose="020B0604020202020204" pitchFamily="34" charset="0"/>
                <a:cs typeface="Arial" panose="020B0604020202020204" pitchFamily="34" charset="0"/>
              </a:rPr>
              <a:t> N° 005/ERERA/15</a:t>
            </a:r>
          </a:p>
          <a:p>
            <a:pPr marL="0" indent="0" algn="just">
              <a:buNone/>
            </a:pPr>
            <a:endParaRPr lang="de-DE" sz="24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de-DE" sz="2400" dirty="0" err="1">
                <a:latin typeface="Arial" panose="020B0604020202020204" pitchFamily="34" charset="0"/>
                <a:cs typeface="Arial" panose="020B0604020202020204" pitchFamily="34" charset="0"/>
              </a:rPr>
              <a:t>Prévoient</a:t>
            </a:r>
            <a:r>
              <a:rPr lang="de-DE" sz="2400" dirty="0">
                <a:latin typeface="Arial" panose="020B0604020202020204" pitchFamily="34" charset="0"/>
                <a:cs typeface="Arial" panose="020B0604020202020204" pitchFamily="34" charset="0"/>
              </a:rPr>
              <a:t> le </a:t>
            </a:r>
            <a:r>
              <a:rPr lang="de-DE" sz="2400" dirty="0" err="1">
                <a:latin typeface="Arial" panose="020B0604020202020204" pitchFamily="34" charset="0"/>
                <a:cs typeface="Arial" panose="020B0604020202020204" pitchFamily="34" charset="0"/>
              </a:rPr>
              <a:t>développement</a:t>
            </a:r>
            <a:r>
              <a:rPr lang="de-DE" sz="2400" dirty="0">
                <a:latin typeface="Arial" panose="020B0604020202020204" pitchFamily="34" charset="0"/>
                <a:cs typeface="Arial" panose="020B0604020202020204" pitchFamily="34" charset="0"/>
              </a:rPr>
              <a:t> du </a:t>
            </a:r>
            <a:r>
              <a:rPr lang="de-DE" sz="2400" dirty="0" err="1">
                <a:latin typeface="Arial" panose="020B0604020202020204" pitchFamily="34" charset="0"/>
                <a:cs typeface="Arial" panose="020B0604020202020204" pitchFamily="34" charset="0"/>
              </a:rPr>
              <a:t>marché</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régional</a:t>
            </a:r>
            <a:r>
              <a:rPr lang="de-DE" sz="2400" dirty="0">
                <a:latin typeface="Arial" panose="020B0604020202020204" pitchFamily="34" charset="0"/>
                <a:cs typeface="Arial" panose="020B0604020202020204" pitchFamily="34" charset="0"/>
              </a:rPr>
              <a:t> en </a:t>
            </a:r>
            <a:r>
              <a:rPr lang="de-DE" sz="2400" dirty="0" err="1">
                <a:latin typeface="Arial" panose="020B0604020202020204" pitchFamily="34" charset="0"/>
                <a:cs typeface="Arial" panose="020B0604020202020204" pitchFamily="34" charset="0"/>
              </a:rPr>
              <a:t>trois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phases</a:t>
            </a:r>
            <a:endParaRPr lang="de-DE" sz="2400" dirty="0">
              <a:latin typeface="Arial" panose="020B0604020202020204" pitchFamily="34" charset="0"/>
              <a:cs typeface="Arial" panose="020B0604020202020204" pitchFamily="34" charset="0"/>
            </a:endParaRPr>
          </a:p>
          <a:p>
            <a:pPr marL="0" indent="0" algn="just">
              <a:buNone/>
            </a:pPr>
            <a:endParaRPr lang="de-DE" sz="24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de-DE" sz="2400" dirty="0" err="1">
                <a:latin typeface="Arial" panose="020B0604020202020204" pitchFamily="34" charset="0"/>
                <a:cs typeface="Arial" panose="020B0604020202020204" pitchFamily="34" charset="0"/>
              </a:rPr>
              <a:t>Retiennent</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parmi</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les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conditions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préalables</a:t>
            </a:r>
            <a:r>
              <a:rPr lang="de-DE" sz="2400" dirty="0">
                <a:latin typeface="Arial" panose="020B0604020202020204" pitchFamily="34" charset="0"/>
                <a:cs typeface="Arial" panose="020B0604020202020204" pitchFamily="34" charset="0"/>
              </a:rPr>
              <a:t> au </a:t>
            </a:r>
            <a:r>
              <a:rPr lang="de-DE" sz="2400" dirty="0" err="1">
                <a:latin typeface="Arial" panose="020B0604020202020204" pitchFamily="34" charset="0"/>
                <a:cs typeface="Arial" panose="020B0604020202020204" pitchFamily="34" charset="0"/>
              </a:rPr>
              <a:t>lancement</a:t>
            </a:r>
            <a:r>
              <a:rPr lang="de-DE" sz="2400" dirty="0">
                <a:latin typeface="Arial" panose="020B0604020202020204" pitchFamily="34" charset="0"/>
                <a:cs typeface="Arial" panose="020B0604020202020204" pitchFamily="34" charset="0"/>
              </a:rPr>
              <a:t> de la </a:t>
            </a:r>
            <a:r>
              <a:rPr lang="de-DE" sz="2400" dirty="0" err="1">
                <a:latin typeface="Arial" panose="020B0604020202020204" pitchFamily="34" charset="0"/>
                <a:cs typeface="Arial" panose="020B0604020202020204" pitchFamily="34" charset="0"/>
              </a:rPr>
              <a:t>première</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phase</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l‘approbation</a:t>
            </a:r>
            <a:r>
              <a:rPr lang="de-DE" sz="2400" dirty="0">
                <a:latin typeface="Arial" panose="020B0604020202020204" pitchFamily="34" charset="0"/>
                <a:cs typeface="Arial" panose="020B0604020202020204" pitchFamily="34" charset="0"/>
              </a:rPr>
              <a:t> par </a:t>
            </a:r>
            <a:r>
              <a:rPr lang="de-DE" sz="2400" dirty="0" err="1">
                <a:latin typeface="Arial" panose="020B0604020202020204" pitchFamily="34" charset="0"/>
                <a:cs typeface="Arial" panose="020B0604020202020204" pitchFamily="34" charset="0"/>
              </a:rPr>
              <a:t>l‘ARREC</a:t>
            </a:r>
            <a:r>
              <a:rPr lang="de-DE" sz="2400" dirty="0">
                <a:latin typeface="Arial" panose="020B0604020202020204" pitchFamily="34" charset="0"/>
                <a:cs typeface="Arial" panose="020B0604020202020204" pitchFamily="34" charset="0"/>
              </a:rPr>
              <a:t> des </a:t>
            </a:r>
            <a:r>
              <a:rPr lang="de-DE" sz="2400" dirty="0" err="1">
                <a:latin typeface="Arial" panose="020B0604020202020204" pitchFamily="34" charset="0"/>
                <a:cs typeface="Arial" panose="020B0604020202020204" pitchFamily="34" charset="0"/>
              </a:rPr>
              <a:t>modèles</a:t>
            </a:r>
            <a:r>
              <a:rPr lang="de-DE" sz="2400" dirty="0">
                <a:latin typeface="Arial" panose="020B0604020202020204" pitchFamily="34" charset="0"/>
                <a:cs typeface="Arial" panose="020B0604020202020204" pitchFamily="34" charset="0"/>
              </a:rPr>
              <a:t> de </a:t>
            </a:r>
            <a:r>
              <a:rPr lang="de-DE" sz="2400" dirty="0" err="1">
                <a:latin typeface="Arial" panose="020B0604020202020204" pitchFamily="34" charset="0"/>
                <a:cs typeface="Arial" panose="020B0604020202020204" pitchFamily="34" charset="0"/>
              </a:rPr>
              <a:t>contrats</a:t>
            </a:r>
            <a:r>
              <a:rPr lang="de-DE" sz="2400" dirty="0">
                <a:latin typeface="Arial" panose="020B0604020202020204" pitchFamily="34" charset="0"/>
                <a:cs typeface="Arial" panose="020B0604020202020204" pitchFamily="34" charset="0"/>
              </a:rPr>
              <a:t> </a:t>
            </a:r>
          </a:p>
          <a:p>
            <a:pPr marL="0" indent="0" algn="just">
              <a:buNone/>
            </a:pPr>
            <a:endParaRPr lang="de-DE" sz="2400" dirty="0">
              <a:latin typeface="Arial" panose="020B0604020202020204" pitchFamily="34" charset="0"/>
              <a:cs typeface="Arial" panose="020B0604020202020204" pitchFamily="34" charset="0"/>
            </a:endParaRPr>
          </a:p>
          <a:p>
            <a:pPr marL="0" indent="0" algn="just">
              <a:buNone/>
            </a:pPr>
            <a:endParaRPr lang="de-DE" dirty="0"/>
          </a:p>
        </p:txBody>
      </p:sp>
      <p:sp>
        <p:nvSpPr>
          <p:cNvPr id="5" name="Inhaltsplatzhalter 4">
            <a:extLst>
              <a:ext uri="{FF2B5EF4-FFF2-40B4-BE49-F238E27FC236}">
                <a16:creationId xmlns:a16="http://schemas.microsoft.com/office/drawing/2014/main" id="{AD3F190C-0B58-45D3-A1AC-20D3CDFFA1B8}"/>
              </a:ext>
            </a:extLst>
          </p:cNvPr>
          <p:cNvSpPr>
            <a:spLocks noGrp="1"/>
          </p:cNvSpPr>
          <p:nvPr>
            <p:ph idx="4294967295"/>
          </p:nvPr>
        </p:nvSpPr>
        <p:spPr>
          <a:xfrm>
            <a:off x="5600409" y="667030"/>
            <a:ext cx="3067050" cy="154616"/>
          </a:xfrm>
        </p:spPr>
        <p:txBody>
          <a:bodyPr>
            <a:normAutofit fontScale="25000" lnSpcReduction="20000"/>
          </a:bodyPr>
          <a:lstStyle/>
          <a:p>
            <a:endParaRPr lang="de-DE"/>
          </a:p>
        </p:txBody>
      </p:sp>
      <p:sp>
        <p:nvSpPr>
          <p:cNvPr id="2" name="ZoneTexte 1">
            <a:extLst>
              <a:ext uri="{FF2B5EF4-FFF2-40B4-BE49-F238E27FC236}">
                <a16:creationId xmlns:a16="http://schemas.microsoft.com/office/drawing/2014/main" id="{C9488032-3530-43AF-F484-DC6F3FD68694}"/>
              </a:ext>
            </a:extLst>
          </p:cNvPr>
          <p:cNvSpPr txBox="1"/>
          <p:nvPr/>
        </p:nvSpPr>
        <p:spPr>
          <a:xfrm>
            <a:off x="1076447" y="1221657"/>
            <a:ext cx="7535990" cy="584775"/>
          </a:xfrm>
          <a:prstGeom prst="rect">
            <a:avLst/>
          </a:prstGeom>
          <a:noFill/>
        </p:spPr>
        <p:txBody>
          <a:bodyPr wrap="square">
            <a:spAutoFit/>
          </a:bodyPr>
          <a:lstStyle/>
          <a:p>
            <a:r>
              <a:rPr lang="fr-FR" sz="3200" b="1" dirty="0">
                <a:latin typeface="Arial" panose="020B0604020202020204" pitchFamily="34" charset="0"/>
                <a:cs typeface="Arial" panose="020B0604020202020204" pitchFamily="34" charset="0"/>
              </a:rPr>
              <a:t>CADRE LEGAL ET REGLEMENTAIRE</a:t>
            </a:r>
            <a:endParaRPr lang="fr-FR" sz="3200" dirty="0"/>
          </a:p>
        </p:txBody>
      </p:sp>
    </p:spTree>
    <p:extLst>
      <p:ext uri="{BB962C8B-B14F-4D97-AF65-F5344CB8AC3E}">
        <p14:creationId xmlns:p14="http://schemas.microsoft.com/office/powerpoint/2010/main" val="3660143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a:extLst>
              <a:ext uri="{FF2B5EF4-FFF2-40B4-BE49-F238E27FC236}">
                <a16:creationId xmlns:a16="http://schemas.microsoft.com/office/drawing/2014/main" id="{01BF80E7-7FE2-4953-A873-0312E953407F}"/>
              </a:ext>
            </a:extLst>
          </p:cNvPr>
          <p:cNvGraphicFramePr/>
          <p:nvPr>
            <p:extLst>
              <p:ext uri="{D42A27DB-BD31-4B8C-83A1-F6EECF244321}">
                <p14:modId xmlns:p14="http://schemas.microsoft.com/office/powerpoint/2010/main" val="3992372979"/>
              </p:ext>
            </p:extLst>
          </p:nvPr>
        </p:nvGraphicFramePr>
        <p:xfrm>
          <a:off x="1143000" y="1345016"/>
          <a:ext cx="6858000" cy="54261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54">
            <a:extLst>
              <a:ext uri="{FF2B5EF4-FFF2-40B4-BE49-F238E27FC236}">
                <a16:creationId xmlns:a16="http://schemas.microsoft.com/office/drawing/2014/main" id="{C2475796-699E-4718-8E76-B71A2F04442F}"/>
              </a:ext>
            </a:extLst>
          </p:cNvPr>
          <p:cNvSpPr>
            <a:spLocks noChangeArrowheads="1"/>
          </p:cNvSpPr>
          <p:nvPr/>
        </p:nvSpPr>
        <p:spPr bwMode="auto">
          <a:xfrm>
            <a:off x="1926869" y="1466858"/>
            <a:ext cx="93547" cy="216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6289" tIns="23145" rIns="46289" bIns="23145" anchor="ctr">
            <a:spAutoFit/>
          </a:bodyPr>
          <a:lstStyle>
            <a:lvl1pPr defTabSz="842963">
              <a:defRPr>
                <a:solidFill>
                  <a:schemeClr val="tx1"/>
                </a:solidFill>
                <a:latin typeface="Trebuchet MS" panose="020B0603020202020204" pitchFamily="34" charset="0"/>
              </a:defRPr>
            </a:lvl1pPr>
            <a:lvl2pPr marL="742950" indent="-285750" defTabSz="842963">
              <a:defRPr>
                <a:solidFill>
                  <a:schemeClr val="tx1"/>
                </a:solidFill>
                <a:latin typeface="Trebuchet MS" panose="020B0603020202020204" pitchFamily="34" charset="0"/>
              </a:defRPr>
            </a:lvl2pPr>
            <a:lvl3pPr marL="1143000" indent="-228600" defTabSz="842963">
              <a:defRPr>
                <a:solidFill>
                  <a:schemeClr val="tx1"/>
                </a:solidFill>
                <a:latin typeface="Trebuchet MS" panose="020B0603020202020204" pitchFamily="34" charset="0"/>
              </a:defRPr>
            </a:lvl3pPr>
            <a:lvl4pPr marL="1600200" indent="-228600" defTabSz="842963">
              <a:defRPr>
                <a:solidFill>
                  <a:schemeClr val="tx1"/>
                </a:solidFill>
                <a:latin typeface="Trebuchet MS" panose="020B0603020202020204" pitchFamily="34" charset="0"/>
              </a:defRPr>
            </a:lvl4pPr>
            <a:lvl5pPr marL="2057400" indent="-228600" defTabSz="842963">
              <a:defRPr>
                <a:solidFill>
                  <a:schemeClr val="tx1"/>
                </a:solidFill>
                <a:latin typeface="Trebuchet MS" panose="020B0603020202020204" pitchFamily="34" charset="0"/>
              </a:defRPr>
            </a:lvl5pPr>
            <a:lvl6pPr marL="2514600" indent="-228600" defTabSz="842963" eaLnBrk="0" fontAlgn="base" hangingPunct="0">
              <a:spcBef>
                <a:spcPct val="0"/>
              </a:spcBef>
              <a:spcAft>
                <a:spcPct val="0"/>
              </a:spcAft>
              <a:defRPr>
                <a:solidFill>
                  <a:schemeClr val="tx1"/>
                </a:solidFill>
                <a:latin typeface="Trebuchet MS" panose="020B0603020202020204" pitchFamily="34" charset="0"/>
              </a:defRPr>
            </a:lvl6pPr>
            <a:lvl7pPr marL="2971800" indent="-228600" defTabSz="842963" eaLnBrk="0" fontAlgn="base" hangingPunct="0">
              <a:spcBef>
                <a:spcPct val="0"/>
              </a:spcBef>
              <a:spcAft>
                <a:spcPct val="0"/>
              </a:spcAft>
              <a:defRPr>
                <a:solidFill>
                  <a:schemeClr val="tx1"/>
                </a:solidFill>
                <a:latin typeface="Trebuchet MS" panose="020B0603020202020204" pitchFamily="34" charset="0"/>
              </a:defRPr>
            </a:lvl7pPr>
            <a:lvl8pPr marL="3429000" indent="-228600" defTabSz="842963" eaLnBrk="0" fontAlgn="base" hangingPunct="0">
              <a:spcBef>
                <a:spcPct val="0"/>
              </a:spcBef>
              <a:spcAft>
                <a:spcPct val="0"/>
              </a:spcAft>
              <a:defRPr>
                <a:solidFill>
                  <a:schemeClr val="tx1"/>
                </a:solidFill>
                <a:latin typeface="Trebuchet MS" panose="020B0603020202020204" pitchFamily="34" charset="0"/>
              </a:defRPr>
            </a:lvl8pPr>
            <a:lvl9pPr marL="3886200" indent="-228600" defTabSz="842963" eaLnBrk="0" fontAlgn="base" hangingPunct="0">
              <a:spcBef>
                <a:spcPct val="0"/>
              </a:spcBef>
              <a:spcAft>
                <a:spcPct val="0"/>
              </a:spcAft>
              <a:defRPr>
                <a:solidFill>
                  <a:schemeClr val="tx1"/>
                </a:solidFill>
                <a:latin typeface="Trebuchet MS" panose="020B0603020202020204" pitchFamily="34" charset="0"/>
              </a:defRPr>
            </a:lvl9pPr>
          </a:lstStyle>
          <a:p>
            <a:pPr eaLnBrk="1" hangingPunct="1"/>
            <a:endParaRPr lang="fr-FR" altLang="en-US" sz="1102">
              <a:solidFill>
                <a:srgbClr val="000000"/>
              </a:solidFill>
              <a:latin typeface="Arial" panose="020B0604020202020204" pitchFamily="34" charset="0"/>
              <a:cs typeface="Arial" panose="020B0604020202020204" pitchFamily="34" charset="0"/>
            </a:endParaRPr>
          </a:p>
        </p:txBody>
      </p:sp>
      <p:sp>
        <p:nvSpPr>
          <p:cNvPr id="14" name="Titre 13">
            <a:extLst>
              <a:ext uri="{FF2B5EF4-FFF2-40B4-BE49-F238E27FC236}">
                <a16:creationId xmlns:a16="http://schemas.microsoft.com/office/drawing/2014/main" id="{CAA27637-31EC-443C-8C07-192B7E4CB991}"/>
              </a:ext>
            </a:extLst>
          </p:cNvPr>
          <p:cNvSpPr>
            <a:spLocks noGrp="1"/>
          </p:cNvSpPr>
          <p:nvPr>
            <p:ph type="title"/>
          </p:nvPr>
        </p:nvSpPr>
        <p:spPr>
          <a:xfrm>
            <a:off x="232413" y="1417183"/>
            <a:ext cx="6387941" cy="338165"/>
          </a:xfrm>
        </p:spPr>
        <p:txBody>
          <a:bodyPr>
            <a:noAutofit/>
          </a:bodyPr>
          <a:lstStyle/>
          <a:p>
            <a:pPr algn="ctr"/>
            <a:r>
              <a:rPr lang="fr-FR" sz="3200" b="1" dirty="0">
                <a:solidFill>
                  <a:schemeClr val="tx1"/>
                </a:solidFill>
                <a:latin typeface="Arial" panose="020B0604020202020204" pitchFamily="34" charset="0"/>
                <a:cs typeface="Arial" panose="020B0604020202020204" pitchFamily="34" charset="0"/>
              </a:rPr>
              <a:t>PHASES DU MARCHE</a:t>
            </a:r>
            <a:endParaRPr lang="fr-BJ" sz="32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751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4" grpId="0"/>
    </p:bldLst>
  </p:timing>
</p:sld>
</file>

<file path=ppt/theme/theme1.xml><?xml version="1.0" encoding="utf-8"?>
<a:theme xmlns:a="http://schemas.openxmlformats.org/drawingml/2006/main" name="Office Theme">
  <a:themeElements>
    <a:clrScheme name="Vert jaune">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7507</TotalTime>
  <Words>1246</Words>
  <Application>Microsoft Office PowerPoint</Application>
  <PresentationFormat>Affichage à l'écran (4:3)</PresentationFormat>
  <Paragraphs>154</Paragraphs>
  <Slides>28</Slides>
  <Notes>5</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28</vt:i4>
      </vt:variant>
    </vt:vector>
  </HeadingPairs>
  <TitlesOfParts>
    <vt:vector size="36" baseType="lpstr">
      <vt:lpstr>Arial</vt:lpstr>
      <vt:lpstr>Calibri</vt:lpstr>
      <vt:lpstr>Calibri Light</vt:lpstr>
      <vt:lpstr>Helvetica</vt:lpstr>
      <vt:lpstr>Source Sans Pro</vt:lpstr>
      <vt:lpstr>Times New Roman</vt:lpstr>
      <vt:lpstr>Wingdings</vt:lpstr>
      <vt:lpstr>Office Theme</vt:lpstr>
      <vt:lpstr>LES CONTRATS BILATERAUX MIS EN PLACE PAR L‘ARREC</vt:lpstr>
      <vt:lpstr>Présentation PowerPoint</vt:lpstr>
      <vt:lpstr>Présentation PowerPoint</vt:lpstr>
      <vt:lpstr>CADRE LEGAL ET REGLEMENTAIRE</vt:lpstr>
      <vt:lpstr>CADRE LEGAL ET REGLEMENTAIRE</vt:lpstr>
      <vt:lpstr>Présentation PowerPoint</vt:lpstr>
      <vt:lpstr>Présentation PowerPoint</vt:lpstr>
      <vt:lpstr>Présentation PowerPoint</vt:lpstr>
      <vt:lpstr>PHASES DU MARCHE</vt:lpstr>
      <vt:lpstr>ACTEURS CLEFS</vt:lpstr>
      <vt:lpstr>Présentation PowerPoint</vt:lpstr>
      <vt:lpstr>Présentation PowerPoint</vt:lpstr>
      <vt:lpstr>Présentation PowerPoint</vt:lpstr>
      <vt:lpstr>Présentation PowerPoint</vt:lpstr>
      <vt:lpstr>PROCESSUS DE MISE EN PLACE DES CONTRATS</vt:lpstr>
      <vt:lpstr>LES MODELES DE CONTRATS</vt:lpstr>
      <vt:lpstr>Sommaire modèle contrat CT&amp;MT</vt:lpstr>
      <vt:lpstr>Présentation PowerPoint</vt:lpstr>
      <vt:lpstr>Présentation PowerPoint</vt:lpstr>
      <vt:lpstr>Présentation PowerPoint</vt:lpstr>
      <vt:lpstr>Sommaire modèle contrat LT</vt:lpstr>
      <vt:lpstr> Exemples de clauses et notes d’orientation Modèle contrats CT&amp;MT </vt:lpstr>
      <vt:lpstr>Présentation PowerPoint</vt:lpstr>
      <vt:lpstr>Présentation PowerPoint</vt:lpstr>
      <vt:lpstr>Présentation PowerPoint</vt:lpstr>
      <vt:lpstr>  UTILISATION DES MODELES DE CONTRAT </vt:lpstr>
      <vt:lpstr>  UTILISATION DES MODELES DE CONTRAT </vt:lpstr>
      <vt:lpstr>JE VOUS REMERCIE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andiaye@erera.arrec.org</dc:creator>
  <cp:lastModifiedBy>Théliau Guillouroux</cp:lastModifiedBy>
  <cp:revision>156</cp:revision>
  <cp:lastPrinted>2022-11-03T13:30:55Z</cp:lastPrinted>
  <dcterms:created xsi:type="dcterms:W3CDTF">2020-11-14T14:50:22Z</dcterms:created>
  <dcterms:modified xsi:type="dcterms:W3CDTF">2023-11-21T08:03:10Z</dcterms:modified>
</cp:coreProperties>
</file>