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4" r:id="rId1"/>
    <p:sldMasterId id="2147483710" r:id="rId2"/>
    <p:sldMasterId id="2147483712" r:id="rId3"/>
  </p:sldMasterIdLst>
  <p:notesMasterIdLst>
    <p:notesMasterId r:id="rId30"/>
  </p:notesMasterIdLst>
  <p:handoutMasterIdLst>
    <p:handoutMasterId r:id="rId31"/>
  </p:handoutMasterIdLst>
  <p:sldIdLst>
    <p:sldId id="264" r:id="rId4"/>
    <p:sldId id="257" r:id="rId5"/>
    <p:sldId id="534" r:id="rId6"/>
    <p:sldId id="536" r:id="rId7"/>
    <p:sldId id="554" r:id="rId8"/>
    <p:sldId id="559" r:id="rId9"/>
    <p:sldId id="573" r:id="rId10"/>
    <p:sldId id="574" r:id="rId11"/>
    <p:sldId id="575" r:id="rId12"/>
    <p:sldId id="577" r:id="rId13"/>
    <p:sldId id="584" r:id="rId14"/>
    <p:sldId id="558" r:id="rId15"/>
    <p:sldId id="576" r:id="rId16"/>
    <p:sldId id="583" r:id="rId17"/>
    <p:sldId id="578" r:id="rId18"/>
    <p:sldId id="579" r:id="rId19"/>
    <p:sldId id="581" r:id="rId20"/>
    <p:sldId id="563" r:id="rId21"/>
    <p:sldId id="545" r:id="rId22"/>
    <p:sldId id="571" r:id="rId23"/>
    <p:sldId id="568" r:id="rId24"/>
    <p:sldId id="580" r:id="rId25"/>
    <p:sldId id="582" r:id="rId26"/>
    <p:sldId id="562" r:id="rId27"/>
    <p:sldId id="569" r:id="rId28"/>
    <p:sldId id="262" r:id="rId29"/>
  </p:sldIdLst>
  <p:sldSz cx="9764713" cy="5486400"/>
  <p:notesSz cx="6858000" cy="9144000"/>
  <p:defaultTextStyle>
    <a:defPPr>
      <a:defRPr lang="en-US"/>
    </a:defPPr>
    <a:lvl1pPr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Default Section" id="{0B2289C1-D59B-4AC3-AE03-C677BE62BB42}">
          <p14:sldIdLst>
            <p14:sldId id="264"/>
            <p14:sldId id="257"/>
            <p14:sldId id="534"/>
          </p14:sldIdLst>
        </p14:section>
        <p14:section name="La Régie de l'énergie du Canada" id="{A69E8474-DD2F-4B84-B8C0-196ED7795476}">
          <p14:sldIdLst>
            <p14:sldId id="536"/>
            <p14:sldId id="554"/>
          </p14:sldIdLst>
        </p14:section>
        <p14:section name="Le Blackout de 2003" id="{DE2DDF1A-371C-4424-A0CB-293C0C79783A}">
          <p14:sldIdLst>
            <p14:sldId id="559"/>
            <p14:sldId id="573"/>
            <p14:sldId id="574"/>
            <p14:sldId id="575"/>
            <p14:sldId id="577"/>
            <p14:sldId id="584"/>
            <p14:sldId id="558"/>
            <p14:sldId id="576"/>
            <p14:sldId id="583"/>
            <p14:sldId id="578"/>
            <p14:sldId id="579"/>
            <p14:sldId id="581"/>
            <p14:sldId id="563"/>
            <p14:sldId id="545"/>
            <p14:sldId id="571"/>
          </p14:sldIdLst>
        </p14:section>
        <p14:section name="Actuel et à venir" id="{160E8464-90D9-4451-8B6F-FF1AEC205E33}">
          <p14:sldIdLst>
            <p14:sldId id="568"/>
            <p14:sldId id="580"/>
            <p14:sldId id="582"/>
            <p14:sldId id="562"/>
          </p14:sldIdLst>
        </p14:section>
        <p14:section name="Conclusion" id="{F6858067-998B-40FE-B6D4-AF3F65524B7B}">
          <p14:sldIdLst>
            <p14:sldId id="569"/>
            <p14:sldId id="262"/>
          </p14:sldIdLst>
        </p14:section>
      </p14:sectionLst>
    </p:ext>
    <p:ext uri="{EFAFB233-063F-42B5-8137-9DF3F51BA10A}">
      <p15:sldGuideLst xmlns:p15="http://schemas.microsoft.com/office/powerpoint/2012/main">
        <p15:guide id="1" orient="horz" pos="1728">
          <p15:clr>
            <a:srgbClr val="A4A3A4"/>
          </p15:clr>
        </p15:guide>
        <p15:guide id="2" pos="3075">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7CC49F-B7E8-2EC9-007A-D0E7B8B85BB3}" name="Nadia Prevost-Lowry" initials="NPL" userId="S::Nadia.Prevost-Lowry@cer-rec.gc.ca::65cd85bd-9dd9-4ca6-9fcd-cb83b3cf5f8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ris Maric" initials="C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F0A526-7953-4EF6-BAA2-1124490568D1}" v="71" dt="2023-11-17T21:01:51.0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87591" autoAdjust="0"/>
  </p:normalViewPr>
  <p:slideViewPr>
    <p:cSldViewPr snapToGrid="0">
      <p:cViewPr varScale="1">
        <p:scale>
          <a:sx n="120" d="100"/>
          <a:sy n="120" d="100"/>
        </p:scale>
        <p:origin x="978" y="102"/>
      </p:cViewPr>
      <p:guideLst>
        <p:guide orient="horz" pos="1728"/>
        <p:guide pos="3075"/>
      </p:guideLst>
    </p:cSldViewPr>
  </p:slideViewPr>
  <p:notesTextViewPr>
    <p:cViewPr>
      <p:scale>
        <a:sx n="1" d="1"/>
        <a:sy n="1" d="1"/>
      </p:scale>
      <p:origin x="0" y="0"/>
    </p:cViewPr>
  </p:notesTextViewPr>
  <p:sorterViewPr>
    <p:cViewPr>
      <p:scale>
        <a:sx n="100" d="100"/>
        <a:sy n="100" d="100"/>
      </p:scale>
      <p:origin x="0" y="-6324"/>
    </p:cViewPr>
  </p:sorterViewPr>
  <p:notesViewPr>
    <p:cSldViewPr snapToGrid="0">
      <p:cViewPr varScale="1">
        <p:scale>
          <a:sx n="61" d="100"/>
          <a:sy n="61" d="100"/>
        </p:scale>
        <p:origin x="2184"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8E5016-BFB1-430F-86C3-C105BED88875}"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B61C22F8-10D1-4D80-84EC-84F5468E6EEB}">
      <dgm:prSet phldrT="[Text]"/>
      <dgm:spPr/>
      <dgm:t>
        <a:bodyPr/>
        <a:lstStyle/>
        <a:p>
          <a:r>
            <a:rPr lang="fr-CA" dirty="0"/>
            <a:t>Canada</a:t>
          </a:r>
          <a:endParaRPr lang="en-US" dirty="0"/>
        </a:p>
      </dgm:t>
    </dgm:pt>
    <dgm:pt modelId="{399A6916-FDA0-4C8B-B80D-0D0DE7CD1857}" type="parTrans" cxnId="{CE9A0212-0EBB-497D-93BA-75B45E661D48}">
      <dgm:prSet/>
      <dgm:spPr/>
      <dgm:t>
        <a:bodyPr/>
        <a:lstStyle/>
        <a:p>
          <a:endParaRPr lang="en-US"/>
        </a:p>
      </dgm:t>
    </dgm:pt>
    <dgm:pt modelId="{201EA077-F3CF-4E02-8751-B08053CFECB0}" type="sibTrans" cxnId="{CE9A0212-0EBB-497D-93BA-75B45E661D48}">
      <dgm:prSet/>
      <dgm:spPr/>
      <dgm:t>
        <a:bodyPr/>
        <a:lstStyle/>
        <a:p>
          <a:endParaRPr lang="en-US"/>
        </a:p>
      </dgm:t>
    </dgm:pt>
    <dgm:pt modelId="{26B3F285-428C-4543-BE0A-36AE32B85FC0}">
      <dgm:prSet phldrT="[Text]"/>
      <dgm:spPr/>
      <dgm:t>
        <a:bodyPr/>
        <a:lstStyle/>
        <a:p>
          <a:r>
            <a:rPr lang="fr-CA" dirty="0"/>
            <a:t>Ontario</a:t>
          </a:r>
          <a:endParaRPr lang="en-US" dirty="0"/>
        </a:p>
      </dgm:t>
    </dgm:pt>
    <dgm:pt modelId="{7E4CDF4B-06E0-48EC-A0C9-492328F1649C}" type="parTrans" cxnId="{D8B6063C-D2DA-405A-B6E2-0614FEEF39A6}">
      <dgm:prSet/>
      <dgm:spPr/>
      <dgm:t>
        <a:bodyPr/>
        <a:lstStyle/>
        <a:p>
          <a:endParaRPr lang="en-US"/>
        </a:p>
      </dgm:t>
    </dgm:pt>
    <dgm:pt modelId="{4A5B8701-A6A3-4238-868B-07EEDA73BE38}" type="sibTrans" cxnId="{D8B6063C-D2DA-405A-B6E2-0614FEEF39A6}">
      <dgm:prSet/>
      <dgm:spPr/>
      <dgm:t>
        <a:bodyPr/>
        <a:lstStyle/>
        <a:p>
          <a:endParaRPr lang="en-US"/>
        </a:p>
      </dgm:t>
    </dgm:pt>
    <dgm:pt modelId="{BF38112E-849A-4779-9774-C94E2976D946}">
      <dgm:prSet phldrT="[Text]"/>
      <dgm:spPr/>
      <dgm:t>
        <a:bodyPr/>
        <a:lstStyle/>
        <a:p>
          <a:r>
            <a:rPr lang="fr-CA" dirty="0"/>
            <a:t>États-Unis</a:t>
          </a:r>
          <a:endParaRPr lang="en-US" dirty="0"/>
        </a:p>
      </dgm:t>
    </dgm:pt>
    <dgm:pt modelId="{080C8823-86F1-434B-83E8-E1F3A27E42BA}" type="parTrans" cxnId="{053A9835-1818-4086-BA19-5AD3EAECA10A}">
      <dgm:prSet/>
      <dgm:spPr/>
      <dgm:t>
        <a:bodyPr/>
        <a:lstStyle/>
        <a:p>
          <a:endParaRPr lang="en-US"/>
        </a:p>
      </dgm:t>
    </dgm:pt>
    <dgm:pt modelId="{366E2E81-F867-4FA1-8C0D-7AA6C3D1F4D4}" type="sibTrans" cxnId="{053A9835-1818-4086-BA19-5AD3EAECA10A}">
      <dgm:prSet/>
      <dgm:spPr/>
      <dgm:t>
        <a:bodyPr/>
        <a:lstStyle/>
        <a:p>
          <a:endParaRPr lang="en-US"/>
        </a:p>
      </dgm:t>
    </dgm:pt>
    <dgm:pt modelId="{BF9E46D4-331B-4C7C-BFEF-21D70CA2D3A9}">
      <dgm:prSet phldrT="[Text]"/>
      <dgm:spPr/>
      <dgm:t>
        <a:bodyPr/>
        <a:lstStyle/>
        <a:p>
          <a:r>
            <a:rPr lang="en-US" altLang="en-US" dirty="0"/>
            <a:t>Ohio, Michigan, </a:t>
          </a:r>
          <a:r>
            <a:rPr lang="en-US" altLang="en-US" dirty="0" err="1"/>
            <a:t>Pennsylvanie</a:t>
          </a:r>
          <a:r>
            <a:rPr lang="en-US" altLang="en-US" dirty="0"/>
            <a:t>, New York, New Jersey, Connecticut, Vermont, Massachusetts</a:t>
          </a:r>
          <a:endParaRPr lang="en-US" dirty="0"/>
        </a:p>
      </dgm:t>
    </dgm:pt>
    <dgm:pt modelId="{60AA2CE8-AF47-442F-8E42-6C7AAA95A975}" type="parTrans" cxnId="{A5EBBB65-A6CE-4A5D-A1FF-0A29D4514228}">
      <dgm:prSet/>
      <dgm:spPr/>
      <dgm:t>
        <a:bodyPr/>
        <a:lstStyle/>
        <a:p>
          <a:endParaRPr lang="en-US"/>
        </a:p>
      </dgm:t>
    </dgm:pt>
    <dgm:pt modelId="{D6710707-F637-4A99-BFB9-042BE6FBDEFB}" type="sibTrans" cxnId="{A5EBBB65-A6CE-4A5D-A1FF-0A29D4514228}">
      <dgm:prSet/>
      <dgm:spPr/>
      <dgm:t>
        <a:bodyPr/>
        <a:lstStyle/>
        <a:p>
          <a:endParaRPr lang="en-US"/>
        </a:p>
      </dgm:t>
    </dgm:pt>
    <dgm:pt modelId="{AA9E6E85-5259-4234-B93F-47ACA59647C3}" type="pres">
      <dgm:prSet presAssocID="{878E5016-BFB1-430F-86C3-C105BED88875}" presName="Name0" presStyleCnt="0">
        <dgm:presLayoutVars>
          <dgm:dir/>
          <dgm:animLvl val="lvl"/>
          <dgm:resizeHandles val="exact"/>
        </dgm:presLayoutVars>
      </dgm:prSet>
      <dgm:spPr/>
    </dgm:pt>
    <dgm:pt modelId="{95AB7D7A-6EB5-421E-BEA9-38D430808053}" type="pres">
      <dgm:prSet presAssocID="{B61C22F8-10D1-4D80-84EC-84F5468E6EEB}" presName="linNode" presStyleCnt="0"/>
      <dgm:spPr/>
    </dgm:pt>
    <dgm:pt modelId="{4F6AAE52-D1E7-46A9-BCEA-8E9EEA6D526C}" type="pres">
      <dgm:prSet presAssocID="{B61C22F8-10D1-4D80-84EC-84F5468E6EEB}" presName="parTx" presStyleLbl="revTx" presStyleIdx="0" presStyleCnt="2">
        <dgm:presLayoutVars>
          <dgm:chMax val="1"/>
          <dgm:bulletEnabled val="1"/>
        </dgm:presLayoutVars>
      </dgm:prSet>
      <dgm:spPr/>
    </dgm:pt>
    <dgm:pt modelId="{A620DD03-B114-44B5-948C-2380C0BE7E72}" type="pres">
      <dgm:prSet presAssocID="{B61C22F8-10D1-4D80-84EC-84F5468E6EEB}" presName="bracket" presStyleLbl="parChTrans1D1" presStyleIdx="0" presStyleCnt="2" custLinFactX="56199" custLinFactNeighborX="100000" custLinFactNeighborY="7067"/>
      <dgm:spPr/>
    </dgm:pt>
    <dgm:pt modelId="{9A2AFF63-A227-490C-AC25-F1B7EAD1444F}" type="pres">
      <dgm:prSet presAssocID="{B61C22F8-10D1-4D80-84EC-84F5468E6EEB}" presName="spH" presStyleCnt="0"/>
      <dgm:spPr/>
    </dgm:pt>
    <dgm:pt modelId="{5CA4A638-C0FC-4DCA-9CDF-E7535BA28982}" type="pres">
      <dgm:prSet presAssocID="{B61C22F8-10D1-4D80-84EC-84F5468E6EEB}" presName="desTx" presStyleLbl="node1" presStyleIdx="0" presStyleCnt="2" custScaleX="92683" custLinFactX="19169" custLinFactNeighborX="100000" custLinFactNeighborY="-3534">
        <dgm:presLayoutVars>
          <dgm:bulletEnabled val="1"/>
        </dgm:presLayoutVars>
      </dgm:prSet>
      <dgm:spPr/>
    </dgm:pt>
    <dgm:pt modelId="{2961B5FD-65EC-48C6-AF29-980EFD3F67AD}" type="pres">
      <dgm:prSet presAssocID="{201EA077-F3CF-4E02-8751-B08053CFECB0}" presName="spV" presStyleCnt="0"/>
      <dgm:spPr/>
    </dgm:pt>
    <dgm:pt modelId="{BCC72F1A-F652-4F89-8F44-74B3ECBC9F2D}" type="pres">
      <dgm:prSet presAssocID="{BF38112E-849A-4779-9774-C94E2976D946}" presName="linNode" presStyleCnt="0"/>
      <dgm:spPr/>
    </dgm:pt>
    <dgm:pt modelId="{C495EA83-3240-4DE4-AB9D-8536110C4E16}" type="pres">
      <dgm:prSet presAssocID="{BF38112E-849A-4779-9774-C94E2976D946}" presName="parTx" presStyleLbl="revTx" presStyleIdx="1" presStyleCnt="2" custScaleX="130746">
        <dgm:presLayoutVars>
          <dgm:chMax val="1"/>
          <dgm:bulletEnabled val="1"/>
        </dgm:presLayoutVars>
      </dgm:prSet>
      <dgm:spPr/>
    </dgm:pt>
    <dgm:pt modelId="{B5853BF3-B280-4248-83A9-696BFD309520}" type="pres">
      <dgm:prSet presAssocID="{BF38112E-849A-4779-9774-C94E2976D946}" presName="bracket" presStyleLbl="parChTrans1D1" presStyleIdx="1" presStyleCnt="2"/>
      <dgm:spPr/>
    </dgm:pt>
    <dgm:pt modelId="{9B86458A-6401-4AF2-BA9E-F687650FE6E3}" type="pres">
      <dgm:prSet presAssocID="{BF38112E-849A-4779-9774-C94E2976D946}" presName="spH" presStyleCnt="0"/>
      <dgm:spPr/>
    </dgm:pt>
    <dgm:pt modelId="{1287EE6F-4DF5-4104-9469-EC45E491D96E}" type="pres">
      <dgm:prSet presAssocID="{BF38112E-849A-4779-9774-C94E2976D946}" presName="desTx" presStyleLbl="node1" presStyleIdx="1" presStyleCnt="2">
        <dgm:presLayoutVars>
          <dgm:bulletEnabled val="1"/>
        </dgm:presLayoutVars>
      </dgm:prSet>
      <dgm:spPr/>
    </dgm:pt>
  </dgm:ptLst>
  <dgm:cxnLst>
    <dgm:cxn modelId="{CE9A0212-0EBB-497D-93BA-75B45E661D48}" srcId="{878E5016-BFB1-430F-86C3-C105BED88875}" destId="{B61C22F8-10D1-4D80-84EC-84F5468E6EEB}" srcOrd="0" destOrd="0" parTransId="{399A6916-FDA0-4C8B-B80D-0D0DE7CD1857}" sibTransId="{201EA077-F3CF-4E02-8751-B08053CFECB0}"/>
    <dgm:cxn modelId="{2428BF24-85A7-4CF8-A2FC-0C94325A0396}" type="presOf" srcId="{26B3F285-428C-4543-BE0A-36AE32B85FC0}" destId="{5CA4A638-C0FC-4DCA-9CDF-E7535BA28982}" srcOrd="0" destOrd="0" presId="urn:diagrams.loki3.com/BracketList"/>
    <dgm:cxn modelId="{053A9835-1818-4086-BA19-5AD3EAECA10A}" srcId="{878E5016-BFB1-430F-86C3-C105BED88875}" destId="{BF38112E-849A-4779-9774-C94E2976D946}" srcOrd="1" destOrd="0" parTransId="{080C8823-86F1-434B-83E8-E1F3A27E42BA}" sibTransId="{366E2E81-F867-4FA1-8C0D-7AA6C3D1F4D4}"/>
    <dgm:cxn modelId="{D8B6063C-D2DA-405A-B6E2-0614FEEF39A6}" srcId="{B61C22F8-10D1-4D80-84EC-84F5468E6EEB}" destId="{26B3F285-428C-4543-BE0A-36AE32B85FC0}" srcOrd="0" destOrd="0" parTransId="{7E4CDF4B-06E0-48EC-A0C9-492328F1649C}" sibTransId="{4A5B8701-A6A3-4238-868B-07EEDA73BE38}"/>
    <dgm:cxn modelId="{D6E46764-3C55-4FC4-928C-37202D68CF2A}" type="presOf" srcId="{B61C22F8-10D1-4D80-84EC-84F5468E6EEB}" destId="{4F6AAE52-D1E7-46A9-BCEA-8E9EEA6D526C}" srcOrd="0" destOrd="0" presId="urn:diagrams.loki3.com/BracketList"/>
    <dgm:cxn modelId="{A5EBBB65-A6CE-4A5D-A1FF-0A29D4514228}" srcId="{BF38112E-849A-4779-9774-C94E2976D946}" destId="{BF9E46D4-331B-4C7C-BFEF-21D70CA2D3A9}" srcOrd="0" destOrd="0" parTransId="{60AA2CE8-AF47-442F-8E42-6C7AAA95A975}" sibTransId="{D6710707-F637-4A99-BFB9-042BE6FBDEFB}"/>
    <dgm:cxn modelId="{821CB552-B610-4612-B158-C3B5EE749D6D}" type="presOf" srcId="{BF38112E-849A-4779-9774-C94E2976D946}" destId="{C495EA83-3240-4DE4-AB9D-8536110C4E16}" srcOrd="0" destOrd="0" presId="urn:diagrams.loki3.com/BracketList"/>
    <dgm:cxn modelId="{FB68169A-CCAF-4895-A988-6032809B834F}" type="presOf" srcId="{BF9E46D4-331B-4C7C-BFEF-21D70CA2D3A9}" destId="{1287EE6F-4DF5-4104-9469-EC45E491D96E}" srcOrd="0" destOrd="0" presId="urn:diagrams.loki3.com/BracketList"/>
    <dgm:cxn modelId="{081D7ABD-A32F-41FF-A7C1-619FBB8BA636}" type="presOf" srcId="{878E5016-BFB1-430F-86C3-C105BED88875}" destId="{AA9E6E85-5259-4234-B93F-47ACA59647C3}" srcOrd="0" destOrd="0" presId="urn:diagrams.loki3.com/BracketList"/>
    <dgm:cxn modelId="{2A5BD147-B2A6-4D10-B00A-D2C0CA134F50}" type="presParOf" srcId="{AA9E6E85-5259-4234-B93F-47ACA59647C3}" destId="{95AB7D7A-6EB5-421E-BEA9-38D430808053}" srcOrd="0" destOrd="0" presId="urn:diagrams.loki3.com/BracketList"/>
    <dgm:cxn modelId="{33723737-8872-4EAB-83D0-F20D7C804ACF}" type="presParOf" srcId="{95AB7D7A-6EB5-421E-BEA9-38D430808053}" destId="{4F6AAE52-D1E7-46A9-BCEA-8E9EEA6D526C}" srcOrd="0" destOrd="0" presId="urn:diagrams.loki3.com/BracketList"/>
    <dgm:cxn modelId="{ED16F976-92BD-483A-88FC-9871D4DE2104}" type="presParOf" srcId="{95AB7D7A-6EB5-421E-BEA9-38D430808053}" destId="{A620DD03-B114-44B5-948C-2380C0BE7E72}" srcOrd="1" destOrd="0" presId="urn:diagrams.loki3.com/BracketList"/>
    <dgm:cxn modelId="{A1C665F2-AEAC-4FB6-B2B2-34646A853E12}" type="presParOf" srcId="{95AB7D7A-6EB5-421E-BEA9-38D430808053}" destId="{9A2AFF63-A227-490C-AC25-F1B7EAD1444F}" srcOrd="2" destOrd="0" presId="urn:diagrams.loki3.com/BracketList"/>
    <dgm:cxn modelId="{47B6369B-B9A4-4E5B-90DF-39E2FE0B4461}" type="presParOf" srcId="{95AB7D7A-6EB5-421E-BEA9-38D430808053}" destId="{5CA4A638-C0FC-4DCA-9CDF-E7535BA28982}" srcOrd="3" destOrd="0" presId="urn:diagrams.loki3.com/BracketList"/>
    <dgm:cxn modelId="{EEBFB308-AED0-4C82-8F02-72454A5B83B0}" type="presParOf" srcId="{AA9E6E85-5259-4234-B93F-47ACA59647C3}" destId="{2961B5FD-65EC-48C6-AF29-980EFD3F67AD}" srcOrd="1" destOrd="0" presId="urn:diagrams.loki3.com/BracketList"/>
    <dgm:cxn modelId="{FD6FD33E-7300-47C8-9904-8F5AAA60C251}" type="presParOf" srcId="{AA9E6E85-5259-4234-B93F-47ACA59647C3}" destId="{BCC72F1A-F652-4F89-8F44-74B3ECBC9F2D}" srcOrd="2" destOrd="0" presId="urn:diagrams.loki3.com/BracketList"/>
    <dgm:cxn modelId="{B33E0D26-1608-496F-988A-380D0B276DEA}" type="presParOf" srcId="{BCC72F1A-F652-4F89-8F44-74B3ECBC9F2D}" destId="{C495EA83-3240-4DE4-AB9D-8536110C4E16}" srcOrd="0" destOrd="0" presId="urn:diagrams.loki3.com/BracketList"/>
    <dgm:cxn modelId="{7D6842BC-D09D-49E3-AA5B-6CE76DEAF0A9}" type="presParOf" srcId="{BCC72F1A-F652-4F89-8F44-74B3ECBC9F2D}" destId="{B5853BF3-B280-4248-83A9-696BFD309520}" srcOrd="1" destOrd="0" presId="urn:diagrams.loki3.com/BracketList"/>
    <dgm:cxn modelId="{D60B8941-F1BD-493B-911A-A0622661C6D4}" type="presParOf" srcId="{BCC72F1A-F652-4F89-8F44-74B3ECBC9F2D}" destId="{9B86458A-6401-4AF2-BA9E-F687650FE6E3}" srcOrd="2" destOrd="0" presId="urn:diagrams.loki3.com/BracketList"/>
    <dgm:cxn modelId="{1539967E-E718-4FF8-925D-9835625817E9}" type="presParOf" srcId="{BCC72F1A-F652-4F89-8F44-74B3ECBC9F2D}" destId="{1287EE6F-4DF5-4104-9469-EC45E491D96E}" srcOrd="3" destOrd="0" presId="urn:diagrams.loki3.com/Bracke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F5BF60-774A-4408-986B-F8342B994646}"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054598EC-B0D7-4EDE-9A57-4B45FF845154}">
      <dgm:prSet phldrT="[Text]"/>
      <dgm:spPr/>
      <dgm:t>
        <a:bodyPr/>
        <a:lstStyle/>
        <a:p>
          <a:r>
            <a:rPr lang="en-US" dirty="0"/>
            <a:t>La Panne </a:t>
          </a:r>
          <a:r>
            <a:rPr lang="en-US" dirty="0" err="1"/>
            <a:t>généralisée</a:t>
          </a:r>
          <a:r>
            <a:rPr lang="en-US" dirty="0"/>
            <a:t> 2003</a:t>
          </a:r>
        </a:p>
      </dgm:t>
    </dgm:pt>
    <dgm:pt modelId="{06DE1043-A58E-4659-B11F-FA743D85E00A}" type="parTrans" cxnId="{1EE07390-907A-497E-B7E3-5175792E4D9F}">
      <dgm:prSet/>
      <dgm:spPr/>
      <dgm:t>
        <a:bodyPr/>
        <a:lstStyle/>
        <a:p>
          <a:endParaRPr lang="en-US"/>
        </a:p>
      </dgm:t>
    </dgm:pt>
    <dgm:pt modelId="{EDA90E9A-1613-4676-819E-8F882D1120DF}" type="sibTrans" cxnId="{1EE07390-907A-497E-B7E3-5175792E4D9F}">
      <dgm:prSet/>
      <dgm:spPr/>
      <dgm:t>
        <a:bodyPr/>
        <a:lstStyle/>
        <a:p>
          <a:endParaRPr lang="en-US"/>
        </a:p>
      </dgm:t>
    </dgm:pt>
    <dgm:pt modelId="{3A4240E3-5931-48E1-A9B5-3DDAFAFB0D4D}">
      <dgm:prSet phldrT="[Text]" custT="1"/>
      <dgm:spPr>
        <a:ln w="28575">
          <a:solidFill>
            <a:schemeClr val="accent1">
              <a:lumMod val="75000"/>
            </a:schemeClr>
          </a:solidFill>
        </a:ln>
      </dgm:spPr>
      <dgm:t>
        <a:bodyPr anchor="ctr"/>
        <a:lstStyle/>
        <a:p>
          <a:r>
            <a:rPr lang="fr-CA" sz="1200" dirty="0"/>
            <a:t>Réalimentation</a:t>
          </a:r>
          <a:endParaRPr lang="en-US" sz="1200" dirty="0"/>
        </a:p>
      </dgm:t>
    </dgm:pt>
    <dgm:pt modelId="{46BE105C-7BC0-4B4B-8A7B-1245F836B154}" type="parTrans" cxnId="{39CAEAA5-9202-478A-B6CC-7A9801CCDF7B}">
      <dgm:prSet/>
      <dgm:spPr/>
      <dgm:t>
        <a:bodyPr/>
        <a:lstStyle/>
        <a:p>
          <a:endParaRPr lang="en-US"/>
        </a:p>
      </dgm:t>
    </dgm:pt>
    <dgm:pt modelId="{BAB80918-7CD5-402D-8FDF-11D4C062EE4C}" type="sibTrans" cxnId="{39CAEAA5-9202-478A-B6CC-7A9801CCDF7B}">
      <dgm:prSet/>
      <dgm:spPr/>
      <dgm:t>
        <a:bodyPr/>
        <a:lstStyle/>
        <a:p>
          <a:endParaRPr lang="en-US"/>
        </a:p>
      </dgm:t>
    </dgm:pt>
    <dgm:pt modelId="{319FA16F-2091-4912-BF92-65EDC5F2AD44}">
      <dgm:prSet phldrT="[Text]"/>
      <dgm:spPr/>
      <dgm:t>
        <a:bodyPr/>
        <a:lstStyle/>
        <a:p>
          <a:r>
            <a:rPr lang="en-US" dirty="0"/>
            <a:t>Collaboration </a:t>
          </a:r>
          <a:r>
            <a:rPr lang="en-US" dirty="0" err="1"/>
            <a:t>internationale</a:t>
          </a:r>
          <a:endParaRPr lang="en-US" dirty="0"/>
        </a:p>
      </dgm:t>
    </dgm:pt>
    <dgm:pt modelId="{FA33E0C9-B041-437C-8824-8531FAF1CC1F}" type="parTrans" cxnId="{C26F1A15-FBD4-44C6-826E-09E901EA0D14}">
      <dgm:prSet/>
      <dgm:spPr/>
      <dgm:t>
        <a:bodyPr/>
        <a:lstStyle/>
        <a:p>
          <a:endParaRPr lang="en-US"/>
        </a:p>
      </dgm:t>
    </dgm:pt>
    <dgm:pt modelId="{6E7D60EE-005D-437F-956C-EFE5B0E7A3BB}" type="sibTrans" cxnId="{C26F1A15-FBD4-44C6-826E-09E901EA0D14}">
      <dgm:prSet/>
      <dgm:spPr/>
      <dgm:t>
        <a:bodyPr/>
        <a:lstStyle/>
        <a:p>
          <a:endParaRPr lang="en-US"/>
        </a:p>
      </dgm:t>
    </dgm:pt>
    <dgm:pt modelId="{455234A2-15B8-4420-8FFD-16C1F2E072E2}">
      <dgm:prSet phldrT="[Text]"/>
      <dgm:spPr/>
      <dgm:t>
        <a:bodyPr/>
        <a:lstStyle/>
        <a:p>
          <a:r>
            <a:rPr lang="en-US" dirty="0" err="1"/>
            <a:t>Protocole</a:t>
          </a:r>
          <a:r>
            <a:rPr lang="en-US" dirty="0"/>
            <a:t> </a:t>
          </a:r>
          <a:r>
            <a:rPr lang="en-US" dirty="0" err="1"/>
            <a:t>d’entente</a:t>
          </a:r>
          <a:endParaRPr lang="en-US" dirty="0"/>
        </a:p>
      </dgm:t>
    </dgm:pt>
    <dgm:pt modelId="{4B36AA04-2200-4042-93E9-A4177DD5AADA}" type="parTrans" cxnId="{D402A0E7-373B-49AA-BDDA-EE1A42B3C196}">
      <dgm:prSet/>
      <dgm:spPr/>
      <dgm:t>
        <a:bodyPr/>
        <a:lstStyle/>
        <a:p>
          <a:endParaRPr lang="en-US"/>
        </a:p>
      </dgm:t>
    </dgm:pt>
    <dgm:pt modelId="{E2EC3BDF-5FDC-45BF-BDBC-5823FED86289}" type="sibTrans" cxnId="{D402A0E7-373B-49AA-BDDA-EE1A42B3C196}">
      <dgm:prSet/>
      <dgm:spPr/>
      <dgm:t>
        <a:bodyPr/>
        <a:lstStyle/>
        <a:p>
          <a:endParaRPr lang="en-US"/>
        </a:p>
      </dgm:t>
    </dgm:pt>
    <dgm:pt modelId="{C0F3716D-A638-49E5-B985-8716052B880A}">
      <dgm:prSet phldrT="[Text]" custT="1"/>
      <dgm:spPr>
        <a:ln w="28575">
          <a:solidFill>
            <a:schemeClr val="accent1">
              <a:lumMod val="75000"/>
            </a:schemeClr>
          </a:solidFill>
        </a:ln>
      </dgm:spPr>
      <dgm:t>
        <a:bodyPr anchor="ctr"/>
        <a:lstStyle/>
        <a:p>
          <a:r>
            <a:rPr lang="fr-FR" sz="1200" dirty="0"/>
            <a:t>Ordonnance générale visant les normes de fiabilité de l’électricité</a:t>
          </a:r>
          <a:endParaRPr lang="en-US" sz="1200" dirty="0"/>
        </a:p>
      </dgm:t>
    </dgm:pt>
    <dgm:pt modelId="{2FB216C2-8EE3-4400-991F-CFFE093CB0DD}" type="parTrans" cxnId="{3CE992DB-95AE-47FB-83CE-48743D39B063}">
      <dgm:prSet/>
      <dgm:spPr/>
      <dgm:t>
        <a:bodyPr/>
        <a:lstStyle/>
        <a:p>
          <a:endParaRPr lang="en-US"/>
        </a:p>
      </dgm:t>
    </dgm:pt>
    <dgm:pt modelId="{06A0C583-513A-4541-9F18-DDF70DA6F3A0}" type="sibTrans" cxnId="{3CE992DB-95AE-47FB-83CE-48743D39B063}">
      <dgm:prSet/>
      <dgm:spPr/>
      <dgm:t>
        <a:bodyPr/>
        <a:lstStyle/>
        <a:p>
          <a:endParaRPr lang="en-US"/>
        </a:p>
      </dgm:t>
    </dgm:pt>
    <dgm:pt modelId="{B34374B4-2D12-4D09-B0C2-3FFC3B93EA5F}">
      <dgm:prSet phldrT="[Text]" custT="1"/>
      <dgm:spPr>
        <a:ln w="28575">
          <a:solidFill>
            <a:schemeClr val="accent1">
              <a:lumMod val="75000"/>
            </a:schemeClr>
          </a:solidFill>
        </a:ln>
      </dgm:spPr>
      <dgm:t>
        <a:bodyPr anchor="ctr"/>
        <a:lstStyle/>
        <a:p>
          <a:r>
            <a:rPr lang="fr-CA" sz="1200" dirty="0"/>
            <a:t>Mesures d’urgence</a:t>
          </a:r>
          <a:endParaRPr lang="en-US" sz="1200" dirty="0"/>
        </a:p>
      </dgm:t>
    </dgm:pt>
    <dgm:pt modelId="{9DD8CB02-30E9-4C83-AB0D-35BE41E9A05F}" type="parTrans" cxnId="{D008D84F-CDD0-429A-A903-69C695A09760}">
      <dgm:prSet/>
      <dgm:spPr/>
      <dgm:t>
        <a:bodyPr/>
        <a:lstStyle/>
        <a:p>
          <a:endParaRPr lang="en-US"/>
        </a:p>
      </dgm:t>
    </dgm:pt>
    <dgm:pt modelId="{848D1E80-C1D2-4620-9837-DCA04E9B2320}" type="sibTrans" cxnId="{D008D84F-CDD0-429A-A903-69C695A09760}">
      <dgm:prSet/>
      <dgm:spPr/>
      <dgm:t>
        <a:bodyPr/>
        <a:lstStyle/>
        <a:p>
          <a:endParaRPr lang="en-US"/>
        </a:p>
      </dgm:t>
    </dgm:pt>
    <dgm:pt modelId="{39B641D4-9DE4-41AA-AA62-0661B2100723}">
      <dgm:prSet phldrT="[Text]"/>
      <dgm:spPr/>
      <dgm:t>
        <a:bodyPr/>
        <a:lstStyle/>
        <a:p>
          <a:r>
            <a:rPr lang="fr-CA" dirty="0"/>
            <a:t>Mise-en-</a:t>
          </a:r>
          <a:r>
            <a:rPr lang="fr-CA" dirty="0" err="1"/>
            <a:t>oeuvre</a:t>
          </a:r>
          <a:endParaRPr lang="en-US" dirty="0"/>
        </a:p>
      </dgm:t>
    </dgm:pt>
    <dgm:pt modelId="{60EF7C23-0E46-4CED-B43C-3797BAFBD7FE}" type="parTrans" cxnId="{316CB509-6CF5-4117-AD14-E85C9D4D7944}">
      <dgm:prSet/>
      <dgm:spPr/>
      <dgm:t>
        <a:bodyPr/>
        <a:lstStyle/>
        <a:p>
          <a:endParaRPr lang="en-US"/>
        </a:p>
      </dgm:t>
    </dgm:pt>
    <dgm:pt modelId="{4451D8CF-04BC-43B0-B589-36EA55D6F03A}" type="sibTrans" cxnId="{316CB509-6CF5-4117-AD14-E85C9D4D7944}">
      <dgm:prSet/>
      <dgm:spPr/>
      <dgm:t>
        <a:bodyPr/>
        <a:lstStyle/>
        <a:p>
          <a:endParaRPr lang="en-US"/>
        </a:p>
      </dgm:t>
    </dgm:pt>
    <dgm:pt modelId="{DF4FDC01-F00D-4C60-989E-D8D0896413B9}">
      <dgm:prSet phldrT="[Text]" custT="1"/>
      <dgm:spPr>
        <a:ln w="28575">
          <a:solidFill>
            <a:schemeClr val="accent1">
              <a:lumMod val="75000"/>
            </a:schemeClr>
          </a:solidFill>
        </a:ln>
      </dgm:spPr>
      <dgm:t>
        <a:bodyPr anchor="ctr"/>
        <a:lstStyle/>
        <a:p>
          <a:r>
            <a:rPr lang="fr-FR" sz="1200" dirty="0"/>
            <a:t>Groupe de travail fédéral conjoint</a:t>
          </a:r>
          <a:endParaRPr lang="en-US" sz="1200" dirty="0"/>
        </a:p>
      </dgm:t>
    </dgm:pt>
    <dgm:pt modelId="{C2338040-23C4-4DBF-ABBC-3593A8FA888F}" type="parTrans" cxnId="{CCFC8015-C7D0-4C6A-BAA0-191547F6E305}">
      <dgm:prSet/>
      <dgm:spPr/>
      <dgm:t>
        <a:bodyPr/>
        <a:lstStyle/>
        <a:p>
          <a:endParaRPr lang="en-US"/>
        </a:p>
      </dgm:t>
    </dgm:pt>
    <dgm:pt modelId="{B5D05F82-E7BA-4956-816A-4D5F61F6CA2F}" type="sibTrans" cxnId="{CCFC8015-C7D0-4C6A-BAA0-191547F6E305}">
      <dgm:prSet/>
      <dgm:spPr/>
      <dgm:t>
        <a:bodyPr/>
        <a:lstStyle/>
        <a:p>
          <a:endParaRPr lang="en-US"/>
        </a:p>
      </dgm:t>
    </dgm:pt>
    <dgm:pt modelId="{62FB52DA-DFB9-474B-BDE4-C3E28B4E3B7C}">
      <dgm:prSet phldrT="[Text]" custT="1"/>
      <dgm:spPr>
        <a:ln w="28575">
          <a:solidFill>
            <a:schemeClr val="accent1">
              <a:lumMod val="75000"/>
            </a:schemeClr>
          </a:solidFill>
        </a:ln>
      </dgm:spPr>
      <dgm:t>
        <a:bodyPr anchor="ctr"/>
        <a:lstStyle/>
        <a:p>
          <a:endParaRPr lang="en-US" sz="1200" dirty="0"/>
        </a:p>
      </dgm:t>
    </dgm:pt>
    <dgm:pt modelId="{F34AD9BE-0837-4165-A295-5F432A256653}" type="parTrans" cxnId="{5ED4200A-2E01-4F7B-BF4D-837FA7179724}">
      <dgm:prSet/>
      <dgm:spPr/>
      <dgm:t>
        <a:bodyPr/>
        <a:lstStyle/>
        <a:p>
          <a:endParaRPr lang="en-US"/>
        </a:p>
      </dgm:t>
    </dgm:pt>
    <dgm:pt modelId="{55B21615-C09E-4BEB-8738-393A0B27B64C}" type="sibTrans" cxnId="{5ED4200A-2E01-4F7B-BF4D-837FA7179724}">
      <dgm:prSet/>
      <dgm:spPr/>
      <dgm:t>
        <a:bodyPr/>
        <a:lstStyle/>
        <a:p>
          <a:endParaRPr lang="en-US"/>
        </a:p>
      </dgm:t>
    </dgm:pt>
    <dgm:pt modelId="{1070A76D-970E-4DE3-9D24-BEC34903CE59}">
      <dgm:prSet phldrT="[Text]" custT="1"/>
      <dgm:spPr>
        <a:ln w="28575">
          <a:solidFill>
            <a:schemeClr val="accent1">
              <a:lumMod val="75000"/>
            </a:schemeClr>
          </a:solidFill>
        </a:ln>
      </dgm:spPr>
      <dgm:t>
        <a:bodyPr/>
        <a:lstStyle/>
        <a:p>
          <a:r>
            <a:rPr lang="fr-FR" sz="1200" dirty="0"/>
            <a:t>Protocole d'entente</a:t>
          </a:r>
          <a:endParaRPr lang="en-US" sz="1200" dirty="0"/>
        </a:p>
      </dgm:t>
    </dgm:pt>
    <dgm:pt modelId="{DFBFC17C-FEBA-4E07-8262-243EE10B75F1}" type="parTrans" cxnId="{F3765C18-6A37-43DD-B8B9-0140C49BC676}">
      <dgm:prSet/>
      <dgm:spPr/>
      <dgm:t>
        <a:bodyPr/>
        <a:lstStyle/>
        <a:p>
          <a:endParaRPr lang="en-US"/>
        </a:p>
      </dgm:t>
    </dgm:pt>
    <dgm:pt modelId="{D59ED7E9-A01E-454F-BA1B-181597D2BCCB}" type="sibTrans" cxnId="{F3765C18-6A37-43DD-B8B9-0140C49BC676}">
      <dgm:prSet/>
      <dgm:spPr/>
      <dgm:t>
        <a:bodyPr/>
        <a:lstStyle/>
        <a:p>
          <a:endParaRPr lang="en-US"/>
        </a:p>
      </dgm:t>
    </dgm:pt>
    <dgm:pt modelId="{47CA668A-448E-48CF-B333-3C1D8694C1F6}">
      <dgm:prSet phldrT="[Text]" custT="1"/>
      <dgm:spPr>
        <a:ln w="28575">
          <a:solidFill>
            <a:schemeClr val="accent1">
              <a:lumMod val="75000"/>
            </a:schemeClr>
          </a:solidFill>
        </a:ln>
      </dgm:spPr>
      <dgm:t>
        <a:bodyPr/>
        <a:lstStyle/>
        <a:p>
          <a:r>
            <a:rPr lang="fr-FR" sz="1200" dirty="0"/>
            <a:t>Organisation de fiabilité du service d’électricité,</a:t>
          </a:r>
          <a:r>
            <a:rPr lang="en-US" sz="1200" dirty="0"/>
            <a:t> North American Electric Reliability Corporation</a:t>
          </a:r>
          <a:r>
            <a:rPr lang="fr-FR" sz="1200" dirty="0"/>
            <a:t> </a:t>
          </a:r>
          <a:endParaRPr lang="en-US" sz="1200" dirty="0"/>
        </a:p>
      </dgm:t>
    </dgm:pt>
    <dgm:pt modelId="{5CA26387-3CF8-411B-87D4-5707DE0FC105}" type="parTrans" cxnId="{472F194A-9DA2-477D-8416-36F9E39519F2}">
      <dgm:prSet/>
      <dgm:spPr/>
      <dgm:t>
        <a:bodyPr/>
        <a:lstStyle/>
        <a:p>
          <a:endParaRPr lang="en-US"/>
        </a:p>
      </dgm:t>
    </dgm:pt>
    <dgm:pt modelId="{C769F17E-A4E0-4F48-A137-C08EEB50376B}" type="sibTrans" cxnId="{472F194A-9DA2-477D-8416-36F9E39519F2}">
      <dgm:prSet/>
      <dgm:spPr/>
      <dgm:t>
        <a:bodyPr/>
        <a:lstStyle/>
        <a:p>
          <a:endParaRPr lang="en-US"/>
        </a:p>
      </dgm:t>
    </dgm:pt>
    <dgm:pt modelId="{3DBB3B35-6803-42E7-9054-6BEEC5577FF3}">
      <dgm:prSet phldrT="[Text]" custT="1"/>
      <dgm:spPr>
        <a:ln w="28575">
          <a:solidFill>
            <a:schemeClr val="accent1">
              <a:lumMod val="75000"/>
            </a:schemeClr>
          </a:solidFill>
        </a:ln>
      </dgm:spPr>
      <dgm:t>
        <a:bodyPr anchor="ctr"/>
        <a:lstStyle/>
        <a:p>
          <a:r>
            <a:rPr lang="fr-FR" sz="1200" dirty="0"/>
            <a:t>Divulgation d’un rapport contenant 46 recommandations </a:t>
          </a:r>
          <a:endParaRPr lang="en-US" sz="1200" dirty="0"/>
        </a:p>
      </dgm:t>
    </dgm:pt>
    <dgm:pt modelId="{CAD3C88B-EA61-4237-990B-8914D7A70B90}" type="parTrans" cxnId="{DE45657D-A651-4C71-A976-3195ED402039}">
      <dgm:prSet/>
      <dgm:spPr/>
      <dgm:t>
        <a:bodyPr/>
        <a:lstStyle/>
        <a:p>
          <a:endParaRPr lang="en-US"/>
        </a:p>
      </dgm:t>
    </dgm:pt>
    <dgm:pt modelId="{C2F64D5B-D1DC-4655-BA01-2B29A859E57C}" type="sibTrans" cxnId="{DE45657D-A651-4C71-A976-3195ED402039}">
      <dgm:prSet/>
      <dgm:spPr/>
      <dgm:t>
        <a:bodyPr/>
        <a:lstStyle/>
        <a:p>
          <a:endParaRPr lang="en-US"/>
        </a:p>
      </dgm:t>
    </dgm:pt>
    <dgm:pt modelId="{DE919806-CC0C-4027-BE3D-F48B2AB1D6D9}" type="pres">
      <dgm:prSet presAssocID="{C8F5BF60-774A-4408-986B-F8342B994646}" presName="Name0" presStyleCnt="0">
        <dgm:presLayoutVars>
          <dgm:dir/>
          <dgm:animLvl val="lvl"/>
          <dgm:resizeHandles val="exact"/>
        </dgm:presLayoutVars>
      </dgm:prSet>
      <dgm:spPr/>
    </dgm:pt>
    <dgm:pt modelId="{BBCBD24B-54AF-4F69-BCA7-3E54C64DB7F1}" type="pres">
      <dgm:prSet presAssocID="{C8F5BF60-774A-4408-986B-F8342B994646}" presName="tSp" presStyleCnt="0"/>
      <dgm:spPr/>
    </dgm:pt>
    <dgm:pt modelId="{347FFE96-D0D0-49F3-9E82-3873D38920B0}" type="pres">
      <dgm:prSet presAssocID="{C8F5BF60-774A-4408-986B-F8342B994646}" presName="bSp" presStyleCnt="0"/>
      <dgm:spPr/>
    </dgm:pt>
    <dgm:pt modelId="{1DA02F6E-2267-466C-8E81-2E02039684F6}" type="pres">
      <dgm:prSet presAssocID="{C8F5BF60-774A-4408-986B-F8342B994646}" presName="process" presStyleCnt="0"/>
      <dgm:spPr/>
    </dgm:pt>
    <dgm:pt modelId="{021EEFF1-FCAA-400E-B83C-17012EF3D44F}" type="pres">
      <dgm:prSet presAssocID="{054598EC-B0D7-4EDE-9A57-4B45FF845154}" presName="composite1" presStyleCnt="0"/>
      <dgm:spPr/>
    </dgm:pt>
    <dgm:pt modelId="{A7A4240C-A23F-4CA3-81FC-747C66D2641C}" type="pres">
      <dgm:prSet presAssocID="{054598EC-B0D7-4EDE-9A57-4B45FF845154}" presName="dummyNode1" presStyleLbl="node1" presStyleIdx="0" presStyleCnt="4"/>
      <dgm:spPr/>
    </dgm:pt>
    <dgm:pt modelId="{06E601A1-E926-43BA-BD30-D2C18DAC9245}" type="pres">
      <dgm:prSet presAssocID="{054598EC-B0D7-4EDE-9A57-4B45FF845154}" presName="childNode1" presStyleLbl="bgAcc1" presStyleIdx="0" presStyleCnt="4">
        <dgm:presLayoutVars>
          <dgm:bulletEnabled val="1"/>
        </dgm:presLayoutVars>
      </dgm:prSet>
      <dgm:spPr/>
    </dgm:pt>
    <dgm:pt modelId="{FC596E39-932C-4ABE-AAE6-26DD0FD3707D}" type="pres">
      <dgm:prSet presAssocID="{054598EC-B0D7-4EDE-9A57-4B45FF845154}" presName="childNode1tx" presStyleLbl="bgAcc1" presStyleIdx="0" presStyleCnt="4">
        <dgm:presLayoutVars>
          <dgm:bulletEnabled val="1"/>
        </dgm:presLayoutVars>
      </dgm:prSet>
      <dgm:spPr/>
    </dgm:pt>
    <dgm:pt modelId="{9FE94014-79AF-459E-A8F7-84CD129105B8}" type="pres">
      <dgm:prSet presAssocID="{054598EC-B0D7-4EDE-9A57-4B45FF845154}" presName="parentNode1" presStyleLbl="node1" presStyleIdx="0" presStyleCnt="4">
        <dgm:presLayoutVars>
          <dgm:chMax val="1"/>
          <dgm:bulletEnabled val="1"/>
        </dgm:presLayoutVars>
      </dgm:prSet>
      <dgm:spPr/>
    </dgm:pt>
    <dgm:pt modelId="{4DCCB685-5316-4702-B526-02BA10D16E4E}" type="pres">
      <dgm:prSet presAssocID="{054598EC-B0D7-4EDE-9A57-4B45FF845154}" presName="connSite1" presStyleCnt="0"/>
      <dgm:spPr/>
    </dgm:pt>
    <dgm:pt modelId="{CFFBCC6E-4F85-43CC-A4FC-4807EAC7F875}" type="pres">
      <dgm:prSet presAssocID="{EDA90E9A-1613-4676-819E-8F882D1120DF}" presName="Name9" presStyleLbl="sibTrans2D1" presStyleIdx="0" presStyleCnt="3"/>
      <dgm:spPr/>
    </dgm:pt>
    <dgm:pt modelId="{F1C09F4B-0720-426D-8914-B823E2B47492}" type="pres">
      <dgm:prSet presAssocID="{319FA16F-2091-4912-BF92-65EDC5F2AD44}" presName="composite2" presStyleCnt="0"/>
      <dgm:spPr/>
    </dgm:pt>
    <dgm:pt modelId="{D04598A4-E4D5-4660-9FE1-1D2F4D9EBA9C}" type="pres">
      <dgm:prSet presAssocID="{319FA16F-2091-4912-BF92-65EDC5F2AD44}" presName="dummyNode2" presStyleLbl="node1" presStyleIdx="0" presStyleCnt="4"/>
      <dgm:spPr/>
    </dgm:pt>
    <dgm:pt modelId="{123D8E65-9ED0-4666-85DD-46DC3D7F716B}" type="pres">
      <dgm:prSet presAssocID="{319FA16F-2091-4912-BF92-65EDC5F2AD44}" presName="childNode2" presStyleLbl="bgAcc1" presStyleIdx="1" presStyleCnt="4" custScaleX="120007" custScaleY="99897">
        <dgm:presLayoutVars>
          <dgm:bulletEnabled val="1"/>
        </dgm:presLayoutVars>
      </dgm:prSet>
      <dgm:spPr/>
    </dgm:pt>
    <dgm:pt modelId="{212D563B-A9F3-416C-B092-88A48E867F3C}" type="pres">
      <dgm:prSet presAssocID="{319FA16F-2091-4912-BF92-65EDC5F2AD44}" presName="childNode2tx" presStyleLbl="bgAcc1" presStyleIdx="1" presStyleCnt="4">
        <dgm:presLayoutVars>
          <dgm:bulletEnabled val="1"/>
        </dgm:presLayoutVars>
      </dgm:prSet>
      <dgm:spPr/>
    </dgm:pt>
    <dgm:pt modelId="{008C384A-58F1-4063-B079-8B0F0F14B407}" type="pres">
      <dgm:prSet presAssocID="{319FA16F-2091-4912-BF92-65EDC5F2AD44}" presName="parentNode2" presStyleLbl="node1" presStyleIdx="1" presStyleCnt="4" custLinFactNeighborX="6406" custLinFactNeighborY="-1287">
        <dgm:presLayoutVars>
          <dgm:chMax val="0"/>
          <dgm:bulletEnabled val="1"/>
        </dgm:presLayoutVars>
      </dgm:prSet>
      <dgm:spPr/>
    </dgm:pt>
    <dgm:pt modelId="{8C7E9B01-A3E9-4B50-882F-D56D7D98D204}" type="pres">
      <dgm:prSet presAssocID="{319FA16F-2091-4912-BF92-65EDC5F2AD44}" presName="connSite2" presStyleCnt="0"/>
      <dgm:spPr/>
    </dgm:pt>
    <dgm:pt modelId="{3E04367D-E0EF-4005-B014-16C2B59BB19D}" type="pres">
      <dgm:prSet presAssocID="{6E7D60EE-005D-437F-956C-EFE5B0E7A3BB}" presName="Name18" presStyleLbl="sibTrans2D1" presStyleIdx="1" presStyleCnt="3" custScaleX="117890" custScaleY="113261" custLinFactNeighborX="4104" custLinFactNeighborY="3626"/>
      <dgm:spPr/>
    </dgm:pt>
    <dgm:pt modelId="{BFAC29AA-B20B-4494-8FE5-3711461EF09A}" type="pres">
      <dgm:prSet presAssocID="{455234A2-15B8-4420-8FFD-16C1F2E072E2}" presName="composite1" presStyleCnt="0"/>
      <dgm:spPr/>
    </dgm:pt>
    <dgm:pt modelId="{47A19A12-82D2-41E3-A7C7-26C772C62B71}" type="pres">
      <dgm:prSet presAssocID="{455234A2-15B8-4420-8FFD-16C1F2E072E2}" presName="dummyNode1" presStyleLbl="node1" presStyleIdx="1" presStyleCnt="4"/>
      <dgm:spPr/>
    </dgm:pt>
    <dgm:pt modelId="{90553C8B-829A-48A4-AB4E-9019FDB627F4}" type="pres">
      <dgm:prSet presAssocID="{455234A2-15B8-4420-8FFD-16C1F2E072E2}" presName="childNode1" presStyleLbl="bgAcc1" presStyleIdx="2" presStyleCnt="4" custScaleX="117536" custScaleY="140203">
        <dgm:presLayoutVars>
          <dgm:bulletEnabled val="1"/>
        </dgm:presLayoutVars>
      </dgm:prSet>
      <dgm:spPr/>
    </dgm:pt>
    <dgm:pt modelId="{9D02B506-B35C-4B59-B3C7-5B7CDAD0E62F}" type="pres">
      <dgm:prSet presAssocID="{455234A2-15B8-4420-8FFD-16C1F2E072E2}" presName="childNode1tx" presStyleLbl="bgAcc1" presStyleIdx="2" presStyleCnt="4">
        <dgm:presLayoutVars>
          <dgm:bulletEnabled val="1"/>
        </dgm:presLayoutVars>
      </dgm:prSet>
      <dgm:spPr/>
    </dgm:pt>
    <dgm:pt modelId="{AD0DD03B-5215-4898-B8BB-4E0900686C81}" type="pres">
      <dgm:prSet presAssocID="{455234A2-15B8-4420-8FFD-16C1F2E072E2}" presName="parentNode1" presStyleLbl="node1" presStyleIdx="2" presStyleCnt="4" custLinFactNeighborX="-2738" custLinFactNeighborY="27279">
        <dgm:presLayoutVars>
          <dgm:chMax val="1"/>
          <dgm:bulletEnabled val="1"/>
        </dgm:presLayoutVars>
      </dgm:prSet>
      <dgm:spPr/>
    </dgm:pt>
    <dgm:pt modelId="{7AB90D3E-4CFA-44BC-ADB4-542C6F13208A}" type="pres">
      <dgm:prSet presAssocID="{455234A2-15B8-4420-8FFD-16C1F2E072E2}" presName="connSite1" presStyleCnt="0"/>
      <dgm:spPr/>
    </dgm:pt>
    <dgm:pt modelId="{09224D46-5808-46C3-8C6A-68F4B8A9917C}" type="pres">
      <dgm:prSet presAssocID="{E2EC3BDF-5FDC-45BF-BDBC-5823FED86289}" presName="Name9" presStyleLbl="sibTrans2D1" presStyleIdx="2" presStyleCnt="3" custLinFactNeighborX="3975"/>
      <dgm:spPr/>
    </dgm:pt>
    <dgm:pt modelId="{CF925E08-4D4B-4C8A-9F77-327CD39287B8}" type="pres">
      <dgm:prSet presAssocID="{39B641D4-9DE4-41AA-AA62-0661B2100723}" presName="composite2" presStyleCnt="0"/>
      <dgm:spPr/>
    </dgm:pt>
    <dgm:pt modelId="{03CA6E37-490B-4ED6-9B04-30900E3F7E0B}" type="pres">
      <dgm:prSet presAssocID="{39B641D4-9DE4-41AA-AA62-0661B2100723}" presName="dummyNode2" presStyleLbl="node1" presStyleIdx="2" presStyleCnt="4"/>
      <dgm:spPr/>
    </dgm:pt>
    <dgm:pt modelId="{EBBE5E3E-05BC-48A5-B9D2-8799C5C2B6C8}" type="pres">
      <dgm:prSet presAssocID="{39B641D4-9DE4-41AA-AA62-0661B2100723}" presName="childNode2" presStyleLbl="bgAcc1" presStyleIdx="3" presStyleCnt="4">
        <dgm:presLayoutVars>
          <dgm:bulletEnabled val="1"/>
        </dgm:presLayoutVars>
      </dgm:prSet>
      <dgm:spPr/>
    </dgm:pt>
    <dgm:pt modelId="{0456B64B-21BA-4EDE-B05E-E77815085AE4}" type="pres">
      <dgm:prSet presAssocID="{39B641D4-9DE4-41AA-AA62-0661B2100723}" presName="childNode2tx" presStyleLbl="bgAcc1" presStyleIdx="3" presStyleCnt="4">
        <dgm:presLayoutVars>
          <dgm:bulletEnabled val="1"/>
        </dgm:presLayoutVars>
      </dgm:prSet>
      <dgm:spPr/>
    </dgm:pt>
    <dgm:pt modelId="{FE966FCA-00D9-411B-BC23-CD6AE8ADD232}" type="pres">
      <dgm:prSet presAssocID="{39B641D4-9DE4-41AA-AA62-0661B2100723}" presName="parentNode2" presStyleLbl="node1" presStyleIdx="3" presStyleCnt="4">
        <dgm:presLayoutVars>
          <dgm:chMax val="0"/>
          <dgm:bulletEnabled val="1"/>
        </dgm:presLayoutVars>
      </dgm:prSet>
      <dgm:spPr/>
    </dgm:pt>
    <dgm:pt modelId="{38998868-4C4B-468A-8CAD-F9495156A901}" type="pres">
      <dgm:prSet presAssocID="{39B641D4-9DE4-41AA-AA62-0661B2100723}" presName="connSite2" presStyleCnt="0"/>
      <dgm:spPr/>
    </dgm:pt>
  </dgm:ptLst>
  <dgm:cxnLst>
    <dgm:cxn modelId="{316CB509-6CF5-4117-AD14-E85C9D4D7944}" srcId="{C8F5BF60-774A-4408-986B-F8342B994646}" destId="{39B641D4-9DE4-41AA-AA62-0661B2100723}" srcOrd="3" destOrd="0" parTransId="{60EF7C23-0E46-4CED-B43C-3797BAFBD7FE}" sibTransId="{4451D8CF-04BC-43B0-B589-36EA55D6F03A}"/>
    <dgm:cxn modelId="{5ED4200A-2E01-4F7B-BF4D-837FA7179724}" srcId="{455234A2-15B8-4420-8FFD-16C1F2E072E2}" destId="{62FB52DA-DFB9-474B-BDE4-C3E28B4E3B7C}" srcOrd="0" destOrd="0" parTransId="{F34AD9BE-0837-4165-A295-5F432A256653}" sibTransId="{55B21615-C09E-4BEB-8738-393A0B27B64C}"/>
    <dgm:cxn modelId="{C26F1A15-FBD4-44C6-826E-09E901EA0D14}" srcId="{C8F5BF60-774A-4408-986B-F8342B994646}" destId="{319FA16F-2091-4912-BF92-65EDC5F2AD44}" srcOrd="1" destOrd="0" parTransId="{FA33E0C9-B041-437C-8824-8531FAF1CC1F}" sibTransId="{6E7D60EE-005D-437F-956C-EFE5B0E7A3BB}"/>
    <dgm:cxn modelId="{CCFC8015-C7D0-4C6A-BAA0-191547F6E305}" srcId="{319FA16F-2091-4912-BF92-65EDC5F2AD44}" destId="{DF4FDC01-F00D-4C60-989E-D8D0896413B9}" srcOrd="0" destOrd="0" parTransId="{C2338040-23C4-4DBF-ABBC-3593A8FA888F}" sibTransId="{B5D05F82-E7BA-4956-816A-4D5F61F6CA2F}"/>
    <dgm:cxn modelId="{79605217-9349-43D7-89EE-F4F60234C094}" type="presOf" srcId="{DF4FDC01-F00D-4C60-989E-D8D0896413B9}" destId="{212D563B-A9F3-416C-B092-88A48E867F3C}" srcOrd="1" destOrd="0" presId="urn:microsoft.com/office/officeart/2005/8/layout/hProcess4"/>
    <dgm:cxn modelId="{F3765C18-6A37-43DD-B8B9-0140C49BC676}" srcId="{455234A2-15B8-4420-8FFD-16C1F2E072E2}" destId="{1070A76D-970E-4DE3-9D24-BEC34903CE59}" srcOrd="1" destOrd="0" parTransId="{DFBFC17C-FEBA-4E07-8262-243EE10B75F1}" sibTransId="{D59ED7E9-A01E-454F-BA1B-181597D2BCCB}"/>
    <dgm:cxn modelId="{EA7D8E19-FDA4-46C8-96AB-E14ECBA29485}" type="presOf" srcId="{3DBB3B35-6803-42E7-9054-6BEEC5577FF3}" destId="{212D563B-A9F3-416C-B092-88A48E867F3C}" srcOrd="1" destOrd="1" presId="urn:microsoft.com/office/officeart/2005/8/layout/hProcess4"/>
    <dgm:cxn modelId="{BBA2B72B-AE56-4ACF-BD93-DAA6E8090E59}" type="presOf" srcId="{455234A2-15B8-4420-8FFD-16C1F2E072E2}" destId="{AD0DD03B-5215-4898-B8BB-4E0900686C81}" srcOrd="0" destOrd="0" presId="urn:microsoft.com/office/officeart/2005/8/layout/hProcess4"/>
    <dgm:cxn modelId="{C0186839-7D3D-48F2-BEC2-75C93A2F4C44}" type="presOf" srcId="{62FB52DA-DFB9-474B-BDE4-C3E28B4E3B7C}" destId="{90553C8B-829A-48A4-AB4E-9019FDB627F4}" srcOrd="0" destOrd="0" presId="urn:microsoft.com/office/officeart/2005/8/layout/hProcess4"/>
    <dgm:cxn modelId="{826A925B-E55F-475E-BCE8-1D3FF8D15FD5}" type="presOf" srcId="{B34374B4-2D12-4D09-B0C2-3FFC3B93EA5F}" destId="{06E601A1-E926-43BA-BD30-D2C18DAC9245}" srcOrd="0" destOrd="0" presId="urn:microsoft.com/office/officeart/2005/8/layout/hProcess4"/>
    <dgm:cxn modelId="{311D1064-3801-4820-A2EE-A81E4C16CE06}" type="presOf" srcId="{3A4240E3-5931-48E1-A9B5-3DDAFAFB0D4D}" destId="{06E601A1-E926-43BA-BD30-D2C18DAC9245}" srcOrd="0" destOrd="1" presId="urn:microsoft.com/office/officeart/2005/8/layout/hProcess4"/>
    <dgm:cxn modelId="{3ACA0D45-9358-4727-A2E8-F17B702588ED}" type="presOf" srcId="{319FA16F-2091-4912-BF92-65EDC5F2AD44}" destId="{008C384A-58F1-4063-B079-8B0F0F14B407}" srcOrd="0" destOrd="0" presId="urn:microsoft.com/office/officeart/2005/8/layout/hProcess4"/>
    <dgm:cxn modelId="{84C87045-90CE-4A4F-8972-AC7E61156C92}" type="presOf" srcId="{3A4240E3-5931-48E1-A9B5-3DDAFAFB0D4D}" destId="{FC596E39-932C-4ABE-AAE6-26DD0FD3707D}" srcOrd="1" destOrd="1" presId="urn:microsoft.com/office/officeart/2005/8/layout/hProcess4"/>
    <dgm:cxn modelId="{B2994346-83A2-4B8E-87E3-119615D3BB78}" type="presOf" srcId="{DF4FDC01-F00D-4C60-989E-D8D0896413B9}" destId="{123D8E65-9ED0-4666-85DD-46DC3D7F716B}" srcOrd="0" destOrd="0" presId="urn:microsoft.com/office/officeart/2005/8/layout/hProcess4"/>
    <dgm:cxn modelId="{472F194A-9DA2-477D-8416-36F9E39519F2}" srcId="{455234A2-15B8-4420-8FFD-16C1F2E072E2}" destId="{47CA668A-448E-48CF-B333-3C1D8694C1F6}" srcOrd="2" destOrd="0" parTransId="{5CA26387-3CF8-411B-87D4-5707DE0FC105}" sibTransId="{C769F17E-A4E0-4F48-A137-C08EEB50376B}"/>
    <dgm:cxn modelId="{D008D84F-CDD0-429A-A903-69C695A09760}" srcId="{054598EC-B0D7-4EDE-9A57-4B45FF845154}" destId="{B34374B4-2D12-4D09-B0C2-3FFC3B93EA5F}" srcOrd="0" destOrd="0" parTransId="{9DD8CB02-30E9-4C83-AB0D-35BE41E9A05F}" sibTransId="{848D1E80-C1D2-4620-9837-DCA04E9B2320}"/>
    <dgm:cxn modelId="{1CABA350-6EDE-4BC1-8286-893C57E65C0F}" type="presOf" srcId="{47CA668A-448E-48CF-B333-3C1D8694C1F6}" destId="{9D02B506-B35C-4B59-B3C7-5B7CDAD0E62F}" srcOrd="1" destOrd="2" presId="urn:microsoft.com/office/officeart/2005/8/layout/hProcess4"/>
    <dgm:cxn modelId="{6E431074-C062-4A2E-BC8C-E1969DADBC09}" type="presOf" srcId="{1070A76D-970E-4DE3-9D24-BEC34903CE59}" destId="{9D02B506-B35C-4B59-B3C7-5B7CDAD0E62F}" srcOrd="1" destOrd="1" presId="urn:microsoft.com/office/officeart/2005/8/layout/hProcess4"/>
    <dgm:cxn modelId="{887E3274-021C-46E9-955C-C6D5D8C8F649}" type="presOf" srcId="{1070A76D-970E-4DE3-9D24-BEC34903CE59}" destId="{90553C8B-829A-48A4-AB4E-9019FDB627F4}" srcOrd="0" destOrd="1" presId="urn:microsoft.com/office/officeart/2005/8/layout/hProcess4"/>
    <dgm:cxn modelId="{E4A53275-F953-4CC1-9C02-7C9DAAF13417}" type="presOf" srcId="{B34374B4-2D12-4D09-B0C2-3FFC3B93EA5F}" destId="{FC596E39-932C-4ABE-AAE6-26DD0FD3707D}" srcOrd="1" destOrd="0" presId="urn:microsoft.com/office/officeart/2005/8/layout/hProcess4"/>
    <dgm:cxn modelId="{6BFC1D7B-88AF-4185-A57C-CC93586BB1F1}" type="presOf" srcId="{E2EC3BDF-5FDC-45BF-BDBC-5823FED86289}" destId="{09224D46-5808-46C3-8C6A-68F4B8A9917C}" srcOrd="0" destOrd="0" presId="urn:microsoft.com/office/officeart/2005/8/layout/hProcess4"/>
    <dgm:cxn modelId="{DE45657D-A651-4C71-A976-3195ED402039}" srcId="{319FA16F-2091-4912-BF92-65EDC5F2AD44}" destId="{3DBB3B35-6803-42E7-9054-6BEEC5577FF3}" srcOrd="1" destOrd="0" parTransId="{CAD3C88B-EA61-4237-990B-8914D7A70B90}" sibTransId="{C2F64D5B-D1DC-4655-BA01-2B29A859E57C}"/>
    <dgm:cxn modelId="{B940107F-C09F-4D5F-83B8-09A390DEDBD1}" type="presOf" srcId="{6E7D60EE-005D-437F-956C-EFE5B0E7A3BB}" destId="{3E04367D-E0EF-4005-B014-16C2B59BB19D}" srcOrd="0" destOrd="0" presId="urn:microsoft.com/office/officeart/2005/8/layout/hProcess4"/>
    <dgm:cxn modelId="{F859C888-4D44-4938-BF6C-B0401DDE86E5}" type="presOf" srcId="{39B641D4-9DE4-41AA-AA62-0661B2100723}" destId="{FE966FCA-00D9-411B-BC23-CD6AE8ADD232}" srcOrd="0" destOrd="0" presId="urn:microsoft.com/office/officeart/2005/8/layout/hProcess4"/>
    <dgm:cxn modelId="{1EE07390-907A-497E-B7E3-5175792E4D9F}" srcId="{C8F5BF60-774A-4408-986B-F8342B994646}" destId="{054598EC-B0D7-4EDE-9A57-4B45FF845154}" srcOrd="0" destOrd="0" parTransId="{06DE1043-A58E-4659-B11F-FA743D85E00A}" sibTransId="{EDA90E9A-1613-4676-819E-8F882D1120DF}"/>
    <dgm:cxn modelId="{63F64CA0-BB48-4638-8050-CC33901C982A}" type="presOf" srcId="{62FB52DA-DFB9-474B-BDE4-C3E28B4E3B7C}" destId="{9D02B506-B35C-4B59-B3C7-5B7CDAD0E62F}" srcOrd="1" destOrd="0" presId="urn:microsoft.com/office/officeart/2005/8/layout/hProcess4"/>
    <dgm:cxn modelId="{39CAEAA5-9202-478A-B6CC-7A9801CCDF7B}" srcId="{054598EC-B0D7-4EDE-9A57-4B45FF845154}" destId="{3A4240E3-5931-48E1-A9B5-3DDAFAFB0D4D}" srcOrd="1" destOrd="0" parTransId="{46BE105C-7BC0-4B4B-8A7B-1245F836B154}" sibTransId="{BAB80918-7CD5-402D-8FDF-11D4C062EE4C}"/>
    <dgm:cxn modelId="{AD145FB3-0F99-44C5-A4AB-846FEFADE8AB}" type="presOf" srcId="{C0F3716D-A638-49E5-B985-8716052B880A}" destId="{EBBE5E3E-05BC-48A5-B9D2-8799C5C2B6C8}" srcOrd="0" destOrd="0" presId="urn:microsoft.com/office/officeart/2005/8/layout/hProcess4"/>
    <dgm:cxn modelId="{C1A706BF-61DC-4183-B614-26658E8FE8AE}" type="presOf" srcId="{47CA668A-448E-48CF-B333-3C1D8694C1F6}" destId="{90553C8B-829A-48A4-AB4E-9019FDB627F4}" srcOrd="0" destOrd="2" presId="urn:microsoft.com/office/officeart/2005/8/layout/hProcess4"/>
    <dgm:cxn modelId="{FA7C8AD0-3F5A-4B6B-ADED-529D7699160E}" type="presOf" srcId="{EDA90E9A-1613-4676-819E-8F882D1120DF}" destId="{CFFBCC6E-4F85-43CC-A4FC-4807EAC7F875}" srcOrd="0" destOrd="0" presId="urn:microsoft.com/office/officeart/2005/8/layout/hProcess4"/>
    <dgm:cxn modelId="{6AB7ADD6-E123-4DD1-82EF-AC8D422DD29E}" type="presOf" srcId="{3DBB3B35-6803-42E7-9054-6BEEC5577FF3}" destId="{123D8E65-9ED0-4666-85DD-46DC3D7F716B}" srcOrd="0" destOrd="1" presId="urn:microsoft.com/office/officeart/2005/8/layout/hProcess4"/>
    <dgm:cxn modelId="{9AA40AD7-3825-4BDD-AC0A-57ECC95A8F47}" type="presOf" srcId="{C0F3716D-A638-49E5-B985-8716052B880A}" destId="{0456B64B-21BA-4EDE-B05E-E77815085AE4}" srcOrd="1" destOrd="0" presId="urn:microsoft.com/office/officeart/2005/8/layout/hProcess4"/>
    <dgm:cxn modelId="{3CE992DB-95AE-47FB-83CE-48743D39B063}" srcId="{39B641D4-9DE4-41AA-AA62-0661B2100723}" destId="{C0F3716D-A638-49E5-B985-8716052B880A}" srcOrd="0" destOrd="0" parTransId="{2FB216C2-8EE3-4400-991F-CFFE093CB0DD}" sibTransId="{06A0C583-513A-4541-9F18-DDF70DA6F3A0}"/>
    <dgm:cxn modelId="{95500EE0-66A0-4598-80C5-33CDF0F32F8F}" type="presOf" srcId="{C8F5BF60-774A-4408-986B-F8342B994646}" destId="{DE919806-CC0C-4027-BE3D-F48B2AB1D6D9}" srcOrd="0" destOrd="0" presId="urn:microsoft.com/office/officeart/2005/8/layout/hProcess4"/>
    <dgm:cxn modelId="{676E30E5-42CB-4CDE-8673-B3FDC54E13CE}" type="presOf" srcId="{054598EC-B0D7-4EDE-9A57-4B45FF845154}" destId="{9FE94014-79AF-459E-A8F7-84CD129105B8}" srcOrd="0" destOrd="0" presId="urn:microsoft.com/office/officeart/2005/8/layout/hProcess4"/>
    <dgm:cxn modelId="{D402A0E7-373B-49AA-BDDA-EE1A42B3C196}" srcId="{C8F5BF60-774A-4408-986B-F8342B994646}" destId="{455234A2-15B8-4420-8FFD-16C1F2E072E2}" srcOrd="2" destOrd="0" parTransId="{4B36AA04-2200-4042-93E9-A4177DD5AADA}" sibTransId="{E2EC3BDF-5FDC-45BF-BDBC-5823FED86289}"/>
    <dgm:cxn modelId="{DE8D078D-170C-438E-BC80-76354FD952EB}" type="presParOf" srcId="{DE919806-CC0C-4027-BE3D-F48B2AB1D6D9}" destId="{BBCBD24B-54AF-4F69-BCA7-3E54C64DB7F1}" srcOrd="0" destOrd="0" presId="urn:microsoft.com/office/officeart/2005/8/layout/hProcess4"/>
    <dgm:cxn modelId="{EC3B5E27-35CA-420A-8703-80F9FF61E095}" type="presParOf" srcId="{DE919806-CC0C-4027-BE3D-F48B2AB1D6D9}" destId="{347FFE96-D0D0-49F3-9E82-3873D38920B0}" srcOrd="1" destOrd="0" presId="urn:microsoft.com/office/officeart/2005/8/layout/hProcess4"/>
    <dgm:cxn modelId="{0AE87D18-F769-4819-857A-9A9E447A2684}" type="presParOf" srcId="{DE919806-CC0C-4027-BE3D-F48B2AB1D6D9}" destId="{1DA02F6E-2267-466C-8E81-2E02039684F6}" srcOrd="2" destOrd="0" presId="urn:microsoft.com/office/officeart/2005/8/layout/hProcess4"/>
    <dgm:cxn modelId="{49538CCE-FF65-4532-A888-D5040949BAD6}" type="presParOf" srcId="{1DA02F6E-2267-466C-8E81-2E02039684F6}" destId="{021EEFF1-FCAA-400E-B83C-17012EF3D44F}" srcOrd="0" destOrd="0" presId="urn:microsoft.com/office/officeart/2005/8/layout/hProcess4"/>
    <dgm:cxn modelId="{52EC13C6-2FCA-4723-9408-B7B9156EE4E5}" type="presParOf" srcId="{021EEFF1-FCAA-400E-B83C-17012EF3D44F}" destId="{A7A4240C-A23F-4CA3-81FC-747C66D2641C}" srcOrd="0" destOrd="0" presId="urn:microsoft.com/office/officeart/2005/8/layout/hProcess4"/>
    <dgm:cxn modelId="{257B82CC-1991-4DCA-B39A-26BF5449A7B0}" type="presParOf" srcId="{021EEFF1-FCAA-400E-B83C-17012EF3D44F}" destId="{06E601A1-E926-43BA-BD30-D2C18DAC9245}" srcOrd="1" destOrd="0" presId="urn:microsoft.com/office/officeart/2005/8/layout/hProcess4"/>
    <dgm:cxn modelId="{A2F4B74F-B253-488A-85FE-E54814643444}" type="presParOf" srcId="{021EEFF1-FCAA-400E-B83C-17012EF3D44F}" destId="{FC596E39-932C-4ABE-AAE6-26DD0FD3707D}" srcOrd="2" destOrd="0" presId="urn:microsoft.com/office/officeart/2005/8/layout/hProcess4"/>
    <dgm:cxn modelId="{FDF71868-441D-48B7-AFC4-40F45E8E5F9B}" type="presParOf" srcId="{021EEFF1-FCAA-400E-B83C-17012EF3D44F}" destId="{9FE94014-79AF-459E-A8F7-84CD129105B8}" srcOrd="3" destOrd="0" presId="urn:microsoft.com/office/officeart/2005/8/layout/hProcess4"/>
    <dgm:cxn modelId="{A648231C-B963-443B-BA14-44153751143B}" type="presParOf" srcId="{021EEFF1-FCAA-400E-B83C-17012EF3D44F}" destId="{4DCCB685-5316-4702-B526-02BA10D16E4E}" srcOrd="4" destOrd="0" presId="urn:microsoft.com/office/officeart/2005/8/layout/hProcess4"/>
    <dgm:cxn modelId="{D17A6C00-A6E9-4C26-A683-DC0582E7804C}" type="presParOf" srcId="{1DA02F6E-2267-466C-8E81-2E02039684F6}" destId="{CFFBCC6E-4F85-43CC-A4FC-4807EAC7F875}" srcOrd="1" destOrd="0" presId="urn:microsoft.com/office/officeart/2005/8/layout/hProcess4"/>
    <dgm:cxn modelId="{142DF419-2AEE-4452-9FE5-2CA1CBAA58EB}" type="presParOf" srcId="{1DA02F6E-2267-466C-8E81-2E02039684F6}" destId="{F1C09F4B-0720-426D-8914-B823E2B47492}" srcOrd="2" destOrd="0" presId="urn:microsoft.com/office/officeart/2005/8/layout/hProcess4"/>
    <dgm:cxn modelId="{AB51D78A-39C3-4B70-A701-810DAB46DD6F}" type="presParOf" srcId="{F1C09F4B-0720-426D-8914-B823E2B47492}" destId="{D04598A4-E4D5-4660-9FE1-1D2F4D9EBA9C}" srcOrd="0" destOrd="0" presId="urn:microsoft.com/office/officeart/2005/8/layout/hProcess4"/>
    <dgm:cxn modelId="{1C32E58C-514D-44FE-8469-47B47FDB3F2C}" type="presParOf" srcId="{F1C09F4B-0720-426D-8914-B823E2B47492}" destId="{123D8E65-9ED0-4666-85DD-46DC3D7F716B}" srcOrd="1" destOrd="0" presId="urn:microsoft.com/office/officeart/2005/8/layout/hProcess4"/>
    <dgm:cxn modelId="{2AF17DAB-8C33-4457-86B3-CC899671A8B3}" type="presParOf" srcId="{F1C09F4B-0720-426D-8914-B823E2B47492}" destId="{212D563B-A9F3-416C-B092-88A48E867F3C}" srcOrd="2" destOrd="0" presId="urn:microsoft.com/office/officeart/2005/8/layout/hProcess4"/>
    <dgm:cxn modelId="{4A175756-2045-42EC-A28A-AB8746E29879}" type="presParOf" srcId="{F1C09F4B-0720-426D-8914-B823E2B47492}" destId="{008C384A-58F1-4063-B079-8B0F0F14B407}" srcOrd="3" destOrd="0" presId="urn:microsoft.com/office/officeart/2005/8/layout/hProcess4"/>
    <dgm:cxn modelId="{E3802FD0-7053-4AEC-9A11-5623669AEA09}" type="presParOf" srcId="{F1C09F4B-0720-426D-8914-B823E2B47492}" destId="{8C7E9B01-A3E9-4B50-882F-D56D7D98D204}" srcOrd="4" destOrd="0" presId="urn:microsoft.com/office/officeart/2005/8/layout/hProcess4"/>
    <dgm:cxn modelId="{179A8ECA-A54A-4D00-BA1A-0D46E5C84E3A}" type="presParOf" srcId="{1DA02F6E-2267-466C-8E81-2E02039684F6}" destId="{3E04367D-E0EF-4005-B014-16C2B59BB19D}" srcOrd="3" destOrd="0" presId="urn:microsoft.com/office/officeart/2005/8/layout/hProcess4"/>
    <dgm:cxn modelId="{4B9EB280-03D0-4B29-A07C-1950AF17269D}" type="presParOf" srcId="{1DA02F6E-2267-466C-8E81-2E02039684F6}" destId="{BFAC29AA-B20B-4494-8FE5-3711461EF09A}" srcOrd="4" destOrd="0" presId="urn:microsoft.com/office/officeart/2005/8/layout/hProcess4"/>
    <dgm:cxn modelId="{E92EA9D6-3618-42C1-B214-85AE8F495268}" type="presParOf" srcId="{BFAC29AA-B20B-4494-8FE5-3711461EF09A}" destId="{47A19A12-82D2-41E3-A7C7-26C772C62B71}" srcOrd="0" destOrd="0" presId="urn:microsoft.com/office/officeart/2005/8/layout/hProcess4"/>
    <dgm:cxn modelId="{28258C5F-EA2F-4736-9569-653C26DA9BCE}" type="presParOf" srcId="{BFAC29AA-B20B-4494-8FE5-3711461EF09A}" destId="{90553C8B-829A-48A4-AB4E-9019FDB627F4}" srcOrd="1" destOrd="0" presId="urn:microsoft.com/office/officeart/2005/8/layout/hProcess4"/>
    <dgm:cxn modelId="{48E2EC99-9037-466C-B1C4-126AE898693E}" type="presParOf" srcId="{BFAC29AA-B20B-4494-8FE5-3711461EF09A}" destId="{9D02B506-B35C-4B59-B3C7-5B7CDAD0E62F}" srcOrd="2" destOrd="0" presId="urn:microsoft.com/office/officeart/2005/8/layout/hProcess4"/>
    <dgm:cxn modelId="{DF9BAA38-C9AF-4C7B-8A85-C6AC85EDDF23}" type="presParOf" srcId="{BFAC29AA-B20B-4494-8FE5-3711461EF09A}" destId="{AD0DD03B-5215-4898-B8BB-4E0900686C81}" srcOrd="3" destOrd="0" presId="urn:microsoft.com/office/officeart/2005/8/layout/hProcess4"/>
    <dgm:cxn modelId="{CC5806ED-1150-4070-8AFA-0AFEFE702EBD}" type="presParOf" srcId="{BFAC29AA-B20B-4494-8FE5-3711461EF09A}" destId="{7AB90D3E-4CFA-44BC-ADB4-542C6F13208A}" srcOrd="4" destOrd="0" presId="urn:microsoft.com/office/officeart/2005/8/layout/hProcess4"/>
    <dgm:cxn modelId="{1801BE7C-FA59-4F13-9724-77A8B181C8FA}" type="presParOf" srcId="{1DA02F6E-2267-466C-8E81-2E02039684F6}" destId="{09224D46-5808-46C3-8C6A-68F4B8A9917C}" srcOrd="5" destOrd="0" presId="urn:microsoft.com/office/officeart/2005/8/layout/hProcess4"/>
    <dgm:cxn modelId="{9F38489F-2FCA-44AA-B38B-DEF3E4904E43}" type="presParOf" srcId="{1DA02F6E-2267-466C-8E81-2E02039684F6}" destId="{CF925E08-4D4B-4C8A-9F77-327CD39287B8}" srcOrd="6" destOrd="0" presId="urn:microsoft.com/office/officeart/2005/8/layout/hProcess4"/>
    <dgm:cxn modelId="{CBD8C399-F9FE-4A82-A287-0591664DD2E6}" type="presParOf" srcId="{CF925E08-4D4B-4C8A-9F77-327CD39287B8}" destId="{03CA6E37-490B-4ED6-9B04-30900E3F7E0B}" srcOrd="0" destOrd="0" presId="urn:microsoft.com/office/officeart/2005/8/layout/hProcess4"/>
    <dgm:cxn modelId="{E1D29F22-DD16-4CC5-83F6-F00E7EA30508}" type="presParOf" srcId="{CF925E08-4D4B-4C8A-9F77-327CD39287B8}" destId="{EBBE5E3E-05BC-48A5-B9D2-8799C5C2B6C8}" srcOrd="1" destOrd="0" presId="urn:microsoft.com/office/officeart/2005/8/layout/hProcess4"/>
    <dgm:cxn modelId="{5F569F99-5BFC-4167-B38F-34779DCE3CA3}" type="presParOf" srcId="{CF925E08-4D4B-4C8A-9F77-327CD39287B8}" destId="{0456B64B-21BA-4EDE-B05E-E77815085AE4}" srcOrd="2" destOrd="0" presId="urn:microsoft.com/office/officeart/2005/8/layout/hProcess4"/>
    <dgm:cxn modelId="{7E3833AD-21F6-4048-B069-CEE5893E580B}" type="presParOf" srcId="{CF925E08-4D4B-4C8A-9F77-327CD39287B8}" destId="{FE966FCA-00D9-411B-BC23-CD6AE8ADD232}" srcOrd="3" destOrd="0" presId="urn:microsoft.com/office/officeart/2005/8/layout/hProcess4"/>
    <dgm:cxn modelId="{4714916B-A72A-44DB-AD1F-91785F427E9E}" type="presParOf" srcId="{CF925E08-4D4B-4C8A-9F77-327CD39287B8}" destId="{38998868-4C4B-468A-8CAD-F9495156A90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9D3636-15BD-49FD-9513-50165D34F68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C704DD7-B8EB-4160-AB1F-3204AD7C4AA7}">
      <dgm:prSet phldrT="[Text]"/>
      <dgm:spPr>
        <a:solidFill>
          <a:schemeClr val="bg1"/>
        </a:solidFill>
        <a:ln w="28575">
          <a:solidFill>
            <a:schemeClr val="accent2">
              <a:lumMod val="50000"/>
            </a:schemeClr>
          </a:solidFill>
        </a:ln>
      </dgm:spPr>
      <dgm:t>
        <a:bodyPr/>
        <a:lstStyle/>
        <a:p>
          <a:r>
            <a:rPr lang="fr-FR" b="0" dirty="0">
              <a:solidFill>
                <a:schemeClr val="accent2">
                  <a:lumMod val="50000"/>
                </a:schemeClr>
              </a:solidFill>
            </a:rPr>
            <a:t>Politique énergétique </a:t>
          </a:r>
          <a:endParaRPr lang="en-US" b="0" dirty="0">
            <a:solidFill>
              <a:schemeClr val="accent2">
                <a:lumMod val="50000"/>
              </a:schemeClr>
            </a:solidFill>
          </a:endParaRPr>
        </a:p>
      </dgm:t>
    </dgm:pt>
    <dgm:pt modelId="{240C0FFB-E935-4E87-9178-60BDC4BB75C5}" type="parTrans" cxnId="{2540C193-DB12-4615-9810-1B78E1C46C0E}">
      <dgm:prSet/>
      <dgm:spPr/>
      <dgm:t>
        <a:bodyPr/>
        <a:lstStyle/>
        <a:p>
          <a:endParaRPr lang="en-US"/>
        </a:p>
      </dgm:t>
    </dgm:pt>
    <dgm:pt modelId="{AB802247-D548-4D70-80EB-35F3F85DAACB}" type="sibTrans" cxnId="{2540C193-DB12-4615-9810-1B78E1C46C0E}">
      <dgm:prSet/>
      <dgm:spPr/>
      <dgm:t>
        <a:bodyPr/>
        <a:lstStyle/>
        <a:p>
          <a:endParaRPr lang="en-US"/>
        </a:p>
      </dgm:t>
    </dgm:pt>
    <dgm:pt modelId="{28BC2A66-35C9-4A61-BA17-55ACDA59F33C}">
      <dgm:prSet phldrT="[Text]"/>
      <dgm:spPr>
        <a:solidFill>
          <a:schemeClr val="bg1"/>
        </a:solidFill>
        <a:ln w="28575">
          <a:solidFill>
            <a:schemeClr val="accent2">
              <a:lumMod val="50000"/>
            </a:schemeClr>
          </a:solidFill>
        </a:ln>
      </dgm:spPr>
      <dgm:t>
        <a:bodyPr/>
        <a:lstStyle/>
        <a:p>
          <a:r>
            <a:rPr lang="fr-FR" b="0" dirty="0">
              <a:solidFill>
                <a:schemeClr val="accent2">
                  <a:lumMod val="50000"/>
                </a:schemeClr>
              </a:solidFill>
            </a:rPr>
            <a:t>Transformation du réseau </a:t>
          </a:r>
          <a:endParaRPr lang="en-US" b="0" dirty="0">
            <a:solidFill>
              <a:schemeClr val="accent2">
                <a:lumMod val="50000"/>
              </a:schemeClr>
            </a:solidFill>
          </a:endParaRPr>
        </a:p>
      </dgm:t>
    </dgm:pt>
    <dgm:pt modelId="{06D61C89-87A6-40EF-948D-89C235A0D45B}" type="parTrans" cxnId="{82661702-708B-4406-8FC8-D62439796083}">
      <dgm:prSet/>
      <dgm:spPr/>
      <dgm:t>
        <a:bodyPr/>
        <a:lstStyle/>
        <a:p>
          <a:endParaRPr lang="en-US"/>
        </a:p>
      </dgm:t>
    </dgm:pt>
    <dgm:pt modelId="{7C40C374-36D7-42AC-97EF-7492DFC6BDA5}" type="sibTrans" cxnId="{82661702-708B-4406-8FC8-D62439796083}">
      <dgm:prSet/>
      <dgm:spPr/>
      <dgm:t>
        <a:bodyPr/>
        <a:lstStyle/>
        <a:p>
          <a:endParaRPr lang="en-US"/>
        </a:p>
      </dgm:t>
    </dgm:pt>
    <dgm:pt modelId="{2CCEEC50-B247-444F-82E2-9DA1028FDF8B}">
      <dgm:prSet phldrT="[Text]"/>
      <dgm:spPr>
        <a:solidFill>
          <a:schemeClr val="bg1"/>
        </a:solidFill>
        <a:ln w="28575">
          <a:solidFill>
            <a:schemeClr val="accent2">
              <a:lumMod val="50000"/>
            </a:schemeClr>
          </a:solidFill>
        </a:ln>
      </dgm:spPr>
      <dgm:t>
        <a:bodyPr/>
        <a:lstStyle/>
        <a:p>
          <a:r>
            <a:rPr lang="fr-FR" b="0" dirty="0">
              <a:solidFill>
                <a:schemeClr val="accent2">
                  <a:lumMod val="50000"/>
                </a:schemeClr>
              </a:solidFill>
            </a:rPr>
            <a:t>Résilience aux événements extrêmes </a:t>
          </a:r>
          <a:endParaRPr lang="en-US" b="0" dirty="0">
            <a:solidFill>
              <a:schemeClr val="accent2">
                <a:lumMod val="50000"/>
              </a:schemeClr>
            </a:solidFill>
          </a:endParaRPr>
        </a:p>
      </dgm:t>
    </dgm:pt>
    <dgm:pt modelId="{4EEAEFD5-9DBB-46F5-ADFE-11EB7458E275}" type="parTrans" cxnId="{064EC8CC-071A-4C47-9B7C-6C170E733160}">
      <dgm:prSet/>
      <dgm:spPr/>
      <dgm:t>
        <a:bodyPr/>
        <a:lstStyle/>
        <a:p>
          <a:endParaRPr lang="en-US"/>
        </a:p>
      </dgm:t>
    </dgm:pt>
    <dgm:pt modelId="{88C6CFEB-BC28-48C7-9414-A612078CC9FD}" type="sibTrans" cxnId="{064EC8CC-071A-4C47-9B7C-6C170E733160}">
      <dgm:prSet/>
      <dgm:spPr/>
      <dgm:t>
        <a:bodyPr/>
        <a:lstStyle/>
        <a:p>
          <a:endParaRPr lang="en-US"/>
        </a:p>
      </dgm:t>
    </dgm:pt>
    <dgm:pt modelId="{49CD5DEC-6E76-4D57-ADE0-B2AE55F52E20}">
      <dgm:prSet phldrT="[Text]"/>
      <dgm:spPr>
        <a:solidFill>
          <a:schemeClr val="bg1"/>
        </a:solidFill>
        <a:ln w="28575">
          <a:solidFill>
            <a:schemeClr val="accent2">
              <a:lumMod val="50000"/>
            </a:schemeClr>
          </a:solidFill>
        </a:ln>
      </dgm:spPr>
      <dgm:t>
        <a:bodyPr/>
        <a:lstStyle/>
        <a:p>
          <a:r>
            <a:rPr lang="fr-FR" b="0" dirty="0">
              <a:solidFill>
                <a:schemeClr val="accent2">
                  <a:lumMod val="50000"/>
                </a:schemeClr>
              </a:solidFill>
            </a:rPr>
            <a:t>Interdépendances d’infrastructures essentielles </a:t>
          </a:r>
          <a:endParaRPr lang="en-US" b="0" dirty="0">
            <a:solidFill>
              <a:schemeClr val="accent2">
                <a:lumMod val="50000"/>
              </a:schemeClr>
            </a:solidFill>
          </a:endParaRPr>
        </a:p>
      </dgm:t>
    </dgm:pt>
    <dgm:pt modelId="{0BCC7269-9327-4A15-82C2-9836789F94EB}" type="parTrans" cxnId="{BEB41149-15E1-4B6B-B85E-C16E54FDE7BA}">
      <dgm:prSet/>
      <dgm:spPr/>
      <dgm:t>
        <a:bodyPr/>
        <a:lstStyle/>
        <a:p>
          <a:endParaRPr lang="en-US"/>
        </a:p>
      </dgm:t>
    </dgm:pt>
    <dgm:pt modelId="{F5CCB53C-0C50-46C9-B336-0D292490EEEA}" type="sibTrans" cxnId="{BEB41149-15E1-4B6B-B85E-C16E54FDE7BA}">
      <dgm:prSet/>
      <dgm:spPr/>
      <dgm:t>
        <a:bodyPr/>
        <a:lstStyle/>
        <a:p>
          <a:endParaRPr lang="en-US"/>
        </a:p>
      </dgm:t>
    </dgm:pt>
    <dgm:pt modelId="{9A8318A1-889C-4A6C-BDEF-7A7466F301FB}">
      <dgm:prSet phldrT="[Text]"/>
      <dgm:spPr>
        <a:solidFill>
          <a:schemeClr val="bg1"/>
        </a:solidFill>
        <a:ln w="28575">
          <a:solidFill>
            <a:schemeClr val="accent2">
              <a:lumMod val="50000"/>
            </a:schemeClr>
          </a:solidFill>
        </a:ln>
      </dgm:spPr>
      <dgm:t>
        <a:bodyPr/>
        <a:lstStyle/>
        <a:p>
          <a:r>
            <a:rPr lang="fr-FR" b="0" dirty="0">
              <a:solidFill>
                <a:schemeClr val="accent2">
                  <a:lumMod val="50000"/>
                </a:schemeClr>
              </a:solidFill>
            </a:rPr>
            <a:t>Risques en matière de sécurité </a:t>
          </a:r>
          <a:endParaRPr lang="en-US" b="0" dirty="0">
            <a:solidFill>
              <a:schemeClr val="accent2">
                <a:lumMod val="50000"/>
              </a:schemeClr>
            </a:solidFill>
          </a:endParaRPr>
        </a:p>
      </dgm:t>
    </dgm:pt>
    <dgm:pt modelId="{BC760138-F4CA-4AC5-9E2D-739A21D678F0}" type="sibTrans" cxnId="{74C251E9-AD60-4575-985B-43EED8BC9EE7}">
      <dgm:prSet/>
      <dgm:spPr/>
      <dgm:t>
        <a:bodyPr/>
        <a:lstStyle/>
        <a:p>
          <a:endParaRPr lang="en-US"/>
        </a:p>
      </dgm:t>
    </dgm:pt>
    <dgm:pt modelId="{6F0C5C5C-9117-4427-B5A4-10D4DE92E393}" type="parTrans" cxnId="{74C251E9-AD60-4575-985B-43EED8BC9EE7}">
      <dgm:prSet/>
      <dgm:spPr/>
      <dgm:t>
        <a:bodyPr/>
        <a:lstStyle/>
        <a:p>
          <a:endParaRPr lang="en-US"/>
        </a:p>
      </dgm:t>
    </dgm:pt>
    <dgm:pt modelId="{E6148261-DE85-43F3-82E4-ED51C52CC8CF}" type="pres">
      <dgm:prSet presAssocID="{279D3636-15BD-49FD-9513-50165D34F68B}" presName="diagram" presStyleCnt="0">
        <dgm:presLayoutVars>
          <dgm:dir/>
          <dgm:resizeHandles val="exact"/>
        </dgm:presLayoutVars>
      </dgm:prSet>
      <dgm:spPr/>
    </dgm:pt>
    <dgm:pt modelId="{9A8E2283-7B67-4F7E-A051-7E0F0209B20E}" type="pres">
      <dgm:prSet presAssocID="{7C704DD7-B8EB-4160-AB1F-3204AD7C4AA7}" presName="node" presStyleLbl="node1" presStyleIdx="0" presStyleCnt="5">
        <dgm:presLayoutVars>
          <dgm:bulletEnabled val="1"/>
        </dgm:presLayoutVars>
      </dgm:prSet>
      <dgm:spPr/>
    </dgm:pt>
    <dgm:pt modelId="{91554B02-43ED-4239-8EB7-3261B3570935}" type="pres">
      <dgm:prSet presAssocID="{AB802247-D548-4D70-80EB-35F3F85DAACB}" presName="sibTrans" presStyleCnt="0"/>
      <dgm:spPr/>
    </dgm:pt>
    <dgm:pt modelId="{26D329C6-B913-4A7A-980A-D338C68979D7}" type="pres">
      <dgm:prSet presAssocID="{28BC2A66-35C9-4A61-BA17-55ACDA59F33C}" presName="node" presStyleLbl="node1" presStyleIdx="1" presStyleCnt="5">
        <dgm:presLayoutVars>
          <dgm:bulletEnabled val="1"/>
        </dgm:presLayoutVars>
      </dgm:prSet>
      <dgm:spPr/>
    </dgm:pt>
    <dgm:pt modelId="{42534030-8364-4C03-8605-D7BDA94943CF}" type="pres">
      <dgm:prSet presAssocID="{7C40C374-36D7-42AC-97EF-7492DFC6BDA5}" presName="sibTrans" presStyleCnt="0"/>
      <dgm:spPr/>
    </dgm:pt>
    <dgm:pt modelId="{07A56B93-8AAD-4F4F-A103-442FEF2E10C1}" type="pres">
      <dgm:prSet presAssocID="{2CCEEC50-B247-444F-82E2-9DA1028FDF8B}" presName="node" presStyleLbl="node1" presStyleIdx="2" presStyleCnt="5" custLinFactNeighborX="-2592" custLinFactNeighborY="16">
        <dgm:presLayoutVars>
          <dgm:bulletEnabled val="1"/>
        </dgm:presLayoutVars>
      </dgm:prSet>
      <dgm:spPr/>
    </dgm:pt>
    <dgm:pt modelId="{F28E0D5F-09C4-4986-AE56-1D298BAC16AC}" type="pres">
      <dgm:prSet presAssocID="{88C6CFEB-BC28-48C7-9414-A612078CC9FD}" presName="sibTrans" presStyleCnt="0"/>
      <dgm:spPr/>
    </dgm:pt>
    <dgm:pt modelId="{426DA7CC-38D3-40AA-8AD7-BBCE494A41F6}" type="pres">
      <dgm:prSet presAssocID="{9A8318A1-889C-4A6C-BDEF-7A7466F301FB}" presName="node" presStyleLbl="node1" presStyleIdx="3" presStyleCnt="5">
        <dgm:presLayoutVars>
          <dgm:bulletEnabled val="1"/>
        </dgm:presLayoutVars>
      </dgm:prSet>
      <dgm:spPr/>
    </dgm:pt>
    <dgm:pt modelId="{EE143118-E3C8-4B91-BBAA-7D6AB3E52D57}" type="pres">
      <dgm:prSet presAssocID="{BC760138-F4CA-4AC5-9E2D-739A21D678F0}" presName="sibTrans" presStyleCnt="0"/>
      <dgm:spPr/>
    </dgm:pt>
    <dgm:pt modelId="{81B0FA8E-15FF-49BE-8F1A-FAA3A1847E81}" type="pres">
      <dgm:prSet presAssocID="{49CD5DEC-6E76-4D57-ADE0-B2AE55F52E20}" presName="node" presStyleLbl="node1" presStyleIdx="4" presStyleCnt="5">
        <dgm:presLayoutVars>
          <dgm:bulletEnabled val="1"/>
        </dgm:presLayoutVars>
      </dgm:prSet>
      <dgm:spPr/>
    </dgm:pt>
  </dgm:ptLst>
  <dgm:cxnLst>
    <dgm:cxn modelId="{82661702-708B-4406-8FC8-D62439796083}" srcId="{279D3636-15BD-49FD-9513-50165D34F68B}" destId="{28BC2A66-35C9-4A61-BA17-55ACDA59F33C}" srcOrd="1" destOrd="0" parTransId="{06D61C89-87A6-40EF-948D-89C235A0D45B}" sibTransId="{7C40C374-36D7-42AC-97EF-7492DFC6BDA5}"/>
    <dgm:cxn modelId="{1660A724-8BAF-46EA-B148-CB56680BB199}" type="presOf" srcId="{28BC2A66-35C9-4A61-BA17-55ACDA59F33C}" destId="{26D329C6-B913-4A7A-980A-D338C68979D7}" srcOrd="0" destOrd="0" presId="urn:microsoft.com/office/officeart/2005/8/layout/default"/>
    <dgm:cxn modelId="{E0F91440-567E-4E6F-93DC-8275B09DF7E6}" type="presOf" srcId="{2CCEEC50-B247-444F-82E2-9DA1028FDF8B}" destId="{07A56B93-8AAD-4F4F-A103-442FEF2E10C1}" srcOrd="0" destOrd="0" presId="urn:microsoft.com/office/officeart/2005/8/layout/default"/>
    <dgm:cxn modelId="{1E848B5C-0A2A-4C4D-B5C2-8431DF1CCA2E}" type="presOf" srcId="{9A8318A1-889C-4A6C-BDEF-7A7466F301FB}" destId="{426DA7CC-38D3-40AA-8AD7-BBCE494A41F6}" srcOrd="0" destOrd="0" presId="urn:microsoft.com/office/officeart/2005/8/layout/default"/>
    <dgm:cxn modelId="{BEB41149-15E1-4B6B-B85E-C16E54FDE7BA}" srcId="{279D3636-15BD-49FD-9513-50165D34F68B}" destId="{49CD5DEC-6E76-4D57-ADE0-B2AE55F52E20}" srcOrd="4" destOrd="0" parTransId="{0BCC7269-9327-4A15-82C2-9836789F94EB}" sibTransId="{F5CCB53C-0C50-46C9-B336-0D292490EEEA}"/>
    <dgm:cxn modelId="{2540C193-DB12-4615-9810-1B78E1C46C0E}" srcId="{279D3636-15BD-49FD-9513-50165D34F68B}" destId="{7C704DD7-B8EB-4160-AB1F-3204AD7C4AA7}" srcOrd="0" destOrd="0" parTransId="{240C0FFB-E935-4E87-9178-60BDC4BB75C5}" sibTransId="{AB802247-D548-4D70-80EB-35F3F85DAACB}"/>
    <dgm:cxn modelId="{8B37169A-7918-4CEE-9E1B-4686DC64F2E7}" type="presOf" srcId="{49CD5DEC-6E76-4D57-ADE0-B2AE55F52E20}" destId="{81B0FA8E-15FF-49BE-8F1A-FAA3A1847E81}" srcOrd="0" destOrd="0" presId="urn:microsoft.com/office/officeart/2005/8/layout/default"/>
    <dgm:cxn modelId="{6332F1BF-B5EC-482B-B417-BBD5AA8DDF37}" type="presOf" srcId="{279D3636-15BD-49FD-9513-50165D34F68B}" destId="{E6148261-DE85-43F3-82E4-ED51C52CC8CF}" srcOrd="0" destOrd="0" presId="urn:microsoft.com/office/officeart/2005/8/layout/default"/>
    <dgm:cxn modelId="{064EC8CC-071A-4C47-9B7C-6C170E733160}" srcId="{279D3636-15BD-49FD-9513-50165D34F68B}" destId="{2CCEEC50-B247-444F-82E2-9DA1028FDF8B}" srcOrd="2" destOrd="0" parTransId="{4EEAEFD5-9DBB-46F5-ADFE-11EB7458E275}" sibTransId="{88C6CFEB-BC28-48C7-9414-A612078CC9FD}"/>
    <dgm:cxn modelId="{D2A8B4E2-4D1A-4792-A40D-187C0FD3F1F1}" type="presOf" srcId="{7C704DD7-B8EB-4160-AB1F-3204AD7C4AA7}" destId="{9A8E2283-7B67-4F7E-A051-7E0F0209B20E}" srcOrd="0" destOrd="0" presId="urn:microsoft.com/office/officeart/2005/8/layout/default"/>
    <dgm:cxn modelId="{74C251E9-AD60-4575-985B-43EED8BC9EE7}" srcId="{279D3636-15BD-49FD-9513-50165D34F68B}" destId="{9A8318A1-889C-4A6C-BDEF-7A7466F301FB}" srcOrd="3" destOrd="0" parTransId="{6F0C5C5C-9117-4427-B5A4-10D4DE92E393}" sibTransId="{BC760138-F4CA-4AC5-9E2D-739A21D678F0}"/>
    <dgm:cxn modelId="{D1979B15-3372-458D-9894-06C249687F23}" type="presParOf" srcId="{E6148261-DE85-43F3-82E4-ED51C52CC8CF}" destId="{9A8E2283-7B67-4F7E-A051-7E0F0209B20E}" srcOrd="0" destOrd="0" presId="urn:microsoft.com/office/officeart/2005/8/layout/default"/>
    <dgm:cxn modelId="{222CE3CF-EC80-46FC-908D-72EA0925FFC2}" type="presParOf" srcId="{E6148261-DE85-43F3-82E4-ED51C52CC8CF}" destId="{91554B02-43ED-4239-8EB7-3261B3570935}" srcOrd="1" destOrd="0" presId="urn:microsoft.com/office/officeart/2005/8/layout/default"/>
    <dgm:cxn modelId="{20751909-2FB2-48F2-92EF-630863AED993}" type="presParOf" srcId="{E6148261-DE85-43F3-82E4-ED51C52CC8CF}" destId="{26D329C6-B913-4A7A-980A-D338C68979D7}" srcOrd="2" destOrd="0" presId="urn:microsoft.com/office/officeart/2005/8/layout/default"/>
    <dgm:cxn modelId="{9D807C9C-E7E2-44B6-8CBC-EAF6BC23ECBB}" type="presParOf" srcId="{E6148261-DE85-43F3-82E4-ED51C52CC8CF}" destId="{42534030-8364-4C03-8605-D7BDA94943CF}" srcOrd="3" destOrd="0" presId="urn:microsoft.com/office/officeart/2005/8/layout/default"/>
    <dgm:cxn modelId="{A92F79D0-2404-4E44-A5FC-37285CBCFAEE}" type="presParOf" srcId="{E6148261-DE85-43F3-82E4-ED51C52CC8CF}" destId="{07A56B93-8AAD-4F4F-A103-442FEF2E10C1}" srcOrd="4" destOrd="0" presId="urn:microsoft.com/office/officeart/2005/8/layout/default"/>
    <dgm:cxn modelId="{A016917D-2297-43A1-8438-784527F6D91D}" type="presParOf" srcId="{E6148261-DE85-43F3-82E4-ED51C52CC8CF}" destId="{F28E0D5F-09C4-4986-AE56-1D298BAC16AC}" srcOrd="5" destOrd="0" presId="urn:microsoft.com/office/officeart/2005/8/layout/default"/>
    <dgm:cxn modelId="{3AD982CB-085E-4EF1-B5FF-AEEEC31FCA93}" type="presParOf" srcId="{E6148261-DE85-43F3-82E4-ED51C52CC8CF}" destId="{426DA7CC-38D3-40AA-8AD7-BBCE494A41F6}" srcOrd="6" destOrd="0" presId="urn:microsoft.com/office/officeart/2005/8/layout/default"/>
    <dgm:cxn modelId="{28E32671-65BB-421B-AE5C-74C64D60211B}" type="presParOf" srcId="{E6148261-DE85-43F3-82E4-ED51C52CC8CF}" destId="{EE143118-E3C8-4B91-BBAA-7D6AB3E52D57}" srcOrd="7" destOrd="0" presId="urn:microsoft.com/office/officeart/2005/8/layout/default"/>
    <dgm:cxn modelId="{8D52E0D5-D580-4334-8D50-600E0C8CBB25}" type="presParOf" srcId="{E6148261-DE85-43F3-82E4-ED51C52CC8CF}" destId="{81B0FA8E-15FF-49BE-8F1A-FAA3A1847E81}"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6AAE52-D1E7-46A9-BCEA-8E9EEA6D526C}">
      <dsp:nvSpPr>
        <dsp:cNvPr id="0" name=""/>
        <dsp:cNvSpPr/>
      </dsp:nvSpPr>
      <dsp:spPr>
        <a:xfrm>
          <a:off x="1773" y="1243180"/>
          <a:ext cx="927348" cy="29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38100" rIns="106680" bIns="38100" numCol="1" spcCol="1270" anchor="ctr" anchorCtr="0">
          <a:noAutofit/>
        </a:bodyPr>
        <a:lstStyle/>
        <a:p>
          <a:pPr marL="0" lvl="0" indent="0" algn="r" defTabSz="666750">
            <a:lnSpc>
              <a:spcPct val="90000"/>
            </a:lnSpc>
            <a:spcBef>
              <a:spcPct val="0"/>
            </a:spcBef>
            <a:spcAft>
              <a:spcPct val="35000"/>
            </a:spcAft>
            <a:buNone/>
          </a:pPr>
          <a:r>
            <a:rPr lang="fr-CA" sz="1500" kern="1200" dirty="0"/>
            <a:t>Canada</a:t>
          </a:r>
          <a:endParaRPr lang="en-US" sz="1500" kern="1200" dirty="0"/>
        </a:p>
      </dsp:txBody>
      <dsp:txXfrm>
        <a:off x="1773" y="1243180"/>
        <a:ext cx="927348" cy="297000"/>
      </dsp:txXfrm>
    </dsp:sp>
    <dsp:sp modelId="{A620DD03-B114-44B5-948C-2380C0BE7E72}">
      <dsp:nvSpPr>
        <dsp:cNvPr id="0" name=""/>
        <dsp:cNvSpPr/>
      </dsp:nvSpPr>
      <dsp:spPr>
        <a:xfrm>
          <a:off x="1107541" y="1256200"/>
          <a:ext cx="185469" cy="31556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A4A638-C0FC-4DCA-9CDF-E7535BA28982}">
      <dsp:nvSpPr>
        <dsp:cNvPr id="0" name=""/>
        <dsp:cNvSpPr/>
      </dsp:nvSpPr>
      <dsp:spPr>
        <a:xfrm>
          <a:off x="1375194" y="1222747"/>
          <a:ext cx="2337823" cy="3155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fr-CA" sz="1500" kern="1200" dirty="0"/>
            <a:t>Ontario</a:t>
          </a:r>
          <a:endParaRPr lang="en-US" sz="1500" kern="1200" dirty="0"/>
        </a:p>
      </dsp:txBody>
      <dsp:txXfrm>
        <a:off x="1375194" y="1222747"/>
        <a:ext cx="2337823" cy="315562"/>
      </dsp:txXfrm>
    </dsp:sp>
    <dsp:sp modelId="{C495EA83-3240-4DE4-AB9D-8536110C4E16}">
      <dsp:nvSpPr>
        <dsp:cNvPr id="0" name=""/>
        <dsp:cNvSpPr/>
      </dsp:nvSpPr>
      <dsp:spPr>
        <a:xfrm>
          <a:off x="1773" y="2011836"/>
          <a:ext cx="1125950" cy="29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38100" rIns="106680" bIns="38100" numCol="1" spcCol="1270" anchor="ctr" anchorCtr="0">
          <a:noAutofit/>
        </a:bodyPr>
        <a:lstStyle/>
        <a:p>
          <a:pPr marL="0" lvl="0" indent="0" algn="r" defTabSz="666750">
            <a:lnSpc>
              <a:spcPct val="90000"/>
            </a:lnSpc>
            <a:spcBef>
              <a:spcPct val="0"/>
            </a:spcBef>
            <a:spcAft>
              <a:spcPct val="35000"/>
            </a:spcAft>
            <a:buNone/>
          </a:pPr>
          <a:r>
            <a:rPr lang="fr-CA" sz="1500" kern="1200" dirty="0"/>
            <a:t>États-Unis</a:t>
          </a:r>
          <a:endParaRPr lang="en-US" sz="1500" kern="1200" dirty="0"/>
        </a:p>
      </dsp:txBody>
      <dsp:txXfrm>
        <a:off x="1773" y="2011836"/>
        <a:ext cx="1125950" cy="297000"/>
      </dsp:txXfrm>
    </dsp:sp>
    <dsp:sp modelId="{B5853BF3-B280-4248-83A9-696BFD309520}">
      <dsp:nvSpPr>
        <dsp:cNvPr id="0" name=""/>
        <dsp:cNvSpPr/>
      </dsp:nvSpPr>
      <dsp:spPr>
        <a:xfrm>
          <a:off x="1127723" y="1603461"/>
          <a:ext cx="172234" cy="111375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87EE6F-4DF5-4104-9469-EC45E491D96E}">
      <dsp:nvSpPr>
        <dsp:cNvPr id="0" name=""/>
        <dsp:cNvSpPr/>
      </dsp:nvSpPr>
      <dsp:spPr>
        <a:xfrm>
          <a:off x="1368852" y="1603461"/>
          <a:ext cx="2342392" cy="11137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en-US" altLang="en-US" sz="1500" kern="1200" dirty="0"/>
            <a:t>Ohio, Michigan, </a:t>
          </a:r>
          <a:r>
            <a:rPr lang="en-US" altLang="en-US" sz="1500" kern="1200" dirty="0" err="1"/>
            <a:t>Pennsylvanie</a:t>
          </a:r>
          <a:r>
            <a:rPr lang="en-US" altLang="en-US" sz="1500" kern="1200" dirty="0"/>
            <a:t>, New York, New Jersey, Connecticut, Vermont, Massachusetts</a:t>
          </a:r>
          <a:endParaRPr lang="en-US" sz="1500" kern="1200" dirty="0"/>
        </a:p>
      </dsp:txBody>
      <dsp:txXfrm>
        <a:off x="1368852" y="1603461"/>
        <a:ext cx="2342392" cy="11137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E601A1-E926-43BA-BD30-D2C18DAC9245}">
      <dsp:nvSpPr>
        <dsp:cNvPr id="0" name=""/>
        <dsp:cNvSpPr/>
      </dsp:nvSpPr>
      <dsp:spPr>
        <a:xfrm>
          <a:off x="7636" y="2041657"/>
          <a:ext cx="1619019" cy="1335352"/>
        </a:xfrm>
        <a:prstGeom prst="roundRect">
          <a:avLst>
            <a:gd name="adj" fmla="val 10000"/>
          </a:avLst>
        </a:prstGeom>
        <a:solidFill>
          <a:schemeClr val="lt1">
            <a:alpha val="90000"/>
            <a:hueOff val="0"/>
            <a:satOff val="0"/>
            <a:lumOff val="0"/>
            <a:alphaOff val="0"/>
          </a:schemeClr>
        </a:solidFill>
        <a:ln w="28575"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r>
            <a:rPr lang="fr-CA" sz="1200" kern="1200" dirty="0"/>
            <a:t>Mesures d’urgence</a:t>
          </a:r>
          <a:endParaRPr lang="en-US" sz="1200" kern="1200" dirty="0"/>
        </a:p>
        <a:p>
          <a:pPr marL="114300" lvl="1" indent="-114300" algn="l" defTabSz="533400">
            <a:lnSpc>
              <a:spcPct val="90000"/>
            </a:lnSpc>
            <a:spcBef>
              <a:spcPct val="0"/>
            </a:spcBef>
            <a:spcAft>
              <a:spcPct val="15000"/>
            </a:spcAft>
            <a:buChar char="•"/>
          </a:pPr>
          <a:r>
            <a:rPr lang="fr-CA" sz="1200" kern="1200" dirty="0"/>
            <a:t>Réalimentation</a:t>
          </a:r>
          <a:endParaRPr lang="en-US" sz="1200" kern="1200" dirty="0"/>
        </a:p>
      </dsp:txBody>
      <dsp:txXfrm>
        <a:off x="38366" y="2072387"/>
        <a:ext cx="1557559" cy="987745"/>
      </dsp:txXfrm>
    </dsp:sp>
    <dsp:sp modelId="{CFFBCC6E-4F85-43CC-A4FC-4807EAC7F875}">
      <dsp:nvSpPr>
        <dsp:cNvPr id="0" name=""/>
        <dsp:cNvSpPr/>
      </dsp:nvSpPr>
      <dsp:spPr>
        <a:xfrm>
          <a:off x="924633" y="2289895"/>
          <a:ext cx="1869328" cy="1869328"/>
        </a:xfrm>
        <a:prstGeom prst="leftCircularArrow">
          <a:avLst>
            <a:gd name="adj1" fmla="val 2296"/>
            <a:gd name="adj2" fmla="val 276966"/>
            <a:gd name="adj3" fmla="val 2052455"/>
            <a:gd name="adj4" fmla="val 9024467"/>
            <a:gd name="adj5" fmla="val 267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FE94014-79AF-459E-A8F7-84CD129105B8}">
      <dsp:nvSpPr>
        <dsp:cNvPr id="0" name=""/>
        <dsp:cNvSpPr/>
      </dsp:nvSpPr>
      <dsp:spPr>
        <a:xfrm>
          <a:off x="367418" y="3090862"/>
          <a:ext cx="1439128" cy="572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La Panne </a:t>
          </a:r>
          <a:r>
            <a:rPr lang="en-US" sz="1300" kern="1200" dirty="0" err="1"/>
            <a:t>généralisée</a:t>
          </a:r>
          <a:r>
            <a:rPr lang="en-US" sz="1300" kern="1200" dirty="0"/>
            <a:t> 2003</a:t>
          </a:r>
        </a:p>
      </dsp:txBody>
      <dsp:txXfrm>
        <a:off x="384180" y="3107624"/>
        <a:ext cx="1405604" cy="538769"/>
      </dsp:txXfrm>
    </dsp:sp>
    <dsp:sp modelId="{123D8E65-9ED0-4666-85DD-46DC3D7F716B}">
      <dsp:nvSpPr>
        <dsp:cNvPr id="0" name=""/>
        <dsp:cNvSpPr/>
      </dsp:nvSpPr>
      <dsp:spPr>
        <a:xfrm>
          <a:off x="2010937" y="2042345"/>
          <a:ext cx="1942936" cy="1333976"/>
        </a:xfrm>
        <a:prstGeom prst="roundRect">
          <a:avLst>
            <a:gd name="adj" fmla="val 10000"/>
          </a:avLst>
        </a:prstGeom>
        <a:solidFill>
          <a:schemeClr val="lt1">
            <a:alpha val="90000"/>
            <a:hueOff val="0"/>
            <a:satOff val="0"/>
            <a:lumOff val="0"/>
            <a:alphaOff val="0"/>
          </a:schemeClr>
        </a:solidFill>
        <a:ln w="28575"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r>
            <a:rPr lang="fr-FR" sz="1200" kern="1200" dirty="0"/>
            <a:t>Groupe de travail fédéral conjoint</a:t>
          </a:r>
          <a:endParaRPr lang="en-US" sz="1200" kern="1200" dirty="0"/>
        </a:p>
        <a:p>
          <a:pPr marL="114300" lvl="1" indent="-114300" algn="l" defTabSz="533400">
            <a:lnSpc>
              <a:spcPct val="90000"/>
            </a:lnSpc>
            <a:spcBef>
              <a:spcPct val="0"/>
            </a:spcBef>
            <a:spcAft>
              <a:spcPct val="15000"/>
            </a:spcAft>
            <a:buChar char="•"/>
          </a:pPr>
          <a:r>
            <a:rPr lang="fr-FR" sz="1200" kern="1200" dirty="0"/>
            <a:t>Divulgation d’un rapport contenant 46 recommandations </a:t>
          </a:r>
          <a:endParaRPr lang="en-US" sz="1200" kern="1200" dirty="0"/>
        </a:p>
      </dsp:txBody>
      <dsp:txXfrm>
        <a:off x="2041636" y="2358896"/>
        <a:ext cx="1881538" cy="986726"/>
      </dsp:txXfrm>
    </dsp:sp>
    <dsp:sp modelId="{3E04367D-E0EF-4005-B014-16C2B59BB19D}">
      <dsp:nvSpPr>
        <dsp:cNvPr id="0" name=""/>
        <dsp:cNvSpPr/>
      </dsp:nvSpPr>
      <dsp:spPr>
        <a:xfrm>
          <a:off x="3081193" y="1176584"/>
          <a:ext cx="2295543" cy="2205408"/>
        </a:xfrm>
        <a:prstGeom prst="circularArrow">
          <a:avLst>
            <a:gd name="adj1" fmla="val 2204"/>
            <a:gd name="adj2" fmla="val 265330"/>
            <a:gd name="adj3" fmla="val 19570776"/>
            <a:gd name="adj4" fmla="val 12587127"/>
            <a:gd name="adj5" fmla="val 257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8C384A-58F1-4063-B079-8B0F0F14B407}">
      <dsp:nvSpPr>
        <dsp:cNvPr id="0" name=""/>
        <dsp:cNvSpPr/>
      </dsp:nvSpPr>
      <dsp:spPr>
        <a:xfrm>
          <a:off x="2624868" y="1748145"/>
          <a:ext cx="1439128" cy="572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Collaboration </a:t>
          </a:r>
          <a:r>
            <a:rPr lang="en-US" sz="1300" kern="1200" dirty="0" err="1"/>
            <a:t>internationale</a:t>
          </a:r>
          <a:endParaRPr lang="en-US" sz="1300" kern="1200" dirty="0"/>
        </a:p>
      </dsp:txBody>
      <dsp:txXfrm>
        <a:off x="2641630" y="1764907"/>
        <a:ext cx="1405604" cy="538769"/>
      </dsp:txXfrm>
    </dsp:sp>
    <dsp:sp modelId="{90553C8B-829A-48A4-AB4E-9019FDB627F4}">
      <dsp:nvSpPr>
        <dsp:cNvPr id="0" name=""/>
        <dsp:cNvSpPr/>
      </dsp:nvSpPr>
      <dsp:spPr>
        <a:xfrm>
          <a:off x="4176196" y="1775148"/>
          <a:ext cx="1902930" cy="1872203"/>
        </a:xfrm>
        <a:prstGeom prst="roundRect">
          <a:avLst>
            <a:gd name="adj" fmla="val 10000"/>
          </a:avLst>
        </a:prstGeom>
        <a:solidFill>
          <a:schemeClr val="lt1">
            <a:alpha val="90000"/>
            <a:hueOff val="0"/>
            <a:satOff val="0"/>
            <a:lumOff val="0"/>
            <a:alphaOff val="0"/>
          </a:schemeClr>
        </a:solidFill>
        <a:ln w="28575"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fr-FR" sz="1200" kern="1200" dirty="0"/>
            <a:t>Protocole d'entente</a:t>
          </a:r>
          <a:endParaRPr lang="en-US" sz="1200" kern="1200" dirty="0"/>
        </a:p>
        <a:p>
          <a:pPr marL="114300" lvl="1" indent="-114300" algn="l" defTabSz="533400">
            <a:lnSpc>
              <a:spcPct val="90000"/>
            </a:lnSpc>
            <a:spcBef>
              <a:spcPct val="0"/>
            </a:spcBef>
            <a:spcAft>
              <a:spcPct val="15000"/>
            </a:spcAft>
            <a:buChar char="•"/>
          </a:pPr>
          <a:r>
            <a:rPr lang="fr-FR" sz="1200" kern="1200" dirty="0"/>
            <a:t>Organisation de fiabilité du service d’électricité,</a:t>
          </a:r>
          <a:r>
            <a:rPr lang="en-US" sz="1200" kern="1200" dirty="0"/>
            <a:t> North American Electric Reliability Corporation</a:t>
          </a:r>
          <a:r>
            <a:rPr lang="fr-FR" sz="1200" kern="1200" dirty="0"/>
            <a:t> </a:t>
          </a:r>
          <a:endParaRPr lang="en-US" sz="1200" kern="1200" dirty="0"/>
        </a:p>
      </dsp:txBody>
      <dsp:txXfrm>
        <a:off x="4219281" y="1818233"/>
        <a:ext cx="1816760" cy="1384847"/>
      </dsp:txXfrm>
    </dsp:sp>
    <dsp:sp modelId="{09224D46-5808-46C3-8C6A-68F4B8A9917C}">
      <dsp:nvSpPr>
        <dsp:cNvPr id="0" name=""/>
        <dsp:cNvSpPr/>
      </dsp:nvSpPr>
      <dsp:spPr>
        <a:xfrm>
          <a:off x="5224137" y="2469151"/>
          <a:ext cx="1738456" cy="1738456"/>
        </a:xfrm>
        <a:prstGeom prst="leftCircularArrow">
          <a:avLst>
            <a:gd name="adj1" fmla="val 2469"/>
            <a:gd name="adj2" fmla="val 299008"/>
            <a:gd name="adj3" fmla="val 1694049"/>
            <a:gd name="adj4" fmla="val 8644019"/>
            <a:gd name="adj5" fmla="val 288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0DD03B-5215-4898-B8BB-4E0900686C81}">
      <dsp:nvSpPr>
        <dsp:cNvPr id="0" name=""/>
        <dsp:cNvSpPr/>
      </dsp:nvSpPr>
      <dsp:spPr>
        <a:xfrm>
          <a:off x="4638531" y="3248896"/>
          <a:ext cx="1439128" cy="572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err="1"/>
            <a:t>Protocole</a:t>
          </a:r>
          <a:r>
            <a:rPr lang="en-US" sz="1300" kern="1200" dirty="0"/>
            <a:t> </a:t>
          </a:r>
          <a:r>
            <a:rPr lang="en-US" sz="1300" kern="1200" dirty="0" err="1"/>
            <a:t>d’entente</a:t>
          </a:r>
          <a:endParaRPr lang="en-US" sz="1300" kern="1200" dirty="0"/>
        </a:p>
      </dsp:txBody>
      <dsp:txXfrm>
        <a:off x="4655293" y="3265658"/>
        <a:ext cx="1405604" cy="538769"/>
      </dsp:txXfrm>
    </dsp:sp>
    <dsp:sp modelId="{EBBE5E3E-05BC-48A5-B9D2-8799C5C2B6C8}">
      <dsp:nvSpPr>
        <dsp:cNvPr id="0" name=""/>
        <dsp:cNvSpPr/>
      </dsp:nvSpPr>
      <dsp:spPr>
        <a:xfrm>
          <a:off x="6321453" y="2041657"/>
          <a:ext cx="1619019" cy="1335352"/>
        </a:xfrm>
        <a:prstGeom prst="roundRect">
          <a:avLst>
            <a:gd name="adj" fmla="val 10000"/>
          </a:avLst>
        </a:prstGeom>
        <a:solidFill>
          <a:schemeClr val="lt1">
            <a:alpha val="90000"/>
            <a:hueOff val="0"/>
            <a:satOff val="0"/>
            <a:lumOff val="0"/>
            <a:alphaOff val="0"/>
          </a:schemeClr>
        </a:solidFill>
        <a:ln w="28575"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r>
            <a:rPr lang="fr-FR" sz="1200" kern="1200" dirty="0"/>
            <a:t>Ordonnance générale visant les normes de fiabilité de l’électricité</a:t>
          </a:r>
          <a:endParaRPr lang="en-US" sz="1200" kern="1200" dirty="0"/>
        </a:p>
      </dsp:txBody>
      <dsp:txXfrm>
        <a:off x="6352183" y="2358534"/>
        <a:ext cx="1557559" cy="987745"/>
      </dsp:txXfrm>
    </dsp:sp>
    <dsp:sp modelId="{FE966FCA-00D9-411B-BC23-CD6AE8ADD232}">
      <dsp:nvSpPr>
        <dsp:cNvPr id="0" name=""/>
        <dsp:cNvSpPr/>
      </dsp:nvSpPr>
      <dsp:spPr>
        <a:xfrm>
          <a:off x="6681235" y="1755510"/>
          <a:ext cx="1439128" cy="572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CA" sz="1300" kern="1200" dirty="0"/>
            <a:t>Mise-en-</a:t>
          </a:r>
          <a:r>
            <a:rPr lang="fr-CA" sz="1300" kern="1200" dirty="0" err="1"/>
            <a:t>oeuvre</a:t>
          </a:r>
          <a:endParaRPr lang="en-US" sz="1300" kern="1200" dirty="0"/>
        </a:p>
      </dsp:txBody>
      <dsp:txXfrm>
        <a:off x="6697997" y="1772272"/>
        <a:ext cx="1405604" cy="5387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8E2283-7B67-4F7E-A051-7E0F0209B20E}">
      <dsp:nvSpPr>
        <dsp:cNvPr id="0" name=""/>
        <dsp:cNvSpPr/>
      </dsp:nvSpPr>
      <dsp:spPr>
        <a:xfrm>
          <a:off x="0" y="400830"/>
          <a:ext cx="1826089" cy="1095654"/>
        </a:xfrm>
        <a:prstGeom prst="rect">
          <a:avLst/>
        </a:prstGeom>
        <a:solidFill>
          <a:schemeClr val="bg1"/>
        </a:solidFill>
        <a:ln w="28575"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0" kern="1200" dirty="0">
              <a:solidFill>
                <a:schemeClr val="accent2">
                  <a:lumMod val="50000"/>
                </a:schemeClr>
              </a:solidFill>
            </a:rPr>
            <a:t>Politique énergétique </a:t>
          </a:r>
          <a:endParaRPr lang="en-US" sz="1600" b="0" kern="1200" dirty="0">
            <a:solidFill>
              <a:schemeClr val="accent2">
                <a:lumMod val="50000"/>
              </a:schemeClr>
            </a:solidFill>
          </a:endParaRPr>
        </a:p>
      </dsp:txBody>
      <dsp:txXfrm>
        <a:off x="0" y="400830"/>
        <a:ext cx="1826089" cy="1095654"/>
      </dsp:txXfrm>
    </dsp:sp>
    <dsp:sp modelId="{26D329C6-B913-4A7A-980A-D338C68979D7}">
      <dsp:nvSpPr>
        <dsp:cNvPr id="0" name=""/>
        <dsp:cNvSpPr/>
      </dsp:nvSpPr>
      <dsp:spPr>
        <a:xfrm>
          <a:off x="2008699" y="400830"/>
          <a:ext cx="1826089" cy="1095654"/>
        </a:xfrm>
        <a:prstGeom prst="rect">
          <a:avLst/>
        </a:prstGeom>
        <a:solidFill>
          <a:schemeClr val="bg1"/>
        </a:solidFill>
        <a:ln w="28575"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0" kern="1200" dirty="0">
              <a:solidFill>
                <a:schemeClr val="accent2">
                  <a:lumMod val="50000"/>
                </a:schemeClr>
              </a:solidFill>
            </a:rPr>
            <a:t>Transformation du réseau </a:t>
          </a:r>
          <a:endParaRPr lang="en-US" sz="1600" b="0" kern="1200" dirty="0">
            <a:solidFill>
              <a:schemeClr val="accent2">
                <a:lumMod val="50000"/>
              </a:schemeClr>
            </a:solidFill>
          </a:endParaRPr>
        </a:p>
      </dsp:txBody>
      <dsp:txXfrm>
        <a:off x="2008699" y="400830"/>
        <a:ext cx="1826089" cy="1095654"/>
      </dsp:txXfrm>
    </dsp:sp>
    <dsp:sp modelId="{07A56B93-8AAD-4F4F-A103-442FEF2E10C1}">
      <dsp:nvSpPr>
        <dsp:cNvPr id="0" name=""/>
        <dsp:cNvSpPr/>
      </dsp:nvSpPr>
      <dsp:spPr>
        <a:xfrm>
          <a:off x="3970065" y="401005"/>
          <a:ext cx="1826089" cy="1095654"/>
        </a:xfrm>
        <a:prstGeom prst="rect">
          <a:avLst/>
        </a:prstGeom>
        <a:solidFill>
          <a:schemeClr val="bg1"/>
        </a:solidFill>
        <a:ln w="28575"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0" kern="1200" dirty="0">
              <a:solidFill>
                <a:schemeClr val="accent2">
                  <a:lumMod val="50000"/>
                </a:schemeClr>
              </a:solidFill>
            </a:rPr>
            <a:t>Résilience aux événements extrêmes </a:t>
          </a:r>
          <a:endParaRPr lang="en-US" sz="1600" b="0" kern="1200" dirty="0">
            <a:solidFill>
              <a:schemeClr val="accent2">
                <a:lumMod val="50000"/>
              </a:schemeClr>
            </a:solidFill>
          </a:endParaRPr>
        </a:p>
      </dsp:txBody>
      <dsp:txXfrm>
        <a:off x="3970065" y="401005"/>
        <a:ext cx="1826089" cy="1095654"/>
      </dsp:txXfrm>
    </dsp:sp>
    <dsp:sp modelId="{426DA7CC-38D3-40AA-8AD7-BBCE494A41F6}">
      <dsp:nvSpPr>
        <dsp:cNvPr id="0" name=""/>
        <dsp:cNvSpPr/>
      </dsp:nvSpPr>
      <dsp:spPr>
        <a:xfrm>
          <a:off x="1004349" y="1679093"/>
          <a:ext cx="1826089" cy="1095654"/>
        </a:xfrm>
        <a:prstGeom prst="rect">
          <a:avLst/>
        </a:prstGeom>
        <a:solidFill>
          <a:schemeClr val="bg1"/>
        </a:solidFill>
        <a:ln w="28575"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0" kern="1200" dirty="0">
              <a:solidFill>
                <a:schemeClr val="accent2">
                  <a:lumMod val="50000"/>
                </a:schemeClr>
              </a:solidFill>
            </a:rPr>
            <a:t>Risques en matière de sécurité </a:t>
          </a:r>
          <a:endParaRPr lang="en-US" sz="1600" b="0" kern="1200" dirty="0">
            <a:solidFill>
              <a:schemeClr val="accent2">
                <a:lumMod val="50000"/>
              </a:schemeClr>
            </a:solidFill>
          </a:endParaRPr>
        </a:p>
      </dsp:txBody>
      <dsp:txXfrm>
        <a:off x="1004349" y="1679093"/>
        <a:ext cx="1826089" cy="1095654"/>
      </dsp:txXfrm>
    </dsp:sp>
    <dsp:sp modelId="{81B0FA8E-15FF-49BE-8F1A-FAA3A1847E81}">
      <dsp:nvSpPr>
        <dsp:cNvPr id="0" name=""/>
        <dsp:cNvSpPr/>
      </dsp:nvSpPr>
      <dsp:spPr>
        <a:xfrm>
          <a:off x="3013048" y="1679093"/>
          <a:ext cx="1826089" cy="1095654"/>
        </a:xfrm>
        <a:prstGeom prst="rect">
          <a:avLst/>
        </a:prstGeom>
        <a:solidFill>
          <a:schemeClr val="bg1"/>
        </a:solidFill>
        <a:ln w="28575" cap="flat" cmpd="sng" algn="ctr">
          <a:solidFill>
            <a:schemeClr val="accent2">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0" kern="1200" dirty="0">
              <a:solidFill>
                <a:schemeClr val="accent2">
                  <a:lumMod val="50000"/>
                </a:schemeClr>
              </a:solidFill>
            </a:rPr>
            <a:t>Interdépendances d’infrastructures essentielles </a:t>
          </a:r>
          <a:endParaRPr lang="en-US" sz="1600" b="0" kern="1200" dirty="0">
            <a:solidFill>
              <a:schemeClr val="accent2">
                <a:lumMod val="50000"/>
              </a:schemeClr>
            </a:solidFill>
          </a:endParaRPr>
        </a:p>
      </dsp:txBody>
      <dsp:txXfrm>
        <a:off x="3013048" y="1679093"/>
        <a:ext cx="1826089" cy="1095654"/>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04E0B931-6819-4C35-996A-414A2A6DEB4F}" type="datetimeFigureOut">
              <a:rPr lang="en-US"/>
              <a:pPr>
                <a:defRPr/>
              </a:pPr>
              <a:t>11/20/2023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4D561074-F4D5-4380-B4EE-BED8B497CF94}" type="slidenum">
              <a:rPr lang="en-US"/>
              <a:pPr>
                <a:defRPr/>
              </a:pPr>
              <a:t>‹N°›</a:t>
            </a:fld>
            <a:endParaRPr lang="en-US"/>
          </a:p>
        </p:txBody>
      </p:sp>
    </p:spTree>
    <p:extLst>
      <p:ext uri="{BB962C8B-B14F-4D97-AF65-F5344CB8AC3E}">
        <p14:creationId xmlns:p14="http://schemas.microsoft.com/office/powerpoint/2010/main" val="34474846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3C8EECB-722F-42E9-BE5C-4037790929B4}" type="datetimeFigureOut">
              <a:rPr lang="en-US"/>
              <a:pPr>
                <a:defRPr/>
              </a:pPr>
              <a:t>11/20/2023</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6BC70240-9FFF-4576-82D1-F5F1903D4802}" type="slidenum">
              <a:rPr lang="en-US"/>
              <a:pPr>
                <a:defRPr/>
              </a:pPr>
              <a:t>‹N°›</a:t>
            </a:fld>
            <a:endParaRPr lang="en-US"/>
          </a:p>
        </p:txBody>
      </p:sp>
    </p:spTree>
    <p:extLst>
      <p:ext uri="{BB962C8B-B14F-4D97-AF65-F5344CB8AC3E}">
        <p14:creationId xmlns:p14="http://schemas.microsoft.com/office/powerpoint/2010/main" val="37802839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E6D99B02-9F85-1F5D-6124-A76993D0C651}"/>
              </a:ext>
            </a:extLst>
          </p:cNvPr>
          <p:cNvSpPr>
            <a:spLocks noGrp="1" noRot="1" noChangeAspect="1" noChangeArrowheads="1" noTextEdit="1"/>
          </p:cNvSpPr>
          <p:nvPr>
            <p:ph type="sldImg"/>
          </p:nvPr>
        </p:nvSpPr>
        <p:spPr>
          <a:ln w="12701"/>
        </p:spPr>
      </p:sp>
      <p:sp>
        <p:nvSpPr>
          <p:cNvPr id="12291" name="Notes Placeholder 2">
            <a:extLst>
              <a:ext uri="{FF2B5EF4-FFF2-40B4-BE49-F238E27FC236}">
                <a16:creationId xmlns:a16="http://schemas.microsoft.com/office/drawing/2014/main" id="{4350213C-6388-6771-B2C3-D6A9D177011E}"/>
              </a:ext>
            </a:extLst>
          </p:cNvPr>
          <p:cNvSpPr>
            <a:spLocks noGrp="1" noChangeArrowheads="1"/>
          </p:cNvSpPr>
          <p:nvPr>
            <p:ph type="body"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A" altLang="en-US" dirty="0"/>
          </a:p>
        </p:txBody>
      </p:sp>
      <p:sp>
        <p:nvSpPr>
          <p:cNvPr id="4" name="Slide Number Placeholder 3">
            <a:extLst>
              <a:ext uri="{FF2B5EF4-FFF2-40B4-BE49-F238E27FC236}">
                <a16:creationId xmlns:a16="http://schemas.microsoft.com/office/drawing/2014/main" id="{73249870-665A-56DD-5F51-E8AC31318DA9}"/>
              </a:ext>
            </a:extLst>
          </p:cNvPr>
          <p:cNvSpPr txBox="1"/>
          <p:nvPr/>
        </p:nvSpPr>
        <p:spPr>
          <a:xfrm>
            <a:off x="3970338" y="8829675"/>
            <a:ext cx="3038475" cy="465138"/>
          </a:xfrm>
          <a:prstGeom prst="rect">
            <a:avLst/>
          </a:prstGeom>
          <a:noFill/>
          <a:ln cap="flat">
            <a:noFill/>
          </a:ln>
        </p:spPr>
        <p:txBody>
          <a:bodyPr lIns="93177" tIns="46588" rIns="93177" bIns="46588" anchor="b"/>
          <a:lstStyle/>
          <a:p>
            <a:pPr algn="r" fontAlgn="auto" hangingPunct="1">
              <a:spcBef>
                <a:spcPts val="0"/>
              </a:spcBef>
              <a:spcAft>
                <a:spcPts val="0"/>
              </a:spcAft>
              <a:defRPr sz="1800" b="0" i="0" u="none" strike="noStrike" kern="0" cap="none" spc="0" baseline="0">
                <a:solidFill>
                  <a:srgbClr val="000000"/>
                </a:solidFill>
                <a:uFillTx/>
              </a:defRPr>
            </a:pPr>
            <a:fld id="{446E7D3B-5B5E-4CC8-916F-F62127E2AA1E}" type="slidenum">
              <a:rPr kern="0">
                <a:solidFill>
                  <a:srgbClr val="000000"/>
                </a:solidFill>
              </a:rPr>
              <a:pPr algn="r" fontAlgn="auto" hangingPunct="1">
                <a:spcBef>
                  <a:spcPts val="0"/>
                </a:spcBef>
                <a:spcAft>
                  <a:spcPts val="0"/>
                </a:spcAft>
                <a:defRPr sz="1800" b="0" i="0" u="none" strike="noStrike" kern="0" cap="none" spc="0" baseline="0">
                  <a:solidFill>
                    <a:srgbClr val="000000"/>
                  </a:solidFill>
                  <a:uFillTx/>
                </a:defRPr>
              </a:pPr>
              <a:t>3</a:t>
            </a:fld>
            <a:endParaRPr lang="fr-CA" sz="1200" kern="0">
              <a:solidFill>
                <a:srgbClr val="000000"/>
              </a:solidFill>
              <a:latin typeface="Calibri" pitchFamily="34"/>
              <a:cs typeface="Arial" pitchFamily="34"/>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12</a:t>
            </a:fld>
            <a:endParaRPr lang="en-US"/>
          </a:p>
        </p:txBody>
      </p:sp>
    </p:spTree>
    <p:extLst>
      <p:ext uri="{BB962C8B-B14F-4D97-AF65-F5344CB8AC3E}">
        <p14:creationId xmlns:p14="http://schemas.microsoft.com/office/powerpoint/2010/main" val="148589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13</a:t>
            </a:fld>
            <a:endParaRPr lang="en-US"/>
          </a:p>
        </p:txBody>
      </p:sp>
    </p:spTree>
    <p:extLst>
      <p:ext uri="{BB962C8B-B14F-4D97-AF65-F5344CB8AC3E}">
        <p14:creationId xmlns:p14="http://schemas.microsoft.com/office/powerpoint/2010/main" val="2956356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14</a:t>
            </a:fld>
            <a:endParaRPr lang="en-US"/>
          </a:p>
        </p:txBody>
      </p:sp>
    </p:spTree>
    <p:extLst>
      <p:ext uri="{BB962C8B-B14F-4D97-AF65-F5344CB8AC3E}">
        <p14:creationId xmlns:p14="http://schemas.microsoft.com/office/powerpoint/2010/main" val="3603314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15</a:t>
            </a:fld>
            <a:endParaRPr lang="en-US"/>
          </a:p>
        </p:txBody>
      </p:sp>
    </p:spTree>
    <p:extLst>
      <p:ext uri="{BB962C8B-B14F-4D97-AF65-F5344CB8AC3E}">
        <p14:creationId xmlns:p14="http://schemas.microsoft.com/office/powerpoint/2010/main" val="3852790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1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16</a:t>
            </a:fld>
            <a:endParaRPr lang="en-US"/>
          </a:p>
        </p:txBody>
      </p:sp>
    </p:spTree>
    <p:extLst>
      <p:ext uri="{BB962C8B-B14F-4D97-AF65-F5344CB8AC3E}">
        <p14:creationId xmlns:p14="http://schemas.microsoft.com/office/powerpoint/2010/main" val="35965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3A00A5E7-0532-4379-F82C-28EBD960AA08}"/>
              </a:ext>
            </a:extLst>
          </p:cNvPr>
          <p:cNvSpPr>
            <a:spLocks noGrp="1" noRot="1" noChangeAspect="1" noTextEdit="1"/>
          </p:cNvSpPr>
          <p:nvPr>
            <p:ph type="sldImg"/>
          </p:nvPr>
        </p:nvSpPr>
        <p:spPr>
          <a:ln/>
        </p:spPr>
      </p:sp>
      <p:sp>
        <p:nvSpPr>
          <p:cNvPr id="54275" name="Notes Placeholder 2">
            <a:extLst>
              <a:ext uri="{FF2B5EF4-FFF2-40B4-BE49-F238E27FC236}">
                <a16:creationId xmlns:a16="http://schemas.microsoft.com/office/drawing/2014/main" id="{F500CAC7-ADE7-ACFB-A702-98512A89F54F}"/>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lnSpc>
                <a:spcPct val="107000"/>
              </a:lnSpc>
              <a:spcBef>
                <a:spcPts val="0"/>
              </a:spcBef>
              <a:spcAft>
                <a:spcPts val="0"/>
              </a:spcAft>
            </a:pPr>
            <a:endParaRPr lang="fr-FR"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en-US" altLang="en-US" dirty="0">
              <a:latin typeface="Arial" panose="020B0604020202020204" pitchFamily="34" charset="0"/>
            </a:endParaRPr>
          </a:p>
        </p:txBody>
      </p:sp>
      <p:sp>
        <p:nvSpPr>
          <p:cNvPr id="54276" name="Slide Number Placeholder 3">
            <a:extLst>
              <a:ext uri="{FF2B5EF4-FFF2-40B4-BE49-F238E27FC236}">
                <a16:creationId xmlns:a16="http://schemas.microsoft.com/office/drawing/2014/main" id="{1BE3084B-9CF0-7204-034A-2FAA617B024B}"/>
              </a:ext>
            </a:extLst>
          </p:cNvPr>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693215E-EBA7-496D-8540-42240EB0292B}" type="slidenum">
              <a:rPr lang="en-US" altLang="en-US" smtClean="0"/>
              <a:pPr/>
              <a:t>17</a:t>
            </a:fld>
            <a:endParaRPr lang="en-US" altLang="en-US"/>
          </a:p>
        </p:txBody>
      </p:sp>
    </p:spTree>
    <p:extLst>
      <p:ext uri="{BB962C8B-B14F-4D97-AF65-F5344CB8AC3E}">
        <p14:creationId xmlns:p14="http://schemas.microsoft.com/office/powerpoint/2010/main" val="3869577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0BC0550D-0625-FE1B-AD04-A5BA6DF6357F}"/>
              </a:ext>
            </a:extLst>
          </p:cNvPr>
          <p:cNvSpPr>
            <a:spLocks noGrp="1" noRot="1" noChangeAspect="1" noChangeArrowheads="1" noTextEdit="1"/>
          </p:cNvSpPr>
          <p:nvPr>
            <p:ph type="sldImg"/>
          </p:nvPr>
        </p:nvSpPr>
        <p:spPr>
          <a:ln/>
        </p:spPr>
      </p:sp>
      <p:sp>
        <p:nvSpPr>
          <p:cNvPr id="48131" name="Notes Placeholder 2">
            <a:extLst>
              <a:ext uri="{FF2B5EF4-FFF2-40B4-BE49-F238E27FC236}">
                <a16:creationId xmlns:a16="http://schemas.microsoft.com/office/drawing/2014/main" id="{ED29193E-7E62-32B6-6EF0-6A36D5A4496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dirty="0"/>
          </a:p>
          <a:p>
            <a:endParaRPr lang="fr-FR" altLang="en-US" dirty="0"/>
          </a:p>
          <a:p>
            <a:endParaRPr lang="en-US" altLang="en-US" dirty="0"/>
          </a:p>
        </p:txBody>
      </p:sp>
      <p:sp>
        <p:nvSpPr>
          <p:cNvPr id="48132" name="Slide Number Placeholder 3">
            <a:extLst>
              <a:ext uri="{FF2B5EF4-FFF2-40B4-BE49-F238E27FC236}">
                <a16:creationId xmlns:a16="http://schemas.microsoft.com/office/drawing/2014/main" id="{E61B7E62-97BB-0560-FED7-CEE1340A6FBF}"/>
              </a:ext>
            </a:extLst>
          </p:cNvPr>
          <p:cNvSpPr>
            <a:spLocks noGrp="1" noChangeArrowheads="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C172D88-6A23-4106-B35D-5B700C5FC069}" type="slidenum">
              <a:rPr lang="en-US" altLang="en-US" smtClean="0"/>
              <a:pPr/>
              <a:t>18</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B1DD19EA-CCBA-B9DE-FC24-E5DC5253E21C}"/>
              </a:ext>
            </a:extLst>
          </p:cNvPr>
          <p:cNvSpPr>
            <a:spLocks noGrp="1" noRot="1" noChangeAspect="1" noChangeArrowheads="1" noTextEdit="1"/>
          </p:cNvSpPr>
          <p:nvPr>
            <p:ph type="sldImg"/>
          </p:nvPr>
        </p:nvSpPr>
        <p:spPr>
          <a:ln w="12701"/>
        </p:spPr>
      </p:sp>
      <p:sp>
        <p:nvSpPr>
          <p:cNvPr id="41987" name="Notes Placeholder 2">
            <a:extLst>
              <a:ext uri="{FF2B5EF4-FFF2-40B4-BE49-F238E27FC236}">
                <a16:creationId xmlns:a16="http://schemas.microsoft.com/office/drawing/2014/main" id="{F7994099-8EDA-D68E-9311-397692523CE6}"/>
              </a:ext>
            </a:extLst>
          </p:cNvPr>
          <p:cNvSpPr>
            <a:spLocks noGrp="1" noChangeArrowheads="1"/>
          </p:cNvSpPr>
          <p:nvPr>
            <p:ph type="body"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mj-lt"/>
              <a:buNone/>
            </a:pPr>
            <a:endParaRPr lang="fr-FR" altLang="en-US" sz="1100" dirty="0">
              <a:effectLst/>
              <a:latin typeface="Calibri" panose="020F0502020204030204" pitchFamily="34" charset="0"/>
              <a:cs typeface="Times New Roman" panose="02020603050405020304" pitchFamily="18" charset="0"/>
            </a:endParaRPr>
          </a:p>
          <a:p>
            <a:endParaRPr lang="fr-CA" altLang="en-US" sz="1100" dirty="0">
              <a:effectLst/>
              <a:latin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5695DDB-AB52-FE46-FFCE-AE877A4F76D4}"/>
              </a:ext>
            </a:extLst>
          </p:cNvPr>
          <p:cNvSpPr txBox="1"/>
          <p:nvPr/>
        </p:nvSpPr>
        <p:spPr>
          <a:xfrm>
            <a:off x="3970338" y="8829675"/>
            <a:ext cx="3038475" cy="465138"/>
          </a:xfrm>
          <a:prstGeom prst="rect">
            <a:avLst/>
          </a:prstGeom>
          <a:noFill/>
          <a:ln cap="flat">
            <a:noFill/>
          </a:ln>
        </p:spPr>
        <p:txBody>
          <a:bodyPr lIns="93177" tIns="46588" rIns="93177" bIns="46588" anchor="b"/>
          <a:lstStyle/>
          <a:p>
            <a:pPr algn="r" fontAlgn="auto" hangingPunct="1">
              <a:spcBef>
                <a:spcPts val="0"/>
              </a:spcBef>
              <a:spcAft>
                <a:spcPts val="0"/>
              </a:spcAft>
              <a:defRPr sz="1800" b="0" i="0" u="none" strike="noStrike" kern="0" cap="none" spc="0" baseline="0">
                <a:solidFill>
                  <a:srgbClr val="000000"/>
                </a:solidFill>
                <a:uFillTx/>
              </a:defRPr>
            </a:pPr>
            <a:fld id="{B7371ED5-2352-4D0A-9B56-D1C6147FC993}" type="slidenum">
              <a:rPr kern="0">
                <a:solidFill>
                  <a:srgbClr val="000000"/>
                </a:solidFill>
              </a:rPr>
              <a:pPr algn="r" fontAlgn="auto" hangingPunct="1">
                <a:spcBef>
                  <a:spcPts val="0"/>
                </a:spcBef>
                <a:spcAft>
                  <a:spcPts val="0"/>
                </a:spcAft>
                <a:defRPr sz="1800" b="0" i="0" u="none" strike="noStrike" kern="0" cap="none" spc="0" baseline="0">
                  <a:solidFill>
                    <a:srgbClr val="000000"/>
                  </a:solidFill>
                  <a:uFillTx/>
                </a:defRPr>
              </a:pPr>
              <a:t>19</a:t>
            </a:fld>
            <a:endParaRPr lang="fr-CA" sz="1200" kern="0">
              <a:solidFill>
                <a:srgbClr val="000000"/>
              </a:solidFill>
              <a:latin typeface="Calibri" pitchFamily="34"/>
              <a:cs typeface="Arial" pitchFamily="34"/>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B1DD19EA-CCBA-B9DE-FC24-E5DC5253E21C}"/>
              </a:ext>
            </a:extLst>
          </p:cNvPr>
          <p:cNvSpPr>
            <a:spLocks noGrp="1" noRot="1" noChangeAspect="1" noChangeArrowheads="1" noTextEdit="1"/>
          </p:cNvSpPr>
          <p:nvPr>
            <p:ph type="sldImg"/>
          </p:nvPr>
        </p:nvSpPr>
        <p:spPr>
          <a:ln w="12701"/>
        </p:spPr>
      </p:sp>
      <p:sp>
        <p:nvSpPr>
          <p:cNvPr id="41987" name="Notes Placeholder 2">
            <a:extLst>
              <a:ext uri="{FF2B5EF4-FFF2-40B4-BE49-F238E27FC236}">
                <a16:creationId xmlns:a16="http://schemas.microsoft.com/office/drawing/2014/main" id="{F7994099-8EDA-D68E-9311-397692523CE6}"/>
              </a:ext>
            </a:extLst>
          </p:cNvPr>
          <p:cNvSpPr>
            <a:spLocks noGrp="1" noChangeArrowheads="1"/>
          </p:cNvSpPr>
          <p:nvPr>
            <p:ph type="body"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lnSpc>
                <a:spcPct val="107000"/>
              </a:lnSpc>
              <a:spcBef>
                <a:spcPts val="0"/>
              </a:spcBef>
              <a:spcAft>
                <a:spcPts val="0"/>
              </a:spcAft>
            </a:pPr>
            <a:endParaRPr lang="fr-CA" altLang="en-US" sz="1100" dirty="0"/>
          </a:p>
        </p:txBody>
      </p:sp>
      <p:sp>
        <p:nvSpPr>
          <p:cNvPr id="4" name="Slide Number Placeholder 3">
            <a:extLst>
              <a:ext uri="{FF2B5EF4-FFF2-40B4-BE49-F238E27FC236}">
                <a16:creationId xmlns:a16="http://schemas.microsoft.com/office/drawing/2014/main" id="{45695DDB-AB52-FE46-FFCE-AE877A4F76D4}"/>
              </a:ext>
            </a:extLst>
          </p:cNvPr>
          <p:cNvSpPr txBox="1"/>
          <p:nvPr/>
        </p:nvSpPr>
        <p:spPr>
          <a:xfrm>
            <a:off x="3970338" y="8829675"/>
            <a:ext cx="3038475" cy="465138"/>
          </a:xfrm>
          <a:prstGeom prst="rect">
            <a:avLst/>
          </a:prstGeom>
          <a:noFill/>
          <a:ln cap="flat">
            <a:noFill/>
          </a:ln>
        </p:spPr>
        <p:txBody>
          <a:bodyPr lIns="93177" tIns="46588" rIns="93177" bIns="46588" anchor="b"/>
          <a:lstStyle/>
          <a:p>
            <a:pPr algn="r" fontAlgn="auto" hangingPunct="1">
              <a:spcBef>
                <a:spcPts val="0"/>
              </a:spcBef>
              <a:spcAft>
                <a:spcPts val="0"/>
              </a:spcAft>
              <a:defRPr sz="1800" b="0" i="0" u="none" strike="noStrike" kern="0" cap="none" spc="0" baseline="0">
                <a:solidFill>
                  <a:srgbClr val="000000"/>
                </a:solidFill>
                <a:uFillTx/>
              </a:defRPr>
            </a:pPr>
            <a:fld id="{B7371ED5-2352-4D0A-9B56-D1C6147FC993}" type="slidenum">
              <a:rPr kern="0">
                <a:solidFill>
                  <a:srgbClr val="000000"/>
                </a:solidFill>
              </a:rPr>
              <a:pPr algn="r" fontAlgn="auto" hangingPunct="1">
                <a:spcBef>
                  <a:spcPts val="0"/>
                </a:spcBef>
                <a:spcAft>
                  <a:spcPts val="0"/>
                </a:spcAft>
                <a:defRPr sz="1800" b="0" i="0" u="none" strike="noStrike" kern="0" cap="none" spc="0" baseline="0">
                  <a:solidFill>
                    <a:srgbClr val="000000"/>
                  </a:solidFill>
                  <a:uFillTx/>
                </a:defRPr>
              </a:pPr>
              <a:t>20</a:t>
            </a:fld>
            <a:endParaRPr lang="fr-CA" sz="1200" kern="0">
              <a:solidFill>
                <a:srgbClr val="000000"/>
              </a:solidFill>
              <a:latin typeface="Calibri" pitchFamily="34"/>
              <a:cs typeface="Arial" pitchFamily="34"/>
            </a:endParaRPr>
          </a:p>
        </p:txBody>
      </p:sp>
    </p:spTree>
    <p:extLst>
      <p:ext uri="{BB962C8B-B14F-4D97-AF65-F5344CB8AC3E}">
        <p14:creationId xmlns:p14="http://schemas.microsoft.com/office/powerpoint/2010/main" val="850150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21</a:t>
            </a:fld>
            <a:endParaRPr lang="en-US"/>
          </a:p>
        </p:txBody>
      </p:sp>
    </p:spTree>
    <p:extLst>
      <p:ext uri="{BB962C8B-B14F-4D97-AF65-F5344CB8AC3E}">
        <p14:creationId xmlns:p14="http://schemas.microsoft.com/office/powerpoint/2010/main" val="2302895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AA7A252-737E-01E1-E831-3932C352A0E7}"/>
              </a:ext>
            </a:extLst>
          </p:cNvPr>
          <p:cNvSpPr>
            <a:spLocks noGrp="1" noRot="1" noChangeAspect="1" noChangeArrowheads="1" noTextEdit="1"/>
          </p:cNvSpPr>
          <p:nvPr>
            <p:ph type="sldImg"/>
          </p:nvPr>
        </p:nvSpPr>
        <p:spPr>
          <a:ln w="12701"/>
        </p:spPr>
      </p:sp>
      <p:sp>
        <p:nvSpPr>
          <p:cNvPr id="3" name="Notes Placeholder 2">
            <a:extLst>
              <a:ext uri="{FF2B5EF4-FFF2-40B4-BE49-F238E27FC236}">
                <a16:creationId xmlns:a16="http://schemas.microsoft.com/office/drawing/2014/main" id="{C5D76BD2-F94E-A47B-A5FA-2A5F869AFA9D}"/>
              </a:ext>
            </a:extLst>
          </p:cNvPr>
          <p:cNvSpPr txBox="1">
            <a:spLocks noGrp="1"/>
          </p:cNvSpPr>
          <p:nvPr>
            <p:ph type="body" sz="quarter" idx="1"/>
          </p:nvPr>
        </p:nvSpPr>
        <p:spPr/>
        <p:txBody>
          <a:bodyPr/>
          <a:lstStyle/>
          <a:p>
            <a:pPr>
              <a:defRPr/>
            </a:pPr>
            <a:endParaRPr lang="fr-CA" sz="11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1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22</a:t>
            </a:fld>
            <a:endParaRPr lang="en-US"/>
          </a:p>
        </p:txBody>
      </p:sp>
    </p:spTree>
    <p:extLst>
      <p:ext uri="{BB962C8B-B14F-4D97-AF65-F5344CB8AC3E}">
        <p14:creationId xmlns:p14="http://schemas.microsoft.com/office/powerpoint/2010/main" val="343209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1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23</a:t>
            </a:fld>
            <a:endParaRPr lang="en-US"/>
          </a:p>
        </p:txBody>
      </p:sp>
    </p:spTree>
    <p:extLst>
      <p:ext uri="{BB962C8B-B14F-4D97-AF65-F5344CB8AC3E}">
        <p14:creationId xmlns:p14="http://schemas.microsoft.com/office/powerpoint/2010/main" val="3835747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612C2784-17C7-7E13-1DE4-6F37E663310B}"/>
              </a:ext>
            </a:extLst>
          </p:cNvPr>
          <p:cNvSpPr>
            <a:spLocks noGrp="1" noRot="1" noChangeAspect="1" noChangeArrowheads="1" noTextEdit="1"/>
          </p:cNvSpPr>
          <p:nvPr>
            <p:ph type="sldImg"/>
          </p:nvPr>
        </p:nvSpPr>
        <p:spPr>
          <a:ln w="12701"/>
        </p:spPr>
      </p:sp>
      <p:sp>
        <p:nvSpPr>
          <p:cNvPr id="66563" name="Notes Placeholder 2">
            <a:extLst>
              <a:ext uri="{FF2B5EF4-FFF2-40B4-BE49-F238E27FC236}">
                <a16:creationId xmlns:a16="http://schemas.microsoft.com/office/drawing/2014/main" id="{CBBD5968-76F4-07C8-2D36-3B6419AEF609}"/>
              </a:ext>
            </a:extLst>
          </p:cNvPr>
          <p:cNvSpPr>
            <a:spLocks noGrp="1" noChangeArrowheads="1"/>
          </p:cNvSpPr>
          <p:nvPr>
            <p:ph type="body"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lnSpc>
                <a:spcPct val="107000"/>
              </a:lnSpc>
              <a:spcBef>
                <a:spcPts val="0"/>
              </a:spcBef>
              <a:spcAft>
                <a:spcPts val="0"/>
              </a:spcAft>
            </a:pPr>
            <a:endParaRPr lang="fr-CA" altLang="en-US" sz="1100" dirty="0"/>
          </a:p>
        </p:txBody>
      </p:sp>
      <p:sp>
        <p:nvSpPr>
          <p:cNvPr id="4" name="Slide Number Placeholder 3">
            <a:extLst>
              <a:ext uri="{FF2B5EF4-FFF2-40B4-BE49-F238E27FC236}">
                <a16:creationId xmlns:a16="http://schemas.microsoft.com/office/drawing/2014/main" id="{F1478C23-8F45-55E5-E990-CFA9086C8BC0}"/>
              </a:ext>
            </a:extLst>
          </p:cNvPr>
          <p:cNvSpPr txBox="1"/>
          <p:nvPr/>
        </p:nvSpPr>
        <p:spPr>
          <a:xfrm>
            <a:off x="3970338" y="8829675"/>
            <a:ext cx="3038475" cy="465138"/>
          </a:xfrm>
          <a:prstGeom prst="rect">
            <a:avLst/>
          </a:prstGeom>
          <a:noFill/>
          <a:ln cap="flat">
            <a:noFill/>
          </a:ln>
        </p:spPr>
        <p:txBody>
          <a:bodyPr lIns="93177" tIns="46588" rIns="93177" bIns="46588" anchor="b"/>
          <a:lstStyle/>
          <a:p>
            <a:pPr algn="r" fontAlgn="auto" hangingPunct="1">
              <a:spcBef>
                <a:spcPts val="0"/>
              </a:spcBef>
              <a:spcAft>
                <a:spcPts val="0"/>
              </a:spcAft>
              <a:defRPr sz="1800" b="0" i="0" u="none" strike="noStrike" kern="0" cap="none" spc="0" baseline="0">
                <a:solidFill>
                  <a:srgbClr val="000000"/>
                </a:solidFill>
                <a:uFillTx/>
              </a:defRPr>
            </a:pPr>
            <a:fld id="{72842DD6-4B6E-4846-9DD9-48A7CDAC742E}" type="slidenum">
              <a:rPr kern="0">
                <a:solidFill>
                  <a:srgbClr val="000000"/>
                </a:solidFill>
              </a:rPr>
              <a:pPr algn="r" fontAlgn="auto" hangingPunct="1">
                <a:spcBef>
                  <a:spcPts val="0"/>
                </a:spcBef>
                <a:spcAft>
                  <a:spcPts val="0"/>
                </a:spcAft>
                <a:defRPr sz="1800" b="0" i="0" u="none" strike="noStrike" kern="0" cap="none" spc="0" baseline="0">
                  <a:solidFill>
                    <a:srgbClr val="000000"/>
                  </a:solidFill>
                  <a:uFillTx/>
                </a:defRPr>
              </a:pPr>
              <a:t>24</a:t>
            </a:fld>
            <a:endParaRPr lang="fr-CA" sz="1200" kern="0">
              <a:solidFill>
                <a:srgbClr val="000000"/>
              </a:solidFill>
              <a:latin typeface="Calibri" pitchFamily="34"/>
              <a:cs typeface="Arial" pitchFamily="34"/>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25</a:t>
            </a:fld>
            <a:endParaRPr lang="en-US"/>
          </a:p>
        </p:txBody>
      </p:sp>
    </p:spTree>
    <p:extLst>
      <p:ext uri="{BB962C8B-B14F-4D97-AF65-F5344CB8AC3E}">
        <p14:creationId xmlns:p14="http://schemas.microsoft.com/office/powerpoint/2010/main" val="2642378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1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5</a:t>
            </a:fld>
            <a:endParaRPr lang="en-US"/>
          </a:p>
        </p:txBody>
      </p:sp>
    </p:spTree>
    <p:extLst>
      <p:ext uri="{BB962C8B-B14F-4D97-AF65-F5344CB8AC3E}">
        <p14:creationId xmlns:p14="http://schemas.microsoft.com/office/powerpoint/2010/main" val="146994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6</a:t>
            </a:fld>
            <a:endParaRPr lang="en-US"/>
          </a:p>
        </p:txBody>
      </p:sp>
    </p:spTree>
    <p:extLst>
      <p:ext uri="{BB962C8B-B14F-4D97-AF65-F5344CB8AC3E}">
        <p14:creationId xmlns:p14="http://schemas.microsoft.com/office/powerpoint/2010/main" val="4027906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38 des </a:t>
            </a:r>
            <a:r>
              <a:rPr lang="fr-CA" sz="1200" dirty="0" err="1">
                <a:effectLst/>
                <a:latin typeface="Calibri" panose="020F0502020204030204" pitchFamily="34" charset="0"/>
                <a:ea typeface="Calibri" panose="020F0502020204030204" pitchFamily="34" charset="0"/>
                <a:cs typeface="Times New Roman" panose="02020603050405020304" pitchFamily="18" charset="0"/>
              </a:rPr>
              <a:t>LITs</a:t>
            </a:r>
            <a:r>
              <a:rPr lang="fr-CA" sz="1200" dirty="0">
                <a:effectLst/>
                <a:latin typeface="Calibri" panose="020F0502020204030204" pitchFamily="34" charset="0"/>
                <a:ea typeface="Calibri" panose="020F0502020204030204" pitchFamily="34" charset="0"/>
                <a:cs typeface="Times New Roman" panose="02020603050405020304" pitchFamily="18" charset="0"/>
              </a:rPr>
              <a:t> sont utilisées pour l’importation et l’exportation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Un certain nombre de </a:t>
            </a:r>
            <a:r>
              <a:rPr lang="fr-CA" sz="1200" dirty="0" err="1">
                <a:effectLst/>
                <a:latin typeface="Calibri" panose="020F0502020204030204" pitchFamily="34" charset="0"/>
                <a:ea typeface="Calibri" panose="020F0502020204030204" pitchFamily="34" charset="0"/>
                <a:cs typeface="Times New Roman" panose="02020603050405020304" pitchFamily="18" charset="0"/>
              </a:rPr>
              <a:t>LITs</a:t>
            </a:r>
            <a:r>
              <a:rPr lang="fr-CA" sz="1200" dirty="0">
                <a:effectLst/>
                <a:latin typeface="Calibri" panose="020F0502020204030204" pitchFamily="34" charset="0"/>
                <a:ea typeface="Calibri" panose="020F0502020204030204" pitchFamily="34" charset="0"/>
                <a:cs typeface="Times New Roman" panose="02020603050405020304" pitchFamily="18" charset="0"/>
              </a:rPr>
              <a:t> servent de service </a:t>
            </a:r>
            <a:r>
              <a:rPr lang="fr-CA"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d'hébergement</a:t>
            </a:r>
            <a:r>
              <a:rPr lang="fr-CA" sz="1200" dirty="0">
                <a:effectLst/>
                <a:latin typeface="Calibri" panose="020F0502020204030204" pitchFamily="34" charset="0"/>
                <a:ea typeface="Calibri" panose="020F0502020204030204" pitchFamily="34" charset="0"/>
                <a:cs typeface="Times New Roman" panose="02020603050405020304" pitchFamily="18" charset="0"/>
              </a:rPr>
              <a:t> à la frontière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Pour les </a:t>
            </a:r>
            <a:r>
              <a:rPr lang="fr-CA" sz="1200" dirty="0" err="1">
                <a:effectLst/>
                <a:latin typeface="Calibri" panose="020F0502020204030204" pitchFamily="34" charset="0"/>
                <a:ea typeface="Calibri" panose="020F0502020204030204" pitchFamily="34" charset="0"/>
                <a:cs typeface="Times New Roman" panose="02020603050405020304" pitchFamily="18" charset="0"/>
              </a:rPr>
              <a:t>LITs</a:t>
            </a:r>
            <a:r>
              <a:rPr lang="fr-CA" sz="1200" dirty="0">
                <a:effectLst/>
                <a:latin typeface="Calibri" panose="020F0502020204030204" pitchFamily="34" charset="0"/>
                <a:ea typeface="Calibri" panose="020F0502020204030204" pitchFamily="34" charset="0"/>
                <a:cs typeface="Times New Roman" panose="02020603050405020304" pitchFamily="18" charset="0"/>
              </a:rPr>
              <a:t>, nous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fr-CA" sz="1200" dirty="0">
                <a:effectLst/>
                <a:latin typeface="Calibri" panose="020F0502020204030204" pitchFamily="34" charset="0"/>
                <a:ea typeface="Calibri" panose="020F0502020204030204" pitchFamily="34" charset="0"/>
                <a:cs typeface="Times New Roman" panose="02020603050405020304" pitchFamily="18" charset="0"/>
              </a:rPr>
              <a:t>Évaluer les demandes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fr-CA" sz="1200" dirty="0">
                <a:effectLst/>
                <a:latin typeface="Calibri" panose="020F0502020204030204" pitchFamily="34" charset="0"/>
                <a:ea typeface="Calibri" panose="020F0502020204030204" pitchFamily="34" charset="0"/>
                <a:cs typeface="Times New Roman" panose="02020603050405020304" pitchFamily="18" charset="0"/>
              </a:rPr>
              <a:t>Effectuer l'inspection des </a:t>
            </a:r>
            <a:r>
              <a:rPr lang="fr-CA" sz="1200" dirty="0" err="1">
                <a:effectLst/>
                <a:latin typeface="Calibri" panose="020F0502020204030204" pitchFamily="34" charset="0"/>
                <a:ea typeface="Calibri" panose="020F0502020204030204" pitchFamily="34" charset="0"/>
                <a:cs typeface="Times New Roman" panose="02020603050405020304" pitchFamily="18" charset="0"/>
              </a:rPr>
              <a:t>LITs</a:t>
            </a:r>
            <a:r>
              <a:rPr lang="fr-CA" sz="1200" dirty="0">
                <a:effectLst/>
                <a:latin typeface="Calibri" panose="020F0502020204030204" pitchFamily="34" charset="0"/>
                <a:ea typeface="Calibri" panose="020F0502020204030204" pitchFamily="34" charset="0"/>
                <a:cs typeface="Times New Roman" panose="02020603050405020304" pitchFamily="18" charset="0"/>
              </a:rPr>
              <a:t> et des activités de vérification de la conformité</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Examiner les incidents </a:t>
            </a:r>
          </a:p>
          <a:p>
            <a:endParaRPr lang="en-US" dirty="0"/>
          </a:p>
          <a:p>
            <a:pPr marL="0" marR="0">
              <a:lnSpc>
                <a:spcPct val="107000"/>
              </a:lnSpc>
              <a:spcBef>
                <a:spcPts val="0"/>
              </a:spcBef>
              <a:spcAft>
                <a:spcPts val="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Les </a:t>
            </a:r>
            <a:r>
              <a:rPr lang="fr-CA" sz="1200" dirty="0" err="1">
                <a:effectLst/>
                <a:latin typeface="Calibri" panose="020F0502020204030204" pitchFamily="34" charset="0"/>
                <a:ea typeface="Calibri" panose="020F0502020204030204" pitchFamily="34" charset="0"/>
                <a:cs typeface="Times New Roman" panose="02020603050405020304" pitchFamily="18" charset="0"/>
              </a:rPr>
              <a:t>LITs</a:t>
            </a:r>
            <a:r>
              <a:rPr lang="fr-CA" sz="1200" dirty="0">
                <a:effectLst/>
                <a:latin typeface="Calibri" panose="020F0502020204030204" pitchFamily="34" charset="0"/>
                <a:ea typeface="Calibri" panose="020F0502020204030204" pitchFamily="34" charset="0"/>
                <a:cs typeface="Times New Roman" panose="02020603050405020304" pitchFamily="18" charset="0"/>
              </a:rPr>
              <a:t> s’étendent du Canada aux États-Unis. Depuis l’ONÉ, nous avons l’habitude de faire en charge la compétence du REC, de la dernière station de transformation au Canada à la frontière.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fr-CA" sz="12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200" dirty="0">
                <a:effectLst/>
                <a:latin typeface="Calibri" panose="020F0502020204030204" pitchFamily="34" charset="0"/>
                <a:ea typeface="Calibri" panose="020F0502020204030204" pitchFamily="34" charset="0"/>
                <a:cs typeface="Times New Roman" panose="02020603050405020304" pitchFamily="18" charset="0"/>
              </a:rPr>
              <a:t>Encore une fois, nous appliquons notre mandat en ce qui concerne la Loi sur les régies par les communications, le Règlement sur l’électricité et notre ordonnance générale sur les normes de fiabilité de l’électricité. </a:t>
            </a:r>
            <a:r>
              <a:rPr lang="en-US" sz="1200" dirty="0">
                <a:effectLst/>
                <a:latin typeface="Calibri" panose="020F0502020204030204" pitchFamily="34" charset="0"/>
                <a:ea typeface="Calibri" panose="020F0502020204030204" pitchFamily="34" charset="0"/>
                <a:cs typeface="Times New Roman" panose="02020603050405020304" pitchFamily="18" charset="0"/>
              </a:rPr>
              <a:t>Ce qui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m’amène</a:t>
            </a:r>
            <a:r>
              <a:rPr lang="en-US" sz="1200" dirty="0">
                <a:effectLst/>
                <a:latin typeface="Calibri" panose="020F0502020204030204" pitchFamily="34" charset="0"/>
                <a:ea typeface="Calibri" panose="020F0502020204030204" pitchFamily="34" charset="0"/>
                <a:cs typeface="Times New Roman" panose="02020603050405020304" pitchFamily="18" charset="0"/>
              </a:rPr>
              <a:t> au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sujet</a:t>
            </a:r>
            <a:r>
              <a:rPr lang="en-US" sz="1200" dirty="0">
                <a:effectLst/>
                <a:latin typeface="Calibri" panose="020F0502020204030204" pitchFamily="34" charset="0"/>
                <a:ea typeface="Calibri" panose="020F0502020204030204" pitchFamily="34" charset="0"/>
                <a:cs typeface="Times New Roman" panose="02020603050405020304" pitchFamily="18" charset="0"/>
              </a:rPr>
              <a:t> de la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fiabilité</a:t>
            </a:r>
            <a:r>
              <a:rPr lang="en-US" sz="1200" dirty="0">
                <a:effectLst/>
                <a:latin typeface="Calibri" panose="020F0502020204030204" pitchFamily="34" charset="0"/>
                <a:ea typeface="Calibri" panose="020F0502020204030204" pitchFamily="34" charset="0"/>
                <a:cs typeface="Times New Roman" panose="02020603050405020304" pitchFamily="18" charset="0"/>
              </a:rPr>
              <a:t>.</a:t>
            </a:r>
          </a:p>
          <a:p>
            <a:endParaRPr lang="en-US" altLang="en-US" sz="1200" dirty="0">
              <a:solidFill>
                <a:schemeClr val="accent6"/>
              </a:solidFill>
              <a:effectLst/>
              <a:latin typeface="Calibri" panose="020F0502020204030204" pitchFamily="34" charset="0"/>
              <a:cs typeface="Times New Roman" panose="02020603050405020304" pitchFamily="18" charset="0"/>
            </a:endParaRPr>
          </a:p>
          <a:p>
            <a:r>
              <a:rPr lang="en-US" altLang="en-US" sz="1200" dirty="0">
                <a:solidFill>
                  <a:schemeClr val="accent6"/>
                </a:solidFill>
                <a:effectLst/>
                <a:latin typeface="Calibri" panose="020F0502020204030204" pitchFamily="34" charset="0"/>
                <a:cs typeface="Times New Roman" panose="02020603050405020304" pitchFamily="18" charset="0"/>
              </a:rPr>
              <a:t>__________________</a:t>
            </a:r>
          </a:p>
          <a:p>
            <a:endParaRPr lang="en-US" altLang="en-US" sz="1200" dirty="0">
              <a:solidFill>
                <a:schemeClr val="accent6"/>
              </a:solidFill>
              <a:effectLst/>
              <a:latin typeface="Calibri" panose="020F0502020204030204" pitchFamily="34" charset="0"/>
              <a:cs typeface="Times New Roman" panose="02020603050405020304" pitchFamily="18" charset="0"/>
            </a:endParaRPr>
          </a:p>
          <a:p>
            <a:r>
              <a:rPr lang="en-US" altLang="en-US" dirty="0"/>
              <a:t>Le role de la </a:t>
            </a:r>
            <a:r>
              <a:rPr lang="en-US" altLang="en-US" dirty="0" err="1"/>
              <a:t>Régie</a:t>
            </a:r>
            <a:r>
              <a:rPr lang="en-US" altLang="en-US" dirty="0"/>
              <a:t> dans les nouveau </a:t>
            </a:r>
            <a:r>
              <a:rPr lang="en-US" altLang="en-US" dirty="0" err="1"/>
              <a:t>projets</a:t>
            </a:r>
            <a:endParaRPr lang="en-US" altLang="en-US" dirty="0"/>
          </a:p>
          <a:p>
            <a:pPr lvl="1"/>
            <a:r>
              <a:rPr lang="en-US" altLang="en-US" dirty="0"/>
              <a:t>Consultations avec les populations autochthones</a:t>
            </a:r>
          </a:p>
          <a:p>
            <a:pPr lvl="1"/>
            <a:r>
              <a:rPr lang="en-US" altLang="en-US" dirty="0"/>
              <a:t>Consultations avec parties </a:t>
            </a:r>
            <a:r>
              <a:rPr lang="en-US" altLang="en-US" dirty="0" err="1"/>
              <a:t>prenantes</a:t>
            </a:r>
            <a:endParaRPr lang="en-US" altLang="en-US" dirty="0"/>
          </a:p>
          <a:p>
            <a:endParaRPr lang="en-US" altLang="en-US" sz="11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7</a:t>
            </a:fld>
            <a:endParaRPr lang="en-US"/>
          </a:p>
        </p:txBody>
      </p:sp>
    </p:spTree>
    <p:extLst>
      <p:ext uri="{BB962C8B-B14F-4D97-AF65-F5344CB8AC3E}">
        <p14:creationId xmlns:p14="http://schemas.microsoft.com/office/powerpoint/2010/main" val="84854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100" dirty="0">
              <a:solidFill>
                <a:schemeClr val="accent6"/>
              </a:solidFill>
            </a:endParaRPr>
          </a:p>
          <a:p>
            <a:r>
              <a:rPr lang="en-US" dirty="0"/>
              <a:t>Reliability Coordinator Ed Burton looks over one of the hundred of monitors in the control room at Midwest Independent Transmission System Operator in Carmel, Ind., Wednesday, Feb. 18, 2004.</a:t>
            </a:r>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8</a:t>
            </a:fld>
            <a:endParaRPr lang="en-US"/>
          </a:p>
        </p:txBody>
      </p:sp>
    </p:spTree>
    <p:extLst>
      <p:ext uri="{BB962C8B-B14F-4D97-AF65-F5344CB8AC3E}">
        <p14:creationId xmlns:p14="http://schemas.microsoft.com/office/powerpoint/2010/main" val="226831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9</a:t>
            </a:fld>
            <a:endParaRPr lang="en-US"/>
          </a:p>
        </p:txBody>
      </p:sp>
    </p:spTree>
    <p:extLst>
      <p:ext uri="{BB962C8B-B14F-4D97-AF65-F5344CB8AC3E}">
        <p14:creationId xmlns:p14="http://schemas.microsoft.com/office/powerpoint/2010/main" val="2595523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10</a:t>
            </a:fld>
            <a:endParaRPr lang="en-US"/>
          </a:p>
        </p:txBody>
      </p:sp>
    </p:spTree>
    <p:extLst>
      <p:ext uri="{BB962C8B-B14F-4D97-AF65-F5344CB8AC3E}">
        <p14:creationId xmlns:p14="http://schemas.microsoft.com/office/powerpoint/2010/main" val="3960794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BC70240-9FFF-4576-82D1-F5F1903D4802}" type="slidenum">
              <a:rPr lang="en-US" smtClean="0"/>
              <a:pPr>
                <a:defRPr/>
              </a:pPr>
              <a:t>11</a:t>
            </a:fld>
            <a:endParaRPr lang="en-US"/>
          </a:p>
        </p:txBody>
      </p:sp>
    </p:spTree>
    <p:extLst>
      <p:ext uri="{BB962C8B-B14F-4D97-AF65-F5344CB8AC3E}">
        <p14:creationId xmlns:p14="http://schemas.microsoft.com/office/powerpoint/2010/main" val="3913801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ER ENG - Title 1 Layout">
    <p:spTree>
      <p:nvGrpSpPr>
        <p:cNvPr id="1" name=""/>
        <p:cNvGrpSpPr/>
        <p:nvPr/>
      </p:nvGrpSpPr>
      <p:grpSpPr>
        <a:xfrm>
          <a:off x="0" y="0"/>
          <a:ext cx="0" cy="0"/>
          <a:chOff x="0" y="0"/>
          <a:chExt cx="0" cy="0"/>
        </a:xfrm>
      </p:grpSpPr>
      <p:sp>
        <p:nvSpPr>
          <p:cNvPr id="25" name="Picture Placeholder 6"/>
          <p:cNvSpPr>
            <a:spLocks noGrp="1"/>
          </p:cNvSpPr>
          <p:nvPr>
            <p:ph type="pic" sz="quarter" idx="10"/>
          </p:nvPr>
        </p:nvSpPr>
        <p:spPr>
          <a:xfrm>
            <a:off x="731838" y="1579932"/>
            <a:ext cx="8374062" cy="3586605"/>
          </a:xfrm>
          <a:prstGeom prst="rect">
            <a:avLst/>
          </a:prstGeom>
          <a:ln>
            <a:noFill/>
          </a:ln>
        </p:spPr>
        <p:txBody>
          <a:bodyPr lIns="0"/>
          <a:lstStyle/>
          <a:p>
            <a:pPr lvl="0"/>
            <a:r>
              <a:rPr lang="en-US" noProof="0" dirty="0"/>
              <a:t>Click icon to add picture</a:t>
            </a:r>
          </a:p>
        </p:txBody>
      </p:sp>
      <p:sp>
        <p:nvSpPr>
          <p:cNvPr id="4" name="Title 3"/>
          <p:cNvSpPr>
            <a:spLocks noGrp="1"/>
          </p:cNvSpPr>
          <p:nvPr>
            <p:ph type="title"/>
          </p:nvPr>
        </p:nvSpPr>
        <p:spPr>
          <a:xfrm>
            <a:off x="725835" y="889629"/>
            <a:ext cx="8380065" cy="504605"/>
          </a:xfrm>
          <a:prstGeom prst="rect">
            <a:avLst/>
          </a:prstGeom>
        </p:spPr>
        <p:txBody>
          <a:bodyPr lIns="0"/>
          <a:lstStyle/>
          <a:p>
            <a:r>
              <a:rPr lang="en-US" dirty="0"/>
              <a:t>Click to edit Master title style</a:t>
            </a:r>
          </a:p>
        </p:txBody>
      </p:sp>
      <p:sp>
        <p:nvSpPr>
          <p:cNvPr id="5" name="Footer Placeholder 1"/>
          <p:cNvSpPr>
            <a:spLocks noGrp="1"/>
          </p:cNvSpPr>
          <p:nvPr>
            <p:ph type="ftr" sz="quarter" idx="11"/>
          </p:nvPr>
        </p:nvSpPr>
        <p:spPr/>
        <p:txBody>
          <a:bodyPr/>
          <a:lstStyle>
            <a:lvl1pPr>
              <a:defRPr>
                <a:solidFill>
                  <a:schemeClr val="accent6"/>
                </a:solidFill>
              </a:defRPr>
            </a:lvl1pPr>
          </a:lstStyle>
          <a:p>
            <a:pPr>
              <a:defRPr/>
            </a:pPr>
            <a:endParaRPr lang="en-US"/>
          </a:p>
        </p:txBody>
      </p:sp>
    </p:spTree>
    <p:extLst>
      <p:ext uri="{BB962C8B-B14F-4D97-AF65-F5344CB8AC3E}">
        <p14:creationId xmlns:p14="http://schemas.microsoft.com/office/powerpoint/2010/main" val="369272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hird split layout">
    <p:spTree>
      <p:nvGrpSpPr>
        <p:cNvPr id="1" name=""/>
        <p:cNvGrpSpPr/>
        <p:nvPr/>
      </p:nvGrpSpPr>
      <p:grpSpPr>
        <a:xfrm>
          <a:off x="0" y="0"/>
          <a:ext cx="0" cy="0"/>
          <a:chOff x="0" y="0"/>
          <a:chExt cx="0" cy="0"/>
        </a:xfrm>
      </p:grpSpPr>
      <p:sp>
        <p:nvSpPr>
          <p:cNvPr id="7" name="Rectangle 6"/>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11"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B374801B-A7C2-4B59-8DCC-155E1B1F4E7D}" type="slidenum">
              <a:rPr lang="en-US" smtClean="0"/>
              <a:pPr>
                <a:defRPr/>
              </a:pPr>
              <a:t>‹N°›</a:t>
            </a:fld>
            <a:endParaRPr lang="en-US" dirty="0"/>
          </a:p>
        </p:txBody>
      </p:sp>
      <p:sp>
        <p:nvSpPr>
          <p:cNvPr id="10" name="Content Placeholder 3"/>
          <p:cNvSpPr>
            <a:spLocks noGrp="1"/>
          </p:cNvSpPr>
          <p:nvPr>
            <p:ph sz="half" idx="2"/>
          </p:nvPr>
        </p:nvSpPr>
        <p:spPr>
          <a:xfrm>
            <a:off x="4237889" y="1928813"/>
            <a:ext cx="4855311" cy="2904442"/>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bwMode="auto">
          <a:xfrm>
            <a:off x="723900" y="990600"/>
            <a:ext cx="3149186" cy="77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p>
            <a:pPr lvl="0"/>
            <a:r>
              <a:rPr lang="en-US" altLang="en-US" dirty="0"/>
              <a:t>Click to edit Master title style</a:t>
            </a:r>
          </a:p>
        </p:txBody>
      </p:sp>
      <p:sp>
        <p:nvSpPr>
          <p:cNvPr id="12" name="Text Placeholder 3"/>
          <p:cNvSpPr>
            <a:spLocks noGrp="1"/>
          </p:cNvSpPr>
          <p:nvPr>
            <p:ph type="body" sz="quarter" idx="14"/>
          </p:nvPr>
        </p:nvSpPr>
        <p:spPr>
          <a:xfrm>
            <a:off x="723712" y="2622550"/>
            <a:ext cx="3149374" cy="2210705"/>
          </a:xfrm>
          <a:prstGeom prst="rect">
            <a:avLst/>
          </a:prstGeom>
        </p:spPr>
        <p:txBody>
          <a:bodyPr lIns="0"/>
          <a:lstStyle>
            <a:lvl1pPr>
              <a:defRPr>
                <a:solidFill>
                  <a:schemeClr val="tx1"/>
                </a:solidFill>
              </a:defRPr>
            </a:lvl1pPr>
            <a:lvl2pPr>
              <a:defRPr b="0">
                <a:solidFill>
                  <a:schemeClr val="tx1"/>
                </a:solidFill>
              </a:defRPr>
            </a:lvl2pPr>
            <a:lvl3pPr>
              <a:defRPr b="0">
                <a:solidFill>
                  <a:schemeClr val="tx1"/>
                </a:solidFill>
              </a:defRPr>
            </a:lvl3pPr>
            <a:lvl4pPr>
              <a:defRPr b="0">
                <a:solidFill>
                  <a:schemeClr val="tx1"/>
                </a:solidFill>
              </a:defRPr>
            </a:lvl4pPr>
            <a:lvl5pPr>
              <a:defRPr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5"/>
          </p:nvPr>
        </p:nvSpPr>
        <p:spPr>
          <a:xfrm>
            <a:off x="723712" y="1928813"/>
            <a:ext cx="3163154" cy="693737"/>
          </a:xfrm>
          <a:prstGeom prst="rect">
            <a:avLst/>
          </a:prstGeom>
        </p:spPr>
        <p:txBody>
          <a:bodyPr lIns="0"/>
          <a:lstStyle/>
          <a:p>
            <a:pPr lvl="0"/>
            <a:r>
              <a:rPr lang="en-US" dirty="0"/>
              <a:t>Click to edit Master text styles</a:t>
            </a:r>
          </a:p>
        </p:txBody>
      </p:sp>
      <p:sp>
        <p:nvSpPr>
          <p:cNvPr id="9" name="Text Placeholder 2"/>
          <p:cNvSpPr>
            <a:spLocks noGrp="1"/>
          </p:cNvSpPr>
          <p:nvPr>
            <p:ph type="body" sz="quarter" idx="17"/>
          </p:nvPr>
        </p:nvSpPr>
        <p:spPr>
          <a:xfrm>
            <a:off x="7425177" y="891014"/>
            <a:ext cx="1680723" cy="512763"/>
          </a:xfrm>
          <a:prstGeom prst="rect">
            <a:avLst/>
          </a:prstGeom>
          <a:solidFill>
            <a:schemeClr val="accent5">
              <a:lumMod val="75000"/>
            </a:schemeClr>
          </a:solidFill>
        </p:spPr>
        <p:txBody>
          <a:bodyPr lIns="182880" tIns="91440"/>
          <a:lstStyle>
            <a:lvl1pPr algn="r">
              <a:spcBef>
                <a:spcPts val="0"/>
              </a:spcBef>
              <a:defRPr sz="900" b="1" baseline="0">
                <a:solidFill>
                  <a:schemeClr val="bg1"/>
                </a:solidFill>
              </a:defRPr>
            </a:lvl1pPr>
            <a:lvl2pPr>
              <a:defRPr sz="900"/>
            </a:lvl2pPr>
            <a:lvl3pPr>
              <a:defRPr sz="1050"/>
            </a:lvl3pPr>
            <a:lvl4pPr>
              <a:defRPr sz="1050"/>
            </a:lvl4pPr>
            <a:lvl5pPr>
              <a:defRPr sz="1050"/>
            </a:lvl5pPr>
          </a:lstStyle>
          <a:p>
            <a:pPr lvl="0"/>
            <a:r>
              <a:rPr lang="en-US" dirty="0"/>
              <a:t>Click to edit Master text</a:t>
            </a:r>
          </a:p>
        </p:txBody>
      </p:sp>
      <p:sp>
        <p:nvSpPr>
          <p:cNvPr id="14" name="Footer Placeholder 1"/>
          <p:cNvSpPr>
            <a:spLocks noGrp="1"/>
          </p:cNvSpPr>
          <p:nvPr>
            <p:ph type="ftr" sz="quarter" idx="18"/>
          </p:nvPr>
        </p:nvSpPr>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4038388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7BE5D8-9BAB-8771-709D-3AE343B749AE}"/>
              </a:ext>
            </a:extLst>
          </p:cNvPr>
          <p:cNvSpPr>
            <a:spLocks noGrp="1"/>
          </p:cNvSpPr>
          <p:nvPr>
            <p:ph type="dt" sz="half" idx="10"/>
          </p:nvPr>
        </p:nvSpPr>
        <p:spPr>
          <a:xfrm>
            <a:off x="670689" y="5084763"/>
            <a:ext cx="2198015" cy="292100"/>
          </a:xfrm>
          <a:prstGeom prst="rect">
            <a:avLst/>
          </a:prstGeom>
        </p:spPr>
        <p:txBody>
          <a:bodyPr/>
          <a:lstStyle>
            <a:lvl1pPr>
              <a:defRPr/>
            </a:lvl1pPr>
          </a:lstStyle>
          <a:p>
            <a:pPr>
              <a:defRPr/>
            </a:pPr>
            <a:endParaRPr lang="en-US" dirty="0"/>
          </a:p>
        </p:txBody>
      </p:sp>
      <p:sp>
        <p:nvSpPr>
          <p:cNvPr id="3" name="Footer Placeholder 2">
            <a:extLst>
              <a:ext uri="{FF2B5EF4-FFF2-40B4-BE49-F238E27FC236}">
                <a16:creationId xmlns:a16="http://schemas.microsoft.com/office/drawing/2014/main" id="{C26DA9CD-D45A-5963-8B21-DF271098ABD6}"/>
              </a:ext>
            </a:extLst>
          </p:cNvPr>
          <p:cNvSpPr>
            <a:spLocks noGrp="1"/>
          </p:cNvSpPr>
          <p:nvPr>
            <p:ph type="ftr" sz="quarter" idx="11"/>
          </p:nvPr>
        </p:nvSpPr>
        <p:spPr>
          <a:xfrm>
            <a:off x="3234245" y="5084763"/>
            <a:ext cx="3296226" cy="292100"/>
          </a:xfrm>
          <a:prstGeom prst="rect">
            <a:avLst/>
          </a:prstGeom>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9728F71A-A0CD-4A7D-19F9-C42CBDF905F4}"/>
              </a:ext>
            </a:extLst>
          </p:cNvPr>
          <p:cNvSpPr>
            <a:spLocks noGrp="1"/>
          </p:cNvSpPr>
          <p:nvPr>
            <p:ph type="sldNum" sz="quarter" idx="12"/>
          </p:nvPr>
        </p:nvSpPr>
        <p:spPr>
          <a:xfrm>
            <a:off x="6896011" y="5084763"/>
            <a:ext cx="2198014" cy="2921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AB0C1970-EE55-4CC7-8611-AB693C22CEC1}" type="slidenum">
              <a:rPr lang="en-US" altLang="en-US"/>
              <a:pPr>
                <a:defRPr/>
              </a:pPr>
              <a:t>‹N°›</a:t>
            </a:fld>
            <a:endParaRPr lang="en-US" altLang="en-US" dirty="0"/>
          </a:p>
        </p:txBody>
      </p:sp>
    </p:spTree>
    <p:extLst>
      <p:ext uri="{BB962C8B-B14F-4D97-AF65-F5344CB8AC3E}">
        <p14:creationId xmlns:p14="http://schemas.microsoft.com/office/powerpoint/2010/main" val="856218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age - Vertical w/ Picture">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882356" y="342901"/>
            <a:ext cx="4882357" cy="4873625"/>
          </a:xfrm>
          <a:prstGeom prst="rect">
            <a:avLst/>
          </a:prstGeom>
        </p:spPr>
        <p:txBody>
          <a:bodyPr/>
          <a:lstStyle/>
          <a:p>
            <a:pPr lvl="0"/>
            <a:endParaRPr lang="en-US" noProof="0"/>
          </a:p>
        </p:txBody>
      </p:sp>
      <p:sp>
        <p:nvSpPr>
          <p:cNvPr id="14" name="Text Placeholder 13"/>
          <p:cNvSpPr>
            <a:spLocks noGrp="1"/>
          </p:cNvSpPr>
          <p:nvPr>
            <p:ph type="body" sz="quarter" idx="11"/>
          </p:nvPr>
        </p:nvSpPr>
        <p:spPr>
          <a:xfrm>
            <a:off x="1238161" y="1054100"/>
            <a:ext cx="3310303" cy="1778907"/>
          </a:xfrm>
          <a:prstGeom prst="rect">
            <a:avLst/>
          </a:prstGeom>
        </p:spPr>
        <p:txBody>
          <a:bodyPr lIns="0" tIns="0" rIns="0" bIns="0" anchor="b" anchorCtr="0"/>
          <a:lstStyle>
            <a:lvl1pPr marL="0" indent="0">
              <a:lnSpc>
                <a:spcPct val="100000"/>
              </a:lnSpc>
              <a:buFontTx/>
              <a:buNone/>
              <a:defRPr sz="3000">
                <a:solidFill>
                  <a:srgbClr val="41464B"/>
                </a:solidFill>
              </a:defRPr>
            </a:lvl1pPr>
          </a:lstStyle>
          <a:p>
            <a:pPr lvl="0"/>
            <a:r>
              <a:rPr lang="en-US" noProof="0"/>
              <a:t>Click to edit Master text styles</a:t>
            </a:r>
          </a:p>
        </p:txBody>
      </p:sp>
      <p:sp>
        <p:nvSpPr>
          <p:cNvPr id="16" name="Text Placeholder 15"/>
          <p:cNvSpPr>
            <a:spLocks noGrp="1"/>
          </p:cNvSpPr>
          <p:nvPr>
            <p:ph type="body" sz="quarter" idx="12"/>
          </p:nvPr>
        </p:nvSpPr>
        <p:spPr>
          <a:xfrm>
            <a:off x="1238161" y="3117850"/>
            <a:ext cx="3310303" cy="1584779"/>
          </a:xfrm>
          <a:prstGeom prst="rect">
            <a:avLst/>
          </a:prstGeom>
        </p:spPr>
        <p:txBody>
          <a:bodyPr lIns="0" tIns="0" rIns="0" bIns="0"/>
          <a:lstStyle>
            <a:lvl1pPr marL="0" indent="0">
              <a:buFontTx/>
              <a:buNone/>
              <a:defRPr sz="2000" b="1">
                <a:solidFill>
                  <a:srgbClr val="054169"/>
                </a:solidFill>
              </a:defRPr>
            </a:lvl1pPr>
          </a:lstStyle>
          <a:p>
            <a:pPr lvl="0"/>
            <a:r>
              <a:rPr lang="en-US" noProof="0"/>
              <a:t>Click to edit Master text styles</a:t>
            </a:r>
          </a:p>
        </p:txBody>
      </p:sp>
    </p:spTree>
    <p:extLst>
      <p:ext uri="{BB962C8B-B14F-4D97-AF65-F5344CB8AC3E}">
        <p14:creationId xmlns:p14="http://schemas.microsoft.com/office/powerpoint/2010/main" val="274933399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R ENG - Title 2 Layout">
    <p:spTree>
      <p:nvGrpSpPr>
        <p:cNvPr id="1" name=""/>
        <p:cNvGrpSpPr/>
        <p:nvPr/>
      </p:nvGrpSpPr>
      <p:grpSpPr>
        <a:xfrm>
          <a:off x="0" y="0"/>
          <a:ext cx="0" cy="0"/>
          <a:chOff x="0" y="0"/>
          <a:chExt cx="0" cy="0"/>
        </a:xfrm>
      </p:grpSpPr>
      <p:sp>
        <p:nvSpPr>
          <p:cNvPr id="13" name="Picture Placeholder 9"/>
          <p:cNvSpPr>
            <a:spLocks noGrp="1"/>
          </p:cNvSpPr>
          <p:nvPr>
            <p:ph type="pic" sz="quarter" idx="13"/>
          </p:nvPr>
        </p:nvSpPr>
        <p:spPr>
          <a:xfrm>
            <a:off x="4876800" y="342900"/>
            <a:ext cx="4887913" cy="4881563"/>
          </a:xfrm>
          <a:prstGeom prst="rect">
            <a:avLst/>
          </a:prstGeom>
        </p:spPr>
        <p:txBody>
          <a:bodyPr lIns="0"/>
          <a:lstStyle/>
          <a:p>
            <a:pPr lvl="0"/>
            <a:endParaRPr lang="en-US" noProof="0"/>
          </a:p>
        </p:txBody>
      </p:sp>
      <p:sp>
        <p:nvSpPr>
          <p:cNvPr id="16" name="Title 1"/>
          <p:cNvSpPr>
            <a:spLocks noGrp="1"/>
          </p:cNvSpPr>
          <p:nvPr>
            <p:ph type="title"/>
          </p:nvPr>
        </p:nvSpPr>
        <p:spPr>
          <a:xfrm>
            <a:off x="1223963" y="1054099"/>
            <a:ext cx="3330348" cy="1778907"/>
          </a:xfrm>
          <a:prstGeom prst="rect">
            <a:avLst/>
          </a:prstGeom>
        </p:spPr>
        <p:txBody>
          <a:bodyPr lIns="0" anchor="b" anchorCtr="0"/>
          <a:lstStyle>
            <a:lvl1pPr>
              <a:defRPr>
                <a:solidFill>
                  <a:schemeClr val="tx1"/>
                </a:solidFill>
              </a:defRPr>
            </a:lvl1pPr>
          </a:lstStyle>
          <a:p>
            <a:r>
              <a:rPr lang="en-US" dirty="0"/>
              <a:t>Click to edit Master title style</a:t>
            </a:r>
          </a:p>
        </p:txBody>
      </p:sp>
      <p:sp>
        <p:nvSpPr>
          <p:cNvPr id="21" name="Text Placeholder 20"/>
          <p:cNvSpPr>
            <a:spLocks noGrp="1"/>
          </p:cNvSpPr>
          <p:nvPr>
            <p:ph type="body" sz="quarter" idx="15"/>
          </p:nvPr>
        </p:nvSpPr>
        <p:spPr>
          <a:xfrm>
            <a:off x="1223963" y="3117849"/>
            <a:ext cx="3340100" cy="1019585"/>
          </a:xfrm>
          <a:prstGeom prst="rect">
            <a:avLst/>
          </a:prstGeom>
        </p:spPr>
        <p:txBody>
          <a:bodyPr lIns="0"/>
          <a:lstStyle/>
          <a:p>
            <a:pPr lvl="0"/>
            <a:r>
              <a:rPr lang="en-US" dirty="0"/>
              <a:t>Click to edit Master text styles</a:t>
            </a:r>
          </a:p>
        </p:txBody>
      </p:sp>
      <p:sp>
        <p:nvSpPr>
          <p:cNvPr id="5"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3610947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ingle Column No Subtitles">
    <p:spTree>
      <p:nvGrpSpPr>
        <p:cNvPr id="1" name=""/>
        <p:cNvGrpSpPr/>
        <p:nvPr/>
      </p:nvGrpSpPr>
      <p:grpSpPr>
        <a:xfrm>
          <a:off x="0" y="0"/>
          <a:ext cx="0" cy="0"/>
          <a:chOff x="0" y="0"/>
          <a:chExt cx="0" cy="0"/>
        </a:xfrm>
      </p:grpSpPr>
      <p:sp>
        <p:nvSpPr>
          <p:cNvPr id="14" name="Title 2"/>
          <p:cNvSpPr>
            <a:spLocks noGrp="1"/>
          </p:cNvSpPr>
          <p:nvPr>
            <p:ph type="title"/>
          </p:nvPr>
        </p:nvSpPr>
        <p:spPr>
          <a:xfrm>
            <a:off x="712010" y="1033235"/>
            <a:ext cx="8442180" cy="436337"/>
          </a:xfrm>
          <a:prstGeom prst="rect">
            <a:avLst/>
          </a:prstGeom>
        </p:spPr>
        <p:txBody>
          <a:bodyPr lIns="0" tIns="0" rIns="0" bIns="0" anchor="t" anchorCtr="0">
            <a:noAutofit/>
          </a:bodyPr>
          <a:lstStyle>
            <a:lvl1pPr algn="l">
              <a:defRPr sz="3000" b="0">
                <a:solidFill>
                  <a:schemeClr val="tx2"/>
                </a:solidFill>
              </a:defRPr>
            </a:lvl1pPr>
          </a:lstStyle>
          <a:p>
            <a:r>
              <a:rPr lang="en-US"/>
              <a:t>Click to edit Master title style</a:t>
            </a:r>
            <a:endParaRPr lang="en-US" dirty="0"/>
          </a:p>
        </p:txBody>
      </p:sp>
      <p:sp>
        <p:nvSpPr>
          <p:cNvPr id="9" name="Content Placeholder 18"/>
          <p:cNvSpPr>
            <a:spLocks noGrp="1"/>
          </p:cNvSpPr>
          <p:nvPr>
            <p:ph sz="quarter" idx="19"/>
          </p:nvPr>
        </p:nvSpPr>
        <p:spPr>
          <a:xfrm>
            <a:off x="712010" y="1717225"/>
            <a:ext cx="8442177" cy="3116033"/>
          </a:xfrm>
          <a:prstGeom prst="rect">
            <a:avLst/>
          </a:prstGeom>
        </p:spPr>
        <p:txBody>
          <a:bodyPr lIns="0" tIns="0" rIns="0" bIns="0"/>
          <a:lstStyle>
            <a:lvl1pPr marL="0" indent="0">
              <a:buFontTx/>
              <a:buNone/>
              <a:defRPr sz="1800">
                <a:solidFill>
                  <a:srgbClr val="41464B"/>
                </a:solidFill>
              </a:defRPr>
            </a:lvl1pPr>
            <a:lvl2pPr marL="742996" indent="-285768">
              <a:spcBef>
                <a:spcPts val="600"/>
              </a:spcBef>
              <a:buFont typeface="Wingdings" panose="05000000000000000000" pitchFamily="2" charset="2"/>
              <a:buChar char="§"/>
              <a:defRPr sz="1600">
                <a:solidFill>
                  <a:srgbClr val="41464B"/>
                </a:solidFill>
              </a:defRPr>
            </a:lvl2pPr>
            <a:lvl3pPr marL="1143072" indent="-228615">
              <a:spcBef>
                <a:spcPts val="600"/>
              </a:spcBef>
              <a:buFont typeface="Wingdings" panose="05000000000000000000" pitchFamily="2" charset="2"/>
              <a:buChar char="§"/>
              <a:defRPr sz="1600">
                <a:solidFill>
                  <a:srgbClr val="41464B"/>
                </a:solidFill>
              </a:defRPr>
            </a:lvl3pPr>
            <a:lvl4pPr marL="1371685" indent="0">
              <a:buNone/>
              <a:defRPr sz="1400">
                <a:solidFill>
                  <a:srgbClr val="41464B"/>
                </a:solidFill>
              </a:defRPr>
            </a:lvl4pPr>
            <a:lvl5pPr>
              <a:defRPr sz="1400">
                <a:solidFill>
                  <a:srgbClr val="41464B"/>
                </a:solidFill>
              </a:defRPr>
            </a:lvl5pPr>
          </a:lstStyle>
          <a:p>
            <a:pPr lvl="0"/>
            <a:r>
              <a:rPr lang="en-US"/>
              <a:t>Click to edit Master text styles</a:t>
            </a:r>
          </a:p>
          <a:p>
            <a:pPr lvl="1"/>
            <a:r>
              <a:rPr lang="en-US"/>
              <a:t>Second level</a:t>
            </a:r>
          </a:p>
          <a:p>
            <a:pPr lvl="2"/>
            <a:r>
              <a:rPr lang="en-US"/>
              <a:t>Third level</a:t>
            </a:r>
          </a:p>
        </p:txBody>
      </p:sp>
      <p:sp>
        <p:nvSpPr>
          <p:cNvPr id="6" name="Text Placeholder 11"/>
          <p:cNvSpPr>
            <a:spLocks noGrp="1"/>
          </p:cNvSpPr>
          <p:nvPr>
            <p:ph type="body" sz="quarter" idx="14"/>
          </p:nvPr>
        </p:nvSpPr>
        <p:spPr>
          <a:xfrm>
            <a:off x="712010" y="5181600"/>
            <a:ext cx="3926229" cy="304800"/>
          </a:xfrm>
          <a:prstGeom prst="rect">
            <a:avLst/>
          </a:prstGeom>
        </p:spPr>
        <p:txBody>
          <a:bodyPr lIns="0"/>
          <a:lstStyle>
            <a:lvl1pPr marL="0" indent="0">
              <a:buNone/>
              <a:defRPr sz="9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p:txBody>
      </p:sp>
      <p:sp>
        <p:nvSpPr>
          <p:cNvPr id="10" name="Text Placeholder 11"/>
          <p:cNvSpPr>
            <a:spLocks noGrp="1"/>
          </p:cNvSpPr>
          <p:nvPr>
            <p:ph type="body" sz="quarter" idx="15"/>
          </p:nvPr>
        </p:nvSpPr>
        <p:spPr>
          <a:xfrm>
            <a:off x="5125522" y="5181600"/>
            <a:ext cx="2686250" cy="304800"/>
          </a:xfrm>
          <a:prstGeom prst="rect">
            <a:avLst/>
          </a:prstGeom>
        </p:spPr>
        <p:txBody>
          <a:bodyPr lIns="0"/>
          <a:lstStyle>
            <a:lvl1pPr marL="0" indent="0">
              <a:buNone/>
              <a:defRPr sz="9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677362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plit Content">
    <p:spTree>
      <p:nvGrpSpPr>
        <p:cNvPr id="1" name=""/>
        <p:cNvGrpSpPr/>
        <p:nvPr/>
      </p:nvGrpSpPr>
      <p:grpSpPr>
        <a:xfrm>
          <a:off x="0" y="0"/>
          <a:ext cx="0" cy="0"/>
          <a:chOff x="0" y="0"/>
          <a:chExt cx="0" cy="0"/>
        </a:xfrm>
      </p:grpSpPr>
      <p:sp>
        <p:nvSpPr>
          <p:cNvPr id="12" name="Text Placeholder 11"/>
          <p:cNvSpPr>
            <a:spLocks noGrp="1"/>
          </p:cNvSpPr>
          <p:nvPr>
            <p:ph type="body" sz="quarter" idx="14"/>
          </p:nvPr>
        </p:nvSpPr>
        <p:spPr>
          <a:xfrm>
            <a:off x="895099" y="5181600"/>
            <a:ext cx="3743140" cy="304800"/>
          </a:xfrm>
          <a:prstGeom prst="rect">
            <a:avLst/>
          </a:prstGeom>
        </p:spPr>
        <p:txBody>
          <a:bodyPr/>
          <a:lstStyle>
            <a:lvl1pPr marL="0" indent="0">
              <a:buNone/>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
        <p:nvSpPr>
          <p:cNvPr id="13" name="Text Placeholder 11"/>
          <p:cNvSpPr>
            <a:spLocks noGrp="1"/>
          </p:cNvSpPr>
          <p:nvPr>
            <p:ph type="body" sz="quarter" idx="15"/>
          </p:nvPr>
        </p:nvSpPr>
        <p:spPr>
          <a:xfrm>
            <a:off x="4800984" y="5181600"/>
            <a:ext cx="2603923" cy="304800"/>
          </a:xfrm>
          <a:prstGeom prst="rect">
            <a:avLst/>
          </a:prstGeom>
        </p:spPr>
        <p:txBody>
          <a:bodyPr/>
          <a:lstStyle>
            <a:lvl1pPr marL="0" indent="0">
              <a:buNone/>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p:txBody>
      </p:sp>
      <p:sp>
        <p:nvSpPr>
          <p:cNvPr id="6" name="Text Placeholder 7"/>
          <p:cNvSpPr>
            <a:spLocks noGrp="1"/>
          </p:cNvSpPr>
          <p:nvPr>
            <p:ph type="body" sz="quarter" idx="13"/>
          </p:nvPr>
        </p:nvSpPr>
        <p:spPr>
          <a:xfrm>
            <a:off x="813726" y="1219200"/>
            <a:ext cx="4068630" cy="3429000"/>
          </a:xfrm>
          <a:prstGeom prst="rect">
            <a:avLst/>
          </a:prstGeom>
        </p:spPr>
        <p:txBody>
          <a:bodyPr/>
          <a:lstStyle>
            <a:lvl1pPr>
              <a:defRPr sz="2200">
                <a:solidFill>
                  <a:srgbClr val="4D4D4D"/>
                </a:solidFill>
              </a:defRPr>
            </a:lvl1pPr>
            <a:lvl2pPr marL="742950" indent="-285750">
              <a:buSzPct val="60000"/>
              <a:buFont typeface="Courier New" panose="02070309020205020404" pitchFamily="49" charset="0"/>
              <a:buChar char="o"/>
              <a:defRPr sz="2200">
                <a:solidFill>
                  <a:srgbClr val="4D4D4D"/>
                </a:solidFill>
              </a:defRPr>
            </a:lvl2pPr>
            <a:lvl3pPr>
              <a:defRPr sz="2200">
                <a:solidFill>
                  <a:srgbClr val="4D4D4D"/>
                </a:solidFill>
              </a:defRPr>
            </a:lvl3pPr>
            <a:lvl4pPr marL="1600200" indent="-228600">
              <a:buSzPct val="60000"/>
              <a:buFont typeface="Courier New" panose="02070309020205020404" pitchFamily="49" charset="0"/>
              <a:buChar char="o"/>
              <a:defRPr sz="2200">
                <a:solidFill>
                  <a:srgbClr val="4D4D4D"/>
                </a:solidFill>
              </a:defRPr>
            </a:lvl4pPr>
            <a:lvl5pPr marL="2057400" indent="-228600">
              <a:buFont typeface="Arial" panose="020B0604020202020204" pitchFamily="34" charset="0"/>
              <a:buChar char="•"/>
              <a:defRPr sz="2200">
                <a:solidFill>
                  <a:srgbClr val="4D4D4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a:xfrm>
            <a:off x="813726" y="381000"/>
            <a:ext cx="8462751" cy="609600"/>
          </a:xfrm>
          <a:prstGeom prst="rect">
            <a:avLst/>
          </a:prstGeom>
        </p:spPr>
        <p:txBody>
          <a:bodyPr/>
          <a:lstStyle>
            <a:lvl1pPr algn="l">
              <a:defRPr sz="2800">
                <a:solidFill>
                  <a:srgbClr val="4D4D4D"/>
                </a:solidFill>
              </a:defRPr>
            </a:lvl1pPr>
          </a:lstStyle>
          <a:p>
            <a:r>
              <a:rPr lang="en-US" dirty="0"/>
              <a:t>Click to edit Master title style</a:t>
            </a:r>
          </a:p>
        </p:txBody>
      </p:sp>
      <p:sp>
        <p:nvSpPr>
          <p:cNvPr id="7" name="Text Placeholder 7"/>
          <p:cNvSpPr>
            <a:spLocks noGrp="1"/>
          </p:cNvSpPr>
          <p:nvPr>
            <p:ph type="body" sz="quarter" idx="16"/>
          </p:nvPr>
        </p:nvSpPr>
        <p:spPr>
          <a:xfrm>
            <a:off x="5207847" y="1219200"/>
            <a:ext cx="4068630" cy="3429000"/>
          </a:xfrm>
          <a:prstGeom prst="rect">
            <a:avLst/>
          </a:prstGeom>
        </p:spPr>
        <p:txBody>
          <a:bodyPr/>
          <a:lstStyle>
            <a:lvl1pPr>
              <a:defRPr sz="2200">
                <a:solidFill>
                  <a:srgbClr val="4D4D4D"/>
                </a:solidFill>
              </a:defRPr>
            </a:lvl1pPr>
            <a:lvl2pPr marL="742950" indent="-285750">
              <a:buSzPct val="60000"/>
              <a:buFont typeface="Courier New" panose="02070309020205020404" pitchFamily="49" charset="0"/>
              <a:buChar char="o"/>
              <a:defRPr sz="2200">
                <a:solidFill>
                  <a:srgbClr val="4D4D4D"/>
                </a:solidFill>
              </a:defRPr>
            </a:lvl2pPr>
            <a:lvl3pPr>
              <a:defRPr sz="2200">
                <a:solidFill>
                  <a:srgbClr val="4D4D4D"/>
                </a:solidFill>
              </a:defRPr>
            </a:lvl3pPr>
            <a:lvl4pPr marL="1600200" indent="-228600">
              <a:buSzPct val="60000"/>
              <a:buFont typeface="Courier New" panose="02070309020205020404" pitchFamily="49" charset="0"/>
              <a:buChar char="o"/>
              <a:defRPr sz="2200">
                <a:solidFill>
                  <a:srgbClr val="4D4D4D"/>
                </a:solidFill>
              </a:defRPr>
            </a:lvl4pPr>
            <a:lvl5pPr marL="2057400" indent="-228600">
              <a:buFont typeface="Arial" panose="020B0604020202020204" pitchFamily="34" charset="0"/>
              <a:buChar char="•"/>
              <a:defRPr sz="2200">
                <a:solidFill>
                  <a:srgbClr val="4D4D4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5205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570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4" name="Rectangle 3"/>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5"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C72C2315-C368-4FDA-A454-B738DD797B68}" type="slidenum">
              <a:rPr lang="en-US" smtClean="0"/>
              <a:pPr>
                <a:defRPr/>
              </a:pPr>
              <a:t>‹N°›</a:t>
            </a:fld>
            <a:endParaRPr lang="en-US" dirty="0"/>
          </a:p>
        </p:txBody>
      </p:sp>
      <p:sp>
        <p:nvSpPr>
          <p:cNvPr id="3" name="Content Placeholder 2"/>
          <p:cNvSpPr>
            <a:spLocks noGrp="1"/>
          </p:cNvSpPr>
          <p:nvPr>
            <p:ph idx="1"/>
          </p:nvPr>
        </p:nvSpPr>
        <p:spPr>
          <a:xfrm>
            <a:off x="723900" y="1543050"/>
            <a:ext cx="8369300" cy="3282696"/>
          </a:xfrm>
          <a:prstGeom prst="rect">
            <a:avLst/>
          </a:prstGeom>
        </p:spPr>
        <p:txBody>
          <a:bodyPr lIns="0"/>
          <a:lstStyle>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3"/>
          <p:cNvSpPr>
            <a:spLocks noGrp="1"/>
          </p:cNvSpPr>
          <p:nvPr>
            <p:ph type="title"/>
          </p:nvPr>
        </p:nvSpPr>
        <p:spPr>
          <a:xfrm>
            <a:off x="725835" y="889629"/>
            <a:ext cx="8380065" cy="549872"/>
          </a:xfrm>
          <a:prstGeom prst="rect">
            <a:avLst/>
          </a:prstGeom>
        </p:spPr>
        <p:txBody>
          <a:bodyPr lIns="0"/>
          <a:lstStyle/>
          <a:p>
            <a:r>
              <a:rPr lang="en-US"/>
              <a:t>Click to edit Master title style</a:t>
            </a:r>
          </a:p>
        </p:txBody>
      </p:sp>
      <p:sp>
        <p:nvSpPr>
          <p:cNvPr id="6" name="Footer Placeholder 1"/>
          <p:cNvSpPr>
            <a:spLocks noGrp="1"/>
          </p:cNvSpPr>
          <p:nvPr>
            <p:ph type="ftr" sz="quarter" idx="10"/>
          </p:nvPr>
        </p:nvSpPr>
        <p:spPr>
          <a:xfrm>
            <a:off x="723900" y="5165725"/>
            <a:ext cx="3294063" cy="292100"/>
          </a:xfrm>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7948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Split Content">
    <p:spTree>
      <p:nvGrpSpPr>
        <p:cNvPr id="1" name=""/>
        <p:cNvGrpSpPr/>
        <p:nvPr/>
      </p:nvGrpSpPr>
      <p:grpSpPr>
        <a:xfrm>
          <a:off x="0" y="0"/>
          <a:ext cx="0" cy="0"/>
          <a:chOff x="0" y="0"/>
          <a:chExt cx="0" cy="0"/>
        </a:xfrm>
      </p:grpSpPr>
      <p:sp>
        <p:nvSpPr>
          <p:cNvPr id="6" name="Rectangle 5"/>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7"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C8633E56-5D2D-46A7-A0AD-D76304B213CC}" type="slidenum">
              <a:rPr lang="en-US" smtClean="0"/>
              <a:pPr>
                <a:defRPr/>
              </a:pPr>
              <a:t>‹N°›</a:t>
            </a:fld>
            <a:endParaRPr lang="en-US" dirty="0"/>
          </a:p>
        </p:txBody>
      </p:sp>
      <p:sp>
        <p:nvSpPr>
          <p:cNvPr id="3" name="Content Placeholder 2"/>
          <p:cNvSpPr>
            <a:spLocks noGrp="1"/>
          </p:cNvSpPr>
          <p:nvPr>
            <p:ph sz="half" idx="1"/>
          </p:nvPr>
        </p:nvSpPr>
        <p:spPr>
          <a:xfrm>
            <a:off x="723711" y="2009870"/>
            <a:ext cx="4031173" cy="2823386"/>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119688" y="2009870"/>
            <a:ext cx="3973512" cy="2823386"/>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1"/>
          <p:cNvSpPr>
            <a:spLocks noGrp="1"/>
          </p:cNvSpPr>
          <p:nvPr>
            <p:ph type="body" sz="quarter" idx="13"/>
          </p:nvPr>
        </p:nvSpPr>
        <p:spPr>
          <a:xfrm>
            <a:off x="723900" y="1543050"/>
            <a:ext cx="8369300" cy="400142"/>
          </a:xfrm>
          <a:prstGeom prst="rect">
            <a:avLst/>
          </a:prstGeom>
        </p:spPr>
        <p:txBody>
          <a:bodyPr lIns="0"/>
          <a:lstStyle>
            <a:lvl1pPr>
              <a:defRPr/>
            </a:lvl1pPr>
          </a:lstStyle>
          <a:p>
            <a:pPr lvl="0"/>
            <a:r>
              <a:rPr lang="en-US" dirty="0"/>
              <a:t>Click to edit Master text styles</a:t>
            </a:r>
          </a:p>
        </p:txBody>
      </p:sp>
      <p:sp>
        <p:nvSpPr>
          <p:cNvPr id="9" name="Title 3"/>
          <p:cNvSpPr>
            <a:spLocks noGrp="1"/>
          </p:cNvSpPr>
          <p:nvPr>
            <p:ph type="title"/>
          </p:nvPr>
        </p:nvSpPr>
        <p:spPr>
          <a:xfrm>
            <a:off x="725835" y="889629"/>
            <a:ext cx="8380065" cy="522712"/>
          </a:xfrm>
          <a:prstGeom prst="rect">
            <a:avLst/>
          </a:prstGeom>
        </p:spPr>
        <p:txBody>
          <a:bodyPr lIns="0"/>
          <a:lstStyle/>
          <a:p>
            <a:r>
              <a:rPr lang="en-US"/>
              <a:t>Click to edit Master title style</a:t>
            </a:r>
          </a:p>
        </p:txBody>
      </p:sp>
      <p:sp>
        <p:nvSpPr>
          <p:cNvPr id="8" name="Footer Placeholder 1"/>
          <p:cNvSpPr>
            <a:spLocks noGrp="1"/>
          </p:cNvSpPr>
          <p:nvPr>
            <p:ph type="ftr" sz="quarter" idx="14"/>
          </p:nvPr>
        </p:nvSpPr>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283205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5"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7FE24FD7-9148-4163-88AE-CB879B86DD5C}" type="slidenum">
              <a:rPr lang="en-US" smtClean="0"/>
              <a:pPr>
                <a:defRPr/>
              </a:pPr>
              <a:t>‹N°›</a:t>
            </a:fld>
            <a:endParaRPr lang="en-US" dirty="0"/>
          </a:p>
        </p:txBody>
      </p:sp>
      <p:sp>
        <p:nvSpPr>
          <p:cNvPr id="9" name="Content Placeholder 2"/>
          <p:cNvSpPr>
            <a:spLocks noGrp="1"/>
          </p:cNvSpPr>
          <p:nvPr>
            <p:ph sz="half" idx="1"/>
          </p:nvPr>
        </p:nvSpPr>
        <p:spPr>
          <a:xfrm>
            <a:off x="723711" y="990600"/>
            <a:ext cx="4031173" cy="3842655"/>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p:cNvSpPr>
            <a:spLocks noGrp="1"/>
          </p:cNvSpPr>
          <p:nvPr>
            <p:ph sz="half" idx="2"/>
          </p:nvPr>
        </p:nvSpPr>
        <p:spPr>
          <a:xfrm>
            <a:off x="5119688" y="990600"/>
            <a:ext cx="3973512" cy="3842655"/>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
          <p:cNvSpPr>
            <a:spLocks noGrp="1"/>
          </p:cNvSpPr>
          <p:nvPr>
            <p:ph type="ftr" sz="quarter" idx="10"/>
          </p:nvPr>
        </p:nvSpPr>
        <p:spPr>
          <a:xfrm>
            <a:off x="723900" y="5165725"/>
            <a:ext cx="3294063" cy="292100"/>
          </a:xfrm>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4093235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ird split layout">
    <p:spTree>
      <p:nvGrpSpPr>
        <p:cNvPr id="1" name=""/>
        <p:cNvGrpSpPr/>
        <p:nvPr/>
      </p:nvGrpSpPr>
      <p:grpSpPr>
        <a:xfrm>
          <a:off x="0" y="0"/>
          <a:ext cx="0" cy="0"/>
          <a:chOff x="0" y="0"/>
          <a:chExt cx="0" cy="0"/>
        </a:xfrm>
      </p:grpSpPr>
      <p:sp>
        <p:nvSpPr>
          <p:cNvPr id="6" name="Rectangle 5"/>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7"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2E4B3552-A5C2-4EB5-AEF0-F668DC7F8103}" type="slidenum">
              <a:rPr lang="en-US" smtClean="0"/>
              <a:pPr>
                <a:defRPr/>
              </a:pPr>
              <a:t>‹N°›</a:t>
            </a:fld>
            <a:endParaRPr lang="en-US" dirty="0"/>
          </a:p>
        </p:txBody>
      </p:sp>
      <p:sp>
        <p:nvSpPr>
          <p:cNvPr id="10" name="Content Placeholder 3"/>
          <p:cNvSpPr>
            <a:spLocks noGrp="1"/>
          </p:cNvSpPr>
          <p:nvPr>
            <p:ph sz="half" idx="2"/>
          </p:nvPr>
        </p:nvSpPr>
        <p:spPr>
          <a:xfrm>
            <a:off x="4237889" y="990600"/>
            <a:ext cx="4855311" cy="3842655"/>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bwMode="auto">
          <a:xfrm>
            <a:off x="723900" y="990600"/>
            <a:ext cx="3149186" cy="77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p>
            <a:pPr lvl="0"/>
            <a:r>
              <a:rPr lang="en-US" altLang="en-US" dirty="0"/>
              <a:t>Click to edit Master title style</a:t>
            </a:r>
          </a:p>
        </p:txBody>
      </p:sp>
      <p:sp>
        <p:nvSpPr>
          <p:cNvPr id="12" name="Text Placeholder 3"/>
          <p:cNvSpPr>
            <a:spLocks noGrp="1"/>
          </p:cNvSpPr>
          <p:nvPr>
            <p:ph type="body" sz="quarter" idx="14"/>
          </p:nvPr>
        </p:nvSpPr>
        <p:spPr>
          <a:xfrm>
            <a:off x="723712" y="2622550"/>
            <a:ext cx="3149374" cy="2210705"/>
          </a:xfrm>
          <a:prstGeom prst="rect">
            <a:avLst/>
          </a:prstGeom>
        </p:spPr>
        <p:txBody>
          <a:bodyPr lIns="0"/>
          <a:lstStyle>
            <a:lvl1pPr>
              <a:defRPr>
                <a:solidFill>
                  <a:schemeClr val="tx1"/>
                </a:solidFill>
              </a:defRPr>
            </a:lvl1pPr>
            <a:lvl2pPr>
              <a:defRPr b="0">
                <a:solidFill>
                  <a:schemeClr val="tx1"/>
                </a:solidFill>
              </a:defRPr>
            </a:lvl2pPr>
            <a:lvl3pPr>
              <a:defRPr b="0">
                <a:solidFill>
                  <a:schemeClr val="tx1"/>
                </a:solidFill>
              </a:defRPr>
            </a:lvl3pPr>
            <a:lvl4pPr>
              <a:defRPr b="0">
                <a:solidFill>
                  <a:schemeClr val="tx1"/>
                </a:solidFill>
              </a:defRPr>
            </a:lvl4pPr>
            <a:lvl5pPr>
              <a:defRPr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5"/>
          </p:nvPr>
        </p:nvSpPr>
        <p:spPr>
          <a:xfrm>
            <a:off x="723712" y="1928813"/>
            <a:ext cx="3163154" cy="693737"/>
          </a:xfrm>
          <a:prstGeom prst="rect">
            <a:avLst/>
          </a:prstGeom>
        </p:spPr>
        <p:txBody>
          <a:bodyPr lIns="0"/>
          <a:lstStyle/>
          <a:p>
            <a:pPr lvl="0"/>
            <a:r>
              <a:rPr lang="en-US" dirty="0"/>
              <a:t>Click to edit Master text styles</a:t>
            </a:r>
          </a:p>
        </p:txBody>
      </p:sp>
      <p:sp>
        <p:nvSpPr>
          <p:cNvPr id="9" name="Footer Placeholder 1"/>
          <p:cNvSpPr>
            <a:spLocks noGrp="1"/>
          </p:cNvSpPr>
          <p:nvPr>
            <p:ph type="ftr" sz="quarter" idx="16"/>
          </p:nvPr>
        </p:nvSpPr>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1813384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4"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071A0846-5818-4629-B36E-325F467D0FB5}" type="slidenum">
              <a:rPr lang="en-US" smtClean="0"/>
              <a:pPr>
                <a:defRPr/>
              </a:pPr>
              <a:t>‹N°›</a:t>
            </a:fld>
            <a:endParaRPr lang="en-US" dirty="0"/>
          </a:p>
        </p:txBody>
      </p:sp>
      <p:sp>
        <p:nvSpPr>
          <p:cNvPr id="6" name="Title 5"/>
          <p:cNvSpPr>
            <a:spLocks noGrp="1"/>
          </p:cNvSpPr>
          <p:nvPr>
            <p:ph type="title"/>
          </p:nvPr>
        </p:nvSpPr>
        <p:spPr>
          <a:xfrm>
            <a:off x="723900" y="890588"/>
            <a:ext cx="8369300" cy="512762"/>
          </a:xfrm>
          <a:prstGeom prst="rect">
            <a:avLst/>
          </a:prstGeom>
        </p:spPr>
        <p:txBody>
          <a:bodyPr lIns="0"/>
          <a:lstStyle/>
          <a:p>
            <a:r>
              <a:rPr lang="en-US"/>
              <a:t>Click to edit Master title style</a:t>
            </a:r>
          </a:p>
        </p:txBody>
      </p:sp>
      <p:sp>
        <p:nvSpPr>
          <p:cNvPr id="5" name="Footer Placeholder 1"/>
          <p:cNvSpPr>
            <a:spLocks noGrp="1"/>
          </p:cNvSpPr>
          <p:nvPr>
            <p:ph type="ftr" sz="quarter" idx="10"/>
          </p:nvPr>
        </p:nvSpPr>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4080736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 Content">
    <p:spTree>
      <p:nvGrpSpPr>
        <p:cNvPr id="1" name=""/>
        <p:cNvGrpSpPr/>
        <p:nvPr/>
      </p:nvGrpSpPr>
      <p:grpSpPr>
        <a:xfrm>
          <a:off x="0" y="0"/>
          <a:ext cx="0" cy="0"/>
          <a:chOff x="0" y="0"/>
          <a:chExt cx="0" cy="0"/>
        </a:xfrm>
      </p:grpSpPr>
      <p:sp>
        <p:nvSpPr>
          <p:cNvPr id="5" name="Rectangle 4"/>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6"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36C46398-F597-42D4-947F-DC0E3B57FC36}" type="slidenum">
              <a:rPr lang="en-US" smtClean="0"/>
              <a:pPr>
                <a:defRPr/>
              </a:pPr>
              <a:t>‹N°›</a:t>
            </a:fld>
            <a:endParaRPr lang="en-US" dirty="0"/>
          </a:p>
        </p:txBody>
      </p:sp>
      <p:sp>
        <p:nvSpPr>
          <p:cNvPr id="3" name="Content Placeholder 2"/>
          <p:cNvSpPr>
            <a:spLocks noGrp="1"/>
          </p:cNvSpPr>
          <p:nvPr>
            <p:ph idx="1"/>
          </p:nvPr>
        </p:nvSpPr>
        <p:spPr>
          <a:xfrm>
            <a:off x="723900" y="1543050"/>
            <a:ext cx="8369300" cy="3282696"/>
          </a:xfrm>
          <a:prstGeom prst="rect">
            <a:avLst/>
          </a:prstGeom>
        </p:spPr>
        <p:txBody>
          <a:bodyPr lIns="0"/>
          <a:lstStyle>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3"/>
          <p:cNvSpPr>
            <a:spLocks noGrp="1"/>
          </p:cNvSpPr>
          <p:nvPr>
            <p:ph type="title"/>
          </p:nvPr>
        </p:nvSpPr>
        <p:spPr>
          <a:xfrm>
            <a:off x="725835" y="889629"/>
            <a:ext cx="6589365" cy="549872"/>
          </a:xfrm>
          <a:prstGeom prst="rect">
            <a:avLst/>
          </a:prstGeom>
        </p:spPr>
        <p:txBody>
          <a:bodyPr lIns="0"/>
          <a:lstStyle/>
          <a:p>
            <a:r>
              <a:rPr lang="en-US"/>
              <a:t>Click to edit Master title style</a:t>
            </a:r>
          </a:p>
        </p:txBody>
      </p:sp>
      <p:sp>
        <p:nvSpPr>
          <p:cNvPr id="8" name="Text Placeholder 2"/>
          <p:cNvSpPr>
            <a:spLocks noGrp="1"/>
          </p:cNvSpPr>
          <p:nvPr>
            <p:ph type="body" sz="quarter" idx="15"/>
          </p:nvPr>
        </p:nvSpPr>
        <p:spPr>
          <a:xfrm>
            <a:off x="7425177" y="891014"/>
            <a:ext cx="1680723" cy="512763"/>
          </a:xfrm>
          <a:prstGeom prst="rect">
            <a:avLst/>
          </a:prstGeom>
          <a:solidFill>
            <a:schemeClr val="accent5">
              <a:lumMod val="75000"/>
            </a:schemeClr>
          </a:solidFill>
        </p:spPr>
        <p:txBody>
          <a:bodyPr lIns="182880" tIns="91440"/>
          <a:lstStyle>
            <a:lvl1pPr algn="r">
              <a:spcBef>
                <a:spcPts val="0"/>
              </a:spcBef>
              <a:defRPr sz="900" b="1" baseline="0">
                <a:solidFill>
                  <a:schemeClr val="bg1"/>
                </a:solidFill>
              </a:defRPr>
            </a:lvl1pPr>
            <a:lvl2pPr>
              <a:defRPr sz="900"/>
            </a:lvl2pPr>
            <a:lvl3pPr>
              <a:defRPr sz="1050"/>
            </a:lvl3pPr>
            <a:lvl4pPr>
              <a:defRPr sz="1050"/>
            </a:lvl4pPr>
            <a:lvl5pPr>
              <a:defRPr sz="1050"/>
            </a:lvl5pPr>
          </a:lstStyle>
          <a:p>
            <a:pPr lvl="0"/>
            <a:r>
              <a:rPr lang="en-US" dirty="0"/>
              <a:t>Click to edit Master text</a:t>
            </a:r>
          </a:p>
        </p:txBody>
      </p:sp>
      <p:sp>
        <p:nvSpPr>
          <p:cNvPr id="9" name="Footer Placeholder 1"/>
          <p:cNvSpPr>
            <a:spLocks noGrp="1"/>
          </p:cNvSpPr>
          <p:nvPr>
            <p:ph type="ftr" sz="quarter" idx="16"/>
          </p:nvPr>
        </p:nvSpPr>
        <p:spPr>
          <a:xfrm>
            <a:off x="723900" y="5165725"/>
            <a:ext cx="3294063" cy="292100"/>
          </a:xfrm>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594657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Split Content">
    <p:spTree>
      <p:nvGrpSpPr>
        <p:cNvPr id="1" name=""/>
        <p:cNvGrpSpPr/>
        <p:nvPr/>
      </p:nvGrpSpPr>
      <p:grpSpPr>
        <a:xfrm>
          <a:off x="0" y="0"/>
          <a:ext cx="0" cy="0"/>
          <a:chOff x="0" y="0"/>
          <a:chExt cx="0" cy="0"/>
        </a:xfrm>
      </p:grpSpPr>
      <p:sp>
        <p:nvSpPr>
          <p:cNvPr id="7" name="Rectangle 6"/>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8"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11A9FCD7-34EC-4817-A32B-36F30545C13F}" type="slidenum">
              <a:rPr lang="en-US" smtClean="0"/>
              <a:pPr>
                <a:defRPr/>
              </a:pPr>
              <a:t>‹N°›</a:t>
            </a:fld>
            <a:endParaRPr lang="en-US" dirty="0"/>
          </a:p>
        </p:txBody>
      </p:sp>
      <p:sp>
        <p:nvSpPr>
          <p:cNvPr id="3" name="Content Placeholder 2"/>
          <p:cNvSpPr>
            <a:spLocks noGrp="1"/>
          </p:cNvSpPr>
          <p:nvPr>
            <p:ph sz="half" idx="1"/>
          </p:nvPr>
        </p:nvSpPr>
        <p:spPr>
          <a:xfrm>
            <a:off x="723711" y="2009870"/>
            <a:ext cx="4031173" cy="2823386"/>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119688" y="2009870"/>
            <a:ext cx="3973512" cy="2823386"/>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1"/>
          <p:cNvSpPr>
            <a:spLocks noGrp="1"/>
          </p:cNvSpPr>
          <p:nvPr>
            <p:ph type="body" sz="quarter" idx="13"/>
          </p:nvPr>
        </p:nvSpPr>
        <p:spPr>
          <a:xfrm>
            <a:off x="723900" y="1543050"/>
            <a:ext cx="8369300" cy="400142"/>
          </a:xfrm>
          <a:prstGeom prst="rect">
            <a:avLst/>
          </a:prstGeom>
        </p:spPr>
        <p:txBody>
          <a:bodyPr lIns="0"/>
          <a:lstStyle>
            <a:lvl1pPr>
              <a:defRPr/>
            </a:lvl1pPr>
          </a:lstStyle>
          <a:p>
            <a:pPr lvl="0"/>
            <a:r>
              <a:rPr lang="en-US" dirty="0"/>
              <a:t>Click to edit Master text styles</a:t>
            </a:r>
          </a:p>
        </p:txBody>
      </p:sp>
      <p:sp>
        <p:nvSpPr>
          <p:cNvPr id="9" name="Title 3"/>
          <p:cNvSpPr>
            <a:spLocks noGrp="1"/>
          </p:cNvSpPr>
          <p:nvPr>
            <p:ph type="title"/>
          </p:nvPr>
        </p:nvSpPr>
        <p:spPr>
          <a:xfrm>
            <a:off x="725835" y="889629"/>
            <a:ext cx="6599093" cy="522712"/>
          </a:xfrm>
          <a:prstGeom prst="rect">
            <a:avLst/>
          </a:prstGeom>
        </p:spPr>
        <p:txBody>
          <a:bodyPr lIns="0"/>
          <a:lstStyle/>
          <a:p>
            <a:r>
              <a:rPr lang="en-US"/>
              <a:t>Click to edit Master title style</a:t>
            </a:r>
          </a:p>
        </p:txBody>
      </p:sp>
      <p:sp>
        <p:nvSpPr>
          <p:cNvPr id="10" name="Text Placeholder 2"/>
          <p:cNvSpPr>
            <a:spLocks noGrp="1"/>
          </p:cNvSpPr>
          <p:nvPr>
            <p:ph type="body" sz="quarter" idx="15"/>
          </p:nvPr>
        </p:nvSpPr>
        <p:spPr>
          <a:xfrm>
            <a:off x="7425177" y="891014"/>
            <a:ext cx="1680723" cy="512763"/>
          </a:xfrm>
          <a:prstGeom prst="rect">
            <a:avLst/>
          </a:prstGeom>
          <a:solidFill>
            <a:schemeClr val="accent5">
              <a:lumMod val="75000"/>
            </a:schemeClr>
          </a:solidFill>
        </p:spPr>
        <p:txBody>
          <a:bodyPr lIns="182880" tIns="91440"/>
          <a:lstStyle>
            <a:lvl1pPr algn="r">
              <a:spcBef>
                <a:spcPts val="0"/>
              </a:spcBef>
              <a:defRPr sz="900" b="1" baseline="0">
                <a:solidFill>
                  <a:schemeClr val="bg1"/>
                </a:solidFill>
              </a:defRPr>
            </a:lvl1pPr>
            <a:lvl2pPr>
              <a:defRPr sz="900"/>
            </a:lvl2pPr>
            <a:lvl3pPr>
              <a:defRPr sz="1050"/>
            </a:lvl3pPr>
            <a:lvl4pPr>
              <a:defRPr sz="1050"/>
            </a:lvl4pPr>
            <a:lvl5pPr>
              <a:defRPr sz="1050"/>
            </a:lvl5pPr>
          </a:lstStyle>
          <a:p>
            <a:pPr lvl="0"/>
            <a:r>
              <a:rPr lang="en-US" dirty="0"/>
              <a:t>Click to edit Master text</a:t>
            </a:r>
          </a:p>
        </p:txBody>
      </p:sp>
      <p:sp>
        <p:nvSpPr>
          <p:cNvPr id="11" name="Footer Placeholder 1"/>
          <p:cNvSpPr>
            <a:spLocks noGrp="1"/>
          </p:cNvSpPr>
          <p:nvPr>
            <p:ph type="ftr" sz="quarter" idx="16"/>
          </p:nvPr>
        </p:nvSpPr>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3269480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plit Content">
    <p:spTree>
      <p:nvGrpSpPr>
        <p:cNvPr id="1" name=""/>
        <p:cNvGrpSpPr/>
        <p:nvPr/>
      </p:nvGrpSpPr>
      <p:grpSpPr>
        <a:xfrm>
          <a:off x="0" y="0"/>
          <a:ext cx="0" cy="0"/>
          <a:chOff x="0" y="0"/>
          <a:chExt cx="0" cy="0"/>
        </a:xfrm>
      </p:grpSpPr>
      <p:sp>
        <p:nvSpPr>
          <p:cNvPr id="5" name="Rectangle 4"/>
          <p:cNvSpPr/>
          <p:nvPr userDrawn="1"/>
        </p:nvSpPr>
        <p:spPr>
          <a:xfrm>
            <a:off x="0" y="5138738"/>
            <a:ext cx="9753600" cy="3476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31977" eaLnBrk="1" fontAlgn="auto" hangingPunct="1">
              <a:spcBef>
                <a:spcPts val="0"/>
              </a:spcBef>
              <a:spcAft>
                <a:spcPts val="0"/>
              </a:spcAft>
              <a:defRPr/>
            </a:pPr>
            <a:endParaRPr lang="en-US" sz="1441"/>
          </a:p>
        </p:txBody>
      </p:sp>
      <p:sp>
        <p:nvSpPr>
          <p:cNvPr id="6" name="Slide Number Placeholder 5"/>
          <p:cNvSpPr txBox="1">
            <a:spLocks/>
          </p:cNvSpPr>
          <p:nvPr userDrawn="1"/>
        </p:nvSpPr>
        <p:spPr>
          <a:xfrm>
            <a:off x="9412288" y="5138738"/>
            <a:ext cx="352425" cy="349250"/>
          </a:xfrm>
          <a:prstGeom prst="rect">
            <a:avLst/>
          </a:prstGeom>
          <a:solidFill>
            <a:schemeClr val="tx2"/>
          </a:solidFill>
        </p:spPr>
        <p:txBody>
          <a:bodyPr anchor="ctr"/>
          <a:lstStyle>
            <a:defPPr>
              <a:defRPr lang="en-US"/>
            </a:defPPr>
            <a:lvl1pPr algn="ctr" defTabSz="731977" rtl="0" eaLnBrk="1" fontAlgn="auto" hangingPunct="1">
              <a:spcBef>
                <a:spcPts val="0"/>
              </a:spcBef>
              <a:spcAft>
                <a:spcPts val="0"/>
              </a:spcAft>
              <a:defRPr sz="900" kern="1200">
                <a:solidFill>
                  <a:schemeClr val="bg1"/>
                </a:solidFill>
                <a:latin typeface="+mn-lt"/>
                <a:ea typeface="+mn-ea"/>
                <a:cs typeface="+mn-cs"/>
              </a:defRPr>
            </a:lvl1pPr>
            <a:lvl2pPr marL="365125" indent="9207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731838" indent="182563"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096963" indent="274638"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463675" indent="365125" algn="l" defTabSz="731838"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a:lstStyle>
          <a:p>
            <a:pPr>
              <a:defRPr/>
            </a:pPr>
            <a:fld id="{DA3B6265-0277-41F7-B6CE-B1F9FC4504AD}" type="slidenum">
              <a:rPr lang="en-US" smtClean="0"/>
              <a:pPr>
                <a:defRPr/>
              </a:pPr>
              <a:t>‹N°›</a:t>
            </a:fld>
            <a:endParaRPr lang="en-US" dirty="0"/>
          </a:p>
        </p:txBody>
      </p:sp>
      <p:sp>
        <p:nvSpPr>
          <p:cNvPr id="9" name="Content Placeholder 2"/>
          <p:cNvSpPr>
            <a:spLocks noGrp="1"/>
          </p:cNvSpPr>
          <p:nvPr>
            <p:ph sz="half" idx="1"/>
          </p:nvPr>
        </p:nvSpPr>
        <p:spPr>
          <a:xfrm>
            <a:off x="723711" y="990600"/>
            <a:ext cx="4031173" cy="3842655"/>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p:cNvSpPr>
            <a:spLocks noGrp="1"/>
          </p:cNvSpPr>
          <p:nvPr>
            <p:ph sz="half" idx="2"/>
          </p:nvPr>
        </p:nvSpPr>
        <p:spPr>
          <a:xfrm>
            <a:off x="5119688" y="1709260"/>
            <a:ext cx="3973512" cy="3123995"/>
          </a:xfrm>
          <a:prstGeom prst="rect">
            <a:avLst/>
          </a:prstGeom>
        </p:spPr>
        <p:txBody>
          <a:bodyPr lIns="0"/>
          <a:lstStyle>
            <a:lvl1pPr>
              <a:defRPr sz="1800" b="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
          <p:cNvSpPr>
            <a:spLocks noGrp="1"/>
          </p:cNvSpPr>
          <p:nvPr>
            <p:ph type="body" sz="quarter" idx="15"/>
          </p:nvPr>
        </p:nvSpPr>
        <p:spPr>
          <a:xfrm>
            <a:off x="7425177" y="891014"/>
            <a:ext cx="1680723" cy="512763"/>
          </a:xfrm>
          <a:prstGeom prst="rect">
            <a:avLst/>
          </a:prstGeom>
          <a:solidFill>
            <a:schemeClr val="accent5">
              <a:lumMod val="75000"/>
            </a:schemeClr>
          </a:solidFill>
        </p:spPr>
        <p:txBody>
          <a:bodyPr lIns="182880" tIns="91440"/>
          <a:lstStyle>
            <a:lvl1pPr algn="r">
              <a:spcBef>
                <a:spcPts val="0"/>
              </a:spcBef>
              <a:defRPr sz="900" b="1" baseline="0">
                <a:solidFill>
                  <a:schemeClr val="bg1"/>
                </a:solidFill>
              </a:defRPr>
            </a:lvl1pPr>
            <a:lvl2pPr>
              <a:defRPr sz="900"/>
            </a:lvl2pPr>
            <a:lvl3pPr>
              <a:defRPr sz="1050"/>
            </a:lvl3pPr>
            <a:lvl4pPr>
              <a:defRPr sz="1050"/>
            </a:lvl4pPr>
            <a:lvl5pPr>
              <a:defRPr sz="1050"/>
            </a:lvl5pPr>
          </a:lstStyle>
          <a:p>
            <a:pPr lvl="0"/>
            <a:r>
              <a:rPr lang="en-US" dirty="0"/>
              <a:t>Click to edit Master text</a:t>
            </a:r>
          </a:p>
        </p:txBody>
      </p:sp>
      <p:sp>
        <p:nvSpPr>
          <p:cNvPr id="8" name="Footer Placeholder 1"/>
          <p:cNvSpPr>
            <a:spLocks noGrp="1"/>
          </p:cNvSpPr>
          <p:nvPr>
            <p:ph type="ftr" sz="quarter" idx="16"/>
          </p:nvPr>
        </p:nvSpPr>
        <p:spPr>
          <a:xfrm>
            <a:off x="723900" y="5165725"/>
            <a:ext cx="3294063" cy="292100"/>
          </a:xfrm>
        </p:spPr>
        <p:txBody>
          <a:bodyPr/>
          <a:lstStyle>
            <a:lvl1pPr>
              <a:defRPr>
                <a:solidFill>
                  <a:schemeClr val="bg1"/>
                </a:solidFill>
              </a:defRPr>
            </a:lvl1pPr>
          </a:lstStyle>
          <a:p>
            <a:pPr>
              <a:defRPr/>
            </a:pPr>
            <a:endParaRPr lang="en-US"/>
          </a:p>
        </p:txBody>
      </p:sp>
    </p:spTree>
    <p:extLst>
      <p:ext uri="{BB962C8B-B14F-4D97-AF65-F5344CB8AC3E}">
        <p14:creationId xmlns:p14="http://schemas.microsoft.com/office/powerpoint/2010/main" val="3509614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16.xml"/><Relationship Id="rId5" Type="http://schemas.openxmlformats.org/officeDocument/2006/relationships/hyperlink" Target="http://www.cer-rec.gc.ca/" TargetMode="External"/><Relationship Id="rId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797800" y="49213"/>
            <a:ext cx="15541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3"/>
          </p:nvPr>
        </p:nvSpPr>
        <p:spPr>
          <a:xfrm>
            <a:off x="723900" y="5167313"/>
            <a:ext cx="3294063" cy="292100"/>
          </a:xfrm>
          <a:prstGeom prst="rect">
            <a:avLst/>
          </a:prstGeom>
        </p:spPr>
        <p:txBody>
          <a:bodyPr vert="horz" lIns="0" tIns="0" rIns="91440" bIns="0" rtlCol="0" anchor="ctr" anchorCtr="0"/>
          <a:lstStyle>
            <a:lvl1pPr algn="l">
              <a:defRPr sz="1000">
                <a:solidFill>
                  <a:schemeClr val="tx1">
                    <a:tint val="75000"/>
                  </a:schemeClr>
                </a:solidFill>
              </a:defRPr>
            </a:lvl1pPr>
          </a:lstStyle>
          <a:p>
            <a:pPr>
              <a:defRPr/>
            </a:pPr>
            <a:endParaRPr lang="en-US"/>
          </a:p>
        </p:txBody>
      </p:sp>
      <p:pic>
        <p:nvPicPr>
          <p:cNvPr id="1028" name="Picture 2"/>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46113" y="285750"/>
            <a:ext cx="2325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hf hdr="0" ftr="0" dt="0"/>
  <p:txStyles>
    <p:titleStyle>
      <a:lvl1pPr algn="l" defTabSz="730250" rtl="0" eaLnBrk="0" fontAlgn="base" hangingPunct="0">
        <a:lnSpc>
          <a:spcPct val="90000"/>
        </a:lnSpc>
        <a:spcBef>
          <a:spcPct val="0"/>
        </a:spcBef>
        <a:spcAft>
          <a:spcPct val="0"/>
        </a:spcAft>
        <a:defRPr sz="3000" kern="1200">
          <a:solidFill>
            <a:schemeClr val="tx2"/>
          </a:solidFill>
          <a:latin typeface="+mj-lt"/>
          <a:ea typeface="+mj-ea"/>
          <a:cs typeface="+mj-cs"/>
        </a:defRPr>
      </a:lvl1pPr>
      <a:lvl2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2pPr>
      <a:lvl3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3pPr>
      <a:lvl4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4pPr>
      <a:lvl5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5pPr>
      <a:lvl6pPr marL="457200" algn="l" defTabSz="730250" rtl="0" fontAlgn="base">
        <a:lnSpc>
          <a:spcPct val="90000"/>
        </a:lnSpc>
        <a:spcBef>
          <a:spcPct val="0"/>
        </a:spcBef>
        <a:spcAft>
          <a:spcPct val="0"/>
        </a:spcAft>
        <a:defRPr sz="3500">
          <a:solidFill>
            <a:schemeClr val="tx1"/>
          </a:solidFill>
          <a:latin typeface="Arial" panose="020B0604020202020204" pitchFamily="34" charset="0"/>
        </a:defRPr>
      </a:lvl6pPr>
      <a:lvl7pPr marL="914400" algn="l" defTabSz="730250" rtl="0" fontAlgn="base">
        <a:lnSpc>
          <a:spcPct val="90000"/>
        </a:lnSpc>
        <a:spcBef>
          <a:spcPct val="0"/>
        </a:spcBef>
        <a:spcAft>
          <a:spcPct val="0"/>
        </a:spcAft>
        <a:defRPr sz="3500">
          <a:solidFill>
            <a:schemeClr val="tx1"/>
          </a:solidFill>
          <a:latin typeface="Arial" panose="020B0604020202020204" pitchFamily="34" charset="0"/>
        </a:defRPr>
      </a:lvl7pPr>
      <a:lvl8pPr marL="1371600" algn="l" defTabSz="730250" rtl="0" fontAlgn="base">
        <a:lnSpc>
          <a:spcPct val="90000"/>
        </a:lnSpc>
        <a:spcBef>
          <a:spcPct val="0"/>
        </a:spcBef>
        <a:spcAft>
          <a:spcPct val="0"/>
        </a:spcAft>
        <a:defRPr sz="3500">
          <a:solidFill>
            <a:schemeClr val="tx1"/>
          </a:solidFill>
          <a:latin typeface="Arial" panose="020B0604020202020204" pitchFamily="34" charset="0"/>
        </a:defRPr>
      </a:lvl8pPr>
      <a:lvl9pPr marL="1828800" algn="l" defTabSz="730250" rtl="0" fontAlgn="base">
        <a:lnSpc>
          <a:spcPct val="90000"/>
        </a:lnSpc>
        <a:spcBef>
          <a:spcPct val="0"/>
        </a:spcBef>
        <a:spcAft>
          <a:spcPct val="0"/>
        </a:spcAft>
        <a:defRPr sz="3500">
          <a:solidFill>
            <a:schemeClr val="tx1"/>
          </a:solidFill>
          <a:latin typeface="Arial" panose="020B0604020202020204" pitchFamily="34" charset="0"/>
        </a:defRPr>
      </a:lvl9pPr>
    </p:titleStyle>
    <p:bodyStyle>
      <a:lvl1pPr algn="l" defTabSz="730250" rtl="0" eaLnBrk="0" fontAlgn="base" hangingPunct="0">
        <a:lnSpc>
          <a:spcPct val="90000"/>
        </a:lnSpc>
        <a:spcBef>
          <a:spcPts val="800"/>
        </a:spcBef>
        <a:spcAft>
          <a:spcPct val="0"/>
        </a:spcAft>
        <a:buFont typeface="Arial" panose="020B0604020202020204" pitchFamily="34" charset="0"/>
        <a:defRPr sz="2000" b="1" kern="1200">
          <a:solidFill>
            <a:schemeClr val="tx2"/>
          </a:solidFill>
          <a:latin typeface="+mn-lt"/>
          <a:ea typeface="+mn-ea"/>
          <a:cs typeface="+mn-cs"/>
        </a:defRPr>
      </a:lvl1pPr>
      <a:lvl2pPr marL="547688" indent="-182563" algn="l" defTabSz="730250" rtl="0" eaLnBrk="0" fontAlgn="base" hangingPunct="0">
        <a:lnSpc>
          <a:spcPct val="90000"/>
        </a:lnSpc>
        <a:spcBef>
          <a:spcPts val="400"/>
        </a:spcBef>
        <a:spcAft>
          <a:spcPct val="0"/>
        </a:spcAft>
        <a:buFont typeface="Arial" panose="020B0604020202020204" pitchFamily="34" charset="0"/>
        <a:buChar char="•"/>
        <a:defRPr kern="1200">
          <a:solidFill>
            <a:schemeClr val="tx1"/>
          </a:solidFill>
          <a:latin typeface="+mn-lt"/>
          <a:ea typeface="+mn-ea"/>
          <a:cs typeface="+mn-cs"/>
        </a:defRPr>
      </a:lvl2pPr>
      <a:lvl3pPr marL="91440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3pPr>
      <a:lvl4pPr marL="1279525"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4pPr>
      <a:lvl5pPr marL="164465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95363" y="4706938"/>
            <a:ext cx="1557337"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4"/>
          <p:cNvSpPr>
            <a:spLocks noGrp="1"/>
          </p:cNvSpPr>
          <p:nvPr>
            <p:ph type="ftr" sz="quarter" idx="3"/>
          </p:nvPr>
        </p:nvSpPr>
        <p:spPr>
          <a:xfrm>
            <a:off x="1243013" y="4225925"/>
            <a:ext cx="3295650" cy="292100"/>
          </a:xfrm>
          <a:prstGeom prst="rect">
            <a:avLst/>
          </a:prstGeom>
        </p:spPr>
        <p:txBody>
          <a:bodyPr lIns="0" tIns="0" rIns="0" bIns="0"/>
          <a:lstStyle>
            <a:lvl1pPr>
              <a:defRPr sz="1000"/>
            </a:lvl1pPr>
          </a:lstStyle>
          <a:p>
            <a:pPr>
              <a:defRPr/>
            </a:pPr>
            <a:endParaRPr lang="en-US"/>
          </a:p>
        </p:txBody>
      </p:sp>
      <p:pic>
        <p:nvPicPr>
          <p:cNvPr id="2052" name="Picture 2"/>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6113" y="285750"/>
            <a:ext cx="2325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0" r:id="rId1"/>
    <p:sldLayoutId id="2147483974" r:id="rId2"/>
    <p:sldLayoutId id="2147483975" r:id="rId3"/>
  </p:sldLayoutIdLst>
  <p:hf hdr="0" ftr="0" dt="0"/>
  <p:txStyles>
    <p:titleStyle>
      <a:lvl1pPr algn="l" defTabSz="730250" rtl="0" eaLnBrk="0" fontAlgn="base" hangingPunct="0">
        <a:lnSpc>
          <a:spcPct val="90000"/>
        </a:lnSpc>
        <a:spcBef>
          <a:spcPct val="0"/>
        </a:spcBef>
        <a:spcAft>
          <a:spcPct val="0"/>
        </a:spcAft>
        <a:defRPr sz="3000" kern="1200">
          <a:solidFill>
            <a:schemeClr val="tx2"/>
          </a:solidFill>
          <a:latin typeface="+mj-lt"/>
          <a:ea typeface="+mj-ea"/>
          <a:cs typeface="+mj-cs"/>
        </a:defRPr>
      </a:lvl1pPr>
      <a:lvl2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2pPr>
      <a:lvl3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3pPr>
      <a:lvl4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4pPr>
      <a:lvl5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5pPr>
      <a:lvl6pPr marL="457200" algn="l" defTabSz="730250" rtl="0" fontAlgn="base">
        <a:lnSpc>
          <a:spcPct val="90000"/>
        </a:lnSpc>
        <a:spcBef>
          <a:spcPct val="0"/>
        </a:spcBef>
        <a:spcAft>
          <a:spcPct val="0"/>
        </a:spcAft>
        <a:defRPr sz="3500">
          <a:solidFill>
            <a:schemeClr val="tx1"/>
          </a:solidFill>
          <a:latin typeface="Arial" panose="020B0604020202020204" pitchFamily="34" charset="0"/>
        </a:defRPr>
      </a:lvl6pPr>
      <a:lvl7pPr marL="914400" algn="l" defTabSz="730250" rtl="0" fontAlgn="base">
        <a:lnSpc>
          <a:spcPct val="90000"/>
        </a:lnSpc>
        <a:spcBef>
          <a:spcPct val="0"/>
        </a:spcBef>
        <a:spcAft>
          <a:spcPct val="0"/>
        </a:spcAft>
        <a:defRPr sz="3500">
          <a:solidFill>
            <a:schemeClr val="tx1"/>
          </a:solidFill>
          <a:latin typeface="Arial" panose="020B0604020202020204" pitchFamily="34" charset="0"/>
        </a:defRPr>
      </a:lvl7pPr>
      <a:lvl8pPr marL="1371600" algn="l" defTabSz="730250" rtl="0" fontAlgn="base">
        <a:lnSpc>
          <a:spcPct val="90000"/>
        </a:lnSpc>
        <a:spcBef>
          <a:spcPct val="0"/>
        </a:spcBef>
        <a:spcAft>
          <a:spcPct val="0"/>
        </a:spcAft>
        <a:defRPr sz="3500">
          <a:solidFill>
            <a:schemeClr val="tx1"/>
          </a:solidFill>
          <a:latin typeface="Arial" panose="020B0604020202020204" pitchFamily="34" charset="0"/>
        </a:defRPr>
      </a:lvl8pPr>
      <a:lvl9pPr marL="1828800" algn="l" defTabSz="730250" rtl="0" fontAlgn="base">
        <a:lnSpc>
          <a:spcPct val="90000"/>
        </a:lnSpc>
        <a:spcBef>
          <a:spcPct val="0"/>
        </a:spcBef>
        <a:spcAft>
          <a:spcPct val="0"/>
        </a:spcAft>
        <a:defRPr sz="3500">
          <a:solidFill>
            <a:schemeClr val="tx1"/>
          </a:solidFill>
          <a:latin typeface="Arial" panose="020B0604020202020204" pitchFamily="34" charset="0"/>
        </a:defRPr>
      </a:lvl9pPr>
    </p:titleStyle>
    <p:bodyStyle>
      <a:lvl1pPr algn="l" defTabSz="730250" rtl="0" eaLnBrk="0" fontAlgn="base" hangingPunct="0">
        <a:lnSpc>
          <a:spcPct val="90000"/>
        </a:lnSpc>
        <a:spcBef>
          <a:spcPts val="800"/>
        </a:spcBef>
        <a:spcAft>
          <a:spcPct val="0"/>
        </a:spcAft>
        <a:buFont typeface="Arial" panose="020B0604020202020204" pitchFamily="34" charset="0"/>
        <a:defRPr sz="2000" b="1" kern="1200">
          <a:solidFill>
            <a:schemeClr val="tx2"/>
          </a:solidFill>
          <a:latin typeface="+mn-lt"/>
          <a:ea typeface="+mn-ea"/>
          <a:cs typeface="+mn-cs"/>
        </a:defRPr>
      </a:lvl1pPr>
      <a:lvl2pPr marL="547688" indent="-182563" algn="l" defTabSz="730250" rtl="0" eaLnBrk="0" fontAlgn="base" hangingPunct="0">
        <a:lnSpc>
          <a:spcPct val="90000"/>
        </a:lnSpc>
        <a:spcBef>
          <a:spcPts val="400"/>
        </a:spcBef>
        <a:spcAft>
          <a:spcPct val="0"/>
        </a:spcAft>
        <a:buFont typeface="Arial" panose="020B0604020202020204" pitchFamily="34" charset="0"/>
        <a:buChar char="•"/>
        <a:defRPr kern="1200">
          <a:solidFill>
            <a:schemeClr val="tx1"/>
          </a:solidFill>
          <a:latin typeface="+mn-lt"/>
          <a:ea typeface="+mn-ea"/>
          <a:cs typeface="+mn-cs"/>
        </a:defRPr>
      </a:lvl2pPr>
      <a:lvl3pPr marL="91440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3pPr>
      <a:lvl4pPr marL="1279525"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4pPr>
      <a:lvl5pPr marL="164465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397250" y="3860800"/>
            <a:ext cx="27940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6"/>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7988" y="1079500"/>
            <a:ext cx="3570287"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userDrawn="1"/>
        </p:nvSpPr>
        <p:spPr>
          <a:xfrm>
            <a:off x="3848100" y="1992313"/>
            <a:ext cx="4984750" cy="1762125"/>
          </a:xfrm>
          <a:prstGeom prst="rect">
            <a:avLst/>
          </a:prstGeom>
          <a:noFill/>
        </p:spPr>
        <p:txBody>
          <a:bodyPr lIns="0" tIns="0" rIns="0" bIns="0" anchor="ctr">
            <a:spAutoFit/>
          </a:bodyPr>
          <a:lstStyle/>
          <a:p>
            <a:pPr>
              <a:lnSpc>
                <a:spcPct val="150000"/>
              </a:lnSpc>
              <a:defRPr/>
            </a:pPr>
            <a:r>
              <a:rPr lang="en-US" altLang="en-US" sz="1600" dirty="0">
                <a:solidFill>
                  <a:schemeClr val="tx2"/>
                </a:solidFill>
                <a:hlinkClick r:id="rId5"/>
              </a:rPr>
              <a:t>www.cer-rec.gc.ca</a:t>
            </a:r>
            <a:r>
              <a:rPr lang="en-US" altLang="en-US" sz="1600" dirty="0">
                <a:solidFill>
                  <a:schemeClr val="tx2"/>
                </a:solidFill>
              </a:rPr>
              <a:t> </a:t>
            </a:r>
          </a:p>
          <a:p>
            <a:pPr>
              <a:lnSpc>
                <a:spcPct val="150000"/>
              </a:lnSpc>
              <a:spcAft>
                <a:spcPts val="1200"/>
              </a:spcAft>
              <a:defRPr/>
            </a:pPr>
            <a:r>
              <a:rPr lang="en-US" altLang="en-US" sz="1600" dirty="0"/>
              <a:t>1-800-899-1265 </a:t>
            </a:r>
          </a:p>
          <a:p>
            <a:pPr>
              <a:defRPr/>
            </a:pPr>
            <a:r>
              <a:rPr lang="en-US" altLang="en-US" sz="1050" b="1" dirty="0"/>
              <a:t>Twitter: </a:t>
            </a:r>
            <a:r>
              <a:rPr lang="en-US" altLang="en-US" sz="1050" dirty="0"/>
              <a:t>@REC_CER  |  @CER_REC</a:t>
            </a:r>
          </a:p>
          <a:p>
            <a:pPr>
              <a:defRPr/>
            </a:pPr>
            <a:r>
              <a:rPr lang="en-US" altLang="en-US" sz="1050" b="1" dirty="0"/>
              <a:t>LinkedIn: </a:t>
            </a:r>
            <a:r>
              <a:rPr lang="en-US" altLang="en-US" sz="1050" dirty="0"/>
              <a:t>@REC-CER  |  @CER-REC</a:t>
            </a:r>
          </a:p>
          <a:p>
            <a:pPr>
              <a:defRPr/>
            </a:pPr>
            <a:r>
              <a:rPr lang="en-US" altLang="en-US" sz="1050" b="1" dirty="0"/>
              <a:t>Facebook: </a:t>
            </a:r>
            <a:r>
              <a:rPr lang="en-US" altLang="en-US" sz="1050" dirty="0"/>
              <a:t>@REC.CER  |  @CER.REC </a:t>
            </a:r>
            <a:br>
              <a:rPr lang="en-US" altLang="en-US" sz="1000" dirty="0"/>
            </a:br>
            <a:r>
              <a:rPr lang="en-US" altLang="en-US" sz="1000" dirty="0"/>
              <a:t>  </a:t>
            </a:r>
          </a:p>
          <a:p>
            <a:pPr>
              <a:lnSpc>
                <a:spcPct val="150000"/>
              </a:lnSpc>
              <a:defRPr/>
            </a:pPr>
            <a:endParaRPr lang="en-US" altLang="en-US" sz="1000" dirty="0"/>
          </a:p>
        </p:txBody>
      </p:sp>
    </p:spTree>
  </p:cSld>
  <p:clrMap bg1="lt1" tx1="dk1" bg2="lt2" tx2="dk2" accent1="accent1" accent2="accent2" accent3="accent3" accent4="accent4" accent5="accent5" accent6="accent6" hlink="hlink" folHlink="folHlink"/>
  <p:sldLayoutIdLst>
    <p:sldLayoutId id="2147483961" r:id="rId1"/>
  </p:sldLayoutIdLst>
  <p:hf hdr="0" ftr="0" dt="0"/>
  <p:txStyles>
    <p:titleStyle>
      <a:lvl1pPr algn="l" defTabSz="730250" rtl="0" eaLnBrk="0" fontAlgn="base" hangingPunct="0">
        <a:lnSpc>
          <a:spcPct val="90000"/>
        </a:lnSpc>
        <a:spcBef>
          <a:spcPct val="0"/>
        </a:spcBef>
        <a:spcAft>
          <a:spcPct val="0"/>
        </a:spcAft>
        <a:defRPr sz="3000" kern="1200">
          <a:solidFill>
            <a:schemeClr val="tx2"/>
          </a:solidFill>
          <a:latin typeface="+mj-lt"/>
          <a:ea typeface="+mj-ea"/>
          <a:cs typeface="+mj-cs"/>
        </a:defRPr>
      </a:lvl1pPr>
      <a:lvl2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2pPr>
      <a:lvl3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3pPr>
      <a:lvl4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4pPr>
      <a:lvl5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5pPr>
      <a:lvl6pPr marL="457200" algn="l" defTabSz="730250" rtl="0" fontAlgn="base">
        <a:lnSpc>
          <a:spcPct val="90000"/>
        </a:lnSpc>
        <a:spcBef>
          <a:spcPct val="0"/>
        </a:spcBef>
        <a:spcAft>
          <a:spcPct val="0"/>
        </a:spcAft>
        <a:defRPr sz="3500">
          <a:solidFill>
            <a:schemeClr val="tx1"/>
          </a:solidFill>
          <a:latin typeface="Arial" panose="020B0604020202020204" pitchFamily="34" charset="0"/>
        </a:defRPr>
      </a:lvl6pPr>
      <a:lvl7pPr marL="914400" algn="l" defTabSz="730250" rtl="0" fontAlgn="base">
        <a:lnSpc>
          <a:spcPct val="90000"/>
        </a:lnSpc>
        <a:spcBef>
          <a:spcPct val="0"/>
        </a:spcBef>
        <a:spcAft>
          <a:spcPct val="0"/>
        </a:spcAft>
        <a:defRPr sz="3500">
          <a:solidFill>
            <a:schemeClr val="tx1"/>
          </a:solidFill>
          <a:latin typeface="Arial" panose="020B0604020202020204" pitchFamily="34" charset="0"/>
        </a:defRPr>
      </a:lvl7pPr>
      <a:lvl8pPr marL="1371600" algn="l" defTabSz="730250" rtl="0" fontAlgn="base">
        <a:lnSpc>
          <a:spcPct val="90000"/>
        </a:lnSpc>
        <a:spcBef>
          <a:spcPct val="0"/>
        </a:spcBef>
        <a:spcAft>
          <a:spcPct val="0"/>
        </a:spcAft>
        <a:defRPr sz="3500">
          <a:solidFill>
            <a:schemeClr val="tx1"/>
          </a:solidFill>
          <a:latin typeface="Arial" panose="020B0604020202020204" pitchFamily="34" charset="0"/>
        </a:defRPr>
      </a:lvl8pPr>
      <a:lvl9pPr marL="1828800" algn="l" defTabSz="730250" rtl="0" fontAlgn="base">
        <a:lnSpc>
          <a:spcPct val="90000"/>
        </a:lnSpc>
        <a:spcBef>
          <a:spcPct val="0"/>
        </a:spcBef>
        <a:spcAft>
          <a:spcPct val="0"/>
        </a:spcAft>
        <a:defRPr sz="3500">
          <a:solidFill>
            <a:schemeClr val="tx1"/>
          </a:solidFill>
          <a:latin typeface="Arial" panose="020B0604020202020204" pitchFamily="34" charset="0"/>
        </a:defRPr>
      </a:lvl9pPr>
    </p:titleStyle>
    <p:bodyStyle>
      <a:lvl1pPr algn="l" defTabSz="730250" rtl="0" eaLnBrk="0" fontAlgn="base" hangingPunct="0">
        <a:lnSpc>
          <a:spcPct val="90000"/>
        </a:lnSpc>
        <a:spcBef>
          <a:spcPts val="800"/>
        </a:spcBef>
        <a:spcAft>
          <a:spcPct val="0"/>
        </a:spcAft>
        <a:buFont typeface="Arial" panose="020B0604020202020204" pitchFamily="34" charset="0"/>
        <a:defRPr sz="2000" b="1" kern="1200">
          <a:solidFill>
            <a:schemeClr val="tx2"/>
          </a:solidFill>
          <a:latin typeface="+mn-lt"/>
          <a:ea typeface="+mn-ea"/>
          <a:cs typeface="+mn-cs"/>
        </a:defRPr>
      </a:lvl1pPr>
      <a:lvl2pPr marL="547688" indent="-182563" algn="l" defTabSz="730250" rtl="0" eaLnBrk="0" fontAlgn="base" hangingPunct="0">
        <a:lnSpc>
          <a:spcPct val="90000"/>
        </a:lnSpc>
        <a:spcBef>
          <a:spcPts val="400"/>
        </a:spcBef>
        <a:spcAft>
          <a:spcPct val="0"/>
        </a:spcAft>
        <a:buFont typeface="Arial" panose="020B0604020202020204" pitchFamily="34" charset="0"/>
        <a:buChar char="•"/>
        <a:defRPr kern="1200">
          <a:solidFill>
            <a:schemeClr val="tx1"/>
          </a:solidFill>
          <a:latin typeface="+mn-lt"/>
          <a:ea typeface="+mn-ea"/>
          <a:cs typeface="+mn-cs"/>
        </a:defRPr>
      </a:lvl2pPr>
      <a:lvl3pPr marL="91440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3pPr>
      <a:lvl4pPr marL="1279525"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4pPr>
      <a:lvl5pPr marL="1644650" indent="-182563" algn="l" defTabSz="730250" rtl="0" eaLnBrk="0" fontAlgn="base" hangingPunct="0">
        <a:lnSpc>
          <a:spcPct val="90000"/>
        </a:lnSpc>
        <a:spcBef>
          <a:spcPts val="400"/>
        </a:spcBef>
        <a:spcAft>
          <a:spcPct val="0"/>
        </a:spcAft>
        <a:buFont typeface="Arial" panose="020B0604020202020204" pitchFamily="34" charset="0"/>
        <a:buChar char="•"/>
        <a:defRPr sz="160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5.pn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5" Type="http://schemas.openxmlformats.org/officeDocument/2006/relationships/image" Target="../media/image3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 Id="rId14"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6.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7EE8813-BC96-B013-61F4-52D2385BC30A}"/>
              </a:ext>
            </a:extLst>
          </p:cNvPr>
          <p:cNvSpPr/>
          <p:nvPr/>
        </p:nvSpPr>
        <p:spPr>
          <a:xfrm>
            <a:off x="381000" y="117764"/>
            <a:ext cx="2930236" cy="782781"/>
          </a:xfrm>
          <a:prstGeom prst="rect">
            <a:avLst/>
          </a:prstGeom>
          <a:solidFill>
            <a:schemeClr val="tx1">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1052F22-1331-740C-9447-421FB3E617D1}"/>
              </a:ext>
            </a:extLst>
          </p:cNvPr>
          <p:cNvPicPr>
            <a:picLocks noChangeAspect="1"/>
          </p:cNvPicPr>
          <p:nvPr/>
        </p:nvPicPr>
        <p:blipFill>
          <a:blip r:embed="rId2"/>
          <a:stretch>
            <a:fillRect/>
          </a:stretch>
        </p:blipFill>
        <p:spPr>
          <a:xfrm>
            <a:off x="615710" y="4687755"/>
            <a:ext cx="2938527" cy="798645"/>
          </a:xfrm>
          <a:prstGeom prst="rect">
            <a:avLst/>
          </a:prstGeom>
        </p:spPr>
      </p:pic>
    </p:spTree>
    <p:extLst>
      <p:ext uri="{BB962C8B-B14F-4D97-AF65-F5344CB8AC3E}">
        <p14:creationId xmlns:p14="http://schemas.microsoft.com/office/powerpoint/2010/main" val="2614422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suit standing in a traffic jam&#10;&#10;Description automatically generated">
            <a:extLst>
              <a:ext uri="{FF2B5EF4-FFF2-40B4-BE49-F238E27FC236}">
                <a16:creationId xmlns:a16="http://schemas.microsoft.com/office/drawing/2014/main" id="{6B2F58DF-5909-31AB-9747-8147260B7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51" y="0"/>
            <a:ext cx="10168613" cy="7656367"/>
          </a:xfrm>
          <a:prstGeom prst="rect">
            <a:avLst/>
          </a:prstGeom>
        </p:spPr>
      </p:pic>
      <p:sp>
        <p:nvSpPr>
          <p:cNvPr id="7" name="Slide Number Placeholder 6">
            <a:extLst>
              <a:ext uri="{FF2B5EF4-FFF2-40B4-BE49-F238E27FC236}">
                <a16:creationId xmlns:a16="http://schemas.microsoft.com/office/drawing/2014/main" id="{5A8246CE-79F7-68D0-9A0F-7E2494F88A47}"/>
              </a:ext>
            </a:extLst>
          </p:cNvPr>
          <p:cNvSpPr>
            <a:spLocks noGrp="1"/>
          </p:cNvSpPr>
          <p:nvPr>
            <p:ph type="sldNum" sz="quarter" idx="12"/>
          </p:nvPr>
        </p:nvSpPr>
        <p:spPr/>
        <p:txBody>
          <a:bodyPr/>
          <a:lstStyle/>
          <a:p>
            <a:pPr>
              <a:defRPr/>
            </a:pPr>
            <a:fld id="{AB0C1970-EE55-4CC7-8611-AB693C22CEC1}" type="slidenum">
              <a:rPr lang="en-US" altLang="en-US" smtClean="0"/>
              <a:pPr>
                <a:defRPr/>
              </a:pPr>
              <a:t>10</a:t>
            </a:fld>
            <a:endParaRPr lang="en-US" altLang="en-US" dirty="0"/>
          </a:p>
        </p:txBody>
      </p:sp>
    </p:spTree>
    <p:extLst>
      <p:ext uri="{BB962C8B-B14F-4D97-AF65-F5344CB8AC3E}">
        <p14:creationId xmlns:p14="http://schemas.microsoft.com/office/powerpoint/2010/main" val="4071556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F4AD27B-90BF-AC29-65AE-791D9ABCA8AC}"/>
              </a:ext>
            </a:extLst>
          </p:cNvPr>
          <p:cNvPicPr>
            <a:picLocks noChangeAspect="1"/>
          </p:cNvPicPr>
          <p:nvPr/>
        </p:nvPicPr>
        <p:blipFill>
          <a:blip r:embed="rId3"/>
          <a:stretch>
            <a:fillRect/>
          </a:stretch>
        </p:blipFill>
        <p:spPr>
          <a:xfrm>
            <a:off x="-375856" y="-131287"/>
            <a:ext cx="11018129" cy="7810629"/>
          </a:xfrm>
          <a:prstGeom prst="rect">
            <a:avLst/>
          </a:prstGeom>
        </p:spPr>
      </p:pic>
      <p:sp>
        <p:nvSpPr>
          <p:cNvPr id="6" name="Slide Number Placeholder 5">
            <a:extLst>
              <a:ext uri="{FF2B5EF4-FFF2-40B4-BE49-F238E27FC236}">
                <a16:creationId xmlns:a16="http://schemas.microsoft.com/office/drawing/2014/main" id="{DEB2FCCE-68AD-493C-0B28-D363C0926EC8}"/>
              </a:ext>
            </a:extLst>
          </p:cNvPr>
          <p:cNvSpPr>
            <a:spLocks noGrp="1"/>
          </p:cNvSpPr>
          <p:nvPr>
            <p:ph type="sldNum" sz="quarter" idx="12"/>
          </p:nvPr>
        </p:nvSpPr>
        <p:spPr/>
        <p:txBody>
          <a:bodyPr/>
          <a:lstStyle/>
          <a:p>
            <a:pPr>
              <a:defRPr/>
            </a:pPr>
            <a:fld id="{AB0C1970-EE55-4CC7-8611-AB693C22CEC1}" type="slidenum">
              <a:rPr lang="en-US" altLang="en-US" smtClean="0"/>
              <a:pPr>
                <a:defRPr/>
              </a:pPr>
              <a:t>11</a:t>
            </a:fld>
            <a:endParaRPr lang="en-US" altLang="en-US" dirty="0"/>
          </a:p>
        </p:txBody>
      </p:sp>
    </p:spTree>
    <p:extLst>
      <p:ext uri="{BB962C8B-B14F-4D97-AF65-F5344CB8AC3E}">
        <p14:creationId xmlns:p14="http://schemas.microsoft.com/office/powerpoint/2010/main" val="3355180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A person in a safety vest and a helmet&#10;&#10;Description automatically generated">
            <a:extLst>
              <a:ext uri="{FF2B5EF4-FFF2-40B4-BE49-F238E27FC236}">
                <a16:creationId xmlns:a16="http://schemas.microsoft.com/office/drawing/2014/main" id="{3C07DE5A-7C9B-F791-7874-71CFEBD86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9" y="1"/>
            <a:ext cx="10656888" cy="646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CA81FD1A-576F-98AD-02D8-D110BC0CB1F6}"/>
              </a:ext>
            </a:extLst>
          </p:cNvPr>
          <p:cNvSpPr>
            <a:spLocks noGrp="1"/>
          </p:cNvSpPr>
          <p:nvPr>
            <p:ph type="sldNum" sz="quarter" idx="12"/>
          </p:nvPr>
        </p:nvSpPr>
        <p:spPr/>
        <p:txBody>
          <a:bodyPr/>
          <a:lstStyle/>
          <a:p>
            <a:pPr>
              <a:defRPr/>
            </a:pPr>
            <a:fld id="{AB0C1970-EE55-4CC7-8611-AB693C22CEC1}" type="slidenum">
              <a:rPr lang="en-US" altLang="en-US" smtClean="0"/>
              <a:pPr>
                <a:defRPr/>
              </a:pPr>
              <a:t>12</a:t>
            </a:fld>
            <a:endParaRPr lang="en-US"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2" descr="A group of people walking on a bridge&#10;&#10;Description automatically generated">
            <a:extLst>
              <a:ext uri="{FF2B5EF4-FFF2-40B4-BE49-F238E27FC236}">
                <a16:creationId xmlns:a16="http://schemas.microsoft.com/office/drawing/2014/main" id="{5BEECCAC-9A16-24D1-736B-2296761B666C}"/>
              </a:ext>
            </a:extLst>
          </p:cNvPr>
          <p:cNvPicPr>
            <a:picLocks noChangeAspect="1"/>
          </p:cNvPicPr>
          <p:nvPr/>
        </p:nvPicPr>
        <p:blipFill rotWithShape="1">
          <a:blip r:embed="rId3">
            <a:extLst>
              <a:ext uri="{28A0092B-C50C-407E-A947-70E740481C1C}">
                <a14:useLocalDpi xmlns:a14="http://schemas.microsoft.com/office/drawing/2010/main" val="0"/>
              </a:ext>
            </a:extLst>
          </a:blip>
          <a:srcRect l="11869"/>
          <a:stretch/>
        </p:blipFill>
        <p:spPr>
          <a:xfrm>
            <a:off x="-28323" y="-1659728"/>
            <a:ext cx="9821357" cy="7772949"/>
          </a:xfrm>
          <a:prstGeom prst="rect">
            <a:avLst/>
          </a:prstGeom>
          <a:noFill/>
        </p:spPr>
      </p:pic>
      <p:sp>
        <p:nvSpPr>
          <p:cNvPr id="6" name="Slide Number Placeholder 5">
            <a:extLst>
              <a:ext uri="{FF2B5EF4-FFF2-40B4-BE49-F238E27FC236}">
                <a16:creationId xmlns:a16="http://schemas.microsoft.com/office/drawing/2014/main" id="{6EB21938-ACE0-CBA0-A90A-4B176901FA30}"/>
              </a:ext>
            </a:extLst>
          </p:cNvPr>
          <p:cNvSpPr>
            <a:spLocks noGrp="1"/>
          </p:cNvSpPr>
          <p:nvPr>
            <p:ph type="sldNum" sz="quarter" idx="12"/>
          </p:nvPr>
        </p:nvSpPr>
        <p:spPr/>
        <p:txBody>
          <a:bodyPr/>
          <a:lstStyle/>
          <a:p>
            <a:pPr>
              <a:defRPr/>
            </a:pPr>
            <a:fld id="{AB0C1970-EE55-4CC7-8611-AB693C22CEC1}" type="slidenum">
              <a:rPr lang="en-US" altLang="en-US" smtClean="0"/>
              <a:pPr>
                <a:defRPr/>
              </a:pPr>
              <a:t>13</a:t>
            </a:fld>
            <a:endParaRPr lang="en-US" altLang="en-US" dirty="0"/>
          </a:p>
        </p:txBody>
      </p:sp>
    </p:spTree>
    <p:extLst>
      <p:ext uri="{BB962C8B-B14F-4D97-AF65-F5344CB8AC3E}">
        <p14:creationId xmlns:p14="http://schemas.microsoft.com/office/powerpoint/2010/main" val="4244283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lying on the ground&#10;&#10;Description automatically generated">
            <a:extLst>
              <a:ext uri="{FF2B5EF4-FFF2-40B4-BE49-F238E27FC236}">
                <a16:creationId xmlns:a16="http://schemas.microsoft.com/office/drawing/2014/main" id="{FA40ABC2-CF6C-F517-9A04-B27DA3D93E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82" y="0"/>
            <a:ext cx="10514013" cy="762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F046176D-813A-07ED-8602-F2BE2740B232}"/>
              </a:ext>
            </a:extLst>
          </p:cNvPr>
          <p:cNvSpPr>
            <a:spLocks noGrp="1"/>
          </p:cNvSpPr>
          <p:nvPr>
            <p:ph type="sldNum" sz="quarter" idx="12"/>
          </p:nvPr>
        </p:nvSpPr>
        <p:spPr/>
        <p:txBody>
          <a:bodyPr/>
          <a:lstStyle/>
          <a:p>
            <a:pPr>
              <a:defRPr/>
            </a:pPr>
            <a:fld id="{AB0C1970-EE55-4CC7-8611-AB693C22CEC1}" type="slidenum">
              <a:rPr lang="en-US" altLang="en-US" smtClean="0"/>
              <a:pPr>
                <a:defRPr/>
              </a:pPr>
              <a:t>14</a:t>
            </a:fld>
            <a:endParaRPr lang="en-US" altLang="en-US" dirty="0"/>
          </a:p>
        </p:txBody>
      </p:sp>
    </p:spTree>
    <p:extLst>
      <p:ext uri="{BB962C8B-B14F-4D97-AF65-F5344CB8AC3E}">
        <p14:creationId xmlns:p14="http://schemas.microsoft.com/office/powerpoint/2010/main" val="1005669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group of people carrying red gas cans&#10;&#10;Description automatically generated">
            <a:extLst>
              <a:ext uri="{FF2B5EF4-FFF2-40B4-BE49-F238E27FC236}">
                <a16:creationId xmlns:a16="http://schemas.microsoft.com/office/drawing/2014/main" id="{EF1BE03A-998A-76C2-E4B9-0F35C451E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1" y="0"/>
            <a:ext cx="9953203" cy="6528130"/>
          </a:xfrm>
          <a:prstGeom prst="rect">
            <a:avLst/>
          </a:prstGeom>
        </p:spPr>
      </p:pic>
      <p:sp>
        <p:nvSpPr>
          <p:cNvPr id="7" name="Slide Number Placeholder 6">
            <a:extLst>
              <a:ext uri="{FF2B5EF4-FFF2-40B4-BE49-F238E27FC236}">
                <a16:creationId xmlns:a16="http://schemas.microsoft.com/office/drawing/2014/main" id="{D6CC03BC-E5E0-C435-2B66-E49D634A1604}"/>
              </a:ext>
            </a:extLst>
          </p:cNvPr>
          <p:cNvSpPr>
            <a:spLocks noGrp="1"/>
          </p:cNvSpPr>
          <p:nvPr>
            <p:ph type="sldNum" sz="quarter" idx="12"/>
          </p:nvPr>
        </p:nvSpPr>
        <p:spPr/>
        <p:txBody>
          <a:bodyPr/>
          <a:lstStyle/>
          <a:p>
            <a:pPr>
              <a:defRPr/>
            </a:pPr>
            <a:fld id="{AB0C1970-EE55-4CC7-8611-AB693C22CEC1}" type="slidenum">
              <a:rPr lang="en-US" altLang="en-US" smtClean="0"/>
              <a:pPr>
                <a:defRPr/>
              </a:pPr>
              <a:t>15</a:t>
            </a:fld>
            <a:endParaRPr lang="en-US" altLang="en-US" dirty="0"/>
          </a:p>
        </p:txBody>
      </p:sp>
    </p:spTree>
    <p:extLst>
      <p:ext uri="{BB962C8B-B14F-4D97-AF65-F5344CB8AC3E}">
        <p14:creationId xmlns:p14="http://schemas.microsoft.com/office/powerpoint/2010/main" val="131030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A15FF0A6-939D-A1FD-1490-7831418D9C3F}"/>
              </a:ext>
            </a:extLst>
          </p:cNvPr>
          <p:cNvSpPr/>
          <p:nvPr/>
        </p:nvSpPr>
        <p:spPr>
          <a:xfrm>
            <a:off x="5943270" y="2005638"/>
            <a:ext cx="1731696" cy="1729711"/>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BE877C9-71CB-3724-ABC6-5FE166E045A6}"/>
              </a:ext>
            </a:extLst>
          </p:cNvPr>
          <p:cNvSpPr>
            <a:spLocks noGrp="1" noRot="1" noMove="1" noResize="1" noEditPoints="1" noAdjustHandles="1" noChangeArrowheads="1" noChangeShapeType="1"/>
          </p:cNvSpPr>
          <p:nvPr/>
        </p:nvSpPr>
        <p:spPr>
          <a:xfrm>
            <a:off x="558350" y="178025"/>
            <a:ext cx="2548992" cy="542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37">
            <a:extLst>
              <a:ext uri="{FF2B5EF4-FFF2-40B4-BE49-F238E27FC236}">
                <a16:creationId xmlns:a16="http://schemas.microsoft.com/office/drawing/2014/main" id="{58F539B7-52B5-6E77-5CEC-411406368B00}"/>
              </a:ext>
            </a:extLst>
          </p:cNvPr>
          <p:cNvSpPr>
            <a:spLocks noChangeAspect="1" noEditPoints="1"/>
          </p:cNvSpPr>
          <p:nvPr/>
        </p:nvSpPr>
        <p:spPr bwMode="auto">
          <a:xfrm>
            <a:off x="6319880" y="2259544"/>
            <a:ext cx="978476" cy="1221900"/>
          </a:xfrm>
          <a:custGeom>
            <a:avLst/>
            <a:gdLst>
              <a:gd name="T0" fmla="*/ 2147483646 w 1524"/>
              <a:gd name="T1" fmla="*/ 2147483646 h 1906"/>
              <a:gd name="T2" fmla="*/ 2147483646 w 1524"/>
              <a:gd name="T3" fmla="*/ 2147483646 h 1906"/>
              <a:gd name="T4" fmla="*/ 2147483646 w 1524"/>
              <a:gd name="T5" fmla="*/ 2147483646 h 1906"/>
              <a:gd name="T6" fmla="*/ 2147483646 w 1524"/>
              <a:gd name="T7" fmla="*/ 2147483646 h 1906"/>
              <a:gd name="T8" fmla="*/ 2147483646 w 1524"/>
              <a:gd name="T9" fmla="*/ 0 h 1906"/>
              <a:gd name="T10" fmla="*/ 2147483646 w 1524"/>
              <a:gd name="T11" fmla="*/ 0 h 1906"/>
              <a:gd name="T12" fmla="*/ 2147483646 w 1524"/>
              <a:gd name="T13" fmla="*/ 0 h 1906"/>
              <a:gd name="T14" fmla="*/ 2147483646 w 1524"/>
              <a:gd name="T15" fmla="*/ 0 h 1906"/>
              <a:gd name="T16" fmla="*/ 2147483646 w 1524"/>
              <a:gd name="T17" fmla="*/ 0 h 1906"/>
              <a:gd name="T18" fmla="*/ 2147483646 w 1524"/>
              <a:gd name="T19" fmla="*/ 2147483646 h 1906"/>
              <a:gd name="T20" fmla="*/ 2147483646 w 1524"/>
              <a:gd name="T21" fmla="*/ 2147483646 h 1906"/>
              <a:gd name="T22" fmla="*/ 2147483646 w 1524"/>
              <a:gd name="T23" fmla="*/ 2147483646 h 1906"/>
              <a:gd name="T24" fmla="*/ 2147483646 w 1524"/>
              <a:gd name="T25" fmla="*/ 2147483646 h 1906"/>
              <a:gd name="T26" fmla="*/ 0 w 1524"/>
              <a:gd name="T27" fmla="*/ 2147483646 h 1906"/>
              <a:gd name="T28" fmla="*/ 2147483646 w 1524"/>
              <a:gd name="T29" fmla="*/ 2147483646 h 1906"/>
              <a:gd name="T30" fmla="*/ 2147483646 w 1524"/>
              <a:gd name="T31" fmla="*/ 2147483646 h 1906"/>
              <a:gd name="T32" fmla="*/ 2147483646 w 1524"/>
              <a:gd name="T33" fmla="*/ 2147483646 h 1906"/>
              <a:gd name="T34" fmla="*/ 2147483646 w 1524"/>
              <a:gd name="T35" fmla="*/ 2147483646 h 1906"/>
              <a:gd name="T36" fmla="*/ 0 w 1524"/>
              <a:gd name="T37" fmla="*/ 2147483646 h 1906"/>
              <a:gd name="T38" fmla="*/ 2147483646 w 1524"/>
              <a:gd name="T39" fmla="*/ 2147483646 h 1906"/>
              <a:gd name="T40" fmla="*/ 2147483646 w 1524"/>
              <a:gd name="T41" fmla="*/ 2147483646 h 1906"/>
              <a:gd name="T42" fmla="*/ 2147483646 w 1524"/>
              <a:gd name="T43" fmla="*/ 2147483646 h 1906"/>
              <a:gd name="T44" fmla="*/ 2147483646 w 1524"/>
              <a:gd name="T45" fmla="*/ 2147483646 h 1906"/>
              <a:gd name="T46" fmla="*/ 2147483646 w 1524"/>
              <a:gd name="T47" fmla="*/ 2147483646 h 1906"/>
              <a:gd name="T48" fmla="*/ 2147483646 w 1524"/>
              <a:gd name="T49" fmla="*/ 2147483646 h 1906"/>
              <a:gd name="T50" fmla="*/ 2147483646 w 1524"/>
              <a:gd name="T51" fmla="*/ 2147483646 h 1906"/>
              <a:gd name="T52" fmla="*/ 2147483646 w 1524"/>
              <a:gd name="T53" fmla="*/ 2147483646 h 1906"/>
              <a:gd name="T54" fmla="*/ 2147483646 w 1524"/>
              <a:gd name="T55" fmla="*/ 2147483646 h 1906"/>
              <a:gd name="T56" fmla="*/ 2147483646 w 1524"/>
              <a:gd name="T57" fmla="*/ 2147483646 h 1906"/>
              <a:gd name="T58" fmla="*/ 2147483646 w 1524"/>
              <a:gd name="T59" fmla="*/ 2147483646 h 1906"/>
              <a:gd name="T60" fmla="*/ 2147483646 w 1524"/>
              <a:gd name="T61" fmla="*/ 2147483646 h 1906"/>
              <a:gd name="T62" fmla="*/ 2147483646 w 1524"/>
              <a:gd name="T63" fmla="*/ 2147483646 h 1906"/>
              <a:gd name="T64" fmla="*/ 2147483646 w 1524"/>
              <a:gd name="T65" fmla="*/ 2147483646 h 1906"/>
              <a:gd name="T66" fmla="*/ 2147483646 w 1524"/>
              <a:gd name="T67" fmla="*/ 2147483646 h 1906"/>
              <a:gd name="T68" fmla="*/ 2147483646 w 1524"/>
              <a:gd name="T69" fmla="*/ 2147483646 h 1906"/>
              <a:gd name="T70" fmla="*/ 2147483646 w 1524"/>
              <a:gd name="T71" fmla="*/ 2147483646 h 1906"/>
              <a:gd name="T72" fmla="*/ 2147483646 w 1524"/>
              <a:gd name="T73" fmla="*/ 2147483646 h 1906"/>
              <a:gd name="T74" fmla="*/ 2147483646 w 1524"/>
              <a:gd name="T75" fmla="*/ 2147483646 h 1906"/>
              <a:gd name="T76" fmla="*/ 2147483646 w 1524"/>
              <a:gd name="T77" fmla="*/ 2147483646 h 1906"/>
              <a:gd name="T78" fmla="*/ 2147483646 w 1524"/>
              <a:gd name="T79" fmla="*/ 2147483646 h 1906"/>
              <a:gd name="T80" fmla="*/ 2147483646 w 1524"/>
              <a:gd name="T81" fmla="*/ 2147483646 h 1906"/>
              <a:gd name="T82" fmla="*/ 2147483646 w 1524"/>
              <a:gd name="T83" fmla="*/ 2147483646 h 1906"/>
              <a:gd name="T84" fmla="*/ 2147483646 w 1524"/>
              <a:gd name="T85" fmla="*/ 2147483646 h 1906"/>
              <a:gd name="T86" fmla="*/ 2147483646 w 1524"/>
              <a:gd name="T87" fmla="*/ 2147483646 h 1906"/>
              <a:gd name="T88" fmla="*/ 2147483646 w 1524"/>
              <a:gd name="T89" fmla="*/ 2147483646 h 1906"/>
              <a:gd name="T90" fmla="*/ 2147483646 w 1524"/>
              <a:gd name="T91" fmla="*/ 2147483646 h 1906"/>
              <a:gd name="T92" fmla="*/ 2147483646 w 1524"/>
              <a:gd name="T93" fmla="*/ 2147483646 h 1906"/>
              <a:gd name="T94" fmla="*/ 2147483646 w 1524"/>
              <a:gd name="T95" fmla="*/ 2147483646 h 1906"/>
              <a:gd name="T96" fmla="*/ 2147483646 w 1524"/>
              <a:gd name="T97" fmla="*/ 2147483646 h 1906"/>
              <a:gd name="T98" fmla="*/ 2147483646 w 1524"/>
              <a:gd name="T99" fmla="*/ 2147483646 h 1906"/>
              <a:gd name="T100" fmla="*/ 2147483646 w 1524"/>
              <a:gd name="T101" fmla="*/ 2147483646 h 1906"/>
              <a:gd name="T102" fmla="*/ 2147483646 w 1524"/>
              <a:gd name="T103" fmla="*/ 2147483646 h 1906"/>
              <a:gd name="T104" fmla="*/ 2147483646 w 1524"/>
              <a:gd name="T105" fmla="*/ 2147483646 h 1906"/>
              <a:gd name="T106" fmla="*/ 2147483646 w 1524"/>
              <a:gd name="T107" fmla="*/ 2147483646 h 1906"/>
              <a:gd name="T108" fmla="*/ 2147483646 w 1524"/>
              <a:gd name="T109" fmla="*/ 2147483646 h 19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24" h="1906">
                <a:moveTo>
                  <a:pt x="1498" y="452"/>
                </a:moveTo>
                <a:cubicBezTo>
                  <a:pt x="1512" y="452"/>
                  <a:pt x="1524" y="440"/>
                  <a:pt x="1524" y="426"/>
                </a:cubicBezTo>
                <a:cubicBezTo>
                  <a:pt x="1524" y="244"/>
                  <a:pt x="1524" y="244"/>
                  <a:pt x="1524" y="244"/>
                </a:cubicBezTo>
                <a:cubicBezTo>
                  <a:pt x="1524" y="229"/>
                  <a:pt x="1512" y="218"/>
                  <a:pt x="1498" y="218"/>
                </a:cubicBezTo>
                <a:cubicBezTo>
                  <a:pt x="1481" y="218"/>
                  <a:pt x="1481" y="218"/>
                  <a:pt x="1481" y="218"/>
                </a:cubicBezTo>
                <a:cubicBezTo>
                  <a:pt x="995" y="2"/>
                  <a:pt x="995" y="2"/>
                  <a:pt x="995" y="2"/>
                </a:cubicBezTo>
                <a:cubicBezTo>
                  <a:pt x="994" y="2"/>
                  <a:pt x="994" y="2"/>
                  <a:pt x="994" y="2"/>
                </a:cubicBezTo>
                <a:cubicBezTo>
                  <a:pt x="994" y="1"/>
                  <a:pt x="993" y="1"/>
                  <a:pt x="992" y="1"/>
                </a:cubicBezTo>
                <a:cubicBezTo>
                  <a:pt x="992" y="1"/>
                  <a:pt x="992" y="1"/>
                  <a:pt x="992" y="1"/>
                </a:cubicBezTo>
                <a:cubicBezTo>
                  <a:pt x="991" y="1"/>
                  <a:pt x="990" y="0"/>
                  <a:pt x="990" y="0"/>
                </a:cubicBezTo>
                <a:cubicBezTo>
                  <a:pt x="990" y="0"/>
                  <a:pt x="989" y="0"/>
                  <a:pt x="989" y="0"/>
                </a:cubicBezTo>
                <a:cubicBezTo>
                  <a:pt x="989" y="0"/>
                  <a:pt x="988" y="0"/>
                  <a:pt x="987" y="0"/>
                </a:cubicBezTo>
                <a:cubicBezTo>
                  <a:pt x="987" y="0"/>
                  <a:pt x="987" y="0"/>
                  <a:pt x="987" y="0"/>
                </a:cubicBezTo>
                <a:cubicBezTo>
                  <a:pt x="986" y="0"/>
                  <a:pt x="985" y="0"/>
                  <a:pt x="984" y="0"/>
                </a:cubicBezTo>
                <a:cubicBezTo>
                  <a:pt x="540" y="0"/>
                  <a:pt x="540" y="0"/>
                  <a:pt x="540" y="0"/>
                </a:cubicBezTo>
                <a:cubicBezTo>
                  <a:pt x="539" y="0"/>
                  <a:pt x="538" y="0"/>
                  <a:pt x="537" y="0"/>
                </a:cubicBezTo>
                <a:cubicBezTo>
                  <a:pt x="537" y="0"/>
                  <a:pt x="537" y="0"/>
                  <a:pt x="537" y="0"/>
                </a:cubicBezTo>
                <a:cubicBezTo>
                  <a:pt x="536" y="0"/>
                  <a:pt x="535" y="0"/>
                  <a:pt x="535" y="0"/>
                </a:cubicBezTo>
                <a:cubicBezTo>
                  <a:pt x="535" y="0"/>
                  <a:pt x="534" y="0"/>
                  <a:pt x="534" y="0"/>
                </a:cubicBezTo>
                <a:cubicBezTo>
                  <a:pt x="534" y="0"/>
                  <a:pt x="533" y="1"/>
                  <a:pt x="532" y="1"/>
                </a:cubicBezTo>
                <a:cubicBezTo>
                  <a:pt x="532" y="1"/>
                  <a:pt x="532" y="1"/>
                  <a:pt x="532" y="1"/>
                </a:cubicBezTo>
                <a:cubicBezTo>
                  <a:pt x="531" y="1"/>
                  <a:pt x="530" y="1"/>
                  <a:pt x="530" y="2"/>
                </a:cubicBezTo>
                <a:cubicBezTo>
                  <a:pt x="530" y="2"/>
                  <a:pt x="529" y="2"/>
                  <a:pt x="529" y="2"/>
                </a:cubicBezTo>
                <a:cubicBezTo>
                  <a:pt x="53" y="214"/>
                  <a:pt x="53" y="214"/>
                  <a:pt x="53" y="214"/>
                </a:cubicBezTo>
                <a:cubicBezTo>
                  <a:pt x="51" y="215"/>
                  <a:pt x="49" y="216"/>
                  <a:pt x="47" y="218"/>
                </a:cubicBezTo>
                <a:cubicBezTo>
                  <a:pt x="26" y="218"/>
                  <a:pt x="26" y="218"/>
                  <a:pt x="26" y="218"/>
                </a:cubicBezTo>
                <a:cubicBezTo>
                  <a:pt x="12" y="218"/>
                  <a:pt x="0" y="229"/>
                  <a:pt x="0" y="244"/>
                </a:cubicBezTo>
                <a:cubicBezTo>
                  <a:pt x="0" y="426"/>
                  <a:pt x="0" y="426"/>
                  <a:pt x="0" y="426"/>
                </a:cubicBezTo>
                <a:cubicBezTo>
                  <a:pt x="0" y="440"/>
                  <a:pt x="12" y="452"/>
                  <a:pt x="26" y="452"/>
                </a:cubicBezTo>
                <a:cubicBezTo>
                  <a:pt x="40" y="452"/>
                  <a:pt x="52" y="440"/>
                  <a:pt x="52" y="426"/>
                </a:cubicBezTo>
                <a:cubicBezTo>
                  <a:pt x="52" y="270"/>
                  <a:pt x="52" y="270"/>
                  <a:pt x="52" y="270"/>
                </a:cubicBezTo>
                <a:cubicBezTo>
                  <a:pt x="514" y="270"/>
                  <a:pt x="514" y="270"/>
                  <a:pt x="514" y="270"/>
                </a:cubicBezTo>
                <a:cubicBezTo>
                  <a:pt x="514" y="461"/>
                  <a:pt x="514" y="461"/>
                  <a:pt x="514" y="461"/>
                </a:cubicBezTo>
                <a:cubicBezTo>
                  <a:pt x="53" y="666"/>
                  <a:pt x="53" y="666"/>
                  <a:pt x="53" y="666"/>
                </a:cubicBezTo>
                <a:cubicBezTo>
                  <a:pt x="51" y="667"/>
                  <a:pt x="49" y="668"/>
                  <a:pt x="47" y="670"/>
                </a:cubicBezTo>
                <a:cubicBezTo>
                  <a:pt x="26" y="670"/>
                  <a:pt x="26" y="670"/>
                  <a:pt x="26" y="670"/>
                </a:cubicBezTo>
                <a:cubicBezTo>
                  <a:pt x="12" y="670"/>
                  <a:pt x="0" y="681"/>
                  <a:pt x="0" y="696"/>
                </a:cubicBezTo>
                <a:cubicBezTo>
                  <a:pt x="0" y="878"/>
                  <a:pt x="0" y="878"/>
                  <a:pt x="0" y="878"/>
                </a:cubicBezTo>
                <a:cubicBezTo>
                  <a:pt x="0" y="892"/>
                  <a:pt x="12" y="904"/>
                  <a:pt x="26" y="904"/>
                </a:cubicBezTo>
                <a:cubicBezTo>
                  <a:pt x="40" y="904"/>
                  <a:pt x="52" y="892"/>
                  <a:pt x="52" y="878"/>
                </a:cubicBezTo>
                <a:cubicBezTo>
                  <a:pt x="52" y="722"/>
                  <a:pt x="52" y="722"/>
                  <a:pt x="52" y="722"/>
                </a:cubicBezTo>
                <a:cubicBezTo>
                  <a:pt x="503" y="722"/>
                  <a:pt x="503" y="722"/>
                  <a:pt x="503" y="722"/>
                </a:cubicBezTo>
                <a:cubicBezTo>
                  <a:pt x="404" y="1002"/>
                  <a:pt x="404" y="1002"/>
                  <a:pt x="404" y="1002"/>
                </a:cubicBezTo>
                <a:cubicBezTo>
                  <a:pt x="404" y="1003"/>
                  <a:pt x="404" y="1003"/>
                  <a:pt x="403" y="1003"/>
                </a:cubicBezTo>
                <a:cubicBezTo>
                  <a:pt x="95" y="1871"/>
                  <a:pt x="95" y="1871"/>
                  <a:pt x="95" y="1871"/>
                </a:cubicBezTo>
                <a:cubicBezTo>
                  <a:pt x="92" y="1882"/>
                  <a:pt x="96" y="1895"/>
                  <a:pt x="105" y="1901"/>
                </a:cubicBezTo>
                <a:cubicBezTo>
                  <a:pt x="110" y="1904"/>
                  <a:pt x="115" y="1906"/>
                  <a:pt x="120" y="1906"/>
                </a:cubicBezTo>
                <a:cubicBezTo>
                  <a:pt x="126" y="1906"/>
                  <a:pt x="132" y="1903"/>
                  <a:pt x="137" y="1899"/>
                </a:cubicBezTo>
                <a:cubicBezTo>
                  <a:pt x="762" y="1342"/>
                  <a:pt x="762" y="1342"/>
                  <a:pt x="762" y="1342"/>
                </a:cubicBezTo>
                <a:cubicBezTo>
                  <a:pt x="1391" y="1899"/>
                  <a:pt x="1391" y="1899"/>
                  <a:pt x="1391" y="1899"/>
                </a:cubicBezTo>
                <a:cubicBezTo>
                  <a:pt x="1396" y="1903"/>
                  <a:pt x="1402" y="1906"/>
                  <a:pt x="1408" y="1906"/>
                </a:cubicBezTo>
                <a:cubicBezTo>
                  <a:pt x="1413" y="1906"/>
                  <a:pt x="1418" y="1904"/>
                  <a:pt x="1423" y="1901"/>
                </a:cubicBezTo>
                <a:cubicBezTo>
                  <a:pt x="1432" y="1894"/>
                  <a:pt x="1436" y="1882"/>
                  <a:pt x="1432" y="1871"/>
                </a:cubicBezTo>
                <a:cubicBezTo>
                  <a:pt x="1017" y="722"/>
                  <a:pt x="1017" y="722"/>
                  <a:pt x="1017" y="722"/>
                </a:cubicBezTo>
                <a:cubicBezTo>
                  <a:pt x="1472" y="722"/>
                  <a:pt x="1472" y="722"/>
                  <a:pt x="1472" y="722"/>
                </a:cubicBezTo>
                <a:cubicBezTo>
                  <a:pt x="1472" y="878"/>
                  <a:pt x="1472" y="878"/>
                  <a:pt x="1472" y="878"/>
                </a:cubicBezTo>
                <a:cubicBezTo>
                  <a:pt x="1472" y="892"/>
                  <a:pt x="1484" y="904"/>
                  <a:pt x="1498" y="904"/>
                </a:cubicBezTo>
                <a:cubicBezTo>
                  <a:pt x="1512" y="904"/>
                  <a:pt x="1524" y="892"/>
                  <a:pt x="1524" y="878"/>
                </a:cubicBezTo>
                <a:cubicBezTo>
                  <a:pt x="1524" y="696"/>
                  <a:pt x="1524" y="696"/>
                  <a:pt x="1524" y="696"/>
                </a:cubicBezTo>
                <a:cubicBezTo>
                  <a:pt x="1524" y="681"/>
                  <a:pt x="1512" y="670"/>
                  <a:pt x="1498" y="670"/>
                </a:cubicBezTo>
                <a:cubicBezTo>
                  <a:pt x="1481" y="670"/>
                  <a:pt x="1481" y="670"/>
                  <a:pt x="1481" y="670"/>
                </a:cubicBezTo>
                <a:cubicBezTo>
                  <a:pt x="1010" y="461"/>
                  <a:pt x="1010" y="461"/>
                  <a:pt x="1010" y="461"/>
                </a:cubicBezTo>
                <a:cubicBezTo>
                  <a:pt x="1010" y="270"/>
                  <a:pt x="1010" y="270"/>
                  <a:pt x="1010" y="270"/>
                </a:cubicBezTo>
                <a:cubicBezTo>
                  <a:pt x="1472" y="270"/>
                  <a:pt x="1472" y="270"/>
                  <a:pt x="1472" y="270"/>
                </a:cubicBezTo>
                <a:cubicBezTo>
                  <a:pt x="1472" y="426"/>
                  <a:pt x="1472" y="426"/>
                  <a:pt x="1472" y="426"/>
                </a:cubicBezTo>
                <a:cubicBezTo>
                  <a:pt x="1472" y="440"/>
                  <a:pt x="1484" y="452"/>
                  <a:pt x="1498" y="452"/>
                </a:cubicBezTo>
                <a:close/>
                <a:moveTo>
                  <a:pt x="566" y="52"/>
                </a:moveTo>
                <a:cubicBezTo>
                  <a:pt x="958" y="52"/>
                  <a:pt x="958" y="52"/>
                  <a:pt x="958" y="52"/>
                </a:cubicBezTo>
                <a:cubicBezTo>
                  <a:pt x="958" y="218"/>
                  <a:pt x="958" y="218"/>
                  <a:pt x="958" y="218"/>
                </a:cubicBezTo>
                <a:cubicBezTo>
                  <a:pt x="566" y="218"/>
                  <a:pt x="566" y="218"/>
                  <a:pt x="566" y="218"/>
                </a:cubicBezTo>
                <a:lnTo>
                  <a:pt x="566" y="52"/>
                </a:lnTo>
                <a:close/>
                <a:moveTo>
                  <a:pt x="173" y="218"/>
                </a:moveTo>
                <a:cubicBezTo>
                  <a:pt x="514" y="66"/>
                  <a:pt x="514" y="66"/>
                  <a:pt x="514" y="66"/>
                </a:cubicBezTo>
                <a:cubicBezTo>
                  <a:pt x="514" y="218"/>
                  <a:pt x="514" y="218"/>
                  <a:pt x="514" y="218"/>
                </a:cubicBezTo>
                <a:lnTo>
                  <a:pt x="173" y="218"/>
                </a:lnTo>
                <a:close/>
                <a:moveTo>
                  <a:pt x="958" y="670"/>
                </a:moveTo>
                <a:cubicBezTo>
                  <a:pt x="566" y="670"/>
                  <a:pt x="566" y="670"/>
                  <a:pt x="566" y="670"/>
                </a:cubicBezTo>
                <a:cubicBezTo>
                  <a:pt x="566" y="504"/>
                  <a:pt x="566" y="504"/>
                  <a:pt x="566" y="504"/>
                </a:cubicBezTo>
                <a:cubicBezTo>
                  <a:pt x="958" y="504"/>
                  <a:pt x="958" y="504"/>
                  <a:pt x="958" y="504"/>
                </a:cubicBezTo>
                <a:lnTo>
                  <a:pt x="958" y="670"/>
                </a:lnTo>
                <a:close/>
                <a:moveTo>
                  <a:pt x="514" y="518"/>
                </a:moveTo>
                <a:cubicBezTo>
                  <a:pt x="514" y="670"/>
                  <a:pt x="514" y="670"/>
                  <a:pt x="514" y="670"/>
                </a:cubicBezTo>
                <a:cubicBezTo>
                  <a:pt x="173" y="670"/>
                  <a:pt x="173" y="670"/>
                  <a:pt x="173" y="670"/>
                </a:cubicBezTo>
                <a:lnTo>
                  <a:pt x="514" y="518"/>
                </a:lnTo>
                <a:close/>
                <a:moveTo>
                  <a:pt x="178" y="1793"/>
                </a:moveTo>
                <a:cubicBezTo>
                  <a:pt x="440" y="1056"/>
                  <a:pt x="440" y="1056"/>
                  <a:pt x="440" y="1056"/>
                </a:cubicBezTo>
                <a:cubicBezTo>
                  <a:pt x="723" y="1307"/>
                  <a:pt x="723" y="1307"/>
                  <a:pt x="723" y="1307"/>
                </a:cubicBezTo>
                <a:lnTo>
                  <a:pt x="178" y="1793"/>
                </a:lnTo>
                <a:close/>
                <a:moveTo>
                  <a:pt x="802" y="1307"/>
                </a:moveTo>
                <a:cubicBezTo>
                  <a:pt x="1083" y="1056"/>
                  <a:pt x="1083" y="1056"/>
                  <a:pt x="1083" y="1056"/>
                </a:cubicBezTo>
                <a:cubicBezTo>
                  <a:pt x="1349" y="1792"/>
                  <a:pt x="1349" y="1792"/>
                  <a:pt x="1349" y="1792"/>
                </a:cubicBezTo>
                <a:lnTo>
                  <a:pt x="802" y="1307"/>
                </a:lnTo>
                <a:close/>
                <a:moveTo>
                  <a:pt x="1064" y="1004"/>
                </a:moveTo>
                <a:cubicBezTo>
                  <a:pt x="762" y="1272"/>
                  <a:pt x="762" y="1272"/>
                  <a:pt x="762" y="1272"/>
                </a:cubicBezTo>
                <a:cubicBezTo>
                  <a:pt x="459" y="1003"/>
                  <a:pt x="459" y="1003"/>
                  <a:pt x="459" y="1003"/>
                </a:cubicBezTo>
                <a:cubicBezTo>
                  <a:pt x="558" y="722"/>
                  <a:pt x="558" y="722"/>
                  <a:pt x="558" y="722"/>
                </a:cubicBezTo>
                <a:cubicBezTo>
                  <a:pt x="962" y="722"/>
                  <a:pt x="962" y="722"/>
                  <a:pt x="962" y="722"/>
                </a:cubicBezTo>
                <a:lnTo>
                  <a:pt x="1064" y="1004"/>
                </a:lnTo>
                <a:close/>
                <a:moveTo>
                  <a:pt x="1353" y="670"/>
                </a:moveTo>
                <a:cubicBezTo>
                  <a:pt x="1010" y="670"/>
                  <a:pt x="1010" y="670"/>
                  <a:pt x="1010" y="670"/>
                </a:cubicBezTo>
                <a:cubicBezTo>
                  <a:pt x="1010" y="518"/>
                  <a:pt x="1010" y="518"/>
                  <a:pt x="1010" y="518"/>
                </a:cubicBezTo>
                <a:lnTo>
                  <a:pt x="1353" y="670"/>
                </a:lnTo>
                <a:close/>
                <a:moveTo>
                  <a:pt x="958" y="452"/>
                </a:moveTo>
                <a:cubicBezTo>
                  <a:pt x="566" y="452"/>
                  <a:pt x="566" y="452"/>
                  <a:pt x="566" y="452"/>
                </a:cubicBezTo>
                <a:cubicBezTo>
                  <a:pt x="566" y="270"/>
                  <a:pt x="566" y="270"/>
                  <a:pt x="566" y="270"/>
                </a:cubicBezTo>
                <a:cubicBezTo>
                  <a:pt x="958" y="270"/>
                  <a:pt x="958" y="270"/>
                  <a:pt x="958" y="270"/>
                </a:cubicBezTo>
                <a:lnTo>
                  <a:pt x="958" y="452"/>
                </a:lnTo>
                <a:close/>
                <a:moveTo>
                  <a:pt x="1010" y="66"/>
                </a:moveTo>
                <a:cubicBezTo>
                  <a:pt x="1353" y="218"/>
                  <a:pt x="1353" y="218"/>
                  <a:pt x="1353" y="218"/>
                </a:cubicBezTo>
                <a:cubicBezTo>
                  <a:pt x="1010" y="218"/>
                  <a:pt x="1010" y="218"/>
                  <a:pt x="1010" y="218"/>
                </a:cubicBezTo>
                <a:lnTo>
                  <a:pt x="1010" y="66"/>
                </a:lnTo>
                <a:close/>
              </a:path>
            </a:pathLst>
          </a:custGeom>
          <a:solidFill>
            <a:srgbClr val="FF0000"/>
          </a:solidFill>
          <a:ln>
            <a:noFill/>
          </a:ln>
        </p:spPr>
        <p:txBody>
          <a:bodyPr/>
          <a:lstStyle/>
          <a:p>
            <a:endParaRPr lang="en-US"/>
          </a:p>
        </p:txBody>
      </p:sp>
      <p:grpSp>
        <p:nvGrpSpPr>
          <p:cNvPr id="23" name="Group 22">
            <a:extLst>
              <a:ext uri="{FF2B5EF4-FFF2-40B4-BE49-F238E27FC236}">
                <a16:creationId xmlns:a16="http://schemas.microsoft.com/office/drawing/2014/main" id="{99BB7333-11A8-3680-FAFC-EBA889347749}"/>
              </a:ext>
            </a:extLst>
          </p:cNvPr>
          <p:cNvGrpSpPr/>
          <p:nvPr/>
        </p:nvGrpSpPr>
        <p:grpSpPr>
          <a:xfrm>
            <a:off x="2639237" y="3825684"/>
            <a:ext cx="1035780" cy="1035781"/>
            <a:chOff x="2639237" y="3825684"/>
            <a:chExt cx="1035780" cy="1035781"/>
          </a:xfrm>
        </p:grpSpPr>
        <p:sp>
          <p:nvSpPr>
            <p:cNvPr id="17" name="Oval 16">
              <a:extLst>
                <a:ext uri="{FF2B5EF4-FFF2-40B4-BE49-F238E27FC236}">
                  <a16:creationId xmlns:a16="http://schemas.microsoft.com/office/drawing/2014/main" id="{32DDEEC1-9828-2382-301B-5EA47C3046A0}"/>
                </a:ext>
              </a:extLst>
            </p:cNvPr>
            <p:cNvSpPr/>
            <p:nvPr/>
          </p:nvSpPr>
          <p:spPr>
            <a:xfrm>
              <a:off x="2639237" y="3825684"/>
              <a:ext cx="1035780" cy="1035781"/>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37">
              <a:extLst>
                <a:ext uri="{FF2B5EF4-FFF2-40B4-BE49-F238E27FC236}">
                  <a16:creationId xmlns:a16="http://schemas.microsoft.com/office/drawing/2014/main" id="{D6FA1454-A0D5-A3DD-DF4B-F8CF9DC30D02}"/>
                </a:ext>
              </a:extLst>
            </p:cNvPr>
            <p:cNvSpPr>
              <a:spLocks noChangeAspect="1" noEditPoints="1"/>
            </p:cNvSpPr>
            <p:nvPr/>
          </p:nvSpPr>
          <p:spPr bwMode="auto">
            <a:xfrm>
              <a:off x="2869422" y="3975964"/>
              <a:ext cx="575411" cy="718561"/>
            </a:xfrm>
            <a:custGeom>
              <a:avLst/>
              <a:gdLst>
                <a:gd name="T0" fmla="*/ 2147483646 w 1524"/>
                <a:gd name="T1" fmla="*/ 2147483646 h 1906"/>
                <a:gd name="T2" fmla="*/ 2147483646 w 1524"/>
                <a:gd name="T3" fmla="*/ 2147483646 h 1906"/>
                <a:gd name="T4" fmla="*/ 2147483646 w 1524"/>
                <a:gd name="T5" fmla="*/ 2147483646 h 1906"/>
                <a:gd name="T6" fmla="*/ 2147483646 w 1524"/>
                <a:gd name="T7" fmla="*/ 2147483646 h 1906"/>
                <a:gd name="T8" fmla="*/ 2147483646 w 1524"/>
                <a:gd name="T9" fmla="*/ 0 h 1906"/>
                <a:gd name="T10" fmla="*/ 2147483646 w 1524"/>
                <a:gd name="T11" fmla="*/ 0 h 1906"/>
                <a:gd name="T12" fmla="*/ 2147483646 w 1524"/>
                <a:gd name="T13" fmla="*/ 0 h 1906"/>
                <a:gd name="T14" fmla="*/ 2147483646 w 1524"/>
                <a:gd name="T15" fmla="*/ 0 h 1906"/>
                <a:gd name="T16" fmla="*/ 2147483646 w 1524"/>
                <a:gd name="T17" fmla="*/ 0 h 1906"/>
                <a:gd name="T18" fmla="*/ 2147483646 w 1524"/>
                <a:gd name="T19" fmla="*/ 2147483646 h 1906"/>
                <a:gd name="T20" fmla="*/ 2147483646 w 1524"/>
                <a:gd name="T21" fmla="*/ 2147483646 h 1906"/>
                <a:gd name="T22" fmla="*/ 2147483646 w 1524"/>
                <a:gd name="T23" fmla="*/ 2147483646 h 1906"/>
                <a:gd name="T24" fmla="*/ 2147483646 w 1524"/>
                <a:gd name="T25" fmla="*/ 2147483646 h 1906"/>
                <a:gd name="T26" fmla="*/ 0 w 1524"/>
                <a:gd name="T27" fmla="*/ 2147483646 h 1906"/>
                <a:gd name="T28" fmla="*/ 2147483646 w 1524"/>
                <a:gd name="T29" fmla="*/ 2147483646 h 1906"/>
                <a:gd name="T30" fmla="*/ 2147483646 w 1524"/>
                <a:gd name="T31" fmla="*/ 2147483646 h 1906"/>
                <a:gd name="T32" fmla="*/ 2147483646 w 1524"/>
                <a:gd name="T33" fmla="*/ 2147483646 h 1906"/>
                <a:gd name="T34" fmla="*/ 2147483646 w 1524"/>
                <a:gd name="T35" fmla="*/ 2147483646 h 1906"/>
                <a:gd name="T36" fmla="*/ 0 w 1524"/>
                <a:gd name="T37" fmla="*/ 2147483646 h 1906"/>
                <a:gd name="T38" fmla="*/ 2147483646 w 1524"/>
                <a:gd name="T39" fmla="*/ 2147483646 h 1906"/>
                <a:gd name="T40" fmla="*/ 2147483646 w 1524"/>
                <a:gd name="T41" fmla="*/ 2147483646 h 1906"/>
                <a:gd name="T42" fmla="*/ 2147483646 w 1524"/>
                <a:gd name="T43" fmla="*/ 2147483646 h 1906"/>
                <a:gd name="T44" fmla="*/ 2147483646 w 1524"/>
                <a:gd name="T45" fmla="*/ 2147483646 h 1906"/>
                <a:gd name="T46" fmla="*/ 2147483646 w 1524"/>
                <a:gd name="T47" fmla="*/ 2147483646 h 1906"/>
                <a:gd name="T48" fmla="*/ 2147483646 w 1524"/>
                <a:gd name="T49" fmla="*/ 2147483646 h 1906"/>
                <a:gd name="T50" fmla="*/ 2147483646 w 1524"/>
                <a:gd name="T51" fmla="*/ 2147483646 h 1906"/>
                <a:gd name="T52" fmla="*/ 2147483646 w 1524"/>
                <a:gd name="T53" fmla="*/ 2147483646 h 1906"/>
                <a:gd name="T54" fmla="*/ 2147483646 w 1524"/>
                <a:gd name="T55" fmla="*/ 2147483646 h 1906"/>
                <a:gd name="T56" fmla="*/ 2147483646 w 1524"/>
                <a:gd name="T57" fmla="*/ 2147483646 h 1906"/>
                <a:gd name="T58" fmla="*/ 2147483646 w 1524"/>
                <a:gd name="T59" fmla="*/ 2147483646 h 1906"/>
                <a:gd name="T60" fmla="*/ 2147483646 w 1524"/>
                <a:gd name="T61" fmla="*/ 2147483646 h 1906"/>
                <a:gd name="T62" fmla="*/ 2147483646 w 1524"/>
                <a:gd name="T63" fmla="*/ 2147483646 h 1906"/>
                <a:gd name="T64" fmla="*/ 2147483646 w 1524"/>
                <a:gd name="T65" fmla="*/ 2147483646 h 1906"/>
                <a:gd name="T66" fmla="*/ 2147483646 w 1524"/>
                <a:gd name="T67" fmla="*/ 2147483646 h 1906"/>
                <a:gd name="T68" fmla="*/ 2147483646 w 1524"/>
                <a:gd name="T69" fmla="*/ 2147483646 h 1906"/>
                <a:gd name="T70" fmla="*/ 2147483646 w 1524"/>
                <a:gd name="T71" fmla="*/ 2147483646 h 1906"/>
                <a:gd name="T72" fmla="*/ 2147483646 w 1524"/>
                <a:gd name="T73" fmla="*/ 2147483646 h 1906"/>
                <a:gd name="T74" fmla="*/ 2147483646 w 1524"/>
                <a:gd name="T75" fmla="*/ 2147483646 h 1906"/>
                <a:gd name="T76" fmla="*/ 2147483646 w 1524"/>
                <a:gd name="T77" fmla="*/ 2147483646 h 1906"/>
                <a:gd name="T78" fmla="*/ 2147483646 w 1524"/>
                <a:gd name="T79" fmla="*/ 2147483646 h 1906"/>
                <a:gd name="T80" fmla="*/ 2147483646 w 1524"/>
                <a:gd name="T81" fmla="*/ 2147483646 h 1906"/>
                <a:gd name="T82" fmla="*/ 2147483646 w 1524"/>
                <a:gd name="T83" fmla="*/ 2147483646 h 1906"/>
                <a:gd name="T84" fmla="*/ 2147483646 w 1524"/>
                <a:gd name="T85" fmla="*/ 2147483646 h 1906"/>
                <a:gd name="T86" fmla="*/ 2147483646 w 1524"/>
                <a:gd name="T87" fmla="*/ 2147483646 h 1906"/>
                <a:gd name="T88" fmla="*/ 2147483646 w 1524"/>
                <a:gd name="T89" fmla="*/ 2147483646 h 1906"/>
                <a:gd name="T90" fmla="*/ 2147483646 w 1524"/>
                <a:gd name="T91" fmla="*/ 2147483646 h 1906"/>
                <a:gd name="T92" fmla="*/ 2147483646 w 1524"/>
                <a:gd name="T93" fmla="*/ 2147483646 h 1906"/>
                <a:gd name="T94" fmla="*/ 2147483646 w 1524"/>
                <a:gd name="T95" fmla="*/ 2147483646 h 1906"/>
                <a:gd name="T96" fmla="*/ 2147483646 w 1524"/>
                <a:gd name="T97" fmla="*/ 2147483646 h 1906"/>
                <a:gd name="T98" fmla="*/ 2147483646 w 1524"/>
                <a:gd name="T99" fmla="*/ 2147483646 h 1906"/>
                <a:gd name="T100" fmla="*/ 2147483646 w 1524"/>
                <a:gd name="T101" fmla="*/ 2147483646 h 1906"/>
                <a:gd name="T102" fmla="*/ 2147483646 w 1524"/>
                <a:gd name="T103" fmla="*/ 2147483646 h 1906"/>
                <a:gd name="T104" fmla="*/ 2147483646 w 1524"/>
                <a:gd name="T105" fmla="*/ 2147483646 h 1906"/>
                <a:gd name="T106" fmla="*/ 2147483646 w 1524"/>
                <a:gd name="T107" fmla="*/ 2147483646 h 1906"/>
                <a:gd name="T108" fmla="*/ 2147483646 w 1524"/>
                <a:gd name="T109" fmla="*/ 2147483646 h 19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24" h="1906">
                  <a:moveTo>
                    <a:pt x="1498" y="452"/>
                  </a:moveTo>
                  <a:cubicBezTo>
                    <a:pt x="1512" y="452"/>
                    <a:pt x="1524" y="440"/>
                    <a:pt x="1524" y="426"/>
                  </a:cubicBezTo>
                  <a:cubicBezTo>
                    <a:pt x="1524" y="244"/>
                    <a:pt x="1524" y="244"/>
                    <a:pt x="1524" y="244"/>
                  </a:cubicBezTo>
                  <a:cubicBezTo>
                    <a:pt x="1524" y="229"/>
                    <a:pt x="1512" y="218"/>
                    <a:pt x="1498" y="218"/>
                  </a:cubicBezTo>
                  <a:cubicBezTo>
                    <a:pt x="1481" y="218"/>
                    <a:pt x="1481" y="218"/>
                    <a:pt x="1481" y="218"/>
                  </a:cubicBezTo>
                  <a:cubicBezTo>
                    <a:pt x="995" y="2"/>
                    <a:pt x="995" y="2"/>
                    <a:pt x="995" y="2"/>
                  </a:cubicBezTo>
                  <a:cubicBezTo>
                    <a:pt x="994" y="2"/>
                    <a:pt x="994" y="2"/>
                    <a:pt x="994" y="2"/>
                  </a:cubicBezTo>
                  <a:cubicBezTo>
                    <a:pt x="994" y="1"/>
                    <a:pt x="993" y="1"/>
                    <a:pt x="992" y="1"/>
                  </a:cubicBezTo>
                  <a:cubicBezTo>
                    <a:pt x="992" y="1"/>
                    <a:pt x="992" y="1"/>
                    <a:pt x="992" y="1"/>
                  </a:cubicBezTo>
                  <a:cubicBezTo>
                    <a:pt x="991" y="1"/>
                    <a:pt x="990" y="0"/>
                    <a:pt x="990" y="0"/>
                  </a:cubicBezTo>
                  <a:cubicBezTo>
                    <a:pt x="990" y="0"/>
                    <a:pt x="989" y="0"/>
                    <a:pt x="989" y="0"/>
                  </a:cubicBezTo>
                  <a:cubicBezTo>
                    <a:pt x="989" y="0"/>
                    <a:pt x="988" y="0"/>
                    <a:pt x="987" y="0"/>
                  </a:cubicBezTo>
                  <a:cubicBezTo>
                    <a:pt x="987" y="0"/>
                    <a:pt x="987" y="0"/>
                    <a:pt x="987" y="0"/>
                  </a:cubicBezTo>
                  <a:cubicBezTo>
                    <a:pt x="986" y="0"/>
                    <a:pt x="985" y="0"/>
                    <a:pt x="984" y="0"/>
                  </a:cubicBezTo>
                  <a:cubicBezTo>
                    <a:pt x="540" y="0"/>
                    <a:pt x="540" y="0"/>
                    <a:pt x="540" y="0"/>
                  </a:cubicBezTo>
                  <a:cubicBezTo>
                    <a:pt x="539" y="0"/>
                    <a:pt x="538" y="0"/>
                    <a:pt x="537" y="0"/>
                  </a:cubicBezTo>
                  <a:cubicBezTo>
                    <a:pt x="537" y="0"/>
                    <a:pt x="537" y="0"/>
                    <a:pt x="537" y="0"/>
                  </a:cubicBezTo>
                  <a:cubicBezTo>
                    <a:pt x="536" y="0"/>
                    <a:pt x="535" y="0"/>
                    <a:pt x="535" y="0"/>
                  </a:cubicBezTo>
                  <a:cubicBezTo>
                    <a:pt x="535" y="0"/>
                    <a:pt x="534" y="0"/>
                    <a:pt x="534" y="0"/>
                  </a:cubicBezTo>
                  <a:cubicBezTo>
                    <a:pt x="534" y="0"/>
                    <a:pt x="533" y="1"/>
                    <a:pt x="532" y="1"/>
                  </a:cubicBezTo>
                  <a:cubicBezTo>
                    <a:pt x="532" y="1"/>
                    <a:pt x="532" y="1"/>
                    <a:pt x="532" y="1"/>
                  </a:cubicBezTo>
                  <a:cubicBezTo>
                    <a:pt x="531" y="1"/>
                    <a:pt x="530" y="1"/>
                    <a:pt x="530" y="2"/>
                  </a:cubicBezTo>
                  <a:cubicBezTo>
                    <a:pt x="530" y="2"/>
                    <a:pt x="529" y="2"/>
                    <a:pt x="529" y="2"/>
                  </a:cubicBezTo>
                  <a:cubicBezTo>
                    <a:pt x="53" y="214"/>
                    <a:pt x="53" y="214"/>
                    <a:pt x="53" y="214"/>
                  </a:cubicBezTo>
                  <a:cubicBezTo>
                    <a:pt x="51" y="215"/>
                    <a:pt x="49" y="216"/>
                    <a:pt x="47" y="218"/>
                  </a:cubicBezTo>
                  <a:cubicBezTo>
                    <a:pt x="26" y="218"/>
                    <a:pt x="26" y="218"/>
                    <a:pt x="26" y="218"/>
                  </a:cubicBezTo>
                  <a:cubicBezTo>
                    <a:pt x="12" y="218"/>
                    <a:pt x="0" y="229"/>
                    <a:pt x="0" y="244"/>
                  </a:cubicBezTo>
                  <a:cubicBezTo>
                    <a:pt x="0" y="426"/>
                    <a:pt x="0" y="426"/>
                    <a:pt x="0" y="426"/>
                  </a:cubicBezTo>
                  <a:cubicBezTo>
                    <a:pt x="0" y="440"/>
                    <a:pt x="12" y="452"/>
                    <a:pt x="26" y="452"/>
                  </a:cubicBezTo>
                  <a:cubicBezTo>
                    <a:pt x="40" y="452"/>
                    <a:pt x="52" y="440"/>
                    <a:pt x="52" y="426"/>
                  </a:cubicBezTo>
                  <a:cubicBezTo>
                    <a:pt x="52" y="270"/>
                    <a:pt x="52" y="270"/>
                    <a:pt x="52" y="270"/>
                  </a:cubicBezTo>
                  <a:cubicBezTo>
                    <a:pt x="514" y="270"/>
                    <a:pt x="514" y="270"/>
                    <a:pt x="514" y="270"/>
                  </a:cubicBezTo>
                  <a:cubicBezTo>
                    <a:pt x="514" y="461"/>
                    <a:pt x="514" y="461"/>
                    <a:pt x="514" y="461"/>
                  </a:cubicBezTo>
                  <a:cubicBezTo>
                    <a:pt x="53" y="666"/>
                    <a:pt x="53" y="666"/>
                    <a:pt x="53" y="666"/>
                  </a:cubicBezTo>
                  <a:cubicBezTo>
                    <a:pt x="51" y="667"/>
                    <a:pt x="49" y="668"/>
                    <a:pt x="47" y="670"/>
                  </a:cubicBezTo>
                  <a:cubicBezTo>
                    <a:pt x="26" y="670"/>
                    <a:pt x="26" y="670"/>
                    <a:pt x="26" y="670"/>
                  </a:cubicBezTo>
                  <a:cubicBezTo>
                    <a:pt x="12" y="670"/>
                    <a:pt x="0" y="681"/>
                    <a:pt x="0" y="696"/>
                  </a:cubicBezTo>
                  <a:cubicBezTo>
                    <a:pt x="0" y="878"/>
                    <a:pt x="0" y="878"/>
                    <a:pt x="0" y="878"/>
                  </a:cubicBezTo>
                  <a:cubicBezTo>
                    <a:pt x="0" y="892"/>
                    <a:pt x="12" y="904"/>
                    <a:pt x="26" y="904"/>
                  </a:cubicBezTo>
                  <a:cubicBezTo>
                    <a:pt x="40" y="904"/>
                    <a:pt x="52" y="892"/>
                    <a:pt x="52" y="878"/>
                  </a:cubicBezTo>
                  <a:cubicBezTo>
                    <a:pt x="52" y="722"/>
                    <a:pt x="52" y="722"/>
                    <a:pt x="52" y="722"/>
                  </a:cubicBezTo>
                  <a:cubicBezTo>
                    <a:pt x="503" y="722"/>
                    <a:pt x="503" y="722"/>
                    <a:pt x="503" y="722"/>
                  </a:cubicBezTo>
                  <a:cubicBezTo>
                    <a:pt x="404" y="1002"/>
                    <a:pt x="404" y="1002"/>
                    <a:pt x="404" y="1002"/>
                  </a:cubicBezTo>
                  <a:cubicBezTo>
                    <a:pt x="404" y="1003"/>
                    <a:pt x="404" y="1003"/>
                    <a:pt x="403" y="1003"/>
                  </a:cubicBezTo>
                  <a:cubicBezTo>
                    <a:pt x="95" y="1871"/>
                    <a:pt x="95" y="1871"/>
                    <a:pt x="95" y="1871"/>
                  </a:cubicBezTo>
                  <a:cubicBezTo>
                    <a:pt x="92" y="1882"/>
                    <a:pt x="96" y="1895"/>
                    <a:pt x="105" y="1901"/>
                  </a:cubicBezTo>
                  <a:cubicBezTo>
                    <a:pt x="110" y="1904"/>
                    <a:pt x="115" y="1906"/>
                    <a:pt x="120" y="1906"/>
                  </a:cubicBezTo>
                  <a:cubicBezTo>
                    <a:pt x="126" y="1906"/>
                    <a:pt x="132" y="1903"/>
                    <a:pt x="137" y="1899"/>
                  </a:cubicBezTo>
                  <a:cubicBezTo>
                    <a:pt x="762" y="1342"/>
                    <a:pt x="762" y="1342"/>
                    <a:pt x="762" y="1342"/>
                  </a:cubicBezTo>
                  <a:cubicBezTo>
                    <a:pt x="1391" y="1899"/>
                    <a:pt x="1391" y="1899"/>
                    <a:pt x="1391" y="1899"/>
                  </a:cubicBezTo>
                  <a:cubicBezTo>
                    <a:pt x="1396" y="1903"/>
                    <a:pt x="1402" y="1906"/>
                    <a:pt x="1408" y="1906"/>
                  </a:cubicBezTo>
                  <a:cubicBezTo>
                    <a:pt x="1413" y="1906"/>
                    <a:pt x="1418" y="1904"/>
                    <a:pt x="1423" y="1901"/>
                  </a:cubicBezTo>
                  <a:cubicBezTo>
                    <a:pt x="1432" y="1894"/>
                    <a:pt x="1436" y="1882"/>
                    <a:pt x="1432" y="1871"/>
                  </a:cubicBezTo>
                  <a:cubicBezTo>
                    <a:pt x="1017" y="722"/>
                    <a:pt x="1017" y="722"/>
                    <a:pt x="1017" y="722"/>
                  </a:cubicBezTo>
                  <a:cubicBezTo>
                    <a:pt x="1472" y="722"/>
                    <a:pt x="1472" y="722"/>
                    <a:pt x="1472" y="722"/>
                  </a:cubicBezTo>
                  <a:cubicBezTo>
                    <a:pt x="1472" y="878"/>
                    <a:pt x="1472" y="878"/>
                    <a:pt x="1472" y="878"/>
                  </a:cubicBezTo>
                  <a:cubicBezTo>
                    <a:pt x="1472" y="892"/>
                    <a:pt x="1484" y="904"/>
                    <a:pt x="1498" y="904"/>
                  </a:cubicBezTo>
                  <a:cubicBezTo>
                    <a:pt x="1512" y="904"/>
                    <a:pt x="1524" y="892"/>
                    <a:pt x="1524" y="878"/>
                  </a:cubicBezTo>
                  <a:cubicBezTo>
                    <a:pt x="1524" y="696"/>
                    <a:pt x="1524" y="696"/>
                    <a:pt x="1524" y="696"/>
                  </a:cubicBezTo>
                  <a:cubicBezTo>
                    <a:pt x="1524" y="681"/>
                    <a:pt x="1512" y="670"/>
                    <a:pt x="1498" y="670"/>
                  </a:cubicBezTo>
                  <a:cubicBezTo>
                    <a:pt x="1481" y="670"/>
                    <a:pt x="1481" y="670"/>
                    <a:pt x="1481" y="670"/>
                  </a:cubicBezTo>
                  <a:cubicBezTo>
                    <a:pt x="1010" y="461"/>
                    <a:pt x="1010" y="461"/>
                    <a:pt x="1010" y="461"/>
                  </a:cubicBezTo>
                  <a:cubicBezTo>
                    <a:pt x="1010" y="270"/>
                    <a:pt x="1010" y="270"/>
                    <a:pt x="1010" y="270"/>
                  </a:cubicBezTo>
                  <a:cubicBezTo>
                    <a:pt x="1472" y="270"/>
                    <a:pt x="1472" y="270"/>
                    <a:pt x="1472" y="270"/>
                  </a:cubicBezTo>
                  <a:cubicBezTo>
                    <a:pt x="1472" y="426"/>
                    <a:pt x="1472" y="426"/>
                    <a:pt x="1472" y="426"/>
                  </a:cubicBezTo>
                  <a:cubicBezTo>
                    <a:pt x="1472" y="440"/>
                    <a:pt x="1484" y="452"/>
                    <a:pt x="1498" y="452"/>
                  </a:cubicBezTo>
                  <a:close/>
                  <a:moveTo>
                    <a:pt x="566" y="52"/>
                  </a:moveTo>
                  <a:cubicBezTo>
                    <a:pt x="958" y="52"/>
                    <a:pt x="958" y="52"/>
                    <a:pt x="958" y="52"/>
                  </a:cubicBezTo>
                  <a:cubicBezTo>
                    <a:pt x="958" y="218"/>
                    <a:pt x="958" y="218"/>
                    <a:pt x="958" y="218"/>
                  </a:cubicBezTo>
                  <a:cubicBezTo>
                    <a:pt x="566" y="218"/>
                    <a:pt x="566" y="218"/>
                    <a:pt x="566" y="218"/>
                  </a:cubicBezTo>
                  <a:lnTo>
                    <a:pt x="566" y="52"/>
                  </a:lnTo>
                  <a:close/>
                  <a:moveTo>
                    <a:pt x="173" y="218"/>
                  </a:moveTo>
                  <a:cubicBezTo>
                    <a:pt x="514" y="66"/>
                    <a:pt x="514" y="66"/>
                    <a:pt x="514" y="66"/>
                  </a:cubicBezTo>
                  <a:cubicBezTo>
                    <a:pt x="514" y="218"/>
                    <a:pt x="514" y="218"/>
                    <a:pt x="514" y="218"/>
                  </a:cubicBezTo>
                  <a:lnTo>
                    <a:pt x="173" y="218"/>
                  </a:lnTo>
                  <a:close/>
                  <a:moveTo>
                    <a:pt x="958" y="670"/>
                  </a:moveTo>
                  <a:cubicBezTo>
                    <a:pt x="566" y="670"/>
                    <a:pt x="566" y="670"/>
                    <a:pt x="566" y="670"/>
                  </a:cubicBezTo>
                  <a:cubicBezTo>
                    <a:pt x="566" y="504"/>
                    <a:pt x="566" y="504"/>
                    <a:pt x="566" y="504"/>
                  </a:cubicBezTo>
                  <a:cubicBezTo>
                    <a:pt x="958" y="504"/>
                    <a:pt x="958" y="504"/>
                    <a:pt x="958" y="504"/>
                  </a:cubicBezTo>
                  <a:lnTo>
                    <a:pt x="958" y="670"/>
                  </a:lnTo>
                  <a:close/>
                  <a:moveTo>
                    <a:pt x="514" y="518"/>
                  </a:moveTo>
                  <a:cubicBezTo>
                    <a:pt x="514" y="670"/>
                    <a:pt x="514" y="670"/>
                    <a:pt x="514" y="670"/>
                  </a:cubicBezTo>
                  <a:cubicBezTo>
                    <a:pt x="173" y="670"/>
                    <a:pt x="173" y="670"/>
                    <a:pt x="173" y="670"/>
                  </a:cubicBezTo>
                  <a:lnTo>
                    <a:pt x="514" y="518"/>
                  </a:lnTo>
                  <a:close/>
                  <a:moveTo>
                    <a:pt x="178" y="1793"/>
                  </a:moveTo>
                  <a:cubicBezTo>
                    <a:pt x="440" y="1056"/>
                    <a:pt x="440" y="1056"/>
                    <a:pt x="440" y="1056"/>
                  </a:cubicBezTo>
                  <a:cubicBezTo>
                    <a:pt x="723" y="1307"/>
                    <a:pt x="723" y="1307"/>
                    <a:pt x="723" y="1307"/>
                  </a:cubicBezTo>
                  <a:lnTo>
                    <a:pt x="178" y="1793"/>
                  </a:lnTo>
                  <a:close/>
                  <a:moveTo>
                    <a:pt x="802" y="1307"/>
                  </a:moveTo>
                  <a:cubicBezTo>
                    <a:pt x="1083" y="1056"/>
                    <a:pt x="1083" y="1056"/>
                    <a:pt x="1083" y="1056"/>
                  </a:cubicBezTo>
                  <a:cubicBezTo>
                    <a:pt x="1349" y="1792"/>
                    <a:pt x="1349" y="1792"/>
                    <a:pt x="1349" y="1792"/>
                  </a:cubicBezTo>
                  <a:lnTo>
                    <a:pt x="802" y="1307"/>
                  </a:lnTo>
                  <a:close/>
                  <a:moveTo>
                    <a:pt x="1064" y="1004"/>
                  </a:moveTo>
                  <a:cubicBezTo>
                    <a:pt x="762" y="1272"/>
                    <a:pt x="762" y="1272"/>
                    <a:pt x="762" y="1272"/>
                  </a:cubicBezTo>
                  <a:cubicBezTo>
                    <a:pt x="459" y="1003"/>
                    <a:pt x="459" y="1003"/>
                    <a:pt x="459" y="1003"/>
                  </a:cubicBezTo>
                  <a:cubicBezTo>
                    <a:pt x="558" y="722"/>
                    <a:pt x="558" y="722"/>
                    <a:pt x="558" y="722"/>
                  </a:cubicBezTo>
                  <a:cubicBezTo>
                    <a:pt x="962" y="722"/>
                    <a:pt x="962" y="722"/>
                    <a:pt x="962" y="722"/>
                  </a:cubicBezTo>
                  <a:lnTo>
                    <a:pt x="1064" y="1004"/>
                  </a:lnTo>
                  <a:close/>
                  <a:moveTo>
                    <a:pt x="1353" y="670"/>
                  </a:moveTo>
                  <a:cubicBezTo>
                    <a:pt x="1010" y="670"/>
                    <a:pt x="1010" y="670"/>
                    <a:pt x="1010" y="670"/>
                  </a:cubicBezTo>
                  <a:cubicBezTo>
                    <a:pt x="1010" y="518"/>
                    <a:pt x="1010" y="518"/>
                    <a:pt x="1010" y="518"/>
                  </a:cubicBezTo>
                  <a:lnTo>
                    <a:pt x="1353" y="670"/>
                  </a:lnTo>
                  <a:close/>
                  <a:moveTo>
                    <a:pt x="958" y="452"/>
                  </a:moveTo>
                  <a:cubicBezTo>
                    <a:pt x="566" y="452"/>
                    <a:pt x="566" y="452"/>
                    <a:pt x="566" y="452"/>
                  </a:cubicBezTo>
                  <a:cubicBezTo>
                    <a:pt x="566" y="270"/>
                    <a:pt x="566" y="270"/>
                    <a:pt x="566" y="270"/>
                  </a:cubicBezTo>
                  <a:cubicBezTo>
                    <a:pt x="958" y="270"/>
                    <a:pt x="958" y="270"/>
                    <a:pt x="958" y="270"/>
                  </a:cubicBezTo>
                  <a:lnTo>
                    <a:pt x="958" y="452"/>
                  </a:lnTo>
                  <a:close/>
                  <a:moveTo>
                    <a:pt x="1010" y="66"/>
                  </a:moveTo>
                  <a:cubicBezTo>
                    <a:pt x="1353" y="218"/>
                    <a:pt x="1353" y="218"/>
                    <a:pt x="1353" y="218"/>
                  </a:cubicBezTo>
                  <a:cubicBezTo>
                    <a:pt x="1010" y="218"/>
                    <a:pt x="1010" y="218"/>
                    <a:pt x="1010" y="218"/>
                  </a:cubicBezTo>
                  <a:lnTo>
                    <a:pt x="1010" y="66"/>
                  </a:ln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2" name="Group 21">
            <a:extLst>
              <a:ext uri="{FF2B5EF4-FFF2-40B4-BE49-F238E27FC236}">
                <a16:creationId xmlns:a16="http://schemas.microsoft.com/office/drawing/2014/main" id="{2C51E2D5-8FAC-70B2-9FE1-74A16971DAB5}"/>
              </a:ext>
            </a:extLst>
          </p:cNvPr>
          <p:cNvGrpSpPr/>
          <p:nvPr/>
        </p:nvGrpSpPr>
        <p:grpSpPr>
          <a:xfrm>
            <a:off x="2639237" y="2476954"/>
            <a:ext cx="1035780" cy="1035781"/>
            <a:chOff x="2646096" y="2617783"/>
            <a:chExt cx="1035780" cy="1035781"/>
          </a:xfrm>
        </p:grpSpPr>
        <p:sp>
          <p:nvSpPr>
            <p:cNvPr id="16" name="Oval 15">
              <a:extLst>
                <a:ext uri="{FF2B5EF4-FFF2-40B4-BE49-F238E27FC236}">
                  <a16:creationId xmlns:a16="http://schemas.microsoft.com/office/drawing/2014/main" id="{2B21592A-CA2C-9F9E-52ED-91B7AD03C733}"/>
                </a:ext>
              </a:extLst>
            </p:cNvPr>
            <p:cNvSpPr/>
            <p:nvPr/>
          </p:nvSpPr>
          <p:spPr>
            <a:xfrm>
              <a:off x="2646096" y="2617783"/>
              <a:ext cx="1035780" cy="1035781"/>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7">
              <a:extLst>
                <a:ext uri="{FF2B5EF4-FFF2-40B4-BE49-F238E27FC236}">
                  <a16:creationId xmlns:a16="http://schemas.microsoft.com/office/drawing/2014/main" id="{A9418AD8-817B-4C1C-24F7-38E269DA4726}"/>
                </a:ext>
              </a:extLst>
            </p:cNvPr>
            <p:cNvSpPr>
              <a:spLocks noChangeAspect="1" noEditPoints="1"/>
            </p:cNvSpPr>
            <p:nvPr/>
          </p:nvSpPr>
          <p:spPr bwMode="auto">
            <a:xfrm>
              <a:off x="2876280" y="2776392"/>
              <a:ext cx="575411" cy="718561"/>
            </a:xfrm>
            <a:custGeom>
              <a:avLst/>
              <a:gdLst>
                <a:gd name="T0" fmla="*/ 2147483646 w 1524"/>
                <a:gd name="T1" fmla="*/ 2147483646 h 1906"/>
                <a:gd name="T2" fmla="*/ 2147483646 w 1524"/>
                <a:gd name="T3" fmla="*/ 2147483646 h 1906"/>
                <a:gd name="T4" fmla="*/ 2147483646 w 1524"/>
                <a:gd name="T5" fmla="*/ 2147483646 h 1906"/>
                <a:gd name="T6" fmla="*/ 2147483646 w 1524"/>
                <a:gd name="T7" fmla="*/ 2147483646 h 1906"/>
                <a:gd name="T8" fmla="*/ 2147483646 w 1524"/>
                <a:gd name="T9" fmla="*/ 0 h 1906"/>
                <a:gd name="T10" fmla="*/ 2147483646 w 1524"/>
                <a:gd name="T11" fmla="*/ 0 h 1906"/>
                <a:gd name="T12" fmla="*/ 2147483646 w 1524"/>
                <a:gd name="T13" fmla="*/ 0 h 1906"/>
                <a:gd name="T14" fmla="*/ 2147483646 w 1524"/>
                <a:gd name="T15" fmla="*/ 0 h 1906"/>
                <a:gd name="T16" fmla="*/ 2147483646 w 1524"/>
                <a:gd name="T17" fmla="*/ 0 h 1906"/>
                <a:gd name="T18" fmla="*/ 2147483646 w 1524"/>
                <a:gd name="T19" fmla="*/ 2147483646 h 1906"/>
                <a:gd name="T20" fmla="*/ 2147483646 w 1524"/>
                <a:gd name="T21" fmla="*/ 2147483646 h 1906"/>
                <a:gd name="T22" fmla="*/ 2147483646 w 1524"/>
                <a:gd name="T23" fmla="*/ 2147483646 h 1906"/>
                <a:gd name="T24" fmla="*/ 2147483646 w 1524"/>
                <a:gd name="T25" fmla="*/ 2147483646 h 1906"/>
                <a:gd name="T26" fmla="*/ 0 w 1524"/>
                <a:gd name="T27" fmla="*/ 2147483646 h 1906"/>
                <a:gd name="T28" fmla="*/ 2147483646 w 1524"/>
                <a:gd name="T29" fmla="*/ 2147483646 h 1906"/>
                <a:gd name="T30" fmla="*/ 2147483646 w 1524"/>
                <a:gd name="T31" fmla="*/ 2147483646 h 1906"/>
                <a:gd name="T32" fmla="*/ 2147483646 w 1524"/>
                <a:gd name="T33" fmla="*/ 2147483646 h 1906"/>
                <a:gd name="T34" fmla="*/ 2147483646 w 1524"/>
                <a:gd name="T35" fmla="*/ 2147483646 h 1906"/>
                <a:gd name="T36" fmla="*/ 0 w 1524"/>
                <a:gd name="T37" fmla="*/ 2147483646 h 1906"/>
                <a:gd name="T38" fmla="*/ 2147483646 w 1524"/>
                <a:gd name="T39" fmla="*/ 2147483646 h 1906"/>
                <a:gd name="T40" fmla="*/ 2147483646 w 1524"/>
                <a:gd name="T41" fmla="*/ 2147483646 h 1906"/>
                <a:gd name="T42" fmla="*/ 2147483646 w 1524"/>
                <a:gd name="T43" fmla="*/ 2147483646 h 1906"/>
                <a:gd name="T44" fmla="*/ 2147483646 w 1524"/>
                <a:gd name="T45" fmla="*/ 2147483646 h 1906"/>
                <a:gd name="T46" fmla="*/ 2147483646 w 1524"/>
                <a:gd name="T47" fmla="*/ 2147483646 h 1906"/>
                <a:gd name="T48" fmla="*/ 2147483646 w 1524"/>
                <a:gd name="T49" fmla="*/ 2147483646 h 1906"/>
                <a:gd name="T50" fmla="*/ 2147483646 w 1524"/>
                <a:gd name="T51" fmla="*/ 2147483646 h 1906"/>
                <a:gd name="T52" fmla="*/ 2147483646 w 1524"/>
                <a:gd name="T53" fmla="*/ 2147483646 h 1906"/>
                <a:gd name="T54" fmla="*/ 2147483646 w 1524"/>
                <a:gd name="T55" fmla="*/ 2147483646 h 1906"/>
                <a:gd name="T56" fmla="*/ 2147483646 w 1524"/>
                <a:gd name="T57" fmla="*/ 2147483646 h 1906"/>
                <a:gd name="T58" fmla="*/ 2147483646 w 1524"/>
                <a:gd name="T59" fmla="*/ 2147483646 h 1906"/>
                <a:gd name="T60" fmla="*/ 2147483646 w 1524"/>
                <a:gd name="T61" fmla="*/ 2147483646 h 1906"/>
                <a:gd name="T62" fmla="*/ 2147483646 w 1524"/>
                <a:gd name="T63" fmla="*/ 2147483646 h 1906"/>
                <a:gd name="T64" fmla="*/ 2147483646 w 1524"/>
                <a:gd name="T65" fmla="*/ 2147483646 h 1906"/>
                <a:gd name="T66" fmla="*/ 2147483646 w 1524"/>
                <a:gd name="T67" fmla="*/ 2147483646 h 1906"/>
                <a:gd name="T68" fmla="*/ 2147483646 w 1524"/>
                <a:gd name="T69" fmla="*/ 2147483646 h 1906"/>
                <a:gd name="T70" fmla="*/ 2147483646 w 1524"/>
                <a:gd name="T71" fmla="*/ 2147483646 h 1906"/>
                <a:gd name="T72" fmla="*/ 2147483646 w 1524"/>
                <a:gd name="T73" fmla="*/ 2147483646 h 1906"/>
                <a:gd name="T74" fmla="*/ 2147483646 w 1524"/>
                <a:gd name="T75" fmla="*/ 2147483646 h 1906"/>
                <a:gd name="T76" fmla="*/ 2147483646 w 1524"/>
                <a:gd name="T77" fmla="*/ 2147483646 h 1906"/>
                <a:gd name="T78" fmla="*/ 2147483646 w 1524"/>
                <a:gd name="T79" fmla="*/ 2147483646 h 1906"/>
                <a:gd name="T80" fmla="*/ 2147483646 w 1524"/>
                <a:gd name="T81" fmla="*/ 2147483646 h 1906"/>
                <a:gd name="T82" fmla="*/ 2147483646 w 1524"/>
                <a:gd name="T83" fmla="*/ 2147483646 h 1906"/>
                <a:gd name="T84" fmla="*/ 2147483646 w 1524"/>
                <a:gd name="T85" fmla="*/ 2147483646 h 1906"/>
                <a:gd name="T86" fmla="*/ 2147483646 w 1524"/>
                <a:gd name="T87" fmla="*/ 2147483646 h 1906"/>
                <a:gd name="T88" fmla="*/ 2147483646 w 1524"/>
                <a:gd name="T89" fmla="*/ 2147483646 h 1906"/>
                <a:gd name="T90" fmla="*/ 2147483646 w 1524"/>
                <a:gd name="T91" fmla="*/ 2147483646 h 1906"/>
                <a:gd name="T92" fmla="*/ 2147483646 w 1524"/>
                <a:gd name="T93" fmla="*/ 2147483646 h 1906"/>
                <a:gd name="T94" fmla="*/ 2147483646 w 1524"/>
                <a:gd name="T95" fmla="*/ 2147483646 h 1906"/>
                <a:gd name="T96" fmla="*/ 2147483646 w 1524"/>
                <a:gd name="T97" fmla="*/ 2147483646 h 1906"/>
                <a:gd name="T98" fmla="*/ 2147483646 w 1524"/>
                <a:gd name="T99" fmla="*/ 2147483646 h 1906"/>
                <a:gd name="T100" fmla="*/ 2147483646 w 1524"/>
                <a:gd name="T101" fmla="*/ 2147483646 h 1906"/>
                <a:gd name="T102" fmla="*/ 2147483646 w 1524"/>
                <a:gd name="T103" fmla="*/ 2147483646 h 1906"/>
                <a:gd name="T104" fmla="*/ 2147483646 w 1524"/>
                <a:gd name="T105" fmla="*/ 2147483646 h 1906"/>
                <a:gd name="T106" fmla="*/ 2147483646 w 1524"/>
                <a:gd name="T107" fmla="*/ 2147483646 h 1906"/>
                <a:gd name="T108" fmla="*/ 2147483646 w 1524"/>
                <a:gd name="T109" fmla="*/ 2147483646 h 19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24" h="1906">
                  <a:moveTo>
                    <a:pt x="1498" y="452"/>
                  </a:moveTo>
                  <a:cubicBezTo>
                    <a:pt x="1512" y="452"/>
                    <a:pt x="1524" y="440"/>
                    <a:pt x="1524" y="426"/>
                  </a:cubicBezTo>
                  <a:cubicBezTo>
                    <a:pt x="1524" y="244"/>
                    <a:pt x="1524" y="244"/>
                    <a:pt x="1524" y="244"/>
                  </a:cubicBezTo>
                  <a:cubicBezTo>
                    <a:pt x="1524" y="229"/>
                    <a:pt x="1512" y="218"/>
                    <a:pt x="1498" y="218"/>
                  </a:cubicBezTo>
                  <a:cubicBezTo>
                    <a:pt x="1481" y="218"/>
                    <a:pt x="1481" y="218"/>
                    <a:pt x="1481" y="218"/>
                  </a:cubicBezTo>
                  <a:cubicBezTo>
                    <a:pt x="995" y="2"/>
                    <a:pt x="995" y="2"/>
                    <a:pt x="995" y="2"/>
                  </a:cubicBezTo>
                  <a:cubicBezTo>
                    <a:pt x="994" y="2"/>
                    <a:pt x="994" y="2"/>
                    <a:pt x="994" y="2"/>
                  </a:cubicBezTo>
                  <a:cubicBezTo>
                    <a:pt x="994" y="1"/>
                    <a:pt x="993" y="1"/>
                    <a:pt x="992" y="1"/>
                  </a:cubicBezTo>
                  <a:cubicBezTo>
                    <a:pt x="992" y="1"/>
                    <a:pt x="992" y="1"/>
                    <a:pt x="992" y="1"/>
                  </a:cubicBezTo>
                  <a:cubicBezTo>
                    <a:pt x="991" y="1"/>
                    <a:pt x="990" y="0"/>
                    <a:pt x="990" y="0"/>
                  </a:cubicBezTo>
                  <a:cubicBezTo>
                    <a:pt x="990" y="0"/>
                    <a:pt x="989" y="0"/>
                    <a:pt x="989" y="0"/>
                  </a:cubicBezTo>
                  <a:cubicBezTo>
                    <a:pt x="989" y="0"/>
                    <a:pt x="988" y="0"/>
                    <a:pt x="987" y="0"/>
                  </a:cubicBezTo>
                  <a:cubicBezTo>
                    <a:pt x="987" y="0"/>
                    <a:pt x="987" y="0"/>
                    <a:pt x="987" y="0"/>
                  </a:cubicBezTo>
                  <a:cubicBezTo>
                    <a:pt x="986" y="0"/>
                    <a:pt x="985" y="0"/>
                    <a:pt x="984" y="0"/>
                  </a:cubicBezTo>
                  <a:cubicBezTo>
                    <a:pt x="540" y="0"/>
                    <a:pt x="540" y="0"/>
                    <a:pt x="540" y="0"/>
                  </a:cubicBezTo>
                  <a:cubicBezTo>
                    <a:pt x="539" y="0"/>
                    <a:pt x="538" y="0"/>
                    <a:pt x="537" y="0"/>
                  </a:cubicBezTo>
                  <a:cubicBezTo>
                    <a:pt x="537" y="0"/>
                    <a:pt x="537" y="0"/>
                    <a:pt x="537" y="0"/>
                  </a:cubicBezTo>
                  <a:cubicBezTo>
                    <a:pt x="536" y="0"/>
                    <a:pt x="535" y="0"/>
                    <a:pt x="535" y="0"/>
                  </a:cubicBezTo>
                  <a:cubicBezTo>
                    <a:pt x="535" y="0"/>
                    <a:pt x="534" y="0"/>
                    <a:pt x="534" y="0"/>
                  </a:cubicBezTo>
                  <a:cubicBezTo>
                    <a:pt x="534" y="0"/>
                    <a:pt x="533" y="1"/>
                    <a:pt x="532" y="1"/>
                  </a:cubicBezTo>
                  <a:cubicBezTo>
                    <a:pt x="532" y="1"/>
                    <a:pt x="532" y="1"/>
                    <a:pt x="532" y="1"/>
                  </a:cubicBezTo>
                  <a:cubicBezTo>
                    <a:pt x="531" y="1"/>
                    <a:pt x="530" y="1"/>
                    <a:pt x="530" y="2"/>
                  </a:cubicBezTo>
                  <a:cubicBezTo>
                    <a:pt x="530" y="2"/>
                    <a:pt x="529" y="2"/>
                    <a:pt x="529" y="2"/>
                  </a:cubicBezTo>
                  <a:cubicBezTo>
                    <a:pt x="53" y="214"/>
                    <a:pt x="53" y="214"/>
                    <a:pt x="53" y="214"/>
                  </a:cubicBezTo>
                  <a:cubicBezTo>
                    <a:pt x="51" y="215"/>
                    <a:pt x="49" y="216"/>
                    <a:pt x="47" y="218"/>
                  </a:cubicBezTo>
                  <a:cubicBezTo>
                    <a:pt x="26" y="218"/>
                    <a:pt x="26" y="218"/>
                    <a:pt x="26" y="218"/>
                  </a:cubicBezTo>
                  <a:cubicBezTo>
                    <a:pt x="12" y="218"/>
                    <a:pt x="0" y="229"/>
                    <a:pt x="0" y="244"/>
                  </a:cubicBezTo>
                  <a:cubicBezTo>
                    <a:pt x="0" y="426"/>
                    <a:pt x="0" y="426"/>
                    <a:pt x="0" y="426"/>
                  </a:cubicBezTo>
                  <a:cubicBezTo>
                    <a:pt x="0" y="440"/>
                    <a:pt x="12" y="452"/>
                    <a:pt x="26" y="452"/>
                  </a:cubicBezTo>
                  <a:cubicBezTo>
                    <a:pt x="40" y="452"/>
                    <a:pt x="52" y="440"/>
                    <a:pt x="52" y="426"/>
                  </a:cubicBezTo>
                  <a:cubicBezTo>
                    <a:pt x="52" y="270"/>
                    <a:pt x="52" y="270"/>
                    <a:pt x="52" y="270"/>
                  </a:cubicBezTo>
                  <a:cubicBezTo>
                    <a:pt x="514" y="270"/>
                    <a:pt x="514" y="270"/>
                    <a:pt x="514" y="270"/>
                  </a:cubicBezTo>
                  <a:cubicBezTo>
                    <a:pt x="514" y="461"/>
                    <a:pt x="514" y="461"/>
                    <a:pt x="514" y="461"/>
                  </a:cubicBezTo>
                  <a:cubicBezTo>
                    <a:pt x="53" y="666"/>
                    <a:pt x="53" y="666"/>
                    <a:pt x="53" y="666"/>
                  </a:cubicBezTo>
                  <a:cubicBezTo>
                    <a:pt x="51" y="667"/>
                    <a:pt x="49" y="668"/>
                    <a:pt x="47" y="670"/>
                  </a:cubicBezTo>
                  <a:cubicBezTo>
                    <a:pt x="26" y="670"/>
                    <a:pt x="26" y="670"/>
                    <a:pt x="26" y="670"/>
                  </a:cubicBezTo>
                  <a:cubicBezTo>
                    <a:pt x="12" y="670"/>
                    <a:pt x="0" y="681"/>
                    <a:pt x="0" y="696"/>
                  </a:cubicBezTo>
                  <a:cubicBezTo>
                    <a:pt x="0" y="878"/>
                    <a:pt x="0" y="878"/>
                    <a:pt x="0" y="878"/>
                  </a:cubicBezTo>
                  <a:cubicBezTo>
                    <a:pt x="0" y="892"/>
                    <a:pt x="12" y="904"/>
                    <a:pt x="26" y="904"/>
                  </a:cubicBezTo>
                  <a:cubicBezTo>
                    <a:pt x="40" y="904"/>
                    <a:pt x="52" y="892"/>
                    <a:pt x="52" y="878"/>
                  </a:cubicBezTo>
                  <a:cubicBezTo>
                    <a:pt x="52" y="722"/>
                    <a:pt x="52" y="722"/>
                    <a:pt x="52" y="722"/>
                  </a:cubicBezTo>
                  <a:cubicBezTo>
                    <a:pt x="503" y="722"/>
                    <a:pt x="503" y="722"/>
                    <a:pt x="503" y="722"/>
                  </a:cubicBezTo>
                  <a:cubicBezTo>
                    <a:pt x="404" y="1002"/>
                    <a:pt x="404" y="1002"/>
                    <a:pt x="404" y="1002"/>
                  </a:cubicBezTo>
                  <a:cubicBezTo>
                    <a:pt x="404" y="1003"/>
                    <a:pt x="404" y="1003"/>
                    <a:pt x="403" y="1003"/>
                  </a:cubicBezTo>
                  <a:cubicBezTo>
                    <a:pt x="95" y="1871"/>
                    <a:pt x="95" y="1871"/>
                    <a:pt x="95" y="1871"/>
                  </a:cubicBezTo>
                  <a:cubicBezTo>
                    <a:pt x="92" y="1882"/>
                    <a:pt x="96" y="1895"/>
                    <a:pt x="105" y="1901"/>
                  </a:cubicBezTo>
                  <a:cubicBezTo>
                    <a:pt x="110" y="1904"/>
                    <a:pt x="115" y="1906"/>
                    <a:pt x="120" y="1906"/>
                  </a:cubicBezTo>
                  <a:cubicBezTo>
                    <a:pt x="126" y="1906"/>
                    <a:pt x="132" y="1903"/>
                    <a:pt x="137" y="1899"/>
                  </a:cubicBezTo>
                  <a:cubicBezTo>
                    <a:pt x="762" y="1342"/>
                    <a:pt x="762" y="1342"/>
                    <a:pt x="762" y="1342"/>
                  </a:cubicBezTo>
                  <a:cubicBezTo>
                    <a:pt x="1391" y="1899"/>
                    <a:pt x="1391" y="1899"/>
                    <a:pt x="1391" y="1899"/>
                  </a:cubicBezTo>
                  <a:cubicBezTo>
                    <a:pt x="1396" y="1903"/>
                    <a:pt x="1402" y="1906"/>
                    <a:pt x="1408" y="1906"/>
                  </a:cubicBezTo>
                  <a:cubicBezTo>
                    <a:pt x="1413" y="1906"/>
                    <a:pt x="1418" y="1904"/>
                    <a:pt x="1423" y="1901"/>
                  </a:cubicBezTo>
                  <a:cubicBezTo>
                    <a:pt x="1432" y="1894"/>
                    <a:pt x="1436" y="1882"/>
                    <a:pt x="1432" y="1871"/>
                  </a:cubicBezTo>
                  <a:cubicBezTo>
                    <a:pt x="1017" y="722"/>
                    <a:pt x="1017" y="722"/>
                    <a:pt x="1017" y="722"/>
                  </a:cubicBezTo>
                  <a:cubicBezTo>
                    <a:pt x="1472" y="722"/>
                    <a:pt x="1472" y="722"/>
                    <a:pt x="1472" y="722"/>
                  </a:cubicBezTo>
                  <a:cubicBezTo>
                    <a:pt x="1472" y="878"/>
                    <a:pt x="1472" y="878"/>
                    <a:pt x="1472" y="878"/>
                  </a:cubicBezTo>
                  <a:cubicBezTo>
                    <a:pt x="1472" y="892"/>
                    <a:pt x="1484" y="904"/>
                    <a:pt x="1498" y="904"/>
                  </a:cubicBezTo>
                  <a:cubicBezTo>
                    <a:pt x="1512" y="904"/>
                    <a:pt x="1524" y="892"/>
                    <a:pt x="1524" y="878"/>
                  </a:cubicBezTo>
                  <a:cubicBezTo>
                    <a:pt x="1524" y="696"/>
                    <a:pt x="1524" y="696"/>
                    <a:pt x="1524" y="696"/>
                  </a:cubicBezTo>
                  <a:cubicBezTo>
                    <a:pt x="1524" y="681"/>
                    <a:pt x="1512" y="670"/>
                    <a:pt x="1498" y="670"/>
                  </a:cubicBezTo>
                  <a:cubicBezTo>
                    <a:pt x="1481" y="670"/>
                    <a:pt x="1481" y="670"/>
                    <a:pt x="1481" y="670"/>
                  </a:cubicBezTo>
                  <a:cubicBezTo>
                    <a:pt x="1010" y="461"/>
                    <a:pt x="1010" y="461"/>
                    <a:pt x="1010" y="461"/>
                  </a:cubicBezTo>
                  <a:cubicBezTo>
                    <a:pt x="1010" y="270"/>
                    <a:pt x="1010" y="270"/>
                    <a:pt x="1010" y="270"/>
                  </a:cubicBezTo>
                  <a:cubicBezTo>
                    <a:pt x="1472" y="270"/>
                    <a:pt x="1472" y="270"/>
                    <a:pt x="1472" y="270"/>
                  </a:cubicBezTo>
                  <a:cubicBezTo>
                    <a:pt x="1472" y="426"/>
                    <a:pt x="1472" y="426"/>
                    <a:pt x="1472" y="426"/>
                  </a:cubicBezTo>
                  <a:cubicBezTo>
                    <a:pt x="1472" y="440"/>
                    <a:pt x="1484" y="452"/>
                    <a:pt x="1498" y="452"/>
                  </a:cubicBezTo>
                  <a:close/>
                  <a:moveTo>
                    <a:pt x="566" y="52"/>
                  </a:moveTo>
                  <a:cubicBezTo>
                    <a:pt x="958" y="52"/>
                    <a:pt x="958" y="52"/>
                    <a:pt x="958" y="52"/>
                  </a:cubicBezTo>
                  <a:cubicBezTo>
                    <a:pt x="958" y="218"/>
                    <a:pt x="958" y="218"/>
                    <a:pt x="958" y="218"/>
                  </a:cubicBezTo>
                  <a:cubicBezTo>
                    <a:pt x="566" y="218"/>
                    <a:pt x="566" y="218"/>
                    <a:pt x="566" y="218"/>
                  </a:cubicBezTo>
                  <a:lnTo>
                    <a:pt x="566" y="52"/>
                  </a:lnTo>
                  <a:close/>
                  <a:moveTo>
                    <a:pt x="173" y="218"/>
                  </a:moveTo>
                  <a:cubicBezTo>
                    <a:pt x="514" y="66"/>
                    <a:pt x="514" y="66"/>
                    <a:pt x="514" y="66"/>
                  </a:cubicBezTo>
                  <a:cubicBezTo>
                    <a:pt x="514" y="218"/>
                    <a:pt x="514" y="218"/>
                    <a:pt x="514" y="218"/>
                  </a:cubicBezTo>
                  <a:lnTo>
                    <a:pt x="173" y="218"/>
                  </a:lnTo>
                  <a:close/>
                  <a:moveTo>
                    <a:pt x="958" y="670"/>
                  </a:moveTo>
                  <a:cubicBezTo>
                    <a:pt x="566" y="670"/>
                    <a:pt x="566" y="670"/>
                    <a:pt x="566" y="670"/>
                  </a:cubicBezTo>
                  <a:cubicBezTo>
                    <a:pt x="566" y="504"/>
                    <a:pt x="566" y="504"/>
                    <a:pt x="566" y="504"/>
                  </a:cubicBezTo>
                  <a:cubicBezTo>
                    <a:pt x="958" y="504"/>
                    <a:pt x="958" y="504"/>
                    <a:pt x="958" y="504"/>
                  </a:cubicBezTo>
                  <a:lnTo>
                    <a:pt x="958" y="670"/>
                  </a:lnTo>
                  <a:close/>
                  <a:moveTo>
                    <a:pt x="514" y="518"/>
                  </a:moveTo>
                  <a:cubicBezTo>
                    <a:pt x="514" y="670"/>
                    <a:pt x="514" y="670"/>
                    <a:pt x="514" y="670"/>
                  </a:cubicBezTo>
                  <a:cubicBezTo>
                    <a:pt x="173" y="670"/>
                    <a:pt x="173" y="670"/>
                    <a:pt x="173" y="670"/>
                  </a:cubicBezTo>
                  <a:lnTo>
                    <a:pt x="514" y="518"/>
                  </a:lnTo>
                  <a:close/>
                  <a:moveTo>
                    <a:pt x="178" y="1793"/>
                  </a:moveTo>
                  <a:cubicBezTo>
                    <a:pt x="440" y="1056"/>
                    <a:pt x="440" y="1056"/>
                    <a:pt x="440" y="1056"/>
                  </a:cubicBezTo>
                  <a:cubicBezTo>
                    <a:pt x="723" y="1307"/>
                    <a:pt x="723" y="1307"/>
                    <a:pt x="723" y="1307"/>
                  </a:cubicBezTo>
                  <a:lnTo>
                    <a:pt x="178" y="1793"/>
                  </a:lnTo>
                  <a:close/>
                  <a:moveTo>
                    <a:pt x="802" y="1307"/>
                  </a:moveTo>
                  <a:cubicBezTo>
                    <a:pt x="1083" y="1056"/>
                    <a:pt x="1083" y="1056"/>
                    <a:pt x="1083" y="1056"/>
                  </a:cubicBezTo>
                  <a:cubicBezTo>
                    <a:pt x="1349" y="1792"/>
                    <a:pt x="1349" y="1792"/>
                    <a:pt x="1349" y="1792"/>
                  </a:cubicBezTo>
                  <a:lnTo>
                    <a:pt x="802" y="1307"/>
                  </a:lnTo>
                  <a:close/>
                  <a:moveTo>
                    <a:pt x="1064" y="1004"/>
                  </a:moveTo>
                  <a:cubicBezTo>
                    <a:pt x="762" y="1272"/>
                    <a:pt x="762" y="1272"/>
                    <a:pt x="762" y="1272"/>
                  </a:cubicBezTo>
                  <a:cubicBezTo>
                    <a:pt x="459" y="1003"/>
                    <a:pt x="459" y="1003"/>
                    <a:pt x="459" y="1003"/>
                  </a:cubicBezTo>
                  <a:cubicBezTo>
                    <a:pt x="558" y="722"/>
                    <a:pt x="558" y="722"/>
                    <a:pt x="558" y="722"/>
                  </a:cubicBezTo>
                  <a:cubicBezTo>
                    <a:pt x="962" y="722"/>
                    <a:pt x="962" y="722"/>
                    <a:pt x="962" y="722"/>
                  </a:cubicBezTo>
                  <a:lnTo>
                    <a:pt x="1064" y="1004"/>
                  </a:lnTo>
                  <a:close/>
                  <a:moveTo>
                    <a:pt x="1353" y="670"/>
                  </a:moveTo>
                  <a:cubicBezTo>
                    <a:pt x="1010" y="670"/>
                    <a:pt x="1010" y="670"/>
                    <a:pt x="1010" y="670"/>
                  </a:cubicBezTo>
                  <a:cubicBezTo>
                    <a:pt x="1010" y="518"/>
                    <a:pt x="1010" y="518"/>
                    <a:pt x="1010" y="518"/>
                  </a:cubicBezTo>
                  <a:lnTo>
                    <a:pt x="1353" y="670"/>
                  </a:lnTo>
                  <a:close/>
                  <a:moveTo>
                    <a:pt x="958" y="452"/>
                  </a:moveTo>
                  <a:cubicBezTo>
                    <a:pt x="566" y="452"/>
                    <a:pt x="566" y="452"/>
                    <a:pt x="566" y="452"/>
                  </a:cubicBezTo>
                  <a:cubicBezTo>
                    <a:pt x="566" y="270"/>
                    <a:pt x="566" y="270"/>
                    <a:pt x="566" y="270"/>
                  </a:cubicBezTo>
                  <a:cubicBezTo>
                    <a:pt x="958" y="270"/>
                    <a:pt x="958" y="270"/>
                    <a:pt x="958" y="270"/>
                  </a:cubicBezTo>
                  <a:lnTo>
                    <a:pt x="958" y="452"/>
                  </a:lnTo>
                  <a:close/>
                  <a:moveTo>
                    <a:pt x="1010" y="66"/>
                  </a:moveTo>
                  <a:cubicBezTo>
                    <a:pt x="1353" y="218"/>
                    <a:pt x="1353" y="218"/>
                    <a:pt x="1353" y="218"/>
                  </a:cubicBezTo>
                  <a:cubicBezTo>
                    <a:pt x="1010" y="218"/>
                    <a:pt x="1010" y="218"/>
                    <a:pt x="1010" y="218"/>
                  </a:cubicBezTo>
                  <a:lnTo>
                    <a:pt x="1010" y="66"/>
                  </a:ln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9" name="Group 18">
            <a:extLst>
              <a:ext uri="{FF2B5EF4-FFF2-40B4-BE49-F238E27FC236}">
                <a16:creationId xmlns:a16="http://schemas.microsoft.com/office/drawing/2014/main" id="{8C15F3C8-A07A-C0D3-B9AC-617C0DF6ED28}"/>
              </a:ext>
            </a:extLst>
          </p:cNvPr>
          <p:cNvGrpSpPr/>
          <p:nvPr/>
        </p:nvGrpSpPr>
        <p:grpSpPr>
          <a:xfrm>
            <a:off x="2646096" y="1128224"/>
            <a:ext cx="1035780" cy="1035781"/>
            <a:chOff x="2646096" y="1432290"/>
            <a:chExt cx="1035780" cy="1035781"/>
          </a:xfrm>
        </p:grpSpPr>
        <p:sp>
          <p:nvSpPr>
            <p:cNvPr id="15" name="Oval 14">
              <a:extLst>
                <a:ext uri="{FF2B5EF4-FFF2-40B4-BE49-F238E27FC236}">
                  <a16:creationId xmlns:a16="http://schemas.microsoft.com/office/drawing/2014/main" id="{A8D520DF-38F6-1E33-C331-CEB279A4822F}"/>
                </a:ext>
              </a:extLst>
            </p:cNvPr>
            <p:cNvSpPr/>
            <p:nvPr/>
          </p:nvSpPr>
          <p:spPr>
            <a:xfrm>
              <a:off x="2646096" y="1432290"/>
              <a:ext cx="1035780" cy="1035781"/>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7">
              <a:extLst>
                <a:ext uri="{FF2B5EF4-FFF2-40B4-BE49-F238E27FC236}">
                  <a16:creationId xmlns:a16="http://schemas.microsoft.com/office/drawing/2014/main" id="{D38F0022-6909-5152-09B1-50823AF0B32C}"/>
                </a:ext>
              </a:extLst>
            </p:cNvPr>
            <p:cNvSpPr>
              <a:spLocks noChangeAspect="1" noEditPoints="1"/>
            </p:cNvSpPr>
            <p:nvPr/>
          </p:nvSpPr>
          <p:spPr bwMode="auto">
            <a:xfrm>
              <a:off x="2869421" y="1579187"/>
              <a:ext cx="575412" cy="718562"/>
            </a:xfrm>
            <a:custGeom>
              <a:avLst/>
              <a:gdLst>
                <a:gd name="T0" fmla="*/ 2147483646 w 1524"/>
                <a:gd name="T1" fmla="*/ 2147483646 h 1906"/>
                <a:gd name="T2" fmla="*/ 2147483646 w 1524"/>
                <a:gd name="T3" fmla="*/ 2147483646 h 1906"/>
                <a:gd name="T4" fmla="*/ 2147483646 w 1524"/>
                <a:gd name="T5" fmla="*/ 2147483646 h 1906"/>
                <a:gd name="T6" fmla="*/ 2147483646 w 1524"/>
                <a:gd name="T7" fmla="*/ 2147483646 h 1906"/>
                <a:gd name="T8" fmla="*/ 2147483646 w 1524"/>
                <a:gd name="T9" fmla="*/ 0 h 1906"/>
                <a:gd name="T10" fmla="*/ 2147483646 w 1524"/>
                <a:gd name="T11" fmla="*/ 0 h 1906"/>
                <a:gd name="T12" fmla="*/ 2147483646 w 1524"/>
                <a:gd name="T13" fmla="*/ 0 h 1906"/>
                <a:gd name="T14" fmla="*/ 2147483646 w 1524"/>
                <a:gd name="T15" fmla="*/ 0 h 1906"/>
                <a:gd name="T16" fmla="*/ 2147483646 w 1524"/>
                <a:gd name="T17" fmla="*/ 0 h 1906"/>
                <a:gd name="T18" fmla="*/ 2147483646 w 1524"/>
                <a:gd name="T19" fmla="*/ 2147483646 h 1906"/>
                <a:gd name="T20" fmla="*/ 2147483646 w 1524"/>
                <a:gd name="T21" fmla="*/ 2147483646 h 1906"/>
                <a:gd name="T22" fmla="*/ 2147483646 w 1524"/>
                <a:gd name="T23" fmla="*/ 2147483646 h 1906"/>
                <a:gd name="T24" fmla="*/ 2147483646 w 1524"/>
                <a:gd name="T25" fmla="*/ 2147483646 h 1906"/>
                <a:gd name="T26" fmla="*/ 0 w 1524"/>
                <a:gd name="T27" fmla="*/ 2147483646 h 1906"/>
                <a:gd name="T28" fmla="*/ 2147483646 w 1524"/>
                <a:gd name="T29" fmla="*/ 2147483646 h 1906"/>
                <a:gd name="T30" fmla="*/ 2147483646 w 1524"/>
                <a:gd name="T31" fmla="*/ 2147483646 h 1906"/>
                <a:gd name="T32" fmla="*/ 2147483646 w 1524"/>
                <a:gd name="T33" fmla="*/ 2147483646 h 1906"/>
                <a:gd name="T34" fmla="*/ 2147483646 w 1524"/>
                <a:gd name="T35" fmla="*/ 2147483646 h 1906"/>
                <a:gd name="T36" fmla="*/ 0 w 1524"/>
                <a:gd name="T37" fmla="*/ 2147483646 h 1906"/>
                <a:gd name="T38" fmla="*/ 2147483646 w 1524"/>
                <a:gd name="T39" fmla="*/ 2147483646 h 1906"/>
                <a:gd name="T40" fmla="*/ 2147483646 w 1524"/>
                <a:gd name="T41" fmla="*/ 2147483646 h 1906"/>
                <a:gd name="T42" fmla="*/ 2147483646 w 1524"/>
                <a:gd name="T43" fmla="*/ 2147483646 h 1906"/>
                <a:gd name="T44" fmla="*/ 2147483646 w 1524"/>
                <a:gd name="T45" fmla="*/ 2147483646 h 1906"/>
                <a:gd name="T46" fmla="*/ 2147483646 w 1524"/>
                <a:gd name="T47" fmla="*/ 2147483646 h 1906"/>
                <a:gd name="T48" fmla="*/ 2147483646 w 1524"/>
                <a:gd name="T49" fmla="*/ 2147483646 h 1906"/>
                <a:gd name="T50" fmla="*/ 2147483646 w 1524"/>
                <a:gd name="T51" fmla="*/ 2147483646 h 1906"/>
                <a:gd name="T52" fmla="*/ 2147483646 w 1524"/>
                <a:gd name="T53" fmla="*/ 2147483646 h 1906"/>
                <a:gd name="T54" fmla="*/ 2147483646 w 1524"/>
                <a:gd name="T55" fmla="*/ 2147483646 h 1906"/>
                <a:gd name="T56" fmla="*/ 2147483646 w 1524"/>
                <a:gd name="T57" fmla="*/ 2147483646 h 1906"/>
                <a:gd name="T58" fmla="*/ 2147483646 w 1524"/>
                <a:gd name="T59" fmla="*/ 2147483646 h 1906"/>
                <a:gd name="T60" fmla="*/ 2147483646 w 1524"/>
                <a:gd name="T61" fmla="*/ 2147483646 h 1906"/>
                <a:gd name="T62" fmla="*/ 2147483646 w 1524"/>
                <a:gd name="T63" fmla="*/ 2147483646 h 1906"/>
                <a:gd name="T64" fmla="*/ 2147483646 w 1524"/>
                <a:gd name="T65" fmla="*/ 2147483646 h 1906"/>
                <a:gd name="T66" fmla="*/ 2147483646 w 1524"/>
                <a:gd name="T67" fmla="*/ 2147483646 h 1906"/>
                <a:gd name="T68" fmla="*/ 2147483646 w 1524"/>
                <a:gd name="T69" fmla="*/ 2147483646 h 1906"/>
                <a:gd name="T70" fmla="*/ 2147483646 w 1524"/>
                <a:gd name="T71" fmla="*/ 2147483646 h 1906"/>
                <a:gd name="T72" fmla="*/ 2147483646 w 1524"/>
                <a:gd name="T73" fmla="*/ 2147483646 h 1906"/>
                <a:gd name="T74" fmla="*/ 2147483646 w 1524"/>
                <a:gd name="T75" fmla="*/ 2147483646 h 1906"/>
                <a:gd name="T76" fmla="*/ 2147483646 w 1524"/>
                <a:gd name="T77" fmla="*/ 2147483646 h 1906"/>
                <a:gd name="T78" fmla="*/ 2147483646 w 1524"/>
                <a:gd name="T79" fmla="*/ 2147483646 h 1906"/>
                <a:gd name="T80" fmla="*/ 2147483646 w 1524"/>
                <a:gd name="T81" fmla="*/ 2147483646 h 1906"/>
                <a:gd name="T82" fmla="*/ 2147483646 w 1524"/>
                <a:gd name="T83" fmla="*/ 2147483646 h 1906"/>
                <a:gd name="T84" fmla="*/ 2147483646 w 1524"/>
                <a:gd name="T85" fmla="*/ 2147483646 h 1906"/>
                <a:gd name="T86" fmla="*/ 2147483646 w 1524"/>
                <a:gd name="T87" fmla="*/ 2147483646 h 1906"/>
                <a:gd name="T88" fmla="*/ 2147483646 w 1524"/>
                <a:gd name="T89" fmla="*/ 2147483646 h 1906"/>
                <a:gd name="T90" fmla="*/ 2147483646 w 1524"/>
                <a:gd name="T91" fmla="*/ 2147483646 h 1906"/>
                <a:gd name="T92" fmla="*/ 2147483646 w 1524"/>
                <a:gd name="T93" fmla="*/ 2147483646 h 1906"/>
                <a:gd name="T94" fmla="*/ 2147483646 w 1524"/>
                <a:gd name="T95" fmla="*/ 2147483646 h 1906"/>
                <a:gd name="T96" fmla="*/ 2147483646 w 1524"/>
                <a:gd name="T97" fmla="*/ 2147483646 h 1906"/>
                <a:gd name="T98" fmla="*/ 2147483646 w 1524"/>
                <a:gd name="T99" fmla="*/ 2147483646 h 1906"/>
                <a:gd name="T100" fmla="*/ 2147483646 w 1524"/>
                <a:gd name="T101" fmla="*/ 2147483646 h 1906"/>
                <a:gd name="T102" fmla="*/ 2147483646 w 1524"/>
                <a:gd name="T103" fmla="*/ 2147483646 h 1906"/>
                <a:gd name="T104" fmla="*/ 2147483646 w 1524"/>
                <a:gd name="T105" fmla="*/ 2147483646 h 1906"/>
                <a:gd name="T106" fmla="*/ 2147483646 w 1524"/>
                <a:gd name="T107" fmla="*/ 2147483646 h 1906"/>
                <a:gd name="T108" fmla="*/ 2147483646 w 1524"/>
                <a:gd name="T109" fmla="*/ 2147483646 h 19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24" h="1906">
                  <a:moveTo>
                    <a:pt x="1498" y="452"/>
                  </a:moveTo>
                  <a:cubicBezTo>
                    <a:pt x="1512" y="452"/>
                    <a:pt x="1524" y="440"/>
                    <a:pt x="1524" y="426"/>
                  </a:cubicBezTo>
                  <a:cubicBezTo>
                    <a:pt x="1524" y="244"/>
                    <a:pt x="1524" y="244"/>
                    <a:pt x="1524" y="244"/>
                  </a:cubicBezTo>
                  <a:cubicBezTo>
                    <a:pt x="1524" y="229"/>
                    <a:pt x="1512" y="218"/>
                    <a:pt x="1498" y="218"/>
                  </a:cubicBezTo>
                  <a:cubicBezTo>
                    <a:pt x="1481" y="218"/>
                    <a:pt x="1481" y="218"/>
                    <a:pt x="1481" y="218"/>
                  </a:cubicBezTo>
                  <a:cubicBezTo>
                    <a:pt x="995" y="2"/>
                    <a:pt x="995" y="2"/>
                    <a:pt x="995" y="2"/>
                  </a:cubicBezTo>
                  <a:cubicBezTo>
                    <a:pt x="994" y="2"/>
                    <a:pt x="994" y="2"/>
                    <a:pt x="994" y="2"/>
                  </a:cubicBezTo>
                  <a:cubicBezTo>
                    <a:pt x="994" y="1"/>
                    <a:pt x="993" y="1"/>
                    <a:pt x="992" y="1"/>
                  </a:cubicBezTo>
                  <a:cubicBezTo>
                    <a:pt x="992" y="1"/>
                    <a:pt x="992" y="1"/>
                    <a:pt x="992" y="1"/>
                  </a:cubicBezTo>
                  <a:cubicBezTo>
                    <a:pt x="991" y="1"/>
                    <a:pt x="990" y="0"/>
                    <a:pt x="990" y="0"/>
                  </a:cubicBezTo>
                  <a:cubicBezTo>
                    <a:pt x="990" y="0"/>
                    <a:pt x="989" y="0"/>
                    <a:pt x="989" y="0"/>
                  </a:cubicBezTo>
                  <a:cubicBezTo>
                    <a:pt x="989" y="0"/>
                    <a:pt x="988" y="0"/>
                    <a:pt x="987" y="0"/>
                  </a:cubicBezTo>
                  <a:cubicBezTo>
                    <a:pt x="987" y="0"/>
                    <a:pt x="987" y="0"/>
                    <a:pt x="987" y="0"/>
                  </a:cubicBezTo>
                  <a:cubicBezTo>
                    <a:pt x="986" y="0"/>
                    <a:pt x="985" y="0"/>
                    <a:pt x="984" y="0"/>
                  </a:cubicBezTo>
                  <a:cubicBezTo>
                    <a:pt x="540" y="0"/>
                    <a:pt x="540" y="0"/>
                    <a:pt x="540" y="0"/>
                  </a:cubicBezTo>
                  <a:cubicBezTo>
                    <a:pt x="539" y="0"/>
                    <a:pt x="538" y="0"/>
                    <a:pt x="537" y="0"/>
                  </a:cubicBezTo>
                  <a:cubicBezTo>
                    <a:pt x="537" y="0"/>
                    <a:pt x="537" y="0"/>
                    <a:pt x="537" y="0"/>
                  </a:cubicBezTo>
                  <a:cubicBezTo>
                    <a:pt x="536" y="0"/>
                    <a:pt x="535" y="0"/>
                    <a:pt x="535" y="0"/>
                  </a:cubicBezTo>
                  <a:cubicBezTo>
                    <a:pt x="535" y="0"/>
                    <a:pt x="534" y="0"/>
                    <a:pt x="534" y="0"/>
                  </a:cubicBezTo>
                  <a:cubicBezTo>
                    <a:pt x="534" y="0"/>
                    <a:pt x="533" y="1"/>
                    <a:pt x="532" y="1"/>
                  </a:cubicBezTo>
                  <a:cubicBezTo>
                    <a:pt x="532" y="1"/>
                    <a:pt x="532" y="1"/>
                    <a:pt x="532" y="1"/>
                  </a:cubicBezTo>
                  <a:cubicBezTo>
                    <a:pt x="531" y="1"/>
                    <a:pt x="530" y="1"/>
                    <a:pt x="530" y="2"/>
                  </a:cubicBezTo>
                  <a:cubicBezTo>
                    <a:pt x="530" y="2"/>
                    <a:pt x="529" y="2"/>
                    <a:pt x="529" y="2"/>
                  </a:cubicBezTo>
                  <a:cubicBezTo>
                    <a:pt x="53" y="214"/>
                    <a:pt x="53" y="214"/>
                    <a:pt x="53" y="214"/>
                  </a:cubicBezTo>
                  <a:cubicBezTo>
                    <a:pt x="51" y="215"/>
                    <a:pt x="49" y="216"/>
                    <a:pt x="47" y="218"/>
                  </a:cubicBezTo>
                  <a:cubicBezTo>
                    <a:pt x="26" y="218"/>
                    <a:pt x="26" y="218"/>
                    <a:pt x="26" y="218"/>
                  </a:cubicBezTo>
                  <a:cubicBezTo>
                    <a:pt x="12" y="218"/>
                    <a:pt x="0" y="229"/>
                    <a:pt x="0" y="244"/>
                  </a:cubicBezTo>
                  <a:cubicBezTo>
                    <a:pt x="0" y="426"/>
                    <a:pt x="0" y="426"/>
                    <a:pt x="0" y="426"/>
                  </a:cubicBezTo>
                  <a:cubicBezTo>
                    <a:pt x="0" y="440"/>
                    <a:pt x="12" y="452"/>
                    <a:pt x="26" y="452"/>
                  </a:cubicBezTo>
                  <a:cubicBezTo>
                    <a:pt x="40" y="452"/>
                    <a:pt x="52" y="440"/>
                    <a:pt x="52" y="426"/>
                  </a:cubicBezTo>
                  <a:cubicBezTo>
                    <a:pt x="52" y="270"/>
                    <a:pt x="52" y="270"/>
                    <a:pt x="52" y="270"/>
                  </a:cubicBezTo>
                  <a:cubicBezTo>
                    <a:pt x="514" y="270"/>
                    <a:pt x="514" y="270"/>
                    <a:pt x="514" y="270"/>
                  </a:cubicBezTo>
                  <a:cubicBezTo>
                    <a:pt x="514" y="461"/>
                    <a:pt x="514" y="461"/>
                    <a:pt x="514" y="461"/>
                  </a:cubicBezTo>
                  <a:cubicBezTo>
                    <a:pt x="53" y="666"/>
                    <a:pt x="53" y="666"/>
                    <a:pt x="53" y="666"/>
                  </a:cubicBezTo>
                  <a:cubicBezTo>
                    <a:pt x="51" y="667"/>
                    <a:pt x="49" y="668"/>
                    <a:pt x="47" y="670"/>
                  </a:cubicBezTo>
                  <a:cubicBezTo>
                    <a:pt x="26" y="670"/>
                    <a:pt x="26" y="670"/>
                    <a:pt x="26" y="670"/>
                  </a:cubicBezTo>
                  <a:cubicBezTo>
                    <a:pt x="12" y="670"/>
                    <a:pt x="0" y="681"/>
                    <a:pt x="0" y="696"/>
                  </a:cubicBezTo>
                  <a:cubicBezTo>
                    <a:pt x="0" y="878"/>
                    <a:pt x="0" y="878"/>
                    <a:pt x="0" y="878"/>
                  </a:cubicBezTo>
                  <a:cubicBezTo>
                    <a:pt x="0" y="892"/>
                    <a:pt x="12" y="904"/>
                    <a:pt x="26" y="904"/>
                  </a:cubicBezTo>
                  <a:cubicBezTo>
                    <a:pt x="40" y="904"/>
                    <a:pt x="52" y="892"/>
                    <a:pt x="52" y="878"/>
                  </a:cubicBezTo>
                  <a:cubicBezTo>
                    <a:pt x="52" y="722"/>
                    <a:pt x="52" y="722"/>
                    <a:pt x="52" y="722"/>
                  </a:cubicBezTo>
                  <a:cubicBezTo>
                    <a:pt x="503" y="722"/>
                    <a:pt x="503" y="722"/>
                    <a:pt x="503" y="722"/>
                  </a:cubicBezTo>
                  <a:cubicBezTo>
                    <a:pt x="404" y="1002"/>
                    <a:pt x="404" y="1002"/>
                    <a:pt x="404" y="1002"/>
                  </a:cubicBezTo>
                  <a:cubicBezTo>
                    <a:pt x="404" y="1003"/>
                    <a:pt x="404" y="1003"/>
                    <a:pt x="403" y="1003"/>
                  </a:cubicBezTo>
                  <a:cubicBezTo>
                    <a:pt x="95" y="1871"/>
                    <a:pt x="95" y="1871"/>
                    <a:pt x="95" y="1871"/>
                  </a:cubicBezTo>
                  <a:cubicBezTo>
                    <a:pt x="92" y="1882"/>
                    <a:pt x="96" y="1895"/>
                    <a:pt x="105" y="1901"/>
                  </a:cubicBezTo>
                  <a:cubicBezTo>
                    <a:pt x="110" y="1904"/>
                    <a:pt x="115" y="1906"/>
                    <a:pt x="120" y="1906"/>
                  </a:cubicBezTo>
                  <a:cubicBezTo>
                    <a:pt x="126" y="1906"/>
                    <a:pt x="132" y="1903"/>
                    <a:pt x="137" y="1899"/>
                  </a:cubicBezTo>
                  <a:cubicBezTo>
                    <a:pt x="762" y="1342"/>
                    <a:pt x="762" y="1342"/>
                    <a:pt x="762" y="1342"/>
                  </a:cubicBezTo>
                  <a:cubicBezTo>
                    <a:pt x="1391" y="1899"/>
                    <a:pt x="1391" y="1899"/>
                    <a:pt x="1391" y="1899"/>
                  </a:cubicBezTo>
                  <a:cubicBezTo>
                    <a:pt x="1396" y="1903"/>
                    <a:pt x="1402" y="1906"/>
                    <a:pt x="1408" y="1906"/>
                  </a:cubicBezTo>
                  <a:cubicBezTo>
                    <a:pt x="1413" y="1906"/>
                    <a:pt x="1418" y="1904"/>
                    <a:pt x="1423" y="1901"/>
                  </a:cubicBezTo>
                  <a:cubicBezTo>
                    <a:pt x="1432" y="1894"/>
                    <a:pt x="1436" y="1882"/>
                    <a:pt x="1432" y="1871"/>
                  </a:cubicBezTo>
                  <a:cubicBezTo>
                    <a:pt x="1017" y="722"/>
                    <a:pt x="1017" y="722"/>
                    <a:pt x="1017" y="722"/>
                  </a:cubicBezTo>
                  <a:cubicBezTo>
                    <a:pt x="1472" y="722"/>
                    <a:pt x="1472" y="722"/>
                    <a:pt x="1472" y="722"/>
                  </a:cubicBezTo>
                  <a:cubicBezTo>
                    <a:pt x="1472" y="878"/>
                    <a:pt x="1472" y="878"/>
                    <a:pt x="1472" y="878"/>
                  </a:cubicBezTo>
                  <a:cubicBezTo>
                    <a:pt x="1472" y="892"/>
                    <a:pt x="1484" y="904"/>
                    <a:pt x="1498" y="904"/>
                  </a:cubicBezTo>
                  <a:cubicBezTo>
                    <a:pt x="1512" y="904"/>
                    <a:pt x="1524" y="892"/>
                    <a:pt x="1524" y="878"/>
                  </a:cubicBezTo>
                  <a:cubicBezTo>
                    <a:pt x="1524" y="696"/>
                    <a:pt x="1524" y="696"/>
                    <a:pt x="1524" y="696"/>
                  </a:cubicBezTo>
                  <a:cubicBezTo>
                    <a:pt x="1524" y="681"/>
                    <a:pt x="1512" y="670"/>
                    <a:pt x="1498" y="670"/>
                  </a:cubicBezTo>
                  <a:cubicBezTo>
                    <a:pt x="1481" y="670"/>
                    <a:pt x="1481" y="670"/>
                    <a:pt x="1481" y="670"/>
                  </a:cubicBezTo>
                  <a:cubicBezTo>
                    <a:pt x="1010" y="461"/>
                    <a:pt x="1010" y="461"/>
                    <a:pt x="1010" y="461"/>
                  </a:cubicBezTo>
                  <a:cubicBezTo>
                    <a:pt x="1010" y="270"/>
                    <a:pt x="1010" y="270"/>
                    <a:pt x="1010" y="270"/>
                  </a:cubicBezTo>
                  <a:cubicBezTo>
                    <a:pt x="1472" y="270"/>
                    <a:pt x="1472" y="270"/>
                    <a:pt x="1472" y="270"/>
                  </a:cubicBezTo>
                  <a:cubicBezTo>
                    <a:pt x="1472" y="426"/>
                    <a:pt x="1472" y="426"/>
                    <a:pt x="1472" y="426"/>
                  </a:cubicBezTo>
                  <a:cubicBezTo>
                    <a:pt x="1472" y="440"/>
                    <a:pt x="1484" y="452"/>
                    <a:pt x="1498" y="452"/>
                  </a:cubicBezTo>
                  <a:close/>
                  <a:moveTo>
                    <a:pt x="566" y="52"/>
                  </a:moveTo>
                  <a:cubicBezTo>
                    <a:pt x="958" y="52"/>
                    <a:pt x="958" y="52"/>
                    <a:pt x="958" y="52"/>
                  </a:cubicBezTo>
                  <a:cubicBezTo>
                    <a:pt x="958" y="218"/>
                    <a:pt x="958" y="218"/>
                    <a:pt x="958" y="218"/>
                  </a:cubicBezTo>
                  <a:cubicBezTo>
                    <a:pt x="566" y="218"/>
                    <a:pt x="566" y="218"/>
                    <a:pt x="566" y="218"/>
                  </a:cubicBezTo>
                  <a:lnTo>
                    <a:pt x="566" y="52"/>
                  </a:lnTo>
                  <a:close/>
                  <a:moveTo>
                    <a:pt x="173" y="218"/>
                  </a:moveTo>
                  <a:cubicBezTo>
                    <a:pt x="514" y="66"/>
                    <a:pt x="514" y="66"/>
                    <a:pt x="514" y="66"/>
                  </a:cubicBezTo>
                  <a:cubicBezTo>
                    <a:pt x="514" y="218"/>
                    <a:pt x="514" y="218"/>
                    <a:pt x="514" y="218"/>
                  </a:cubicBezTo>
                  <a:lnTo>
                    <a:pt x="173" y="218"/>
                  </a:lnTo>
                  <a:close/>
                  <a:moveTo>
                    <a:pt x="958" y="670"/>
                  </a:moveTo>
                  <a:cubicBezTo>
                    <a:pt x="566" y="670"/>
                    <a:pt x="566" y="670"/>
                    <a:pt x="566" y="670"/>
                  </a:cubicBezTo>
                  <a:cubicBezTo>
                    <a:pt x="566" y="504"/>
                    <a:pt x="566" y="504"/>
                    <a:pt x="566" y="504"/>
                  </a:cubicBezTo>
                  <a:cubicBezTo>
                    <a:pt x="958" y="504"/>
                    <a:pt x="958" y="504"/>
                    <a:pt x="958" y="504"/>
                  </a:cubicBezTo>
                  <a:lnTo>
                    <a:pt x="958" y="670"/>
                  </a:lnTo>
                  <a:close/>
                  <a:moveTo>
                    <a:pt x="514" y="518"/>
                  </a:moveTo>
                  <a:cubicBezTo>
                    <a:pt x="514" y="670"/>
                    <a:pt x="514" y="670"/>
                    <a:pt x="514" y="670"/>
                  </a:cubicBezTo>
                  <a:cubicBezTo>
                    <a:pt x="173" y="670"/>
                    <a:pt x="173" y="670"/>
                    <a:pt x="173" y="670"/>
                  </a:cubicBezTo>
                  <a:lnTo>
                    <a:pt x="514" y="518"/>
                  </a:lnTo>
                  <a:close/>
                  <a:moveTo>
                    <a:pt x="178" y="1793"/>
                  </a:moveTo>
                  <a:cubicBezTo>
                    <a:pt x="440" y="1056"/>
                    <a:pt x="440" y="1056"/>
                    <a:pt x="440" y="1056"/>
                  </a:cubicBezTo>
                  <a:cubicBezTo>
                    <a:pt x="723" y="1307"/>
                    <a:pt x="723" y="1307"/>
                    <a:pt x="723" y="1307"/>
                  </a:cubicBezTo>
                  <a:lnTo>
                    <a:pt x="178" y="1793"/>
                  </a:lnTo>
                  <a:close/>
                  <a:moveTo>
                    <a:pt x="802" y="1307"/>
                  </a:moveTo>
                  <a:cubicBezTo>
                    <a:pt x="1083" y="1056"/>
                    <a:pt x="1083" y="1056"/>
                    <a:pt x="1083" y="1056"/>
                  </a:cubicBezTo>
                  <a:cubicBezTo>
                    <a:pt x="1349" y="1792"/>
                    <a:pt x="1349" y="1792"/>
                    <a:pt x="1349" y="1792"/>
                  </a:cubicBezTo>
                  <a:lnTo>
                    <a:pt x="802" y="1307"/>
                  </a:lnTo>
                  <a:close/>
                  <a:moveTo>
                    <a:pt x="1064" y="1004"/>
                  </a:moveTo>
                  <a:cubicBezTo>
                    <a:pt x="762" y="1272"/>
                    <a:pt x="762" y="1272"/>
                    <a:pt x="762" y="1272"/>
                  </a:cubicBezTo>
                  <a:cubicBezTo>
                    <a:pt x="459" y="1003"/>
                    <a:pt x="459" y="1003"/>
                    <a:pt x="459" y="1003"/>
                  </a:cubicBezTo>
                  <a:cubicBezTo>
                    <a:pt x="558" y="722"/>
                    <a:pt x="558" y="722"/>
                    <a:pt x="558" y="722"/>
                  </a:cubicBezTo>
                  <a:cubicBezTo>
                    <a:pt x="962" y="722"/>
                    <a:pt x="962" y="722"/>
                    <a:pt x="962" y="722"/>
                  </a:cubicBezTo>
                  <a:lnTo>
                    <a:pt x="1064" y="1004"/>
                  </a:lnTo>
                  <a:close/>
                  <a:moveTo>
                    <a:pt x="1353" y="670"/>
                  </a:moveTo>
                  <a:cubicBezTo>
                    <a:pt x="1010" y="670"/>
                    <a:pt x="1010" y="670"/>
                    <a:pt x="1010" y="670"/>
                  </a:cubicBezTo>
                  <a:cubicBezTo>
                    <a:pt x="1010" y="518"/>
                    <a:pt x="1010" y="518"/>
                    <a:pt x="1010" y="518"/>
                  </a:cubicBezTo>
                  <a:lnTo>
                    <a:pt x="1353" y="670"/>
                  </a:lnTo>
                  <a:close/>
                  <a:moveTo>
                    <a:pt x="958" y="452"/>
                  </a:moveTo>
                  <a:cubicBezTo>
                    <a:pt x="566" y="452"/>
                    <a:pt x="566" y="452"/>
                    <a:pt x="566" y="452"/>
                  </a:cubicBezTo>
                  <a:cubicBezTo>
                    <a:pt x="566" y="270"/>
                    <a:pt x="566" y="270"/>
                    <a:pt x="566" y="270"/>
                  </a:cubicBezTo>
                  <a:cubicBezTo>
                    <a:pt x="958" y="270"/>
                    <a:pt x="958" y="270"/>
                    <a:pt x="958" y="270"/>
                  </a:cubicBezTo>
                  <a:lnTo>
                    <a:pt x="958" y="452"/>
                  </a:lnTo>
                  <a:close/>
                  <a:moveTo>
                    <a:pt x="1010" y="66"/>
                  </a:moveTo>
                  <a:cubicBezTo>
                    <a:pt x="1353" y="218"/>
                    <a:pt x="1353" y="218"/>
                    <a:pt x="1353" y="218"/>
                  </a:cubicBezTo>
                  <a:cubicBezTo>
                    <a:pt x="1010" y="218"/>
                    <a:pt x="1010" y="218"/>
                    <a:pt x="1010" y="218"/>
                  </a:cubicBezTo>
                  <a:lnTo>
                    <a:pt x="1010" y="66"/>
                  </a:ln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9" name="TextBox 8">
            <a:extLst>
              <a:ext uri="{FF2B5EF4-FFF2-40B4-BE49-F238E27FC236}">
                <a16:creationId xmlns:a16="http://schemas.microsoft.com/office/drawing/2014/main" id="{F6A42B84-5894-ECE5-3612-69CC382802E8}"/>
              </a:ext>
            </a:extLst>
          </p:cNvPr>
          <p:cNvSpPr txBox="1"/>
          <p:nvPr/>
        </p:nvSpPr>
        <p:spPr>
          <a:xfrm>
            <a:off x="457199" y="231451"/>
            <a:ext cx="8850313" cy="615553"/>
          </a:xfrm>
          <a:prstGeom prst="rect">
            <a:avLst/>
          </a:prstGeom>
          <a:noFill/>
        </p:spPr>
        <p:txBody>
          <a:bodyPr wrap="square" rtlCol="0">
            <a:spAutoFit/>
          </a:bodyPr>
          <a:lstStyle/>
          <a:p>
            <a:pPr algn="ctr"/>
            <a:r>
              <a:rPr lang="fr-CA" sz="3400" b="1" dirty="0"/>
              <a:t>Réalimentation du réseau </a:t>
            </a:r>
            <a:endParaRPr lang="en-US" sz="3400" b="1" dirty="0"/>
          </a:p>
        </p:txBody>
      </p:sp>
      <p:sp>
        <p:nvSpPr>
          <p:cNvPr id="24" name="Arrow: Up 23">
            <a:extLst>
              <a:ext uri="{FF2B5EF4-FFF2-40B4-BE49-F238E27FC236}">
                <a16:creationId xmlns:a16="http://schemas.microsoft.com/office/drawing/2014/main" id="{77809E61-2A49-3624-40C0-6E726E8D77C5}"/>
              </a:ext>
            </a:extLst>
          </p:cNvPr>
          <p:cNvSpPr/>
          <p:nvPr/>
        </p:nvSpPr>
        <p:spPr>
          <a:xfrm rot="6491128">
            <a:off x="4758760" y="1023957"/>
            <a:ext cx="420786" cy="1729711"/>
          </a:xfrm>
          <a:prstGeom prst="up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Up 24">
            <a:extLst>
              <a:ext uri="{FF2B5EF4-FFF2-40B4-BE49-F238E27FC236}">
                <a16:creationId xmlns:a16="http://schemas.microsoft.com/office/drawing/2014/main" id="{F56975A1-29F6-664C-CBAD-9034AAD62414}"/>
              </a:ext>
            </a:extLst>
          </p:cNvPr>
          <p:cNvSpPr/>
          <p:nvPr/>
        </p:nvSpPr>
        <p:spPr>
          <a:xfrm rot="5400000">
            <a:off x="4656389" y="2052540"/>
            <a:ext cx="420786" cy="1729711"/>
          </a:xfrm>
          <a:prstGeom prst="up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Up 25">
            <a:extLst>
              <a:ext uri="{FF2B5EF4-FFF2-40B4-BE49-F238E27FC236}">
                <a16:creationId xmlns:a16="http://schemas.microsoft.com/office/drawing/2014/main" id="{7D8AA114-58E5-13D1-334F-3D30A22F5C60}"/>
              </a:ext>
            </a:extLst>
          </p:cNvPr>
          <p:cNvSpPr/>
          <p:nvPr/>
        </p:nvSpPr>
        <p:spPr>
          <a:xfrm rot="4030713">
            <a:off x="4725598" y="3025196"/>
            <a:ext cx="420786" cy="1849720"/>
          </a:xfrm>
          <a:prstGeom prst="up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084E1C3-A5E9-822C-2B08-BCCB05BEE76E}"/>
              </a:ext>
            </a:extLst>
          </p:cNvPr>
          <p:cNvSpPr txBox="1"/>
          <p:nvPr/>
        </p:nvSpPr>
        <p:spPr>
          <a:xfrm>
            <a:off x="727793" y="1494162"/>
            <a:ext cx="1941650" cy="307777"/>
          </a:xfrm>
          <a:prstGeom prst="rect">
            <a:avLst/>
          </a:prstGeom>
          <a:noFill/>
        </p:spPr>
        <p:txBody>
          <a:bodyPr wrap="square" rtlCol="0">
            <a:spAutoFit/>
          </a:bodyPr>
          <a:lstStyle/>
          <a:p>
            <a:r>
              <a:rPr lang="fr-CA" dirty="0"/>
              <a:t>Région des Maritimes</a:t>
            </a:r>
            <a:endParaRPr lang="en-US" dirty="0"/>
          </a:p>
        </p:txBody>
      </p:sp>
      <p:sp>
        <p:nvSpPr>
          <p:cNvPr id="28" name="TextBox 27">
            <a:extLst>
              <a:ext uri="{FF2B5EF4-FFF2-40B4-BE49-F238E27FC236}">
                <a16:creationId xmlns:a16="http://schemas.microsoft.com/office/drawing/2014/main" id="{E88ADC90-B789-087E-1786-2142B78ACAB4}"/>
              </a:ext>
            </a:extLst>
          </p:cNvPr>
          <p:cNvSpPr txBox="1"/>
          <p:nvPr/>
        </p:nvSpPr>
        <p:spPr>
          <a:xfrm>
            <a:off x="925435" y="2840954"/>
            <a:ext cx="1814821" cy="307777"/>
          </a:xfrm>
          <a:prstGeom prst="rect">
            <a:avLst/>
          </a:prstGeom>
          <a:noFill/>
        </p:spPr>
        <p:txBody>
          <a:bodyPr wrap="square" rtlCol="0">
            <a:spAutoFit/>
          </a:bodyPr>
          <a:lstStyle/>
          <a:p>
            <a:r>
              <a:rPr lang="fr-CA" dirty="0"/>
              <a:t>Région du Niagara</a:t>
            </a:r>
            <a:endParaRPr lang="en-US" dirty="0"/>
          </a:p>
        </p:txBody>
      </p:sp>
      <p:sp>
        <p:nvSpPr>
          <p:cNvPr id="29" name="TextBox 28">
            <a:extLst>
              <a:ext uri="{FF2B5EF4-FFF2-40B4-BE49-F238E27FC236}">
                <a16:creationId xmlns:a16="http://schemas.microsoft.com/office/drawing/2014/main" id="{B2744B9C-C202-40BF-13EC-32923DF72785}"/>
              </a:ext>
            </a:extLst>
          </p:cNvPr>
          <p:cNvSpPr txBox="1"/>
          <p:nvPr/>
        </p:nvSpPr>
        <p:spPr>
          <a:xfrm>
            <a:off x="1186163" y="4171501"/>
            <a:ext cx="1647784" cy="307777"/>
          </a:xfrm>
          <a:prstGeom prst="rect">
            <a:avLst/>
          </a:prstGeom>
          <a:noFill/>
        </p:spPr>
        <p:txBody>
          <a:bodyPr wrap="square" rtlCol="0">
            <a:spAutoFit/>
          </a:bodyPr>
          <a:lstStyle/>
          <a:p>
            <a:r>
              <a:rPr lang="fr-CA" dirty="0"/>
              <a:t>Îlots électriques </a:t>
            </a:r>
            <a:endParaRPr lang="en-US" dirty="0"/>
          </a:p>
        </p:txBody>
      </p:sp>
      <p:sp>
        <p:nvSpPr>
          <p:cNvPr id="30" name="TextBox 29">
            <a:extLst>
              <a:ext uri="{FF2B5EF4-FFF2-40B4-BE49-F238E27FC236}">
                <a16:creationId xmlns:a16="http://schemas.microsoft.com/office/drawing/2014/main" id="{3D6D0641-9F0A-5015-FF0A-20B686A89EC9}"/>
              </a:ext>
            </a:extLst>
          </p:cNvPr>
          <p:cNvSpPr txBox="1"/>
          <p:nvPr/>
        </p:nvSpPr>
        <p:spPr>
          <a:xfrm>
            <a:off x="7761763" y="2716604"/>
            <a:ext cx="1814821" cy="307777"/>
          </a:xfrm>
          <a:prstGeom prst="rect">
            <a:avLst/>
          </a:prstGeom>
          <a:noFill/>
        </p:spPr>
        <p:txBody>
          <a:bodyPr wrap="square" rtlCol="0">
            <a:spAutoFit/>
          </a:bodyPr>
          <a:lstStyle/>
          <a:p>
            <a:r>
              <a:rPr lang="fr-CA" dirty="0"/>
              <a:t>Réseau en panne</a:t>
            </a:r>
            <a:endParaRPr lang="en-US" dirty="0"/>
          </a:p>
        </p:txBody>
      </p:sp>
    </p:spTree>
    <p:extLst>
      <p:ext uri="{BB962C8B-B14F-4D97-AF65-F5344CB8AC3E}">
        <p14:creationId xmlns:p14="http://schemas.microsoft.com/office/powerpoint/2010/main" val="2278213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59B49E3-3C3F-EDEC-DDDD-024AC0F879E4}"/>
              </a:ext>
            </a:extLst>
          </p:cNvPr>
          <p:cNvPicPr>
            <a:picLocks noChangeAspect="1"/>
          </p:cNvPicPr>
          <p:nvPr/>
        </p:nvPicPr>
        <p:blipFill>
          <a:blip r:embed="rId3"/>
          <a:stretch>
            <a:fillRect/>
          </a:stretch>
        </p:blipFill>
        <p:spPr>
          <a:xfrm>
            <a:off x="169594" y="1346340"/>
            <a:ext cx="5830608" cy="4000912"/>
          </a:xfrm>
          <a:prstGeom prst="rect">
            <a:avLst/>
          </a:prstGeom>
        </p:spPr>
      </p:pic>
      <p:sp>
        <p:nvSpPr>
          <p:cNvPr id="5" name="Content Placeholder 4">
            <a:extLst>
              <a:ext uri="{FF2B5EF4-FFF2-40B4-BE49-F238E27FC236}">
                <a16:creationId xmlns:a16="http://schemas.microsoft.com/office/drawing/2014/main" id="{0E4C882D-B3CA-AA9B-1302-5CAF03F69DD1}"/>
              </a:ext>
            </a:extLst>
          </p:cNvPr>
          <p:cNvSpPr>
            <a:spLocks noGrp="1"/>
          </p:cNvSpPr>
          <p:nvPr>
            <p:ph type="body" sz="quarter" idx="13"/>
          </p:nvPr>
        </p:nvSpPr>
        <p:spPr>
          <a:xfrm>
            <a:off x="5583792" y="1549680"/>
            <a:ext cx="4458587" cy="3429000"/>
          </a:xfrm>
        </p:spPr>
        <p:txBody>
          <a:bodyPr/>
          <a:lstStyle/>
          <a:p>
            <a:pPr marL="342900" indent="-342900">
              <a:buFont typeface="Arial" panose="020B0604020202020204" pitchFamily="34" charset="0"/>
              <a:buChar char="•"/>
            </a:pPr>
            <a:r>
              <a:rPr lang="fr-FR" b="0" dirty="0">
                <a:effectLst/>
                <a:latin typeface="Segoe UI Web (West European)"/>
              </a:rPr>
              <a:t>NERC </a:t>
            </a:r>
          </a:p>
          <a:p>
            <a:pPr marL="342900" indent="-342900">
              <a:buFont typeface="Arial" panose="020B0604020202020204" pitchFamily="34" charset="0"/>
              <a:buChar char="•"/>
            </a:pPr>
            <a:r>
              <a:rPr lang="fr-FR" b="0" dirty="0">
                <a:effectLst/>
                <a:latin typeface="Segoe UI Web (West European)"/>
              </a:rPr>
              <a:t>Fondée en 1968 </a:t>
            </a:r>
          </a:p>
          <a:p>
            <a:pPr marL="342900" indent="-342900">
              <a:buFont typeface="Arial" panose="020B0604020202020204" pitchFamily="34" charset="0"/>
              <a:buChar char="•"/>
            </a:pPr>
            <a:r>
              <a:rPr lang="fr-FR" b="0" dirty="0">
                <a:effectLst/>
                <a:latin typeface="Segoe UI Web (West European)"/>
              </a:rPr>
              <a:t>Entité américaine pour promouvoir la fiabilité et la pertinence du réseau de production-transport</a:t>
            </a:r>
          </a:p>
          <a:p>
            <a:pPr marL="342900" indent="-342900">
              <a:buFont typeface="Arial" panose="020B0604020202020204" pitchFamily="34" charset="0"/>
              <a:buChar char="•"/>
            </a:pPr>
            <a:r>
              <a:rPr lang="fr-FR" b="0" dirty="0">
                <a:effectLst/>
                <a:latin typeface="Segoe UI Web (West European)"/>
              </a:rPr>
              <a:t>dans les réseaux de services publics d’électricité de l’Amérique du Nord</a:t>
            </a:r>
          </a:p>
          <a:p>
            <a:pPr marL="342900" indent="-342900">
              <a:buFont typeface="Arial" panose="020B0604020202020204" pitchFamily="34" charset="0"/>
              <a:buChar char="•"/>
            </a:pPr>
            <a:r>
              <a:rPr lang="fr-FR" b="0" dirty="0">
                <a:latin typeface="Segoe UI Web (West European)"/>
              </a:rPr>
              <a:t>M</a:t>
            </a:r>
            <a:r>
              <a:rPr lang="fr-FR" b="0" dirty="0">
                <a:effectLst/>
                <a:latin typeface="Segoe UI Web (West European)"/>
              </a:rPr>
              <a:t>andat renforcé en 2006</a:t>
            </a:r>
          </a:p>
          <a:p>
            <a:pPr eaLnBrk="1" hangingPunct="1">
              <a:defRPr/>
            </a:pPr>
            <a:endParaRPr lang="en-US" dirty="0"/>
          </a:p>
        </p:txBody>
      </p:sp>
      <p:sp>
        <p:nvSpPr>
          <p:cNvPr id="53251" name="Title 3">
            <a:extLst>
              <a:ext uri="{FF2B5EF4-FFF2-40B4-BE49-F238E27FC236}">
                <a16:creationId xmlns:a16="http://schemas.microsoft.com/office/drawing/2014/main" id="{A168758F-5EC3-CE4B-880C-E7B85CFE6679}"/>
              </a:ext>
            </a:extLst>
          </p:cNvPr>
          <p:cNvSpPr>
            <a:spLocks noGrp="1"/>
          </p:cNvSpPr>
          <p:nvPr>
            <p:ph type="title"/>
          </p:nvPr>
        </p:nvSpPr>
        <p:spPr bwMode="auto">
          <a:xfrm>
            <a:off x="821819" y="736740"/>
            <a:ext cx="7658634"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668" rIns="91336" bIns="45668" numCol="1" anchor="ctr" anchorCtr="0" compatLnSpc="1">
            <a:prstTxWarp prst="textNoShape">
              <a:avLst/>
            </a:prstTxWarp>
          </a:bodyPr>
          <a:lstStyle/>
          <a:p>
            <a:pPr algn="ctr" eaLnBrk="1" hangingPunct="1"/>
            <a:r>
              <a:rPr lang="en-US" altLang="en-US" dirty="0"/>
              <a:t>North American Electric Reliability Corporation</a:t>
            </a:r>
          </a:p>
        </p:txBody>
      </p:sp>
      <p:sp>
        <p:nvSpPr>
          <p:cNvPr id="6" name="Title 3">
            <a:extLst>
              <a:ext uri="{FF2B5EF4-FFF2-40B4-BE49-F238E27FC236}">
                <a16:creationId xmlns:a16="http://schemas.microsoft.com/office/drawing/2014/main" id="{1D852FDF-C7A6-6D6B-DA3D-D19868941828}"/>
              </a:ext>
            </a:extLst>
          </p:cNvPr>
          <p:cNvSpPr txBox="1">
            <a:spLocks/>
          </p:cNvSpPr>
          <p:nvPr/>
        </p:nvSpPr>
        <p:spPr bwMode="auto">
          <a:xfrm>
            <a:off x="5289219" y="533400"/>
            <a:ext cx="3987258"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668" rIns="91336" bIns="45668" numCol="1" anchor="ctr" anchorCtr="0" compatLnSpc="1">
            <a:prstTxWarp prst="textNoShape">
              <a:avLst/>
            </a:prstTxWarp>
          </a:bodyPr>
          <a:lstStyle>
            <a:lvl1pPr algn="l" defTabSz="730250" rtl="0" eaLnBrk="0" fontAlgn="base" hangingPunct="0">
              <a:lnSpc>
                <a:spcPct val="90000"/>
              </a:lnSpc>
              <a:spcBef>
                <a:spcPct val="0"/>
              </a:spcBef>
              <a:spcAft>
                <a:spcPct val="0"/>
              </a:spcAft>
              <a:defRPr sz="2800" kern="1200">
                <a:solidFill>
                  <a:srgbClr val="4D4D4D"/>
                </a:solidFill>
                <a:latin typeface="+mj-lt"/>
                <a:ea typeface="+mj-ea"/>
                <a:cs typeface="+mj-cs"/>
              </a:defRPr>
            </a:lvl1pPr>
            <a:lvl2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2pPr>
            <a:lvl3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3pPr>
            <a:lvl4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4pPr>
            <a:lvl5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5pPr>
            <a:lvl6pPr marL="457200" algn="l" defTabSz="730250" rtl="0" fontAlgn="base">
              <a:lnSpc>
                <a:spcPct val="90000"/>
              </a:lnSpc>
              <a:spcBef>
                <a:spcPct val="0"/>
              </a:spcBef>
              <a:spcAft>
                <a:spcPct val="0"/>
              </a:spcAft>
              <a:defRPr sz="3500">
                <a:solidFill>
                  <a:schemeClr val="tx1"/>
                </a:solidFill>
                <a:latin typeface="Arial" panose="020B0604020202020204" pitchFamily="34" charset="0"/>
              </a:defRPr>
            </a:lvl6pPr>
            <a:lvl7pPr marL="914400" algn="l" defTabSz="730250" rtl="0" fontAlgn="base">
              <a:lnSpc>
                <a:spcPct val="90000"/>
              </a:lnSpc>
              <a:spcBef>
                <a:spcPct val="0"/>
              </a:spcBef>
              <a:spcAft>
                <a:spcPct val="0"/>
              </a:spcAft>
              <a:defRPr sz="3500">
                <a:solidFill>
                  <a:schemeClr val="tx1"/>
                </a:solidFill>
                <a:latin typeface="Arial" panose="020B0604020202020204" pitchFamily="34" charset="0"/>
              </a:defRPr>
            </a:lvl7pPr>
            <a:lvl8pPr marL="1371600" algn="l" defTabSz="730250" rtl="0" fontAlgn="base">
              <a:lnSpc>
                <a:spcPct val="90000"/>
              </a:lnSpc>
              <a:spcBef>
                <a:spcPct val="0"/>
              </a:spcBef>
              <a:spcAft>
                <a:spcPct val="0"/>
              </a:spcAft>
              <a:defRPr sz="3500">
                <a:solidFill>
                  <a:schemeClr val="tx1"/>
                </a:solidFill>
                <a:latin typeface="Arial" panose="020B0604020202020204" pitchFamily="34" charset="0"/>
              </a:defRPr>
            </a:lvl8pPr>
            <a:lvl9pPr marL="1828800" algn="l" defTabSz="730250" rtl="0" fontAlgn="base">
              <a:lnSpc>
                <a:spcPct val="90000"/>
              </a:lnSpc>
              <a:spcBef>
                <a:spcPct val="0"/>
              </a:spcBef>
              <a:spcAft>
                <a:spcPct val="0"/>
              </a:spcAft>
              <a:defRPr sz="3500">
                <a:solidFill>
                  <a:schemeClr val="tx1"/>
                </a:solidFill>
                <a:latin typeface="Arial" panose="020B0604020202020204" pitchFamily="34" charset="0"/>
              </a:defRPr>
            </a:lvl9pPr>
          </a:lstStyle>
          <a:p>
            <a:pPr algn="ctr" eaLnBrk="1" hangingPunct="1"/>
            <a:endParaRPr lang="en-US" altLang="en-US" dirty="0"/>
          </a:p>
        </p:txBody>
      </p:sp>
    </p:spTree>
    <p:extLst>
      <p:ext uri="{BB962C8B-B14F-4D97-AF65-F5344CB8AC3E}">
        <p14:creationId xmlns:p14="http://schemas.microsoft.com/office/powerpoint/2010/main" val="1190963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AE612FD-8907-D19F-32CA-E7FCAC66C77F}"/>
              </a:ext>
            </a:extLst>
          </p:cNvPr>
          <p:cNvGraphicFramePr/>
          <p:nvPr>
            <p:extLst>
              <p:ext uri="{D42A27DB-BD31-4B8C-83A1-F6EECF244321}">
                <p14:modId xmlns:p14="http://schemas.microsoft.com/office/powerpoint/2010/main" val="2875979467"/>
              </p:ext>
            </p:extLst>
          </p:nvPr>
        </p:nvGraphicFramePr>
        <p:xfrm>
          <a:off x="818356" y="422761"/>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23FD70C-A0CD-EB20-0E4D-E7E7FF9CADA2}"/>
              </a:ext>
            </a:extLst>
          </p:cNvPr>
          <p:cNvSpPr txBox="1"/>
          <p:nvPr/>
        </p:nvSpPr>
        <p:spPr>
          <a:xfrm>
            <a:off x="818356" y="580904"/>
            <a:ext cx="7479063" cy="615553"/>
          </a:xfrm>
          <a:prstGeom prst="rect">
            <a:avLst/>
          </a:prstGeom>
          <a:noFill/>
        </p:spPr>
        <p:txBody>
          <a:bodyPr wrap="square">
            <a:spAutoFit/>
          </a:bodyPr>
          <a:lstStyle/>
          <a:p>
            <a:pPr algn="ctr"/>
            <a:r>
              <a:rPr lang="fr-FR" sz="3400" b="1" dirty="0"/>
              <a:t>Que s'est-il passé après la panne?</a:t>
            </a:r>
            <a:endParaRPr lang="en-US" sz="3400" b="1" dirty="0"/>
          </a:p>
        </p:txBody>
      </p:sp>
      <p:sp>
        <p:nvSpPr>
          <p:cNvPr id="5" name="Rectangle 4">
            <a:extLst>
              <a:ext uri="{FF2B5EF4-FFF2-40B4-BE49-F238E27FC236}">
                <a16:creationId xmlns:a16="http://schemas.microsoft.com/office/drawing/2014/main" id="{C4A2F999-50BE-19E8-1C1B-1BCB7785D4EB}"/>
              </a:ext>
            </a:extLst>
          </p:cNvPr>
          <p:cNvSpPr>
            <a:spLocks noGrp="1" noRot="1" noMove="1" noResize="1" noEditPoints="1" noAdjustHandles="1" noChangeArrowheads="1" noChangeShapeType="1"/>
          </p:cNvSpPr>
          <p:nvPr/>
        </p:nvSpPr>
        <p:spPr>
          <a:xfrm>
            <a:off x="558350" y="178025"/>
            <a:ext cx="2548992" cy="542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5EBCC5A8-B953-9841-18AB-782FF77D1755}"/>
              </a:ext>
            </a:extLst>
          </p:cNvPr>
          <p:cNvSpPr>
            <a:spLocks noGrp="1"/>
          </p:cNvSpPr>
          <p:nvPr>
            <p:ph type="sldNum" sz="quarter" idx="12"/>
          </p:nvPr>
        </p:nvSpPr>
        <p:spPr/>
        <p:txBody>
          <a:bodyPr/>
          <a:lstStyle/>
          <a:p>
            <a:pPr>
              <a:defRPr/>
            </a:pPr>
            <a:fld id="{AB0C1970-EE55-4CC7-8611-AB693C22CEC1}" type="slidenum">
              <a:rPr lang="en-US" altLang="en-US" smtClean="0"/>
              <a:pPr>
                <a:defRPr/>
              </a:pPr>
              <a:t>18</a:t>
            </a:fld>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a:extLst>
              <a:ext uri="{FF2B5EF4-FFF2-40B4-BE49-F238E27FC236}">
                <a16:creationId xmlns:a16="http://schemas.microsoft.com/office/drawing/2014/main" id="{DF1BD181-934E-E792-CC69-34D5943BE657}"/>
              </a:ext>
            </a:extLst>
          </p:cNvPr>
          <p:cNvSpPr>
            <a:spLocks noChangeArrowheads="1"/>
          </p:cNvSpPr>
          <p:nvPr/>
        </p:nvSpPr>
        <p:spPr bwMode="auto">
          <a:xfrm>
            <a:off x="1651794" y="4200526"/>
            <a:ext cx="1270000" cy="328613"/>
          </a:xfrm>
          <a:prstGeom prst="rect">
            <a:avLst/>
          </a:prstGeom>
          <a:solidFill>
            <a:srgbClr val="FFFFFF"/>
          </a:solidFill>
          <a:ln w="10799">
            <a:solidFill>
              <a:srgbClr val="FFFFFF"/>
            </a:solidFill>
            <a:miter lim="800000"/>
            <a:headEnd/>
            <a:tailEnd/>
          </a:ln>
        </p:spPr>
        <p:txBody>
          <a:bodyPr anchor="ctr" anchorCtr="1"/>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fr-CA" altLang="en-US">
              <a:solidFill>
                <a:srgbClr val="FFFFFF"/>
              </a:solidFill>
              <a:latin typeface="Arial" panose="020B0604020202020204" pitchFamily="34" charset="0"/>
            </a:endParaRPr>
          </a:p>
        </p:txBody>
      </p:sp>
      <p:sp>
        <p:nvSpPr>
          <p:cNvPr id="40963" name="Title 8">
            <a:extLst>
              <a:ext uri="{FF2B5EF4-FFF2-40B4-BE49-F238E27FC236}">
                <a16:creationId xmlns:a16="http://schemas.microsoft.com/office/drawing/2014/main" id="{DE7AC8D6-49EB-0FF8-18AB-EB9B817E5060}"/>
              </a:ext>
            </a:extLst>
          </p:cNvPr>
          <p:cNvSpPr txBox="1">
            <a:spLocks noChangeArrowheads="1"/>
          </p:cNvSpPr>
          <p:nvPr/>
        </p:nvSpPr>
        <p:spPr bwMode="auto">
          <a:xfrm>
            <a:off x="672991" y="497783"/>
            <a:ext cx="843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fr-CA" altLang="en-US" sz="3200" b="1" dirty="0">
                <a:solidFill>
                  <a:srgbClr val="054169"/>
                </a:solidFill>
                <a:latin typeface="Arial" panose="020B0604020202020204" pitchFamily="34" charset="0"/>
              </a:rPr>
              <a:t>Lacunes</a:t>
            </a:r>
          </a:p>
        </p:txBody>
      </p:sp>
      <p:sp>
        <p:nvSpPr>
          <p:cNvPr id="4" name="Text Placeholder 1">
            <a:extLst>
              <a:ext uri="{FF2B5EF4-FFF2-40B4-BE49-F238E27FC236}">
                <a16:creationId xmlns:a16="http://schemas.microsoft.com/office/drawing/2014/main" id="{F477FC35-DACB-6003-D83F-476A86F32642}"/>
              </a:ext>
            </a:extLst>
          </p:cNvPr>
          <p:cNvSpPr txBox="1"/>
          <p:nvPr/>
        </p:nvSpPr>
        <p:spPr>
          <a:xfrm>
            <a:off x="640557" y="5181600"/>
            <a:ext cx="3921125" cy="304800"/>
          </a:xfrm>
          <a:prstGeom prst="rect">
            <a:avLst/>
          </a:prstGeom>
          <a:noFill/>
          <a:ln cap="flat">
            <a:noFill/>
          </a:ln>
        </p:spPr>
        <p:txBody>
          <a:bodyPr/>
          <a:lstStyle/>
          <a:p>
            <a:pPr fontAlgn="auto">
              <a:spcBef>
                <a:spcPts val="300"/>
              </a:spcBef>
              <a:spcAft>
                <a:spcPts val="0"/>
              </a:spcAft>
              <a:defRPr sz="1800" b="0" i="0" u="none" strike="noStrike" kern="0" cap="none" spc="0" baseline="0">
                <a:solidFill>
                  <a:srgbClr val="000000"/>
                </a:solidFill>
                <a:uFillTx/>
              </a:defRPr>
            </a:pPr>
            <a:r>
              <a:rPr lang="fr-CA" sz="1200" kern="0">
                <a:solidFill>
                  <a:srgbClr val="FFFFFF"/>
                </a:solidFill>
                <a:latin typeface="Arial"/>
                <a:cs typeface="Arial" pitchFamily="34"/>
              </a:rPr>
              <a:t>Présentation de la Régie de l’énergie du Canada</a:t>
            </a:r>
          </a:p>
          <a:p>
            <a:pPr marL="342900" indent="-342900" fontAlgn="auto">
              <a:spcBef>
                <a:spcPts val="800"/>
              </a:spcBef>
              <a:spcAft>
                <a:spcPts val="0"/>
              </a:spcAft>
              <a:buSzPct val="100000"/>
              <a:buFont typeface="Arial" pitchFamily="34"/>
              <a:buChar char="•"/>
              <a:defRPr sz="1800" b="0" i="0" u="none" strike="noStrike" kern="0" cap="none" spc="0" baseline="0">
                <a:solidFill>
                  <a:srgbClr val="000000"/>
                </a:solidFill>
                <a:uFillTx/>
              </a:defRPr>
            </a:pPr>
            <a:endParaRPr lang="fr-CA" sz="3200" kern="0">
              <a:solidFill>
                <a:srgbClr val="41464B"/>
              </a:solidFill>
              <a:latin typeface="Arial"/>
            </a:endParaRPr>
          </a:p>
        </p:txBody>
      </p:sp>
      <p:sp>
        <p:nvSpPr>
          <p:cNvPr id="40965" name="TextBox 5">
            <a:extLst>
              <a:ext uri="{FF2B5EF4-FFF2-40B4-BE49-F238E27FC236}">
                <a16:creationId xmlns:a16="http://schemas.microsoft.com/office/drawing/2014/main" id="{48885399-9DB3-5B26-AD08-03CD5B0C20A8}"/>
              </a:ext>
            </a:extLst>
          </p:cNvPr>
          <p:cNvSpPr txBox="1">
            <a:spLocks noChangeArrowheads="1"/>
          </p:cNvSpPr>
          <p:nvPr/>
        </p:nvSpPr>
        <p:spPr bwMode="auto">
          <a:xfrm>
            <a:off x="6926465" y="2464747"/>
            <a:ext cx="180620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Connaissance inadéquate de la situation</a:t>
            </a:r>
          </a:p>
          <a:p>
            <a:endParaRPr lang="en-US" altLang="en-US" dirty="0"/>
          </a:p>
        </p:txBody>
      </p:sp>
      <p:sp>
        <p:nvSpPr>
          <p:cNvPr id="40966" name="TextBox 7">
            <a:extLst>
              <a:ext uri="{FF2B5EF4-FFF2-40B4-BE49-F238E27FC236}">
                <a16:creationId xmlns:a16="http://schemas.microsoft.com/office/drawing/2014/main" id="{281764F9-F3EE-0254-D2F7-F1AE3E764970}"/>
              </a:ext>
            </a:extLst>
          </p:cNvPr>
          <p:cNvSpPr txBox="1">
            <a:spLocks noChangeArrowheads="1"/>
          </p:cNvSpPr>
          <p:nvPr/>
        </p:nvSpPr>
        <p:spPr bwMode="auto">
          <a:xfrm>
            <a:off x="4081872" y="2426766"/>
            <a:ext cx="16787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Mauvaise compréhension du système</a:t>
            </a:r>
            <a:endParaRPr lang="en-US" dirty="0">
              <a:latin typeface="+mj-lt"/>
              <a:ea typeface="Calibri" panose="020F0502020204030204" pitchFamily="34" charset="0"/>
              <a:cs typeface="Times New Roman" panose="02020603050405020304" pitchFamily="18" charset="0"/>
            </a:endParaRPr>
          </a:p>
          <a:p>
            <a:endParaRPr lang="en-US" altLang="en-US" dirty="0"/>
          </a:p>
        </p:txBody>
      </p:sp>
      <p:sp>
        <p:nvSpPr>
          <p:cNvPr id="40967" name="TextBox 9">
            <a:extLst>
              <a:ext uri="{FF2B5EF4-FFF2-40B4-BE49-F238E27FC236}">
                <a16:creationId xmlns:a16="http://schemas.microsoft.com/office/drawing/2014/main" id="{40719B27-E8D2-D058-C9E7-F9D06F0E9C92}"/>
              </a:ext>
            </a:extLst>
          </p:cNvPr>
          <p:cNvSpPr txBox="1">
            <a:spLocks noChangeArrowheads="1"/>
          </p:cNvSpPr>
          <p:nvPr/>
        </p:nvSpPr>
        <p:spPr bwMode="auto">
          <a:xfrm>
            <a:off x="1447415" y="2452052"/>
            <a:ext cx="167875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Coupe inadéquate des arbres</a:t>
            </a:r>
            <a:endParaRPr lang="en-US" dirty="0">
              <a:latin typeface="+mj-lt"/>
              <a:ea typeface="Calibri" panose="020F0502020204030204" pitchFamily="34" charset="0"/>
              <a:cs typeface="Times New Roman" panose="02020603050405020304" pitchFamily="18" charset="0"/>
            </a:endParaRPr>
          </a:p>
          <a:p>
            <a:endParaRPr lang="en-US" altLang="en-US" dirty="0"/>
          </a:p>
        </p:txBody>
      </p:sp>
      <p:sp>
        <p:nvSpPr>
          <p:cNvPr id="40968" name="TextBox 11">
            <a:extLst>
              <a:ext uri="{FF2B5EF4-FFF2-40B4-BE49-F238E27FC236}">
                <a16:creationId xmlns:a16="http://schemas.microsoft.com/office/drawing/2014/main" id="{A334AD97-6CDA-E9B5-D78D-DEE6A7055FB9}"/>
              </a:ext>
            </a:extLst>
          </p:cNvPr>
          <p:cNvSpPr txBox="1">
            <a:spLocks noChangeArrowheads="1"/>
          </p:cNvSpPr>
          <p:nvPr/>
        </p:nvSpPr>
        <p:spPr bwMode="auto">
          <a:xfrm>
            <a:off x="3910514" y="4316849"/>
            <a:ext cx="198297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Manque de soutien diagnostique de la part des coordonnateurs de la fiabilité</a:t>
            </a:r>
          </a:p>
          <a:p>
            <a:endParaRPr lang="en-US" altLang="en-US" dirty="0"/>
          </a:p>
        </p:txBody>
      </p:sp>
      <p:pic>
        <p:nvPicPr>
          <p:cNvPr id="2" name="Picture 1">
            <a:extLst>
              <a:ext uri="{FF2B5EF4-FFF2-40B4-BE49-F238E27FC236}">
                <a16:creationId xmlns:a16="http://schemas.microsoft.com/office/drawing/2014/main" id="{A262B02C-B2BF-847C-DBDF-D3686BC009A8}"/>
              </a:ext>
            </a:extLst>
          </p:cNvPr>
          <p:cNvPicPr>
            <a:picLocks noChangeAspect="1"/>
          </p:cNvPicPr>
          <p:nvPr/>
        </p:nvPicPr>
        <p:blipFill>
          <a:blip r:embed="rId3"/>
          <a:stretch>
            <a:fillRect/>
          </a:stretch>
        </p:blipFill>
        <p:spPr>
          <a:xfrm>
            <a:off x="1829026" y="3562674"/>
            <a:ext cx="847096" cy="598614"/>
          </a:xfrm>
          <a:prstGeom prst="rect">
            <a:avLst/>
          </a:prstGeom>
        </p:spPr>
      </p:pic>
      <p:sp>
        <p:nvSpPr>
          <p:cNvPr id="5" name="TextBox 11">
            <a:extLst>
              <a:ext uri="{FF2B5EF4-FFF2-40B4-BE49-F238E27FC236}">
                <a16:creationId xmlns:a16="http://schemas.microsoft.com/office/drawing/2014/main" id="{D2D563C7-E134-F9AC-4B23-174BFAFB7599}"/>
              </a:ext>
            </a:extLst>
          </p:cNvPr>
          <p:cNvSpPr txBox="1">
            <a:spLocks noChangeArrowheads="1"/>
          </p:cNvSpPr>
          <p:nvPr/>
        </p:nvSpPr>
        <p:spPr bwMode="auto">
          <a:xfrm>
            <a:off x="6842919" y="4316849"/>
            <a:ext cx="18897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Redondance des systèmes</a:t>
            </a:r>
          </a:p>
          <a:p>
            <a:endParaRPr lang="en-US" altLang="en-US" dirty="0"/>
          </a:p>
        </p:txBody>
      </p:sp>
      <p:sp>
        <p:nvSpPr>
          <p:cNvPr id="6" name="TextBox 11">
            <a:extLst>
              <a:ext uri="{FF2B5EF4-FFF2-40B4-BE49-F238E27FC236}">
                <a16:creationId xmlns:a16="http://schemas.microsoft.com/office/drawing/2014/main" id="{8643D0BB-FAE7-7D8C-077A-52BFFB4867F4}"/>
              </a:ext>
            </a:extLst>
          </p:cNvPr>
          <p:cNvSpPr txBox="1">
            <a:spLocks noChangeArrowheads="1"/>
          </p:cNvSpPr>
          <p:nvPr/>
        </p:nvSpPr>
        <p:spPr bwMode="auto">
          <a:xfrm>
            <a:off x="1447415" y="4364832"/>
            <a:ext cx="211174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CA" dirty="0">
                <a:latin typeface="+mj-lt"/>
                <a:ea typeface="Calibri" panose="020F0502020204030204" pitchFamily="34" charset="0"/>
                <a:cs typeface="Times New Roman" panose="02020603050405020304" pitchFamily="18" charset="0"/>
              </a:rPr>
              <a:t>Communication déficiente</a:t>
            </a:r>
          </a:p>
          <a:p>
            <a:endParaRPr lang="fr-CA" dirty="0">
              <a:latin typeface="+mj-lt"/>
              <a:ea typeface="Calibri" panose="020F0502020204030204" pitchFamily="34" charset="0"/>
              <a:cs typeface="Times New Roman" panose="02020603050405020304" pitchFamily="18" charset="0"/>
            </a:endParaRPr>
          </a:p>
          <a:p>
            <a:endParaRPr lang="fr-CA" dirty="0">
              <a:latin typeface="+mj-lt"/>
              <a:ea typeface="Calibri" panose="020F0502020204030204" pitchFamily="34" charset="0"/>
              <a:cs typeface="Times New Roman" panose="02020603050405020304" pitchFamily="18" charset="0"/>
            </a:endParaRPr>
          </a:p>
          <a:p>
            <a:endParaRPr lang="en-US" altLang="en-US" dirty="0"/>
          </a:p>
        </p:txBody>
      </p:sp>
      <p:pic>
        <p:nvPicPr>
          <p:cNvPr id="8" name="Graphic 7" descr="Server outline">
            <a:extLst>
              <a:ext uri="{FF2B5EF4-FFF2-40B4-BE49-F238E27FC236}">
                <a16:creationId xmlns:a16="http://schemas.microsoft.com/office/drawing/2014/main" id="{892A2EA4-CDF0-8104-B267-3019F5D53F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02660" y="3468092"/>
            <a:ext cx="914400" cy="965553"/>
          </a:xfrm>
          <a:prstGeom prst="rect">
            <a:avLst/>
          </a:prstGeom>
        </p:spPr>
      </p:pic>
      <p:pic>
        <p:nvPicPr>
          <p:cNvPr id="10" name="Graphic 9" descr="Clipboard Checked outline">
            <a:extLst>
              <a:ext uri="{FF2B5EF4-FFF2-40B4-BE49-F238E27FC236}">
                <a16:creationId xmlns:a16="http://schemas.microsoft.com/office/drawing/2014/main" id="{D09522B8-CC4C-241E-DCD2-D04184013FE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32191" y="3468092"/>
            <a:ext cx="914400" cy="914400"/>
          </a:xfrm>
          <a:prstGeom prst="rect">
            <a:avLst/>
          </a:prstGeom>
        </p:spPr>
      </p:pic>
      <p:pic>
        <p:nvPicPr>
          <p:cNvPr id="12" name="Graphic 11" descr="Saw outline">
            <a:extLst>
              <a:ext uri="{FF2B5EF4-FFF2-40B4-BE49-F238E27FC236}">
                <a16:creationId xmlns:a16="http://schemas.microsoft.com/office/drawing/2014/main" id="{35394E07-7D56-182E-D00A-2D49ED1AD2D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95374" y="1523444"/>
            <a:ext cx="914400" cy="914400"/>
          </a:xfrm>
          <a:prstGeom prst="rect">
            <a:avLst/>
          </a:prstGeom>
        </p:spPr>
      </p:pic>
      <p:grpSp>
        <p:nvGrpSpPr>
          <p:cNvPr id="17" name="Group 16">
            <a:extLst>
              <a:ext uri="{FF2B5EF4-FFF2-40B4-BE49-F238E27FC236}">
                <a16:creationId xmlns:a16="http://schemas.microsoft.com/office/drawing/2014/main" id="{DEF8EBE9-684C-FD46-C026-AC971B836630}"/>
              </a:ext>
            </a:extLst>
          </p:cNvPr>
          <p:cNvGrpSpPr/>
          <p:nvPr/>
        </p:nvGrpSpPr>
        <p:grpSpPr>
          <a:xfrm>
            <a:off x="4535305" y="1325112"/>
            <a:ext cx="1050925" cy="1099673"/>
            <a:chOff x="4288631" y="1353907"/>
            <a:chExt cx="1050925" cy="1099673"/>
          </a:xfrm>
        </p:grpSpPr>
        <p:pic>
          <p:nvPicPr>
            <p:cNvPr id="14" name="Graphic 13" descr="Network diagram with solid fill">
              <a:extLst>
                <a:ext uri="{FF2B5EF4-FFF2-40B4-BE49-F238E27FC236}">
                  <a16:creationId xmlns:a16="http://schemas.microsoft.com/office/drawing/2014/main" id="{33AFFE34-887A-3F6E-10F8-4DF72B8596E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288631" y="1539180"/>
              <a:ext cx="914400" cy="914400"/>
            </a:xfrm>
            <a:prstGeom prst="rect">
              <a:avLst/>
            </a:prstGeom>
          </p:spPr>
        </p:pic>
        <p:pic>
          <p:nvPicPr>
            <p:cNvPr id="16" name="Graphic 15" descr="Question mark with solid fill">
              <a:extLst>
                <a:ext uri="{FF2B5EF4-FFF2-40B4-BE49-F238E27FC236}">
                  <a16:creationId xmlns:a16="http://schemas.microsoft.com/office/drawing/2014/main" id="{4F2F2A1D-DEF5-BE16-F8C9-AC7BE22BC08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736523" y="1353907"/>
              <a:ext cx="603033" cy="603033"/>
            </a:xfrm>
            <a:prstGeom prst="rect">
              <a:avLst/>
            </a:prstGeom>
          </p:spPr>
        </p:pic>
      </p:grpSp>
      <p:pic>
        <p:nvPicPr>
          <p:cNvPr id="23" name="Graphic 22" descr="Questions outline">
            <a:extLst>
              <a:ext uri="{FF2B5EF4-FFF2-40B4-BE49-F238E27FC236}">
                <a16:creationId xmlns:a16="http://schemas.microsoft.com/office/drawing/2014/main" id="{844EACB1-3366-5862-0416-8FAEAB6BFB7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021287" y="1501110"/>
            <a:ext cx="914400" cy="914400"/>
          </a:xfrm>
          <a:prstGeom prst="rect">
            <a:avLst/>
          </a:prstGeom>
        </p:spPr>
      </p:pic>
      <p:sp>
        <p:nvSpPr>
          <p:cNvPr id="7" name="Slide Number Placeholder 6">
            <a:extLst>
              <a:ext uri="{FF2B5EF4-FFF2-40B4-BE49-F238E27FC236}">
                <a16:creationId xmlns:a16="http://schemas.microsoft.com/office/drawing/2014/main" id="{D1155B04-9D8B-A5C8-752D-E3C699B9F710}"/>
              </a:ext>
            </a:extLst>
          </p:cNvPr>
          <p:cNvSpPr>
            <a:spLocks noGrp="1"/>
          </p:cNvSpPr>
          <p:nvPr>
            <p:ph type="sldNum" sz="quarter" idx="12"/>
          </p:nvPr>
        </p:nvSpPr>
        <p:spPr/>
        <p:txBody>
          <a:bodyPr/>
          <a:lstStyle/>
          <a:p>
            <a:pPr>
              <a:defRPr/>
            </a:pPr>
            <a:fld id="{AB0C1970-EE55-4CC7-8611-AB693C22CEC1}" type="slidenum">
              <a:rPr lang="en-US" altLang="en-US" smtClean="0"/>
              <a:pPr>
                <a:defRPr/>
              </a:pPr>
              <a:t>19</a:t>
            </a:fld>
            <a:endParaRPr lang="en-US"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6" b="66"/>
          <a:stretch>
            <a:fillRect/>
          </a:stretch>
        </p:blipFill>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3"/>
          <p:cNvSpPr>
            <a:spLocks noGrp="1"/>
          </p:cNvSpPr>
          <p:nvPr>
            <p:ph type="title"/>
          </p:nvPr>
        </p:nvSpPr>
        <p:spPr bwMode="auto">
          <a:xfrm>
            <a:off x="1223963" y="1054100"/>
            <a:ext cx="3330575" cy="177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20" rIns="91440" bIns="45720" numCol="1" compatLnSpc="1">
            <a:prstTxWarp prst="textNoShape">
              <a:avLst/>
            </a:prstTxWarp>
          </a:bodyPr>
          <a:lstStyle/>
          <a:p>
            <a:r>
              <a:rPr lang="en-US" sz="3400" b="1" dirty="0"/>
              <a:t>La panne </a:t>
            </a:r>
            <a:r>
              <a:rPr lang="en-US" sz="3400" b="1" dirty="0" err="1"/>
              <a:t>d'électricité</a:t>
            </a:r>
            <a:r>
              <a:rPr lang="en-US" sz="3400" b="1" dirty="0"/>
              <a:t> </a:t>
            </a:r>
            <a:r>
              <a:rPr lang="en-US" sz="3400" b="1" dirty="0" err="1"/>
              <a:t>généralisée</a:t>
            </a:r>
            <a:r>
              <a:rPr lang="en-US" sz="3400" b="1" dirty="0"/>
              <a:t> </a:t>
            </a:r>
            <a:r>
              <a:rPr lang="en-US" altLang="en-US" sz="3400" b="1" dirty="0"/>
              <a:t>de 2003 :</a:t>
            </a:r>
          </a:p>
        </p:txBody>
      </p:sp>
      <p:sp>
        <p:nvSpPr>
          <p:cNvPr id="17412" name="Text Placeholder 5"/>
          <p:cNvSpPr>
            <a:spLocks noGrp="1"/>
          </p:cNvSpPr>
          <p:nvPr>
            <p:ph type="body" sz="quarter" idx="15"/>
          </p:nvPr>
        </p:nvSpPr>
        <p:spPr bwMode="auto">
          <a:xfrm>
            <a:off x="1223963" y="3117850"/>
            <a:ext cx="3340100" cy="1196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20" rIns="91440" bIns="45720" numCol="1" anchor="t" anchorCtr="0" compatLnSpc="1">
            <a:prstTxWarp prst="textNoShape">
              <a:avLst/>
            </a:prstTxWarp>
          </a:bodyPr>
          <a:lstStyle/>
          <a:p>
            <a:r>
              <a:rPr lang="fr-FR" altLang="en-US" dirty="0"/>
              <a:t>Le rôle des réseaux internationaux de transport d’électricité </a:t>
            </a:r>
          </a:p>
          <a:p>
            <a:endParaRPr lang="en-US"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a:extLst>
              <a:ext uri="{FF2B5EF4-FFF2-40B4-BE49-F238E27FC236}">
                <a16:creationId xmlns:a16="http://schemas.microsoft.com/office/drawing/2014/main" id="{DF1BD181-934E-E792-CC69-34D5943BE657}"/>
              </a:ext>
            </a:extLst>
          </p:cNvPr>
          <p:cNvSpPr>
            <a:spLocks noChangeArrowheads="1"/>
          </p:cNvSpPr>
          <p:nvPr/>
        </p:nvSpPr>
        <p:spPr bwMode="auto">
          <a:xfrm>
            <a:off x="1651794" y="4200526"/>
            <a:ext cx="1270000" cy="328613"/>
          </a:xfrm>
          <a:prstGeom prst="rect">
            <a:avLst/>
          </a:prstGeom>
          <a:solidFill>
            <a:srgbClr val="FFFFFF"/>
          </a:solidFill>
          <a:ln w="10799">
            <a:solidFill>
              <a:srgbClr val="FFFFFF"/>
            </a:solidFill>
            <a:miter lim="800000"/>
            <a:headEnd/>
            <a:tailEnd/>
          </a:ln>
        </p:spPr>
        <p:txBody>
          <a:bodyPr anchor="ctr" anchorCtr="1"/>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fr-CA" altLang="en-US">
              <a:solidFill>
                <a:srgbClr val="FFFFFF"/>
              </a:solidFill>
              <a:latin typeface="Arial" panose="020B0604020202020204" pitchFamily="34" charset="0"/>
            </a:endParaRPr>
          </a:p>
        </p:txBody>
      </p:sp>
      <p:sp>
        <p:nvSpPr>
          <p:cNvPr id="40963" name="Title 8">
            <a:extLst>
              <a:ext uri="{FF2B5EF4-FFF2-40B4-BE49-F238E27FC236}">
                <a16:creationId xmlns:a16="http://schemas.microsoft.com/office/drawing/2014/main" id="{DE7AC8D6-49EB-0FF8-18AB-EB9B817E5060}"/>
              </a:ext>
            </a:extLst>
          </p:cNvPr>
          <p:cNvSpPr txBox="1">
            <a:spLocks noChangeArrowheads="1"/>
          </p:cNvSpPr>
          <p:nvPr/>
        </p:nvSpPr>
        <p:spPr bwMode="auto">
          <a:xfrm>
            <a:off x="665956" y="636587"/>
            <a:ext cx="843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fr-CA" altLang="en-US" sz="3200" b="1" dirty="0">
                <a:solidFill>
                  <a:srgbClr val="054169"/>
                </a:solidFill>
                <a:latin typeface="Arial" panose="020B0604020202020204" pitchFamily="34" charset="0"/>
              </a:rPr>
              <a:t>Recommandations</a:t>
            </a:r>
          </a:p>
        </p:txBody>
      </p:sp>
      <p:sp>
        <p:nvSpPr>
          <p:cNvPr id="4" name="Text Placeholder 1">
            <a:extLst>
              <a:ext uri="{FF2B5EF4-FFF2-40B4-BE49-F238E27FC236}">
                <a16:creationId xmlns:a16="http://schemas.microsoft.com/office/drawing/2014/main" id="{F477FC35-DACB-6003-D83F-476A86F32642}"/>
              </a:ext>
            </a:extLst>
          </p:cNvPr>
          <p:cNvSpPr txBox="1"/>
          <p:nvPr/>
        </p:nvSpPr>
        <p:spPr>
          <a:xfrm>
            <a:off x="640557" y="5181600"/>
            <a:ext cx="3921125" cy="304800"/>
          </a:xfrm>
          <a:prstGeom prst="rect">
            <a:avLst/>
          </a:prstGeom>
          <a:noFill/>
          <a:ln cap="flat">
            <a:noFill/>
          </a:ln>
        </p:spPr>
        <p:txBody>
          <a:bodyPr/>
          <a:lstStyle/>
          <a:p>
            <a:pPr fontAlgn="auto">
              <a:spcBef>
                <a:spcPts val="300"/>
              </a:spcBef>
              <a:spcAft>
                <a:spcPts val="0"/>
              </a:spcAft>
              <a:defRPr sz="1800" b="0" i="0" u="none" strike="noStrike" kern="0" cap="none" spc="0" baseline="0">
                <a:solidFill>
                  <a:srgbClr val="000000"/>
                </a:solidFill>
                <a:uFillTx/>
              </a:defRPr>
            </a:pPr>
            <a:r>
              <a:rPr lang="fr-CA" sz="1200" kern="0">
                <a:solidFill>
                  <a:srgbClr val="FFFFFF"/>
                </a:solidFill>
                <a:latin typeface="Arial"/>
                <a:cs typeface="Arial" pitchFamily="34"/>
              </a:rPr>
              <a:t>Présentation de la Régie de l’énergie du Canada</a:t>
            </a:r>
          </a:p>
          <a:p>
            <a:pPr marL="342900" indent="-342900" fontAlgn="auto">
              <a:spcBef>
                <a:spcPts val="800"/>
              </a:spcBef>
              <a:spcAft>
                <a:spcPts val="0"/>
              </a:spcAft>
              <a:buSzPct val="100000"/>
              <a:buFont typeface="Arial" pitchFamily="34"/>
              <a:buChar char="•"/>
              <a:defRPr sz="1800" b="0" i="0" u="none" strike="noStrike" kern="0" cap="none" spc="0" baseline="0">
                <a:solidFill>
                  <a:srgbClr val="000000"/>
                </a:solidFill>
                <a:uFillTx/>
              </a:defRPr>
            </a:pPr>
            <a:endParaRPr lang="fr-CA" sz="3200" kern="0">
              <a:solidFill>
                <a:srgbClr val="41464B"/>
              </a:solidFill>
              <a:latin typeface="Arial"/>
            </a:endParaRPr>
          </a:p>
        </p:txBody>
      </p:sp>
      <p:sp>
        <p:nvSpPr>
          <p:cNvPr id="18" name="TextBox 17">
            <a:extLst>
              <a:ext uri="{FF2B5EF4-FFF2-40B4-BE49-F238E27FC236}">
                <a16:creationId xmlns:a16="http://schemas.microsoft.com/office/drawing/2014/main" id="{F3C7B1B8-84E0-467B-A8E0-E6908C8655BF}"/>
              </a:ext>
            </a:extLst>
          </p:cNvPr>
          <p:cNvSpPr txBox="1"/>
          <p:nvPr/>
        </p:nvSpPr>
        <p:spPr>
          <a:xfrm>
            <a:off x="744735" y="1637365"/>
            <a:ext cx="3584504" cy="2031325"/>
          </a:xfrm>
          <a:prstGeom prst="rect">
            <a:avLst/>
          </a:prstGeom>
          <a:noFill/>
        </p:spPr>
        <p:txBody>
          <a:bodyPr wrap="square">
            <a:spAutoFit/>
          </a:bodyPr>
          <a:lstStyle/>
          <a:p>
            <a:pPr marL="285750" indent="-285750">
              <a:buFont typeface="Arial" panose="020B0604020202020204" pitchFamily="34" charset="0"/>
              <a:buChar char="•"/>
            </a:pPr>
            <a:r>
              <a:rPr lang="fr-FR" sz="1800" dirty="0"/>
              <a:t>NERC responsable de la fiabilité du réseau</a:t>
            </a:r>
          </a:p>
          <a:p>
            <a:pPr marL="285750" indent="-285750">
              <a:buFont typeface="Arial" panose="020B0604020202020204" pitchFamily="34" charset="0"/>
              <a:buChar char="•"/>
            </a:pPr>
            <a:r>
              <a:rPr lang="fr-FR" sz="1800" dirty="0"/>
              <a:t>Nouveau Cadre de fiabilité</a:t>
            </a:r>
          </a:p>
          <a:p>
            <a:pPr marL="285750" indent="-285750">
              <a:buFont typeface="Arial" panose="020B0604020202020204" pitchFamily="34" charset="0"/>
              <a:buChar char="•"/>
            </a:pPr>
            <a:r>
              <a:rPr lang="fr-FR" sz="1800" dirty="0"/>
              <a:t>Normes de fiabilité obligatoires et exécutoires</a:t>
            </a:r>
          </a:p>
          <a:p>
            <a:pPr marL="285750" indent="-285750">
              <a:buFont typeface="Arial" panose="020B0604020202020204" pitchFamily="34" charset="0"/>
              <a:buChar char="•"/>
            </a:pPr>
            <a:r>
              <a:rPr lang="fr-FR" sz="1800" dirty="0"/>
              <a:t>Renforcer le cadre institutionnel</a:t>
            </a:r>
          </a:p>
        </p:txBody>
      </p:sp>
      <p:pic>
        <p:nvPicPr>
          <p:cNvPr id="6" name="Picture 5" descr="A person working in a field&#10;&#10;Description automatically generated">
            <a:extLst>
              <a:ext uri="{FF2B5EF4-FFF2-40B4-BE49-F238E27FC236}">
                <a16:creationId xmlns:a16="http://schemas.microsoft.com/office/drawing/2014/main" id="{620B2286-9766-AC14-5036-A587C31DAC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2356" y="1607914"/>
            <a:ext cx="4387322" cy="2921225"/>
          </a:xfrm>
          <a:prstGeom prst="rect">
            <a:avLst/>
          </a:prstGeom>
        </p:spPr>
      </p:pic>
      <p:sp>
        <p:nvSpPr>
          <p:cNvPr id="7" name="Slide Number Placeholder 6">
            <a:extLst>
              <a:ext uri="{FF2B5EF4-FFF2-40B4-BE49-F238E27FC236}">
                <a16:creationId xmlns:a16="http://schemas.microsoft.com/office/drawing/2014/main" id="{DCB25170-5077-8131-A06B-5742BFB8F2BA}"/>
              </a:ext>
            </a:extLst>
          </p:cNvPr>
          <p:cNvSpPr>
            <a:spLocks noGrp="1"/>
          </p:cNvSpPr>
          <p:nvPr>
            <p:ph type="sldNum" sz="quarter" idx="12"/>
          </p:nvPr>
        </p:nvSpPr>
        <p:spPr/>
        <p:txBody>
          <a:bodyPr/>
          <a:lstStyle/>
          <a:p>
            <a:pPr>
              <a:defRPr/>
            </a:pPr>
            <a:fld id="{AB0C1970-EE55-4CC7-8611-AB693C22CEC1}" type="slidenum">
              <a:rPr lang="en-US" altLang="en-US" smtClean="0"/>
              <a:pPr>
                <a:defRPr/>
              </a:pPr>
              <a:t>20</a:t>
            </a:fld>
            <a:endParaRPr lang="en-US" altLang="en-US" dirty="0"/>
          </a:p>
        </p:txBody>
      </p:sp>
    </p:spTree>
    <p:extLst>
      <p:ext uri="{BB962C8B-B14F-4D97-AF65-F5344CB8AC3E}">
        <p14:creationId xmlns:p14="http://schemas.microsoft.com/office/powerpoint/2010/main" val="289938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Steel towers, high voltage wires, stretching to the sunset">
            <a:extLst>
              <a:ext uri="{FF2B5EF4-FFF2-40B4-BE49-F238E27FC236}">
                <a16:creationId xmlns:a16="http://schemas.microsoft.com/office/drawing/2014/main" id="{7E52DACC-D791-B1BD-D151-E90663DFB0B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45" r="16645"/>
          <a:stretch>
            <a:fillRect/>
          </a:stretch>
        </p:blipFill>
        <p:spPr>
          <a:xfrm>
            <a:off x="4834399" y="0"/>
            <a:ext cx="5515946" cy="5506081"/>
          </a:xfrm>
        </p:spPr>
      </p:pic>
      <p:sp>
        <p:nvSpPr>
          <p:cNvPr id="3" name="Text Placeholder 2">
            <a:extLst>
              <a:ext uri="{FF2B5EF4-FFF2-40B4-BE49-F238E27FC236}">
                <a16:creationId xmlns:a16="http://schemas.microsoft.com/office/drawing/2014/main" id="{44663B53-BA10-FC5E-7B6F-16F32CC87025}"/>
              </a:ext>
            </a:extLst>
          </p:cNvPr>
          <p:cNvSpPr>
            <a:spLocks noGrp="1"/>
          </p:cNvSpPr>
          <p:nvPr>
            <p:ph type="body" sz="quarter" idx="11"/>
          </p:nvPr>
        </p:nvSpPr>
        <p:spPr>
          <a:xfrm>
            <a:off x="890204" y="964293"/>
            <a:ext cx="3310303" cy="1778907"/>
          </a:xfrm>
        </p:spPr>
        <p:txBody>
          <a:bodyPr anchor="ctr"/>
          <a:lstStyle/>
          <a:p>
            <a:r>
              <a:rPr lang="fr-FR" dirty="0"/>
              <a:t>Contexte actuel et à venir</a:t>
            </a:r>
          </a:p>
        </p:txBody>
      </p:sp>
      <p:sp>
        <p:nvSpPr>
          <p:cNvPr id="4" name="Text Placeholder 3">
            <a:extLst>
              <a:ext uri="{FF2B5EF4-FFF2-40B4-BE49-F238E27FC236}">
                <a16:creationId xmlns:a16="http://schemas.microsoft.com/office/drawing/2014/main" id="{1292E5F5-90BF-AB89-74A6-C1531E562EA3}"/>
              </a:ext>
            </a:extLst>
          </p:cNvPr>
          <p:cNvSpPr>
            <a:spLocks noGrp="1"/>
          </p:cNvSpPr>
          <p:nvPr>
            <p:ph type="body" sz="quarter" idx="12"/>
          </p:nvPr>
        </p:nvSpPr>
        <p:spPr>
          <a:xfrm>
            <a:off x="477510" y="2559500"/>
            <a:ext cx="3310303" cy="1584779"/>
          </a:xfrm>
        </p:spPr>
        <p:txBody>
          <a:bodyPr/>
          <a:lstStyle/>
          <a:p>
            <a:pPr marL="365125" lvl="1" indent="0">
              <a:spcBef>
                <a:spcPct val="0"/>
              </a:spcBef>
              <a:buNone/>
            </a:pPr>
            <a:r>
              <a:rPr lang="fr-CA" altLang="en-US" sz="2400" dirty="0">
                <a:solidFill>
                  <a:srgbClr val="054169"/>
                </a:solidFill>
              </a:rPr>
              <a:t>Cadre de fiabilité et profils de risques</a:t>
            </a:r>
          </a:p>
          <a:p>
            <a:endParaRPr lang="fr-CA" dirty="0"/>
          </a:p>
        </p:txBody>
      </p:sp>
    </p:spTree>
    <p:extLst>
      <p:ext uri="{BB962C8B-B14F-4D97-AF65-F5344CB8AC3E}">
        <p14:creationId xmlns:p14="http://schemas.microsoft.com/office/powerpoint/2010/main" val="136760481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BE877C9-71CB-3724-ABC6-5FE166E045A6}"/>
              </a:ext>
            </a:extLst>
          </p:cNvPr>
          <p:cNvSpPr>
            <a:spLocks noGrp="1" noRot="1" noMove="1" noResize="1" noEditPoints="1" noAdjustHandles="1" noChangeArrowheads="1" noChangeShapeType="1"/>
          </p:cNvSpPr>
          <p:nvPr/>
        </p:nvSpPr>
        <p:spPr>
          <a:xfrm>
            <a:off x="558350" y="178025"/>
            <a:ext cx="2548992" cy="542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6A42B84-5894-ECE5-3612-69CC382802E8}"/>
              </a:ext>
            </a:extLst>
          </p:cNvPr>
          <p:cNvSpPr txBox="1"/>
          <p:nvPr/>
        </p:nvSpPr>
        <p:spPr>
          <a:xfrm>
            <a:off x="283221" y="266478"/>
            <a:ext cx="8850313" cy="615553"/>
          </a:xfrm>
          <a:prstGeom prst="rect">
            <a:avLst/>
          </a:prstGeom>
          <a:noFill/>
        </p:spPr>
        <p:txBody>
          <a:bodyPr wrap="square" rtlCol="0">
            <a:spAutoFit/>
          </a:bodyPr>
          <a:lstStyle/>
          <a:p>
            <a:pPr algn="ctr"/>
            <a:r>
              <a:rPr lang="en-US" altLang="en-US" sz="3400" b="1" dirty="0"/>
              <a:t>Cadre de </a:t>
            </a:r>
            <a:r>
              <a:rPr lang="en-US" altLang="en-US" sz="3400" b="1" dirty="0" err="1"/>
              <a:t>fiabilité</a:t>
            </a:r>
            <a:r>
              <a:rPr lang="en-US" altLang="en-US" sz="3400" b="1" dirty="0"/>
              <a:t> </a:t>
            </a:r>
            <a:r>
              <a:rPr lang="en-US" altLang="en-US" sz="3400" b="1" dirty="0" err="1"/>
              <a:t>actuel</a:t>
            </a:r>
            <a:endParaRPr lang="en-US" sz="3400" b="1" dirty="0"/>
          </a:p>
        </p:txBody>
      </p:sp>
      <p:sp>
        <p:nvSpPr>
          <p:cNvPr id="4" name="Right Brace 3">
            <a:extLst>
              <a:ext uri="{FF2B5EF4-FFF2-40B4-BE49-F238E27FC236}">
                <a16:creationId xmlns:a16="http://schemas.microsoft.com/office/drawing/2014/main" id="{365892EE-80FD-FB1D-4541-FB62F450AAFD}"/>
              </a:ext>
            </a:extLst>
          </p:cNvPr>
          <p:cNvSpPr/>
          <p:nvPr/>
        </p:nvSpPr>
        <p:spPr>
          <a:xfrm>
            <a:off x="6392709" y="1456566"/>
            <a:ext cx="239444" cy="82134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47A578C5-1597-6311-EDA7-27EF0C744529}"/>
              </a:ext>
            </a:extLst>
          </p:cNvPr>
          <p:cNvSpPr txBox="1"/>
          <p:nvPr/>
        </p:nvSpPr>
        <p:spPr>
          <a:xfrm>
            <a:off x="6926781" y="1610315"/>
            <a:ext cx="1087649" cy="738664"/>
          </a:xfrm>
          <a:prstGeom prst="rect">
            <a:avLst/>
          </a:prstGeom>
          <a:noFill/>
        </p:spPr>
        <p:txBody>
          <a:bodyPr wrap="square" rtlCol="0">
            <a:spAutoFit/>
          </a:bodyPr>
          <a:lstStyle/>
          <a:p>
            <a:r>
              <a:rPr lang="fr-CA" dirty="0"/>
              <a:t>Entités régionales au Canada</a:t>
            </a:r>
            <a:endParaRPr lang="en-US" dirty="0"/>
          </a:p>
        </p:txBody>
      </p:sp>
      <p:pic>
        <p:nvPicPr>
          <p:cNvPr id="7" name="Picture 6" descr="A diagram of a company&#10;&#10;Description automatically generated">
            <a:extLst>
              <a:ext uri="{FF2B5EF4-FFF2-40B4-BE49-F238E27FC236}">
                <a16:creationId xmlns:a16="http://schemas.microsoft.com/office/drawing/2014/main" id="{4F9B20B1-F46E-1FBE-B176-CAD1808468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314" y="449038"/>
            <a:ext cx="9753600" cy="5486400"/>
          </a:xfrm>
          <a:prstGeom prst="rect">
            <a:avLst/>
          </a:prstGeom>
        </p:spPr>
      </p:pic>
    </p:spTree>
    <p:extLst>
      <p:ext uri="{BB962C8B-B14F-4D97-AF65-F5344CB8AC3E}">
        <p14:creationId xmlns:p14="http://schemas.microsoft.com/office/powerpoint/2010/main" val="2756534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BE877C9-71CB-3724-ABC6-5FE166E045A6}"/>
              </a:ext>
            </a:extLst>
          </p:cNvPr>
          <p:cNvSpPr>
            <a:spLocks noGrp="1" noRot="1" noMove="1" noResize="1" noEditPoints="1" noAdjustHandles="1" noChangeArrowheads="1" noChangeShapeType="1"/>
          </p:cNvSpPr>
          <p:nvPr/>
        </p:nvSpPr>
        <p:spPr>
          <a:xfrm>
            <a:off x="558350" y="178025"/>
            <a:ext cx="2548992" cy="542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6A42B84-5894-ECE5-3612-69CC382802E8}"/>
              </a:ext>
            </a:extLst>
          </p:cNvPr>
          <p:cNvSpPr txBox="1"/>
          <p:nvPr/>
        </p:nvSpPr>
        <p:spPr>
          <a:xfrm>
            <a:off x="283221" y="266478"/>
            <a:ext cx="8850313" cy="1015663"/>
          </a:xfrm>
          <a:prstGeom prst="rect">
            <a:avLst/>
          </a:prstGeom>
          <a:noFill/>
        </p:spPr>
        <p:txBody>
          <a:bodyPr wrap="square" rtlCol="0">
            <a:spAutoFit/>
          </a:bodyPr>
          <a:lstStyle/>
          <a:p>
            <a:pPr algn="ctr"/>
            <a:r>
              <a:rPr lang="fr-FR" altLang="en-US" sz="3000" b="1" dirty="0">
                <a:solidFill>
                  <a:schemeClr val="tx2"/>
                </a:solidFill>
              </a:rPr>
              <a:t>Ordonnance générale visant les normes de fiabilité de l’électricité</a:t>
            </a:r>
            <a:endParaRPr lang="en-US" sz="3000" b="1" dirty="0">
              <a:solidFill>
                <a:schemeClr val="tx2"/>
              </a:solidFill>
            </a:endParaRPr>
          </a:p>
        </p:txBody>
      </p:sp>
      <p:sp>
        <p:nvSpPr>
          <p:cNvPr id="4" name="TextBox 3">
            <a:extLst>
              <a:ext uri="{FF2B5EF4-FFF2-40B4-BE49-F238E27FC236}">
                <a16:creationId xmlns:a16="http://schemas.microsoft.com/office/drawing/2014/main" id="{B7A61FA7-A8F8-441D-5A3B-5A84B772FCA0}"/>
              </a:ext>
            </a:extLst>
          </p:cNvPr>
          <p:cNvSpPr txBox="1"/>
          <p:nvPr/>
        </p:nvSpPr>
        <p:spPr>
          <a:xfrm>
            <a:off x="574842" y="1352408"/>
            <a:ext cx="3801762" cy="2339102"/>
          </a:xfrm>
          <a:prstGeom prst="rect">
            <a:avLst/>
          </a:prstGeom>
          <a:noFill/>
        </p:spPr>
        <p:txBody>
          <a:bodyPr wrap="square">
            <a:spAutoFit/>
          </a:bodyPr>
          <a:lstStyle/>
          <a:p>
            <a:pPr marL="285750" indent="-285750" eaLnBrk="1" hangingPunct="1">
              <a:spcAft>
                <a:spcPts val="1199"/>
              </a:spcAft>
              <a:buFont typeface="Arial" panose="020B0604020202020204" pitchFamily="34" charset="0"/>
              <a:buChar char="•"/>
              <a:defRPr/>
            </a:pPr>
            <a:r>
              <a:rPr lang="fr-FR" altLang="en-US" sz="1800" b="0" dirty="0">
                <a:solidFill>
                  <a:schemeClr val="accent6"/>
                </a:solidFill>
              </a:rPr>
              <a:t>Normes de fiabilité obligatoires sur certaines lignes internationales d'électricité </a:t>
            </a:r>
          </a:p>
          <a:p>
            <a:pPr marL="285750" indent="-285750" eaLnBrk="1" hangingPunct="1">
              <a:spcAft>
                <a:spcPts val="1199"/>
              </a:spcAft>
              <a:buFont typeface="Arial" panose="020B0604020202020204" pitchFamily="34" charset="0"/>
              <a:buChar char="•"/>
              <a:defRPr/>
            </a:pPr>
            <a:r>
              <a:rPr lang="fr-FR" altLang="en-US" sz="1800" b="0" dirty="0">
                <a:solidFill>
                  <a:schemeClr val="accent6"/>
                </a:solidFill>
              </a:rPr>
              <a:t>Déclaration des cas de non-conformité </a:t>
            </a:r>
          </a:p>
          <a:p>
            <a:pPr marL="285750" indent="-285750" eaLnBrk="1" hangingPunct="1">
              <a:spcAft>
                <a:spcPts val="1199"/>
              </a:spcAft>
              <a:buFont typeface="Arial" panose="020B0604020202020204" pitchFamily="34" charset="0"/>
              <a:buChar char="•"/>
              <a:defRPr/>
            </a:pPr>
            <a:r>
              <a:rPr lang="fr-FR" altLang="en-US" sz="1800" b="0" dirty="0">
                <a:solidFill>
                  <a:schemeClr val="accent6"/>
                </a:solidFill>
              </a:rPr>
              <a:t>Soumission annuelle des normes applicables</a:t>
            </a:r>
            <a:endParaRPr lang="en-US" altLang="en-US" sz="1800" b="0" dirty="0">
              <a:solidFill>
                <a:schemeClr val="accent6"/>
              </a:solidFill>
            </a:endParaRPr>
          </a:p>
        </p:txBody>
      </p:sp>
      <p:grpSp>
        <p:nvGrpSpPr>
          <p:cNvPr id="29" name="Group 331">
            <a:extLst>
              <a:ext uri="{FF2B5EF4-FFF2-40B4-BE49-F238E27FC236}">
                <a16:creationId xmlns:a16="http://schemas.microsoft.com/office/drawing/2014/main" id="{31CFE90E-8F5C-E32A-E01A-F007F039E8D6}"/>
              </a:ext>
            </a:extLst>
          </p:cNvPr>
          <p:cNvGrpSpPr>
            <a:grpSpLocks noChangeAspect="1"/>
          </p:cNvGrpSpPr>
          <p:nvPr/>
        </p:nvGrpSpPr>
        <p:grpSpPr bwMode="auto">
          <a:xfrm>
            <a:off x="7126359" y="1575771"/>
            <a:ext cx="1305544" cy="1641258"/>
            <a:chOff x="4092575" y="576264"/>
            <a:chExt cx="465138" cy="581025"/>
          </a:xfrm>
        </p:grpSpPr>
        <p:sp>
          <p:nvSpPr>
            <p:cNvPr id="30" name="Freeform 118">
              <a:extLst>
                <a:ext uri="{FF2B5EF4-FFF2-40B4-BE49-F238E27FC236}">
                  <a16:creationId xmlns:a16="http://schemas.microsoft.com/office/drawing/2014/main" id="{51AF3AD9-0D29-E4B0-E95E-B56A6556D8AE}"/>
                </a:ext>
              </a:extLst>
            </p:cNvPr>
            <p:cNvSpPr>
              <a:spLocks noEditPoints="1"/>
            </p:cNvSpPr>
            <p:nvPr/>
          </p:nvSpPr>
          <p:spPr bwMode="auto">
            <a:xfrm>
              <a:off x="4092575" y="576264"/>
              <a:ext cx="465138" cy="581025"/>
            </a:xfrm>
            <a:custGeom>
              <a:avLst/>
              <a:gdLst>
                <a:gd name="T0" fmla="*/ 2147483646 w 1524"/>
                <a:gd name="T1" fmla="*/ 2147483646 h 1908"/>
                <a:gd name="T2" fmla="*/ 2147483646 w 1524"/>
                <a:gd name="T3" fmla="*/ 2147483646 h 1908"/>
                <a:gd name="T4" fmla="*/ 2147483646 w 1524"/>
                <a:gd name="T5" fmla="*/ 0 h 1908"/>
                <a:gd name="T6" fmla="*/ 2147483646 w 1524"/>
                <a:gd name="T7" fmla="*/ 0 h 1908"/>
                <a:gd name="T8" fmla="*/ 2147483646 w 1524"/>
                <a:gd name="T9" fmla="*/ 0 h 1908"/>
                <a:gd name="T10" fmla="*/ 2147483646 w 1524"/>
                <a:gd name="T11" fmla="*/ 2147483646 h 1908"/>
                <a:gd name="T12" fmla="*/ 2147483646 w 1524"/>
                <a:gd name="T13" fmla="*/ 2147483646 h 1908"/>
                <a:gd name="T14" fmla="*/ 2147483646 w 1524"/>
                <a:gd name="T15" fmla="*/ 2147483646 h 1908"/>
                <a:gd name="T16" fmla="*/ 2147483646 w 1524"/>
                <a:gd name="T17" fmla="*/ 2147483646 h 1908"/>
                <a:gd name="T18" fmla="*/ 2147483646 w 1524"/>
                <a:gd name="T19" fmla="*/ 2147483646 h 1908"/>
                <a:gd name="T20" fmla="*/ 2147483646 w 1524"/>
                <a:gd name="T21" fmla="*/ 2147483646 h 1908"/>
                <a:gd name="T22" fmla="*/ 0 w 1524"/>
                <a:gd name="T23" fmla="*/ 2147483646 h 1908"/>
                <a:gd name="T24" fmla="*/ 0 w 1524"/>
                <a:gd name="T25" fmla="*/ 2147483646 h 1908"/>
                <a:gd name="T26" fmla="*/ 2147483646 w 1524"/>
                <a:gd name="T27" fmla="*/ 2147483646 h 1908"/>
                <a:gd name="T28" fmla="*/ 2147483646 w 1524"/>
                <a:gd name="T29" fmla="*/ 2147483646 h 1908"/>
                <a:gd name="T30" fmla="*/ 2147483646 w 1524"/>
                <a:gd name="T31" fmla="*/ 2147483646 h 1908"/>
                <a:gd name="T32" fmla="*/ 2147483646 w 1524"/>
                <a:gd name="T33" fmla="*/ 2147483646 h 1908"/>
                <a:gd name="T34" fmla="*/ 2147483646 w 1524"/>
                <a:gd name="T35" fmla="*/ 2147483646 h 1908"/>
                <a:gd name="T36" fmla="*/ 2147483646 w 1524"/>
                <a:gd name="T37" fmla="*/ 2147483646 h 1908"/>
                <a:gd name="T38" fmla="*/ 2147483646 w 1524"/>
                <a:gd name="T39" fmla="*/ 2147483646 h 1908"/>
                <a:gd name="T40" fmla="*/ 2147483646 w 1524"/>
                <a:gd name="T41" fmla="*/ 2147483646 h 1908"/>
                <a:gd name="T42" fmla="*/ 2147483646 w 1524"/>
                <a:gd name="T43" fmla="*/ 2147483646 h 1908"/>
                <a:gd name="T44" fmla="*/ 2147483646 w 1524"/>
                <a:gd name="T45" fmla="*/ 2147483646 h 1908"/>
                <a:gd name="T46" fmla="*/ 2147483646 w 1524"/>
                <a:gd name="T47" fmla="*/ 2147483646 h 1908"/>
                <a:gd name="T48" fmla="*/ 2147483646 w 1524"/>
                <a:gd name="T49" fmla="*/ 2147483646 h 1908"/>
                <a:gd name="T50" fmla="*/ 2147483646 w 1524"/>
                <a:gd name="T51" fmla="*/ 2147483646 h 1908"/>
                <a:gd name="T52" fmla="*/ 2147483646 w 1524"/>
                <a:gd name="T53" fmla="*/ 2147483646 h 1908"/>
                <a:gd name="T54" fmla="*/ 2147483646 w 1524"/>
                <a:gd name="T55" fmla="*/ 2147483646 h 1908"/>
                <a:gd name="T56" fmla="*/ 2147483646 w 1524"/>
                <a:gd name="T57" fmla="*/ 2147483646 h 1908"/>
                <a:gd name="T58" fmla="*/ 2147483646 w 1524"/>
                <a:gd name="T59" fmla="*/ 2147483646 h 1908"/>
                <a:gd name="T60" fmla="*/ 2147483646 w 1524"/>
                <a:gd name="T61" fmla="*/ 2147483646 h 1908"/>
                <a:gd name="T62" fmla="*/ 2147483646 w 1524"/>
                <a:gd name="T63" fmla="*/ 2147483646 h 1908"/>
                <a:gd name="T64" fmla="*/ 2147483646 w 1524"/>
                <a:gd name="T65" fmla="*/ 2147483646 h 1908"/>
                <a:gd name="T66" fmla="*/ 2147483646 w 1524"/>
                <a:gd name="T67" fmla="*/ 2147483646 h 1908"/>
                <a:gd name="T68" fmla="*/ 2147483646 w 1524"/>
                <a:gd name="T69" fmla="*/ 2147483646 h 1908"/>
                <a:gd name="T70" fmla="*/ 2147483646 w 1524"/>
                <a:gd name="T71" fmla="*/ 2147483646 h 1908"/>
                <a:gd name="T72" fmla="*/ 2147483646 w 1524"/>
                <a:gd name="T73" fmla="*/ 2147483646 h 1908"/>
                <a:gd name="T74" fmla="*/ 2147483646 w 1524"/>
                <a:gd name="T75" fmla="*/ 2147483646 h 1908"/>
                <a:gd name="T76" fmla="*/ 2147483646 w 1524"/>
                <a:gd name="T77" fmla="*/ 2147483646 h 1908"/>
                <a:gd name="T78" fmla="*/ 2147483646 w 1524"/>
                <a:gd name="T79" fmla="*/ 2147483646 h 1908"/>
                <a:gd name="T80" fmla="*/ 2147483646 w 1524"/>
                <a:gd name="T81" fmla="*/ 2147483646 h 1908"/>
                <a:gd name="T82" fmla="*/ 2147483646 w 1524"/>
                <a:gd name="T83" fmla="*/ 2147483646 h 1908"/>
                <a:gd name="T84" fmla="*/ 2147483646 w 1524"/>
                <a:gd name="T85" fmla="*/ 2147483646 h 1908"/>
                <a:gd name="T86" fmla="*/ 2147483646 w 1524"/>
                <a:gd name="T87" fmla="*/ 2147483646 h 1908"/>
                <a:gd name="T88" fmla="*/ 2147483646 w 1524"/>
                <a:gd name="T89" fmla="*/ 2147483646 h 1908"/>
                <a:gd name="T90" fmla="*/ 2147483646 w 1524"/>
                <a:gd name="T91" fmla="*/ 2147483646 h 1908"/>
                <a:gd name="T92" fmla="*/ 2147483646 w 1524"/>
                <a:gd name="T93" fmla="*/ 2147483646 h 1908"/>
                <a:gd name="T94" fmla="*/ 2147483646 w 1524"/>
                <a:gd name="T95" fmla="*/ 2147483646 h 1908"/>
                <a:gd name="T96" fmla="*/ 2147483646 w 1524"/>
                <a:gd name="T97" fmla="*/ 2147483646 h 1908"/>
                <a:gd name="T98" fmla="*/ 2147483646 w 1524"/>
                <a:gd name="T99" fmla="*/ 2147483646 h 1908"/>
                <a:gd name="T100" fmla="*/ 2147483646 w 1524"/>
                <a:gd name="T101" fmla="*/ 2147483646 h 1908"/>
                <a:gd name="T102" fmla="*/ 2147483646 w 1524"/>
                <a:gd name="T103" fmla="*/ 2147483646 h 1908"/>
                <a:gd name="T104" fmla="*/ 2147483646 w 1524"/>
                <a:gd name="T105" fmla="*/ 2147483646 h 1908"/>
                <a:gd name="T106" fmla="*/ 2147483646 w 1524"/>
                <a:gd name="T107" fmla="*/ 2147483646 h 1908"/>
                <a:gd name="T108" fmla="*/ 2147483646 w 1524"/>
                <a:gd name="T109" fmla="*/ 2147483646 h 1908"/>
                <a:gd name="T110" fmla="*/ 2147483646 w 1524"/>
                <a:gd name="T111" fmla="*/ 2147483646 h 1908"/>
                <a:gd name="T112" fmla="*/ 2147483646 w 1524"/>
                <a:gd name="T113" fmla="*/ 2147483646 h 19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24" h="1908">
                  <a:moveTo>
                    <a:pt x="1516" y="375"/>
                  </a:moveTo>
                  <a:cubicBezTo>
                    <a:pt x="1149" y="8"/>
                    <a:pt x="1149" y="8"/>
                    <a:pt x="1149" y="8"/>
                  </a:cubicBezTo>
                  <a:cubicBezTo>
                    <a:pt x="1144" y="3"/>
                    <a:pt x="1138" y="0"/>
                    <a:pt x="1131" y="0"/>
                  </a:cubicBezTo>
                  <a:cubicBezTo>
                    <a:pt x="1114" y="0"/>
                    <a:pt x="1114" y="0"/>
                    <a:pt x="1114" y="0"/>
                  </a:cubicBezTo>
                  <a:cubicBezTo>
                    <a:pt x="282" y="0"/>
                    <a:pt x="282" y="0"/>
                    <a:pt x="282" y="0"/>
                  </a:cubicBezTo>
                  <a:cubicBezTo>
                    <a:pt x="268" y="0"/>
                    <a:pt x="256" y="12"/>
                    <a:pt x="256" y="26"/>
                  </a:cubicBezTo>
                  <a:cubicBezTo>
                    <a:pt x="256" y="128"/>
                    <a:pt x="256" y="128"/>
                    <a:pt x="256" y="128"/>
                  </a:cubicBezTo>
                  <a:cubicBezTo>
                    <a:pt x="154" y="128"/>
                    <a:pt x="154" y="128"/>
                    <a:pt x="154" y="128"/>
                  </a:cubicBezTo>
                  <a:cubicBezTo>
                    <a:pt x="140" y="128"/>
                    <a:pt x="128" y="140"/>
                    <a:pt x="128" y="154"/>
                  </a:cubicBezTo>
                  <a:cubicBezTo>
                    <a:pt x="128" y="256"/>
                    <a:pt x="128" y="256"/>
                    <a:pt x="128" y="256"/>
                  </a:cubicBezTo>
                  <a:cubicBezTo>
                    <a:pt x="26" y="256"/>
                    <a:pt x="26" y="256"/>
                    <a:pt x="26" y="256"/>
                  </a:cubicBezTo>
                  <a:cubicBezTo>
                    <a:pt x="12" y="256"/>
                    <a:pt x="0" y="268"/>
                    <a:pt x="0" y="282"/>
                  </a:cubicBezTo>
                  <a:cubicBezTo>
                    <a:pt x="0" y="1882"/>
                    <a:pt x="0" y="1882"/>
                    <a:pt x="0" y="1882"/>
                  </a:cubicBezTo>
                  <a:cubicBezTo>
                    <a:pt x="0" y="1896"/>
                    <a:pt x="12" y="1908"/>
                    <a:pt x="26" y="1908"/>
                  </a:cubicBezTo>
                  <a:cubicBezTo>
                    <a:pt x="1242" y="1908"/>
                    <a:pt x="1242" y="1908"/>
                    <a:pt x="1242" y="1908"/>
                  </a:cubicBezTo>
                  <a:cubicBezTo>
                    <a:pt x="1256" y="1908"/>
                    <a:pt x="1268" y="1896"/>
                    <a:pt x="1268" y="1882"/>
                  </a:cubicBezTo>
                  <a:cubicBezTo>
                    <a:pt x="1268" y="1780"/>
                    <a:pt x="1268" y="1780"/>
                    <a:pt x="1268" y="1780"/>
                  </a:cubicBezTo>
                  <a:cubicBezTo>
                    <a:pt x="1370" y="1780"/>
                    <a:pt x="1370" y="1780"/>
                    <a:pt x="1370" y="1780"/>
                  </a:cubicBezTo>
                  <a:cubicBezTo>
                    <a:pt x="1384" y="1780"/>
                    <a:pt x="1396" y="1768"/>
                    <a:pt x="1396" y="1754"/>
                  </a:cubicBezTo>
                  <a:cubicBezTo>
                    <a:pt x="1396" y="1652"/>
                    <a:pt x="1396" y="1652"/>
                    <a:pt x="1396" y="1652"/>
                  </a:cubicBezTo>
                  <a:cubicBezTo>
                    <a:pt x="1498" y="1652"/>
                    <a:pt x="1498" y="1652"/>
                    <a:pt x="1498" y="1652"/>
                  </a:cubicBezTo>
                  <a:cubicBezTo>
                    <a:pt x="1512" y="1652"/>
                    <a:pt x="1524" y="1640"/>
                    <a:pt x="1524" y="1626"/>
                  </a:cubicBezTo>
                  <a:cubicBezTo>
                    <a:pt x="1524" y="410"/>
                    <a:pt x="1524" y="410"/>
                    <a:pt x="1524" y="410"/>
                  </a:cubicBezTo>
                  <a:cubicBezTo>
                    <a:pt x="1524" y="393"/>
                    <a:pt x="1524" y="393"/>
                    <a:pt x="1524" y="393"/>
                  </a:cubicBezTo>
                  <a:cubicBezTo>
                    <a:pt x="1524" y="386"/>
                    <a:pt x="1521" y="380"/>
                    <a:pt x="1516" y="375"/>
                  </a:cubicBezTo>
                  <a:close/>
                  <a:moveTo>
                    <a:pt x="1452" y="384"/>
                  </a:moveTo>
                  <a:cubicBezTo>
                    <a:pt x="1140" y="384"/>
                    <a:pt x="1140" y="384"/>
                    <a:pt x="1140" y="384"/>
                  </a:cubicBezTo>
                  <a:cubicBezTo>
                    <a:pt x="1140" y="72"/>
                    <a:pt x="1140" y="72"/>
                    <a:pt x="1140" y="72"/>
                  </a:cubicBezTo>
                  <a:lnTo>
                    <a:pt x="1452" y="384"/>
                  </a:lnTo>
                  <a:close/>
                  <a:moveTo>
                    <a:pt x="1216" y="1856"/>
                  </a:moveTo>
                  <a:cubicBezTo>
                    <a:pt x="52" y="1856"/>
                    <a:pt x="52" y="1856"/>
                    <a:pt x="52" y="1856"/>
                  </a:cubicBezTo>
                  <a:cubicBezTo>
                    <a:pt x="52" y="308"/>
                    <a:pt x="52" y="308"/>
                    <a:pt x="52" y="308"/>
                  </a:cubicBezTo>
                  <a:cubicBezTo>
                    <a:pt x="128" y="308"/>
                    <a:pt x="128" y="308"/>
                    <a:pt x="128" y="308"/>
                  </a:cubicBezTo>
                  <a:cubicBezTo>
                    <a:pt x="128" y="1754"/>
                    <a:pt x="128" y="1754"/>
                    <a:pt x="128" y="1754"/>
                  </a:cubicBezTo>
                  <a:cubicBezTo>
                    <a:pt x="128" y="1768"/>
                    <a:pt x="140" y="1780"/>
                    <a:pt x="154" y="1780"/>
                  </a:cubicBezTo>
                  <a:cubicBezTo>
                    <a:pt x="1216" y="1780"/>
                    <a:pt x="1216" y="1780"/>
                    <a:pt x="1216" y="1780"/>
                  </a:cubicBezTo>
                  <a:lnTo>
                    <a:pt x="1216" y="1856"/>
                  </a:lnTo>
                  <a:close/>
                  <a:moveTo>
                    <a:pt x="1344" y="1728"/>
                  </a:moveTo>
                  <a:cubicBezTo>
                    <a:pt x="1242" y="1728"/>
                    <a:pt x="1242" y="1728"/>
                    <a:pt x="1242" y="1728"/>
                  </a:cubicBezTo>
                  <a:cubicBezTo>
                    <a:pt x="180" y="1728"/>
                    <a:pt x="180" y="1728"/>
                    <a:pt x="180" y="1728"/>
                  </a:cubicBezTo>
                  <a:cubicBezTo>
                    <a:pt x="180" y="282"/>
                    <a:pt x="180" y="282"/>
                    <a:pt x="180" y="282"/>
                  </a:cubicBezTo>
                  <a:cubicBezTo>
                    <a:pt x="180" y="180"/>
                    <a:pt x="180" y="180"/>
                    <a:pt x="180" y="180"/>
                  </a:cubicBezTo>
                  <a:cubicBezTo>
                    <a:pt x="256" y="180"/>
                    <a:pt x="256" y="180"/>
                    <a:pt x="256" y="180"/>
                  </a:cubicBezTo>
                  <a:cubicBezTo>
                    <a:pt x="256" y="1626"/>
                    <a:pt x="256" y="1626"/>
                    <a:pt x="256" y="1626"/>
                  </a:cubicBezTo>
                  <a:cubicBezTo>
                    <a:pt x="256" y="1640"/>
                    <a:pt x="268" y="1652"/>
                    <a:pt x="282" y="1652"/>
                  </a:cubicBezTo>
                  <a:cubicBezTo>
                    <a:pt x="1344" y="1652"/>
                    <a:pt x="1344" y="1652"/>
                    <a:pt x="1344" y="1652"/>
                  </a:cubicBezTo>
                  <a:lnTo>
                    <a:pt x="1344" y="1728"/>
                  </a:lnTo>
                  <a:close/>
                  <a:moveTo>
                    <a:pt x="1472" y="1600"/>
                  </a:moveTo>
                  <a:cubicBezTo>
                    <a:pt x="1370" y="1600"/>
                    <a:pt x="1370" y="1600"/>
                    <a:pt x="1370" y="1600"/>
                  </a:cubicBezTo>
                  <a:cubicBezTo>
                    <a:pt x="308" y="1600"/>
                    <a:pt x="308" y="1600"/>
                    <a:pt x="308" y="1600"/>
                  </a:cubicBezTo>
                  <a:cubicBezTo>
                    <a:pt x="308" y="154"/>
                    <a:pt x="308" y="154"/>
                    <a:pt x="308" y="154"/>
                  </a:cubicBezTo>
                  <a:cubicBezTo>
                    <a:pt x="308" y="52"/>
                    <a:pt x="308" y="52"/>
                    <a:pt x="308" y="52"/>
                  </a:cubicBezTo>
                  <a:cubicBezTo>
                    <a:pt x="1088" y="52"/>
                    <a:pt x="1088" y="52"/>
                    <a:pt x="1088" y="52"/>
                  </a:cubicBezTo>
                  <a:cubicBezTo>
                    <a:pt x="1088" y="410"/>
                    <a:pt x="1088" y="410"/>
                    <a:pt x="1088" y="410"/>
                  </a:cubicBezTo>
                  <a:cubicBezTo>
                    <a:pt x="1088" y="424"/>
                    <a:pt x="1100" y="436"/>
                    <a:pt x="1114" y="436"/>
                  </a:cubicBezTo>
                  <a:cubicBezTo>
                    <a:pt x="1472" y="436"/>
                    <a:pt x="1472" y="436"/>
                    <a:pt x="1472" y="436"/>
                  </a:cubicBezTo>
                  <a:lnTo>
                    <a:pt x="1472" y="1600"/>
                  </a:ln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31" name="Group 330">
              <a:extLst>
                <a:ext uri="{FF2B5EF4-FFF2-40B4-BE49-F238E27FC236}">
                  <a16:creationId xmlns:a16="http://schemas.microsoft.com/office/drawing/2014/main" id="{377D1033-622E-7C58-C1CB-6508506BB411}"/>
                </a:ext>
              </a:extLst>
            </p:cNvPr>
            <p:cNvGrpSpPr>
              <a:grpSpLocks/>
            </p:cNvGrpSpPr>
            <p:nvPr/>
          </p:nvGrpSpPr>
          <p:grpSpPr bwMode="auto">
            <a:xfrm>
              <a:off x="4216401" y="639764"/>
              <a:ext cx="298450" cy="390526"/>
              <a:chOff x="4216401" y="639764"/>
              <a:chExt cx="298450" cy="390526"/>
            </a:xfrm>
          </p:grpSpPr>
          <p:sp>
            <p:nvSpPr>
              <p:cNvPr id="32" name="Freeform 119">
                <a:extLst>
                  <a:ext uri="{FF2B5EF4-FFF2-40B4-BE49-F238E27FC236}">
                    <a16:creationId xmlns:a16="http://schemas.microsoft.com/office/drawing/2014/main" id="{2891A099-F147-60F2-4C7C-FEF498C1C090}"/>
                  </a:ext>
                </a:extLst>
              </p:cNvPr>
              <p:cNvSpPr>
                <a:spLocks/>
              </p:cNvSpPr>
              <p:nvPr/>
            </p:nvSpPr>
            <p:spPr bwMode="auto">
              <a:xfrm>
                <a:off x="4216401" y="639764"/>
                <a:ext cx="182563" cy="15875"/>
              </a:xfrm>
              <a:custGeom>
                <a:avLst/>
                <a:gdLst>
                  <a:gd name="T0" fmla="*/ 2147483646 w 600"/>
                  <a:gd name="T1" fmla="*/ 2147483646 h 52"/>
                  <a:gd name="T2" fmla="*/ 2147483646 w 600"/>
                  <a:gd name="T3" fmla="*/ 2147483646 h 52"/>
                  <a:gd name="T4" fmla="*/ 2147483646 w 600"/>
                  <a:gd name="T5" fmla="*/ 2147483646 h 52"/>
                  <a:gd name="T6" fmla="*/ 2147483646 w 600"/>
                  <a:gd name="T7" fmla="*/ 0 h 52"/>
                  <a:gd name="T8" fmla="*/ 2147483646 w 600"/>
                  <a:gd name="T9" fmla="*/ 0 h 52"/>
                  <a:gd name="T10" fmla="*/ 0 w 600"/>
                  <a:gd name="T11" fmla="*/ 2147483646 h 52"/>
                  <a:gd name="T12" fmla="*/ 2147483646 w 600"/>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0" h="52">
                    <a:moveTo>
                      <a:pt x="26" y="52"/>
                    </a:moveTo>
                    <a:cubicBezTo>
                      <a:pt x="574" y="52"/>
                      <a:pt x="574" y="52"/>
                      <a:pt x="574" y="52"/>
                    </a:cubicBezTo>
                    <a:cubicBezTo>
                      <a:pt x="588" y="52"/>
                      <a:pt x="600" y="40"/>
                      <a:pt x="600" y="26"/>
                    </a:cubicBezTo>
                    <a:cubicBezTo>
                      <a:pt x="600" y="12"/>
                      <a:pt x="588" y="0"/>
                      <a:pt x="574" y="0"/>
                    </a:cubicBezTo>
                    <a:cubicBezTo>
                      <a:pt x="26" y="0"/>
                      <a:pt x="26" y="0"/>
                      <a:pt x="26" y="0"/>
                    </a:cubicBezTo>
                    <a:cubicBezTo>
                      <a:pt x="12" y="0"/>
                      <a:pt x="0" y="12"/>
                      <a:pt x="0" y="26"/>
                    </a:cubicBezTo>
                    <a:cubicBezTo>
                      <a:pt x="0" y="40"/>
                      <a:pt x="12" y="52"/>
                      <a:pt x="26" y="52"/>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0">
                <a:extLst>
                  <a:ext uri="{FF2B5EF4-FFF2-40B4-BE49-F238E27FC236}">
                    <a16:creationId xmlns:a16="http://schemas.microsoft.com/office/drawing/2014/main" id="{EEE5DDA8-9FF4-E586-9277-F9D9372F83DC}"/>
                  </a:ext>
                </a:extLst>
              </p:cNvPr>
              <p:cNvSpPr>
                <a:spLocks/>
              </p:cNvSpPr>
              <p:nvPr/>
            </p:nvSpPr>
            <p:spPr bwMode="auto">
              <a:xfrm>
                <a:off x="4216401" y="704852"/>
                <a:ext cx="182563" cy="15875"/>
              </a:xfrm>
              <a:custGeom>
                <a:avLst/>
                <a:gdLst>
                  <a:gd name="T0" fmla="*/ 2147483646 w 600"/>
                  <a:gd name="T1" fmla="*/ 2147483646 h 52"/>
                  <a:gd name="T2" fmla="*/ 2147483646 w 600"/>
                  <a:gd name="T3" fmla="*/ 2147483646 h 52"/>
                  <a:gd name="T4" fmla="*/ 2147483646 w 600"/>
                  <a:gd name="T5" fmla="*/ 2147483646 h 52"/>
                  <a:gd name="T6" fmla="*/ 2147483646 w 600"/>
                  <a:gd name="T7" fmla="*/ 0 h 52"/>
                  <a:gd name="T8" fmla="*/ 2147483646 w 600"/>
                  <a:gd name="T9" fmla="*/ 0 h 52"/>
                  <a:gd name="T10" fmla="*/ 0 w 600"/>
                  <a:gd name="T11" fmla="*/ 2147483646 h 52"/>
                  <a:gd name="T12" fmla="*/ 2147483646 w 600"/>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0" h="52">
                    <a:moveTo>
                      <a:pt x="26" y="52"/>
                    </a:moveTo>
                    <a:cubicBezTo>
                      <a:pt x="574" y="52"/>
                      <a:pt x="574" y="52"/>
                      <a:pt x="574" y="52"/>
                    </a:cubicBezTo>
                    <a:cubicBezTo>
                      <a:pt x="588" y="52"/>
                      <a:pt x="600" y="40"/>
                      <a:pt x="600" y="26"/>
                    </a:cubicBezTo>
                    <a:cubicBezTo>
                      <a:pt x="600" y="12"/>
                      <a:pt x="588" y="0"/>
                      <a:pt x="574" y="0"/>
                    </a:cubicBezTo>
                    <a:cubicBezTo>
                      <a:pt x="26" y="0"/>
                      <a:pt x="26" y="0"/>
                      <a:pt x="26" y="0"/>
                    </a:cubicBezTo>
                    <a:cubicBezTo>
                      <a:pt x="12" y="0"/>
                      <a:pt x="0" y="12"/>
                      <a:pt x="0" y="26"/>
                    </a:cubicBezTo>
                    <a:cubicBezTo>
                      <a:pt x="0" y="40"/>
                      <a:pt x="12" y="52"/>
                      <a:pt x="26" y="52"/>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1">
                <a:extLst>
                  <a:ext uri="{FF2B5EF4-FFF2-40B4-BE49-F238E27FC236}">
                    <a16:creationId xmlns:a16="http://schemas.microsoft.com/office/drawing/2014/main" id="{3865694C-EDD9-0F05-D6C3-205DE07DAE06}"/>
                  </a:ext>
                </a:extLst>
              </p:cNvPr>
              <p:cNvSpPr>
                <a:spLocks/>
              </p:cNvSpPr>
              <p:nvPr/>
            </p:nvSpPr>
            <p:spPr bwMode="auto">
              <a:xfrm>
                <a:off x="4216401" y="771527"/>
                <a:ext cx="182563" cy="15875"/>
              </a:xfrm>
              <a:custGeom>
                <a:avLst/>
                <a:gdLst>
                  <a:gd name="T0" fmla="*/ 2147483646 w 600"/>
                  <a:gd name="T1" fmla="*/ 2147483646 h 52"/>
                  <a:gd name="T2" fmla="*/ 2147483646 w 600"/>
                  <a:gd name="T3" fmla="*/ 2147483646 h 52"/>
                  <a:gd name="T4" fmla="*/ 2147483646 w 600"/>
                  <a:gd name="T5" fmla="*/ 2147483646 h 52"/>
                  <a:gd name="T6" fmla="*/ 2147483646 w 600"/>
                  <a:gd name="T7" fmla="*/ 0 h 52"/>
                  <a:gd name="T8" fmla="*/ 2147483646 w 600"/>
                  <a:gd name="T9" fmla="*/ 0 h 52"/>
                  <a:gd name="T10" fmla="*/ 0 w 600"/>
                  <a:gd name="T11" fmla="*/ 2147483646 h 52"/>
                  <a:gd name="T12" fmla="*/ 2147483646 w 600"/>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0" h="52">
                    <a:moveTo>
                      <a:pt x="26" y="52"/>
                    </a:moveTo>
                    <a:cubicBezTo>
                      <a:pt x="574" y="52"/>
                      <a:pt x="574" y="52"/>
                      <a:pt x="574" y="52"/>
                    </a:cubicBezTo>
                    <a:cubicBezTo>
                      <a:pt x="588" y="52"/>
                      <a:pt x="600" y="40"/>
                      <a:pt x="600" y="26"/>
                    </a:cubicBezTo>
                    <a:cubicBezTo>
                      <a:pt x="600" y="12"/>
                      <a:pt x="588" y="0"/>
                      <a:pt x="574" y="0"/>
                    </a:cubicBezTo>
                    <a:cubicBezTo>
                      <a:pt x="26" y="0"/>
                      <a:pt x="26" y="0"/>
                      <a:pt x="26" y="0"/>
                    </a:cubicBezTo>
                    <a:cubicBezTo>
                      <a:pt x="12" y="0"/>
                      <a:pt x="0" y="12"/>
                      <a:pt x="0" y="26"/>
                    </a:cubicBezTo>
                    <a:cubicBezTo>
                      <a:pt x="0" y="40"/>
                      <a:pt x="12" y="52"/>
                      <a:pt x="26" y="52"/>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2">
                <a:extLst>
                  <a:ext uri="{FF2B5EF4-FFF2-40B4-BE49-F238E27FC236}">
                    <a16:creationId xmlns:a16="http://schemas.microsoft.com/office/drawing/2014/main" id="{BED0FE88-B25A-A717-010D-615B349A8A66}"/>
                  </a:ext>
                </a:extLst>
              </p:cNvPr>
              <p:cNvSpPr>
                <a:spLocks/>
              </p:cNvSpPr>
              <p:nvPr/>
            </p:nvSpPr>
            <p:spPr bwMode="auto">
              <a:xfrm>
                <a:off x="4216401" y="836614"/>
                <a:ext cx="298450" cy="15875"/>
              </a:xfrm>
              <a:custGeom>
                <a:avLst/>
                <a:gdLst>
                  <a:gd name="T0" fmla="*/ 0 w 980"/>
                  <a:gd name="T1" fmla="*/ 2147483646 h 52"/>
                  <a:gd name="T2" fmla="*/ 2147483646 w 980"/>
                  <a:gd name="T3" fmla="*/ 2147483646 h 52"/>
                  <a:gd name="T4" fmla="*/ 2147483646 w 980"/>
                  <a:gd name="T5" fmla="*/ 2147483646 h 52"/>
                  <a:gd name="T6" fmla="*/ 2147483646 w 980"/>
                  <a:gd name="T7" fmla="*/ 2147483646 h 52"/>
                  <a:gd name="T8" fmla="*/ 2147483646 w 980"/>
                  <a:gd name="T9" fmla="*/ 0 h 52"/>
                  <a:gd name="T10" fmla="*/ 2147483646 w 980"/>
                  <a:gd name="T11" fmla="*/ 0 h 52"/>
                  <a:gd name="T12" fmla="*/ 0 w 980"/>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0" h="52">
                    <a:moveTo>
                      <a:pt x="0" y="26"/>
                    </a:moveTo>
                    <a:cubicBezTo>
                      <a:pt x="0" y="40"/>
                      <a:pt x="12" y="52"/>
                      <a:pt x="26" y="52"/>
                    </a:cubicBezTo>
                    <a:cubicBezTo>
                      <a:pt x="954" y="52"/>
                      <a:pt x="954" y="52"/>
                      <a:pt x="954" y="52"/>
                    </a:cubicBezTo>
                    <a:cubicBezTo>
                      <a:pt x="968" y="52"/>
                      <a:pt x="980" y="40"/>
                      <a:pt x="980" y="26"/>
                    </a:cubicBezTo>
                    <a:cubicBezTo>
                      <a:pt x="980" y="12"/>
                      <a:pt x="968" y="0"/>
                      <a:pt x="954" y="0"/>
                    </a:cubicBezTo>
                    <a:cubicBezTo>
                      <a:pt x="26" y="0"/>
                      <a:pt x="26" y="0"/>
                      <a:pt x="26" y="0"/>
                    </a:cubicBezTo>
                    <a:cubicBezTo>
                      <a:pt x="12" y="0"/>
                      <a:pt x="0" y="12"/>
                      <a:pt x="0" y="26"/>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3">
                <a:extLst>
                  <a:ext uri="{FF2B5EF4-FFF2-40B4-BE49-F238E27FC236}">
                    <a16:creationId xmlns:a16="http://schemas.microsoft.com/office/drawing/2014/main" id="{474A0D92-F978-5578-799D-35AC81E2A74F}"/>
                  </a:ext>
                </a:extLst>
              </p:cNvPr>
              <p:cNvSpPr>
                <a:spLocks/>
              </p:cNvSpPr>
              <p:nvPr/>
            </p:nvSpPr>
            <p:spPr bwMode="auto">
              <a:xfrm>
                <a:off x="4216401" y="903289"/>
                <a:ext cx="298450" cy="15875"/>
              </a:xfrm>
              <a:custGeom>
                <a:avLst/>
                <a:gdLst>
                  <a:gd name="T0" fmla="*/ 2147483646 w 980"/>
                  <a:gd name="T1" fmla="*/ 0 h 52"/>
                  <a:gd name="T2" fmla="*/ 2147483646 w 980"/>
                  <a:gd name="T3" fmla="*/ 0 h 52"/>
                  <a:gd name="T4" fmla="*/ 0 w 980"/>
                  <a:gd name="T5" fmla="*/ 2147483646 h 52"/>
                  <a:gd name="T6" fmla="*/ 2147483646 w 980"/>
                  <a:gd name="T7" fmla="*/ 2147483646 h 52"/>
                  <a:gd name="T8" fmla="*/ 2147483646 w 980"/>
                  <a:gd name="T9" fmla="*/ 2147483646 h 52"/>
                  <a:gd name="T10" fmla="*/ 2147483646 w 980"/>
                  <a:gd name="T11" fmla="*/ 2147483646 h 52"/>
                  <a:gd name="T12" fmla="*/ 2147483646 w 980"/>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0" h="52">
                    <a:moveTo>
                      <a:pt x="954" y="0"/>
                    </a:moveTo>
                    <a:cubicBezTo>
                      <a:pt x="26" y="0"/>
                      <a:pt x="26" y="0"/>
                      <a:pt x="26" y="0"/>
                    </a:cubicBezTo>
                    <a:cubicBezTo>
                      <a:pt x="12" y="0"/>
                      <a:pt x="0" y="12"/>
                      <a:pt x="0" y="26"/>
                    </a:cubicBezTo>
                    <a:cubicBezTo>
                      <a:pt x="0" y="40"/>
                      <a:pt x="12" y="52"/>
                      <a:pt x="26" y="52"/>
                    </a:cubicBezTo>
                    <a:cubicBezTo>
                      <a:pt x="954" y="52"/>
                      <a:pt x="954" y="52"/>
                      <a:pt x="954" y="52"/>
                    </a:cubicBezTo>
                    <a:cubicBezTo>
                      <a:pt x="968" y="52"/>
                      <a:pt x="980" y="40"/>
                      <a:pt x="980" y="26"/>
                    </a:cubicBezTo>
                    <a:cubicBezTo>
                      <a:pt x="980" y="12"/>
                      <a:pt x="968" y="0"/>
                      <a:pt x="954" y="0"/>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
                <a:extLst>
                  <a:ext uri="{FF2B5EF4-FFF2-40B4-BE49-F238E27FC236}">
                    <a16:creationId xmlns:a16="http://schemas.microsoft.com/office/drawing/2014/main" id="{6DCBF970-41A9-F3BF-FA2E-8830B98E6035}"/>
                  </a:ext>
                </a:extLst>
              </p:cNvPr>
              <p:cNvSpPr>
                <a:spLocks noEditPoints="1"/>
              </p:cNvSpPr>
              <p:nvPr/>
            </p:nvSpPr>
            <p:spPr bwMode="auto">
              <a:xfrm>
                <a:off x="4229101" y="955677"/>
                <a:ext cx="74613" cy="74613"/>
              </a:xfrm>
              <a:custGeom>
                <a:avLst/>
                <a:gdLst>
                  <a:gd name="T0" fmla="*/ 2147483646 w 244"/>
                  <a:gd name="T1" fmla="*/ 0 h 244"/>
                  <a:gd name="T2" fmla="*/ 0 w 244"/>
                  <a:gd name="T3" fmla="*/ 2147483646 h 244"/>
                  <a:gd name="T4" fmla="*/ 2147483646 w 244"/>
                  <a:gd name="T5" fmla="*/ 2147483646 h 244"/>
                  <a:gd name="T6" fmla="*/ 2147483646 w 244"/>
                  <a:gd name="T7" fmla="*/ 2147483646 h 244"/>
                  <a:gd name="T8" fmla="*/ 2147483646 w 244"/>
                  <a:gd name="T9" fmla="*/ 0 h 244"/>
                  <a:gd name="T10" fmla="*/ 2147483646 w 244"/>
                  <a:gd name="T11" fmla="*/ 2147483646 h 244"/>
                  <a:gd name="T12" fmla="*/ 2147483646 w 244"/>
                  <a:gd name="T13" fmla="*/ 2147483646 h 244"/>
                  <a:gd name="T14" fmla="*/ 2147483646 w 244"/>
                  <a:gd name="T15" fmla="*/ 2147483646 h 244"/>
                  <a:gd name="T16" fmla="*/ 2147483646 w 244"/>
                  <a:gd name="T17" fmla="*/ 2147483646 h 244"/>
                  <a:gd name="T18" fmla="*/ 2147483646 w 244"/>
                  <a:gd name="T19" fmla="*/ 2147483646 h 2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4" h="244">
                    <a:moveTo>
                      <a:pt x="122" y="0"/>
                    </a:moveTo>
                    <a:cubicBezTo>
                      <a:pt x="55" y="0"/>
                      <a:pt x="0" y="55"/>
                      <a:pt x="0" y="122"/>
                    </a:cubicBezTo>
                    <a:cubicBezTo>
                      <a:pt x="0" y="189"/>
                      <a:pt x="55" y="244"/>
                      <a:pt x="122" y="244"/>
                    </a:cubicBezTo>
                    <a:cubicBezTo>
                      <a:pt x="189" y="244"/>
                      <a:pt x="244" y="189"/>
                      <a:pt x="244" y="122"/>
                    </a:cubicBezTo>
                    <a:cubicBezTo>
                      <a:pt x="244" y="55"/>
                      <a:pt x="189" y="0"/>
                      <a:pt x="122" y="0"/>
                    </a:cubicBezTo>
                    <a:close/>
                    <a:moveTo>
                      <a:pt x="122" y="192"/>
                    </a:moveTo>
                    <a:cubicBezTo>
                      <a:pt x="83" y="192"/>
                      <a:pt x="52" y="161"/>
                      <a:pt x="52" y="122"/>
                    </a:cubicBezTo>
                    <a:cubicBezTo>
                      <a:pt x="52" y="83"/>
                      <a:pt x="83" y="52"/>
                      <a:pt x="122" y="52"/>
                    </a:cubicBezTo>
                    <a:cubicBezTo>
                      <a:pt x="161" y="52"/>
                      <a:pt x="192" y="83"/>
                      <a:pt x="192" y="122"/>
                    </a:cubicBezTo>
                    <a:cubicBezTo>
                      <a:pt x="192" y="161"/>
                      <a:pt x="161" y="192"/>
                      <a:pt x="122" y="192"/>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5">
                <a:extLst>
                  <a:ext uri="{FF2B5EF4-FFF2-40B4-BE49-F238E27FC236}">
                    <a16:creationId xmlns:a16="http://schemas.microsoft.com/office/drawing/2014/main" id="{65922A79-B1F7-40FD-F0F5-7F8524AFC5BA}"/>
                  </a:ext>
                </a:extLst>
              </p:cNvPr>
              <p:cNvSpPr>
                <a:spLocks/>
              </p:cNvSpPr>
              <p:nvPr/>
            </p:nvSpPr>
            <p:spPr bwMode="auto">
              <a:xfrm>
                <a:off x="4327526" y="984252"/>
                <a:ext cx="173038" cy="30163"/>
              </a:xfrm>
              <a:custGeom>
                <a:avLst/>
                <a:gdLst>
                  <a:gd name="T0" fmla="*/ 2147483646 w 568"/>
                  <a:gd name="T1" fmla="*/ 2147483646 h 101"/>
                  <a:gd name="T2" fmla="*/ 2147483646 w 568"/>
                  <a:gd name="T3" fmla="*/ 2147483646 h 101"/>
                  <a:gd name="T4" fmla="*/ 2147483646 w 568"/>
                  <a:gd name="T5" fmla="*/ 2147483646 h 101"/>
                  <a:gd name="T6" fmla="*/ 2147483646 w 568"/>
                  <a:gd name="T7" fmla="*/ 2147483646 h 101"/>
                  <a:gd name="T8" fmla="*/ 2147483646 w 568"/>
                  <a:gd name="T9" fmla="*/ 2147483646 h 101"/>
                  <a:gd name="T10" fmla="*/ 2147483646 w 568"/>
                  <a:gd name="T11" fmla="*/ 2147483646 h 101"/>
                  <a:gd name="T12" fmla="*/ 2147483646 w 568"/>
                  <a:gd name="T13" fmla="*/ 2147483646 h 101"/>
                  <a:gd name="T14" fmla="*/ 2147483646 w 568"/>
                  <a:gd name="T15" fmla="*/ 2147483646 h 101"/>
                  <a:gd name="T16" fmla="*/ 2147483646 w 568"/>
                  <a:gd name="T17" fmla="*/ 2147483646 h 101"/>
                  <a:gd name="T18" fmla="*/ 2147483646 w 568"/>
                  <a:gd name="T19" fmla="*/ 2147483646 h 101"/>
                  <a:gd name="T20" fmla="*/ 2147483646 w 568"/>
                  <a:gd name="T21" fmla="*/ 2147483646 h 101"/>
                  <a:gd name="T22" fmla="*/ 2147483646 w 568"/>
                  <a:gd name="T23" fmla="*/ 2147483646 h 101"/>
                  <a:gd name="T24" fmla="*/ 0 w 568"/>
                  <a:gd name="T25" fmla="*/ 2147483646 h 101"/>
                  <a:gd name="T26" fmla="*/ 2147483646 w 568"/>
                  <a:gd name="T27" fmla="*/ 2147483646 h 101"/>
                  <a:gd name="T28" fmla="*/ 2147483646 w 568"/>
                  <a:gd name="T29" fmla="*/ 2147483646 h 101"/>
                  <a:gd name="T30" fmla="*/ 2147483646 w 568"/>
                  <a:gd name="T31" fmla="*/ 2147483646 h 101"/>
                  <a:gd name="T32" fmla="*/ 2147483646 w 568"/>
                  <a:gd name="T33" fmla="*/ 2147483646 h 101"/>
                  <a:gd name="T34" fmla="*/ 2147483646 w 568"/>
                  <a:gd name="T35" fmla="*/ 2147483646 h 101"/>
                  <a:gd name="T36" fmla="*/ 2147483646 w 568"/>
                  <a:gd name="T37" fmla="*/ 2147483646 h 101"/>
                  <a:gd name="T38" fmla="*/ 2147483646 w 568"/>
                  <a:gd name="T39" fmla="*/ 2147483646 h 101"/>
                  <a:gd name="T40" fmla="*/ 2147483646 w 568"/>
                  <a:gd name="T41" fmla="*/ 2147483646 h 101"/>
                  <a:gd name="T42" fmla="*/ 2147483646 w 568"/>
                  <a:gd name="T43" fmla="*/ 2147483646 h 101"/>
                  <a:gd name="T44" fmla="*/ 2147483646 w 568"/>
                  <a:gd name="T45" fmla="*/ 2147483646 h 101"/>
                  <a:gd name="T46" fmla="*/ 2147483646 w 568"/>
                  <a:gd name="T47" fmla="*/ 2147483646 h 101"/>
                  <a:gd name="T48" fmla="*/ 2147483646 w 568"/>
                  <a:gd name="T49" fmla="*/ 2147483646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8" h="101">
                    <a:moveTo>
                      <a:pt x="550" y="36"/>
                    </a:moveTo>
                    <a:cubicBezTo>
                      <a:pt x="486" y="4"/>
                      <a:pt x="486" y="4"/>
                      <a:pt x="486" y="4"/>
                    </a:cubicBezTo>
                    <a:cubicBezTo>
                      <a:pt x="481" y="1"/>
                      <a:pt x="475" y="0"/>
                      <a:pt x="470" y="1"/>
                    </a:cubicBezTo>
                    <a:cubicBezTo>
                      <a:pt x="374" y="17"/>
                      <a:pt x="374" y="17"/>
                      <a:pt x="374" y="17"/>
                    </a:cubicBezTo>
                    <a:cubicBezTo>
                      <a:pt x="372" y="18"/>
                      <a:pt x="371" y="18"/>
                      <a:pt x="370" y="18"/>
                    </a:cubicBezTo>
                    <a:cubicBezTo>
                      <a:pt x="278" y="49"/>
                      <a:pt x="278" y="49"/>
                      <a:pt x="278" y="49"/>
                    </a:cubicBezTo>
                    <a:cubicBezTo>
                      <a:pt x="277" y="49"/>
                      <a:pt x="275" y="48"/>
                      <a:pt x="274" y="48"/>
                    </a:cubicBezTo>
                    <a:cubicBezTo>
                      <a:pt x="272" y="43"/>
                      <a:pt x="269" y="38"/>
                      <a:pt x="264" y="34"/>
                    </a:cubicBezTo>
                    <a:cubicBezTo>
                      <a:pt x="258" y="30"/>
                      <a:pt x="244" y="19"/>
                      <a:pt x="189" y="32"/>
                    </a:cubicBezTo>
                    <a:cubicBezTo>
                      <a:pt x="134" y="4"/>
                      <a:pt x="134" y="4"/>
                      <a:pt x="134" y="4"/>
                    </a:cubicBezTo>
                    <a:cubicBezTo>
                      <a:pt x="126" y="0"/>
                      <a:pt x="118" y="0"/>
                      <a:pt x="110" y="4"/>
                    </a:cubicBezTo>
                    <a:cubicBezTo>
                      <a:pt x="86" y="16"/>
                      <a:pt x="44" y="33"/>
                      <a:pt x="26" y="33"/>
                    </a:cubicBezTo>
                    <a:cubicBezTo>
                      <a:pt x="12" y="33"/>
                      <a:pt x="0" y="45"/>
                      <a:pt x="0" y="59"/>
                    </a:cubicBezTo>
                    <a:cubicBezTo>
                      <a:pt x="0" y="73"/>
                      <a:pt x="12" y="85"/>
                      <a:pt x="26" y="85"/>
                    </a:cubicBezTo>
                    <a:cubicBezTo>
                      <a:pt x="55" y="85"/>
                      <a:pt x="99" y="66"/>
                      <a:pt x="122" y="56"/>
                    </a:cubicBezTo>
                    <a:cubicBezTo>
                      <a:pt x="174" y="82"/>
                      <a:pt x="174" y="82"/>
                      <a:pt x="174" y="82"/>
                    </a:cubicBezTo>
                    <a:cubicBezTo>
                      <a:pt x="180" y="85"/>
                      <a:pt x="186" y="86"/>
                      <a:pt x="192" y="84"/>
                    </a:cubicBezTo>
                    <a:cubicBezTo>
                      <a:pt x="205" y="81"/>
                      <a:pt x="220" y="79"/>
                      <a:pt x="229" y="78"/>
                    </a:cubicBezTo>
                    <a:cubicBezTo>
                      <a:pt x="238" y="92"/>
                      <a:pt x="257" y="101"/>
                      <a:pt x="282" y="101"/>
                    </a:cubicBezTo>
                    <a:cubicBezTo>
                      <a:pt x="285" y="101"/>
                      <a:pt x="288" y="101"/>
                      <a:pt x="290" y="100"/>
                    </a:cubicBezTo>
                    <a:cubicBezTo>
                      <a:pt x="384" y="68"/>
                      <a:pt x="384" y="68"/>
                      <a:pt x="384" y="68"/>
                    </a:cubicBezTo>
                    <a:cubicBezTo>
                      <a:pt x="470" y="54"/>
                      <a:pt x="470" y="54"/>
                      <a:pt x="470" y="54"/>
                    </a:cubicBezTo>
                    <a:cubicBezTo>
                      <a:pt x="526" y="82"/>
                      <a:pt x="526" y="82"/>
                      <a:pt x="526" y="82"/>
                    </a:cubicBezTo>
                    <a:cubicBezTo>
                      <a:pt x="539" y="89"/>
                      <a:pt x="555" y="83"/>
                      <a:pt x="561" y="71"/>
                    </a:cubicBezTo>
                    <a:cubicBezTo>
                      <a:pt x="568" y="58"/>
                      <a:pt x="562" y="42"/>
                      <a:pt x="550" y="36"/>
                    </a:cubicBezTo>
                    <a:close/>
                  </a:path>
                </a:pathLst>
              </a:custGeom>
              <a:solidFill>
                <a:srgbClr val="0541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40" name="Picture 39" descr="A group of people wearing helmets&#10;&#10;Description automatically generated">
            <a:extLst>
              <a:ext uri="{FF2B5EF4-FFF2-40B4-BE49-F238E27FC236}">
                <a16:creationId xmlns:a16="http://schemas.microsoft.com/office/drawing/2014/main" id="{D3306C83-E558-B928-6E03-38B923989AC1}"/>
              </a:ext>
            </a:extLst>
          </p:cNvPr>
          <p:cNvPicPr>
            <a:picLocks noChangeAspect="1"/>
          </p:cNvPicPr>
          <p:nvPr/>
        </p:nvPicPr>
        <p:blipFill rotWithShape="1">
          <a:blip r:embed="rId3">
            <a:extLst>
              <a:ext uri="{28A0092B-C50C-407E-A947-70E740481C1C}">
                <a14:useLocalDpi xmlns:a14="http://schemas.microsoft.com/office/drawing/2010/main" val="0"/>
              </a:ext>
            </a:extLst>
          </a:blip>
          <a:srcRect l="42599" t="-326" r="212" b="247"/>
          <a:stretch/>
        </p:blipFill>
        <p:spPr>
          <a:xfrm>
            <a:off x="4199660" y="1370594"/>
            <a:ext cx="5033941" cy="3781127"/>
          </a:xfrm>
          <a:prstGeom prst="rect">
            <a:avLst/>
          </a:prstGeom>
        </p:spPr>
      </p:pic>
    </p:spTree>
    <p:extLst>
      <p:ext uri="{BB962C8B-B14F-4D97-AF65-F5344CB8AC3E}">
        <p14:creationId xmlns:p14="http://schemas.microsoft.com/office/powerpoint/2010/main" val="2115186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a:extLst>
              <a:ext uri="{FF2B5EF4-FFF2-40B4-BE49-F238E27FC236}">
                <a16:creationId xmlns:a16="http://schemas.microsoft.com/office/drawing/2014/main" id="{AA89338B-FE5A-0FDB-0E71-0C336F67495C}"/>
              </a:ext>
            </a:extLst>
          </p:cNvPr>
          <p:cNvSpPr>
            <a:spLocks noChangeArrowheads="1"/>
          </p:cNvSpPr>
          <p:nvPr/>
        </p:nvSpPr>
        <p:spPr bwMode="auto">
          <a:xfrm>
            <a:off x="1651794" y="4200526"/>
            <a:ext cx="1270000" cy="328613"/>
          </a:xfrm>
          <a:prstGeom prst="rect">
            <a:avLst/>
          </a:prstGeom>
          <a:solidFill>
            <a:srgbClr val="FFFFFF"/>
          </a:solidFill>
          <a:ln w="10799">
            <a:solidFill>
              <a:srgbClr val="FFFFFF"/>
            </a:solidFill>
            <a:miter lim="800000"/>
            <a:headEnd/>
            <a:tailEnd/>
          </a:ln>
        </p:spPr>
        <p:txBody>
          <a:bodyPr anchor="ctr" anchorCtr="1"/>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fr-CA" altLang="en-US">
              <a:solidFill>
                <a:srgbClr val="FFFFFF"/>
              </a:solidFill>
              <a:latin typeface="Arial" panose="020B0604020202020204" pitchFamily="34" charset="0"/>
            </a:endParaRPr>
          </a:p>
        </p:txBody>
      </p:sp>
      <p:sp>
        <p:nvSpPr>
          <p:cNvPr id="65539" name="Title 8">
            <a:extLst>
              <a:ext uri="{FF2B5EF4-FFF2-40B4-BE49-F238E27FC236}">
                <a16:creationId xmlns:a16="http://schemas.microsoft.com/office/drawing/2014/main" id="{0E45278D-8848-053E-B8E3-173DE8303D5D}"/>
              </a:ext>
            </a:extLst>
          </p:cNvPr>
          <p:cNvSpPr txBox="1">
            <a:spLocks noChangeArrowheads="1"/>
          </p:cNvSpPr>
          <p:nvPr/>
        </p:nvSpPr>
        <p:spPr bwMode="auto">
          <a:xfrm>
            <a:off x="665956" y="875326"/>
            <a:ext cx="843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fr-CA" altLang="en-US" sz="3200" b="1" dirty="0">
                <a:solidFill>
                  <a:srgbClr val="054169"/>
                </a:solidFill>
                <a:latin typeface="Arial" panose="020B0604020202020204" pitchFamily="34" charset="0"/>
              </a:rPr>
              <a:t>Profils de risque - 2023</a:t>
            </a:r>
          </a:p>
        </p:txBody>
      </p:sp>
      <p:sp>
        <p:nvSpPr>
          <p:cNvPr id="4" name="Text Placeholder 1">
            <a:extLst>
              <a:ext uri="{FF2B5EF4-FFF2-40B4-BE49-F238E27FC236}">
                <a16:creationId xmlns:a16="http://schemas.microsoft.com/office/drawing/2014/main" id="{71F97D59-FAEB-4BFA-A890-C2E6A39C7C56}"/>
              </a:ext>
            </a:extLst>
          </p:cNvPr>
          <p:cNvSpPr txBox="1"/>
          <p:nvPr/>
        </p:nvSpPr>
        <p:spPr>
          <a:xfrm>
            <a:off x="640557" y="5181600"/>
            <a:ext cx="3921125" cy="304800"/>
          </a:xfrm>
          <a:prstGeom prst="rect">
            <a:avLst/>
          </a:prstGeom>
          <a:noFill/>
          <a:ln cap="flat">
            <a:noFill/>
          </a:ln>
        </p:spPr>
        <p:txBody>
          <a:bodyPr/>
          <a:lstStyle/>
          <a:p>
            <a:pPr fontAlgn="auto">
              <a:spcBef>
                <a:spcPts val="300"/>
              </a:spcBef>
              <a:spcAft>
                <a:spcPts val="0"/>
              </a:spcAft>
              <a:defRPr sz="1800" b="0" i="0" u="none" strike="noStrike" kern="0" cap="none" spc="0" baseline="0">
                <a:solidFill>
                  <a:srgbClr val="000000"/>
                </a:solidFill>
                <a:uFillTx/>
              </a:defRPr>
            </a:pPr>
            <a:r>
              <a:rPr lang="fr-CA" sz="1200" kern="0">
                <a:solidFill>
                  <a:srgbClr val="FFFFFF"/>
                </a:solidFill>
                <a:latin typeface="Arial"/>
                <a:cs typeface="Arial" pitchFamily="34"/>
              </a:rPr>
              <a:t>Présentation de la Régie de l’énergie du Canada</a:t>
            </a:r>
          </a:p>
          <a:p>
            <a:pPr marL="342900" indent="-342900" fontAlgn="auto">
              <a:spcBef>
                <a:spcPts val="800"/>
              </a:spcBef>
              <a:spcAft>
                <a:spcPts val="0"/>
              </a:spcAft>
              <a:buSzPct val="100000"/>
              <a:buFont typeface="Arial" pitchFamily="34"/>
              <a:buChar char="•"/>
              <a:defRPr sz="1800" b="0" i="0" u="none" strike="noStrike" kern="0" cap="none" spc="0" baseline="0">
                <a:solidFill>
                  <a:srgbClr val="000000"/>
                </a:solidFill>
                <a:uFillTx/>
              </a:defRPr>
            </a:pPr>
            <a:endParaRPr lang="fr-CA" sz="3200" kern="0">
              <a:solidFill>
                <a:srgbClr val="41464B"/>
              </a:solidFill>
              <a:latin typeface="Arial"/>
            </a:endParaRPr>
          </a:p>
        </p:txBody>
      </p:sp>
      <p:graphicFrame>
        <p:nvGraphicFramePr>
          <p:cNvPr id="2" name="Diagram 1">
            <a:extLst>
              <a:ext uri="{FF2B5EF4-FFF2-40B4-BE49-F238E27FC236}">
                <a16:creationId xmlns:a16="http://schemas.microsoft.com/office/drawing/2014/main" id="{34F2547A-B407-AD95-68DA-BBFC4CB01DF8}"/>
              </a:ext>
            </a:extLst>
          </p:cNvPr>
          <p:cNvGraphicFramePr/>
          <p:nvPr>
            <p:extLst>
              <p:ext uri="{D42A27DB-BD31-4B8C-83A1-F6EECF244321}">
                <p14:modId xmlns:p14="http://schemas.microsoft.com/office/powerpoint/2010/main" val="3193889251"/>
              </p:ext>
            </p:extLst>
          </p:nvPr>
        </p:nvGraphicFramePr>
        <p:xfrm>
          <a:off x="2146052" y="1679791"/>
          <a:ext cx="5843488" cy="3175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E8E34743-DB9A-ECBF-E679-3C2D62AB3C8B}"/>
              </a:ext>
            </a:extLst>
          </p:cNvPr>
          <p:cNvSpPr>
            <a:spLocks noGrp="1"/>
          </p:cNvSpPr>
          <p:nvPr>
            <p:ph type="sldNum" sz="quarter" idx="12"/>
          </p:nvPr>
        </p:nvSpPr>
        <p:spPr/>
        <p:txBody>
          <a:bodyPr/>
          <a:lstStyle/>
          <a:p>
            <a:pPr>
              <a:defRPr/>
            </a:pPr>
            <a:fld id="{AB0C1970-EE55-4CC7-8611-AB693C22CEC1}" type="slidenum">
              <a:rPr lang="en-US" altLang="en-US" smtClean="0"/>
              <a:pPr>
                <a:defRPr/>
              </a:pPr>
              <a:t>24</a:t>
            </a:fld>
            <a:endParaRPr lang="en-US"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igh angle view of a city&#10;&#10;Description automatically generated">
            <a:extLst>
              <a:ext uri="{FF2B5EF4-FFF2-40B4-BE49-F238E27FC236}">
                <a16:creationId xmlns:a16="http://schemas.microsoft.com/office/drawing/2014/main" id="{CD7C33C9-2866-6CB2-1E6C-CBDE172B0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198"/>
            <a:ext cx="10356574" cy="6895752"/>
          </a:xfrm>
          <a:prstGeom prst="rect">
            <a:avLst/>
          </a:prstGeom>
        </p:spPr>
      </p:pic>
    </p:spTree>
    <p:extLst>
      <p:ext uri="{BB962C8B-B14F-4D97-AF65-F5344CB8AC3E}">
        <p14:creationId xmlns:p14="http://schemas.microsoft.com/office/powerpoint/2010/main" val="3054350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47F176-F0F3-724C-7886-7E49925936C3}"/>
              </a:ext>
            </a:extLst>
          </p:cNvPr>
          <p:cNvSpPr>
            <a:spLocks noGrp="1" noRot="1" noMove="1" noResize="1" noEditPoints="1" noAdjustHandles="1" noChangeArrowheads="1" noChangeShapeType="1"/>
          </p:cNvSpPr>
          <p:nvPr/>
        </p:nvSpPr>
        <p:spPr>
          <a:xfrm>
            <a:off x="2305878" y="665922"/>
            <a:ext cx="5357192" cy="44626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A" sz="3200" dirty="0"/>
              <a:t>M Marc-André Plouffe</a:t>
            </a:r>
          </a:p>
          <a:p>
            <a:endParaRPr lang="fr-CA" sz="3200" dirty="0"/>
          </a:p>
          <a:p>
            <a:r>
              <a:rPr lang="fr-CA" sz="3200" dirty="0"/>
              <a:t>Directeur, Région de l’Est</a:t>
            </a:r>
          </a:p>
          <a:p>
            <a:r>
              <a:rPr lang="fr-CA" sz="3200" dirty="0"/>
              <a:t>Communications et engagement</a:t>
            </a:r>
          </a:p>
          <a:p>
            <a:r>
              <a:rPr lang="fr-CA" sz="3200" dirty="0"/>
              <a:t>Rédie de l’énergie du Canada</a:t>
            </a:r>
          </a:p>
          <a:p>
            <a:r>
              <a:rPr lang="en-US" sz="3200" dirty="0"/>
              <a:t>marc-andre.plouffe@cer-rec.gc.ca</a:t>
            </a:r>
          </a:p>
        </p:txBody>
      </p:sp>
      <p:sp>
        <p:nvSpPr>
          <p:cNvPr id="3" name="TextBox 2">
            <a:extLst>
              <a:ext uri="{FF2B5EF4-FFF2-40B4-BE49-F238E27FC236}">
                <a16:creationId xmlns:a16="http://schemas.microsoft.com/office/drawing/2014/main" id="{70FADFA0-7306-D728-A477-FBC2028731EC}"/>
              </a:ext>
            </a:extLst>
          </p:cNvPr>
          <p:cNvSpPr txBox="1"/>
          <p:nvPr/>
        </p:nvSpPr>
        <p:spPr>
          <a:xfrm>
            <a:off x="705678" y="397565"/>
            <a:ext cx="8507896" cy="800219"/>
          </a:xfrm>
          <a:prstGeom prst="rect">
            <a:avLst/>
          </a:prstGeom>
          <a:noFill/>
        </p:spPr>
        <p:txBody>
          <a:bodyPr wrap="square" rtlCol="0">
            <a:spAutoFit/>
          </a:bodyPr>
          <a:lstStyle/>
          <a:p>
            <a:pPr algn="ctr"/>
            <a:r>
              <a:rPr lang="fr-CA" altLang="en-US" sz="3200" b="1" dirty="0">
                <a:solidFill>
                  <a:srgbClr val="054169"/>
                </a:solidFill>
                <a:latin typeface="Arial" panose="020B0604020202020204" pitchFamily="34" charset="0"/>
              </a:rPr>
              <a:t>Contactez-nous!</a:t>
            </a:r>
          </a:p>
          <a:p>
            <a:pPr algn="ctr"/>
            <a:endParaRPr lang="en-US" dirty="0"/>
          </a:p>
        </p:txBody>
      </p:sp>
      <p:pic>
        <p:nvPicPr>
          <p:cNvPr id="5" name="Picture 4">
            <a:extLst>
              <a:ext uri="{FF2B5EF4-FFF2-40B4-BE49-F238E27FC236}">
                <a16:creationId xmlns:a16="http://schemas.microsoft.com/office/drawing/2014/main" id="{D94056FD-46E5-BDDA-599A-9F650F5F67C1}"/>
              </a:ext>
            </a:extLst>
          </p:cNvPr>
          <p:cNvPicPr>
            <a:picLocks noChangeAspect="1"/>
          </p:cNvPicPr>
          <p:nvPr/>
        </p:nvPicPr>
        <p:blipFill>
          <a:blip r:embed="rId2"/>
          <a:stretch>
            <a:fillRect/>
          </a:stretch>
        </p:blipFill>
        <p:spPr>
          <a:xfrm>
            <a:off x="3298307" y="3507685"/>
            <a:ext cx="3028950" cy="1581150"/>
          </a:xfrm>
          <a:prstGeom prst="rect">
            <a:avLst/>
          </a:prstGeom>
        </p:spPr>
      </p:pic>
      <p:sp>
        <p:nvSpPr>
          <p:cNvPr id="6" name="TextBox 5">
            <a:extLst>
              <a:ext uri="{FF2B5EF4-FFF2-40B4-BE49-F238E27FC236}">
                <a16:creationId xmlns:a16="http://schemas.microsoft.com/office/drawing/2014/main" id="{F2660077-60AC-C2A3-DF61-22872EFCF039}"/>
              </a:ext>
            </a:extLst>
          </p:cNvPr>
          <p:cNvSpPr txBox="1"/>
          <p:nvPr/>
        </p:nvSpPr>
        <p:spPr>
          <a:xfrm>
            <a:off x="834887" y="1540565"/>
            <a:ext cx="3028950" cy="1384995"/>
          </a:xfrm>
          <a:prstGeom prst="rect">
            <a:avLst/>
          </a:prstGeom>
          <a:noFill/>
        </p:spPr>
        <p:txBody>
          <a:bodyPr wrap="square" rtlCol="0">
            <a:spAutoFit/>
          </a:bodyPr>
          <a:lstStyle/>
          <a:p>
            <a:r>
              <a:rPr lang="fr-CA" b="1" dirty="0"/>
              <a:t>Marc-André Plouffe</a:t>
            </a:r>
          </a:p>
          <a:p>
            <a:endParaRPr lang="fr-CA" dirty="0"/>
          </a:p>
          <a:p>
            <a:r>
              <a:rPr lang="fr-CA" dirty="0"/>
              <a:t>Directeur, Région de l’Est</a:t>
            </a:r>
          </a:p>
          <a:p>
            <a:r>
              <a:rPr lang="fr-CA" dirty="0"/>
              <a:t>Communications et engagement</a:t>
            </a:r>
          </a:p>
          <a:p>
            <a:r>
              <a:rPr lang="fr-CA" dirty="0"/>
              <a:t>Régie de l’énergie du Canada</a:t>
            </a:r>
          </a:p>
          <a:p>
            <a:r>
              <a:rPr lang="en-US" dirty="0"/>
              <a:t>marc-andre.plouffe@cer-rec.gc.ca</a:t>
            </a:r>
          </a:p>
        </p:txBody>
      </p:sp>
      <p:sp>
        <p:nvSpPr>
          <p:cNvPr id="8" name="TextBox 7">
            <a:extLst>
              <a:ext uri="{FF2B5EF4-FFF2-40B4-BE49-F238E27FC236}">
                <a16:creationId xmlns:a16="http://schemas.microsoft.com/office/drawing/2014/main" id="{0253C571-C676-D530-AF2F-F6F3498615B0}"/>
              </a:ext>
            </a:extLst>
          </p:cNvPr>
          <p:cNvSpPr txBox="1"/>
          <p:nvPr/>
        </p:nvSpPr>
        <p:spPr>
          <a:xfrm>
            <a:off x="5464037" y="1533868"/>
            <a:ext cx="3670024" cy="1384995"/>
          </a:xfrm>
          <a:prstGeom prst="rect">
            <a:avLst/>
          </a:prstGeom>
          <a:noFill/>
        </p:spPr>
        <p:txBody>
          <a:bodyPr wrap="square">
            <a:spAutoFit/>
          </a:bodyPr>
          <a:lstStyle/>
          <a:p>
            <a:r>
              <a:rPr lang="fr-CA" b="1" dirty="0"/>
              <a:t>Nadia </a:t>
            </a:r>
            <a:r>
              <a:rPr lang="fr-CA" b="1" dirty="0" err="1"/>
              <a:t>Prévost-Lowry</a:t>
            </a:r>
            <a:endParaRPr lang="fr-CA" b="1" dirty="0"/>
          </a:p>
          <a:p>
            <a:endParaRPr lang="fr-CA" dirty="0"/>
          </a:p>
          <a:p>
            <a:r>
              <a:rPr lang="fr-CA" dirty="0"/>
              <a:t>Analyste socioéconomique, Région de l’Est</a:t>
            </a:r>
          </a:p>
          <a:p>
            <a:r>
              <a:rPr lang="fr-CA" dirty="0"/>
              <a:t>Communications et engagement</a:t>
            </a:r>
          </a:p>
          <a:p>
            <a:r>
              <a:rPr lang="fr-CA" dirty="0"/>
              <a:t>Régie de l’énergie du Canada</a:t>
            </a:r>
          </a:p>
          <a:p>
            <a:r>
              <a:rPr lang="en-US" dirty="0"/>
              <a:t>Nadia.prevost-lowry@cer-rec.gc.ca</a:t>
            </a:r>
          </a:p>
        </p:txBody>
      </p:sp>
      <p:pic>
        <p:nvPicPr>
          <p:cNvPr id="10" name="Picture 9">
            <a:extLst>
              <a:ext uri="{FF2B5EF4-FFF2-40B4-BE49-F238E27FC236}">
                <a16:creationId xmlns:a16="http://schemas.microsoft.com/office/drawing/2014/main" id="{5A0F6AF0-1613-6680-8FB5-B3894CE50106}"/>
              </a:ext>
            </a:extLst>
          </p:cNvPr>
          <p:cNvPicPr>
            <a:picLocks noChangeAspect="1"/>
          </p:cNvPicPr>
          <p:nvPr/>
        </p:nvPicPr>
        <p:blipFill>
          <a:blip r:embed="rId3"/>
          <a:stretch>
            <a:fillRect/>
          </a:stretch>
        </p:blipFill>
        <p:spPr>
          <a:xfrm>
            <a:off x="6809512" y="4658554"/>
            <a:ext cx="2505075" cy="571500"/>
          </a:xfrm>
          <a:prstGeom prst="rect">
            <a:avLst/>
          </a:prstGeom>
        </p:spPr>
      </p:pic>
      <p:pic>
        <p:nvPicPr>
          <p:cNvPr id="12" name="Picture 11">
            <a:extLst>
              <a:ext uri="{FF2B5EF4-FFF2-40B4-BE49-F238E27FC236}">
                <a16:creationId xmlns:a16="http://schemas.microsoft.com/office/drawing/2014/main" id="{AEBEC46C-032E-0266-CE1D-B96C36A25D59}"/>
              </a:ext>
            </a:extLst>
          </p:cNvPr>
          <p:cNvPicPr>
            <a:picLocks noChangeAspect="1"/>
          </p:cNvPicPr>
          <p:nvPr/>
        </p:nvPicPr>
        <p:blipFill>
          <a:blip r:embed="rId4"/>
          <a:stretch>
            <a:fillRect/>
          </a:stretch>
        </p:blipFill>
        <p:spPr>
          <a:xfrm>
            <a:off x="7314303" y="4033216"/>
            <a:ext cx="1581150" cy="5238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8">
            <a:extLst>
              <a:ext uri="{FF2B5EF4-FFF2-40B4-BE49-F238E27FC236}">
                <a16:creationId xmlns:a16="http://schemas.microsoft.com/office/drawing/2014/main" id="{BFD99EDB-34AC-7C1D-1FF7-DCB3FDE0BE18}"/>
              </a:ext>
            </a:extLst>
          </p:cNvPr>
          <p:cNvSpPr txBox="1">
            <a:spLocks noGrp="1" noChangeArrowheads="1"/>
          </p:cNvSpPr>
          <p:nvPr>
            <p:ph type="title"/>
          </p:nvPr>
        </p:nvSpPr>
        <p:spPr bwMode="auto">
          <a:xfrm>
            <a:off x="716756" y="893763"/>
            <a:ext cx="8432800" cy="436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r>
              <a:rPr lang="fr-CA" altLang="en-US" sz="3200" b="1" dirty="0"/>
              <a:t>Objet de la présentation</a:t>
            </a:r>
          </a:p>
        </p:txBody>
      </p:sp>
      <p:sp>
        <p:nvSpPr>
          <p:cNvPr id="11267" name="Content Placeholder 15">
            <a:extLst>
              <a:ext uri="{FF2B5EF4-FFF2-40B4-BE49-F238E27FC236}">
                <a16:creationId xmlns:a16="http://schemas.microsoft.com/office/drawing/2014/main" id="{65EFAD0D-9A8C-D304-3EF6-292F1E3B31DD}"/>
              </a:ext>
            </a:extLst>
          </p:cNvPr>
          <p:cNvSpPr txBox="1">
            <a:spLocks noGrp="1" noChangeArrowheads="1"/>
          </p:cNvSpPr>
          <p:nvPr>
            <p:ph type="body" sz="quarter" idx="4294967295"/>
          </p:nvPr>
        </p:nvSpPr>
        <p:spPr bwMode="auto">
          <a:xfrm>
            <a:off x="702470" y="1560513"/>
            <a:ext cx="8358187" cy="3116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0"/>
              </a:spcBef>
              <a:buFont typeface="Wingdings" panose="05000000000000000000" pitchFamily="2" charset="2"/>
              <a:buChar char="§"/>
            </a:pPr>
            <a:r>
              <a:rPr lang="fr-CA" altLang="en-US" b="0" dirty="0">
                <a:solidFill>
                  <a:srgbClr val="054169"/>
                </a:solidFill>
              </a:rPr>
              <a:t>Le mandat de la Régie de l’énergie du Canada (REC)</a:t>
            </a:r>
          </a:p>
          <a:p>
            <a:pPr>
              <a:spcBef>
                <a:spcPct val="0"/>
              </a:spcBef>
              <a:buFont typeface="Wingdings" panose="05000000000000000000" pitchFamily="2" charset="2"/>
              <a:buChar char="§"/>
            </a:pPr>
            <a:r>
              <a:rPr lang="fr-CA" altLang="en-US" b="0" dirty="0">
                <a:solidFill>
                  <a:srgbClr val="054169"/>
                </a:solidFill>
              </a:rPr>
              <a:t>Étude de cas – Panne généralisée de 2003</a:t>
            </a:r>
          </a:p>
          <a:p>
            <a:pPr lvl="1">
              <a:spcBef>
                <a:spcPct val="0"/>
              </a:spcBef>
              <a:buFont typeface="Wingdings" panose="05000000000000000000" pitchFamily="2" charset="2"/>
              <a:buChar char="§"/>
            </a:pPr>
            <a:r>
              <a:rPr lang="fr-CA" altLang="en-US" sz="1400" dirty="0">
                <a:solidFill>
                  <a:srgbClr val="054169"/>
                </a:solidFill>
              </a:rPr>
              <a:t>Contexte, cause et recommandations</a:t>
            </a:r>
          </a:p>
          <a:p>
            <a:pPr>
              <a:spcBef>
                <a:spcPct val="0"/>
              </a:spcBef>
              <a:buFont typeface="Wingdings" panose="05000000000000000000" pitchFamily="2" charset="2"/>
              <a:buChar char="§"/>
            </a:pPr>
            <a:r>
              <a:rPr lang="fr-CA" altLang="en-US" b="0" dirty="0">
                <a:solidFill>
                  <a:srgbClr val="054169"/>
                </a:solidFill>
              </a:rPr>
              <a:t>Contexte actuel et à venir</a:t>
            </a:r>
          </a:p>
          <a:p>
            <a:pPr lvl="1">
              <a:spcBef>
                <a:spcPct val="0"/>
              </a:spcBef>
              <a:buFont typeface="Wingdings" panose="05000000000000000000" pitchFamily="2" charset="2"/>
              <a:buChar char="§"/>
            </a:pPr>
            <a:r>
              <a:rPr lang="fr-CA" altLang="en-US" sz="1400" dirty="0">
                <a:solidFill>
                  <a:srgbClr val="054169"/>
                </a:solidFill>
              </a:rPr>
              <a:t>Cadre de fiabilité</a:t>
            </a:r>
          </a:p>
          <a:p>
            <a:pPr lvl="1">
              <a:spcBef>
                <a:spcPct val="0"/>
              </a:spcBef>
              <a:buFont typeface="Wingdings" panose="05000000000000000000" pitchFamily="2" charset="2"/>
              <a:buChar char="§"/>
            </a:pPr>
            <a:r>
              <a:rPr lang="fr-CA" altLang="en-US" sz="1400" dirty="0">
                <a:solidFill>
                  <a:srgbClr val="054169"/>
                </a:solidFill>
              </a:rPr>
              <a:t>Profils de risques</a:t>
            </a:r>
          </a:p>
          <a:p>
            <a:pPr>
              <a:spcBef>
                <a:spcPct val="0"/>
              </a:spcBef>
              <a:buFont typeface="Wingdings" panose="05000000000000000000" pitchFamily="2" charset="2"/>
              <a:buChar char="§"/>
            </a:pPr>
            <a:endParaRPr lang="fr-CA" altLang="en-US" dirty="0">
              <a:solidFill>
                <a:srgbClr val="054169"/>
              </a:solidFill>
            </a:endParaRPr>
          </a:p>
        </p:txBody>
      </p:sp>
      <p:sp>
        <p:nvSpPr>
          <p:cNvPr id="11269" name="Text Placeholder 5">
            <a:extLst>
              <a:ext uri="{FF2B5EF4-FFF2-40B4-BE49-F238E27FC236}">
                <a16:creationId xmlns:a16="http://schemas.microsoft.com/office/drawing/2014/main" id="{E5BBA5BE-884C-6E3F-B808-23F547CFA42B}"/>
              </a:ext>
            </a:extLst>
          </p:cNvPr>
          <p:cNvSpPr txBox="1">
            <a:spLocks noGrp="1" noChangeArrowheads="1"/>
          </p:cNvSpPr>
          <p:nvPr>
            <p:ph type="body" sz="quarter" idx="4294967295"/>
          </p:nvPr>
        </p:nvSpPr>
        <p:spPr bwMode="auto">
          <a:xfrm>
            <a:off x="640557" y="5181600"/>
            <a:ext cx="3738563"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300"/>
              </a:spcBef>
            </a:pPr>
            <a:r>
              <a:rPr lang="fr-CA" altLang="en-US" sz="1200">
                <a:solidFill>
                  <a:srgbClr val="FFFFFF"/>
                </a:solidFill>
              </a:rPr>
              <a:t>Présentation de la Régie de l’énergie du Canada</a:t>
            </a:r>
          </a:p>
        </p:txBody>
      </p:sp>
      <p:pic>
        <p:nvPicPr>
          <p:cNvPr id="5" name="Picture 4" descr="A group of power lines&#10;&#10;Description automatically generated">
            <a:extLst>
              <a:ext uri="{FF2B5EF4-FFF2-40B4-BE49-F238E27FC236}">
                <a16:creationId xmlns:a16="http://schemas.microsoft.com/office/drawing/2014/main" id="{0CB48BE7-C1F3-4BD8-BAF7-90B54C6C9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426" y="3170583"/>
            <a:ext cx="10185978" cy="23158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56FAFE9-7B9E-39F7-5F63-9BDF5F37DBCD}"/>
              </a:ext>
            </a:extLst>
          </p:cNvPr>
          <p:cNvPicPr>
            <a:picLocks noChangeAspect="1"/>
          </p:cNvPicPr>
          <p:nvPr/>
        </p:nvPicPr>
        <p:blipFill rotWithShape="1">
          <a:blip r:embed="rId3"/>
          <a:srcRect l="2614" r="8303"/>
          <a:stretch/>
        </p:blipFill>
        <p:spPr>
          <a:xfrm>
            <a:off x="3355379" y="1509895"/>
            <a:ext cx="6210926" cy="3242380"/>
          </a:xfrm>
          <a:prstGeom prst="rect">
            <a:avLst/>
          </a:prstGeom>
        </p:spPr>
      </p:pic>
      <p:sp>
        <p:nvSpPr>
          <p:cNvPr id="3" name="Rectangle 1">
            <a:extLst>
              <a:ext uri="{FF2B5EF4-FFF2-40B4-BE49-F238E27FC236}">
                <a16:creationId xmlns:a16="http://schemas.microsoft.com/office/drawing/2014/main" id="{997EE1C5-1662-8465-1119-13DF42FEA501}"/>
              </a:ext>
            </a:extLst>
          </p:cNvPr>
          <p:cNvSpPr/>
          <p:nvPr/>
        </p:nvSpPr>
        <p:spPr>
          <a:xfrm>
            <a:off x="359569" y="2022476"/>
            <a:ext cx="3170212" cy="2693045"/>
          </a:xfrm>
          <a:prstGeom prst="rect">
            <a:avLst/>
          </a:prstGeom>
          <a:noFill/>
          <a:ln cap="flat">
            <a:noFill/>
            <a:prstDash val="solid"/>
          </a:ln>
        </p:spPr>
        <p:txBody>
          <a:bodyPr wrap="square">
            <a:spAutoFit/>
          </a:bodyPr>
          <a:lstStyle/>
          <a:p>
            <a:pPr fontAlgn="auto" hangingPunct="1">
              <a:spcBef>
                <a:spcPts val="0"/>
              </a:spcBef>
              <a:spcAft>
                <a:spcPts val="600"/>
              </a:spcAft>
              <a:defRPr sz="1800" b="0" i="0" u="none" strike="noStrike" kern="0" cap="none" spc="0" baseline="0">
                <a:solidFill>
                  <a:srgbClr val="000000"/>
                </a:solidFill>
                <a:uFillTx/>
              </a:defRPr>
            </a:pPr>
            <a:r>
              <a:rPr lang="fr-CA" sz="2000" b="1" kern="0" dirty="0">
                <a:solidFill>
                  <a:srgbClr val="054169"/>
                </a:solidFill>
                <a:latin typeface="Arial"/>
                <a:cs typeface="Arial" pitchFamily="34"/>
              </a:rPr>
              <a:t>Infrastructures réglementées par la Régie</a:t>
            </a:r>
          </a:p>
          <a:p>
            <a:pPr marL="342900" indent="-342900" fontAlgn="auto" hangingPunct="1">
              <a:spcBef>
                <a:spcPts val="0"/>
              </a:spcBef>
              <a:spcAft>
                <a:spcPts val="0"/>
              </a:spcAft>
              <a:buSzPct val="100000"/>
              <a:buFont typeface="Wingdings" pitchFamily="2"/>
              <a:buChar char="§"/>
              <a:defRPr sz="1800" b="0" i="0" u="none" strike="noStrike" kern="0" cap="none" spc="0" baseline="0">
                <a:solidFill>
                  <a:srgbClr val="000000"/>
                </a:solidFill>
                <a:uFillTx/>
              </a:defRPr>
            </a:pPr>
            <a:r>
              <a:rPr lang="fr-CA" sz="2000" kern="0" dirty="0">
                <a:solidFill>
                  <a:srgbClr val="054169"/>
                </a:solidFill>
                <a:latin typeface="Arial"/>
                <a:cs typeface="Arial" pitchFamily="34"/>
              </a:rPr>
              <a:t>76 000 km d’oléoducs et de gazoducs</a:t>
            </a:r>
          </a:p>
          <a:p>
            <a:pPr marL="342900" indent="-342900" fontAlgn="auto" hangingPunct="1">
              <a:spcBef>
                <a:spcPts val="0"/>
              </a:spcBef>
              <a:spcAft>
                <a:spcPts val="0"/>
              </a:spcAft>
              <a:buSzPct val="100000"/>
              <a:buFont typeface="Wingdings" pitchFamily="2"/>
              <a:buChar char="§"/>
              <a:defRPr sz="1800" b="0" i="0" u="none" strike="noStrike" kern="0" cap="none" spc="0" baseline="0">
                <a:solidFill>
                  <a:srgbClr val="000000"/>
                </a:solidFill>
                <a:uFillTx/>
              </a:defRPr>
            </a:pPr>
            <a:r>
              <a:rPr lang="fr-CA" sz="2000" kern="0" dirty="0">
                <a:solidFill>
                  <a:srgbClr val="054169"/>
                </a:solidFill>
                <a:latin typeface="Arial"/>
                <a:cs typeface="Arial" pitchFamily="34"/>
              </a:rPr>
              <a:t>1 400 km de lignes de transport d’électricité</a:t>
            </a:r>
          </a:p>
          <a:p>
            <a:pPr marL="342900" indent="-342900" fontAlgn="auto" hangingPunct="1">
              <a:spcBef>
                <a:spcPts val="0"/>
              </a:spcBef>
              <a:spcAft>
                <a:spcPts val="0"/>
              </a:spcAft>
              <a:buSzPct val="100000"/>
              <a:buFont typeface="Arial" pitchFamily="34"/>
              <a:buChar char="•"/>
              <a:defRPr sz="1800" b="0" i="0" u="none" strike="noStrike" kern="0" cap="none" spc="0" baseline="0">
                <a:solidFill>
                  <a:srgbClr val="000000"/>
                </a:solidFill>
                <a:uFillTx/>
              </a:defRPr>
            </a:pPr>
            <a:endParaRPr lang="fr-CA" sz="2400" kern="0" dirty="0">
              <a:solidFill>
                <a:srgbClr val="054169"/>
              </a:solidFill>
              <a:latin typeface="Arial"/>
              <a:cs typeface="Arial" pitchFamily="34"/>
            </a:endParaRPr>
          </a:p>
        </p:txBody>
      </p:sp>
      <p:sp>
        <p:nvSpPr>
          <p:cNvPr id="13315" name="Rectangle 4">
            <a:extLst>
              <a:ext uri="{FF2B5EF4-FFF2-40B4-BE49-F238E27FC236}">
                <a16:creationId xmlns:a16="http://schemas.microsoft.com/office/drawing/2014/main" id="{D8E3233E-8D14-66C3-EB35-A54C27BAA75E}"/>
              </a:ext>
            </a:extLst>
          </p:cNvPr>
          <p:cNvSpPr>
            <a:spLocks noChangeArrowheads="1"/>
          </p:cNvSpPr>
          <p:nvPr/>
        </p:nvSpPr>
        <p:spPr bwMode="auto">
          <a:xfrm>
            <a:off x="404018" y="692150"/>
            <a:ext cx="88370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hangingPunct="1"/>
            <a:r>
              <a:rPr lang="fr-CA" altLang="en-US" sz="3200" b="1" dirty="0">
                <a:solidFill>
                  <a:srgbClr val="054169"/>
                </a:solidFill>
                <a:latin typeface="Arial" panose="020B0604020202020204" pitchFamily="34" charset="0"/>
              </a:rPr>
              <a:t>Ce que nous réglementons</a:t>
            </a:r>
          </a:p>
          <a:p>
            <a:pPr algn="ctr" hangingPunct="1"/>
            <a:endParaRPr lang="fr-CA" altLang="en-US" sz="1600" b="1" dirty="0">
              <a:solidFill>
                <a:srgbClr val="002060"/>
              </a:solidFill>
              <a:latin typeface="Arial" panose="020B0604020202020204" pitchFamily="34" charset="0"/>
            </a:endParaRPr>
          </a:p>
        </p:txBody>
      </p:sp>
      <p:sp>
        <p:nvSpPr>
          <p:cNvPr id="6" name="TextBox 5">
            <a:extLst>
              <a:ext uri="{FF2B5EF4-FFF2-40B4-BE49-F238E27FC236}">
                <a16:creationId xmlns:a16="http://schemas.microsoft.com/office/drawing/2014/main" id="{B834431F-7BAD-2EF9-58E5-E714AACEACB5}"/>
              </a:ext>
            </a:extLst>
          </p:cNvPr>
          <p:cNvSpPr txBox="1"/>
          <p:nvPr/>
        </p:nvSpPr>
        <p:spPr>
          <a:xfrm>
            <a:off x="8062452" y="3304481"/>
            <a:ext cx="383458" cy="307777"/>
          </a:xfrm>
          <a:prstGeom prst="rect">
            <a:avLst/>
          </a:prstGeom>
          <a:solidFill>
            <a:schemeClr val="tx2">
              <a:lumMod val="40000"/>
              <a:lumOff val="60000"/>
            </a:schemeClr>
          </a:solidFill>
        </p:spPr>
        <p:txBody>
          <a:bodyPr wrap="square" rtlCol="0">
            <a:spAutoFit/>
          </a:bodyPr>
          <a:lstStyle/>
          <a:p>
            <a:r>
              <a:rPr lang="fr-CA" dirty="0">
                <a:solidFill>
                  <a:schemeClr val="bg1">
                    <a:lumMod val="95000"/>
                  </a:schemeClr>
                </a:solidFill>
              </a:rPr>
              <a:t>23</a:t>
            </a:r>
            <a:endParaRPr lang="en-US" dirty="0">
              <a:solidFill>
                <a:schemeClr val="bg1">
                  <a:lumMod val="95000"/>
                </a:schemeClr>
              </a:solidFill>
            </a:endParaRPr>
          </a:p>
        </p:txBody>
      </p:sp>
      <p:sp>
        <p:nvSpPr>
          <p:cNvPr id="7" name="TextBox 6">
            <a:extLst>
              <a:ext uri="{FF2B5EF4-FFF2-40B4-BE49-F238E27FC236}">
                <a16:creationId xmlns:a16="http://schemas.microsoft.com/office/drawing/2014/main" id="{178086DE-BB7D-B603-D0E4-CBD73DD86E69}"/>
              </a:ext>
            </a:extLst>
          </p:cNvPr>
          <p:cNvSpPr txBox="1"/>
          <p:nvPr/>
        </p:nvSpPr>
        <p:spPr>
          <a:xfrm>
            <a:off x="7071217" y="3215109"/>
            <a:ext cx="383458" cy="307777"/>
          </a:xfrm>
          <a:prstGeom prst="rect">
            <a:avLst/>
          </a:prstGeom>
          <a:solidFill>
            <a:schemeClr val="tx2">
              <a:lumMod val="40000"/>
              <a:lumOff val="60000"/>
            </a:schemeClr>
          </a:solidFill>
        </p:spPr>
        <p:txBody>
          <a:bodyPr wrap="square" rtlCol="0">
            <a:spAutoFit/>
          </a:bodyPr>
          <a:lstStyle/>
          <a:p>
            <a:r>
              <a:rPr lang="fr-CA" dirty="0">
                <a:solidFill>
                  <a:schemeClr val="bg1">
                    <a:lumMod val="95000"/>
                  </a:schemeClr>
                </a:solidFill>
              </a:rPr>
              <a:t>31</a:t>
            </a:r>
            <a:endParaRPr lang="en-US" dirty="0">
              <a:solidFill>
                <a:schemeClr val="bg1">
                  <a:lumMod val="95000"/>
                </a:schemeClr>
              </a:solidFill>
            </a:endParaRPr>
          </a:p>
        </p:txBody>
      </p:sp>
      <p:sp>
        <p:nvSpPr>
          <p:cNvPr id="8" name="TextBox 7">
            <a:extLst>
              <a:ext uri="{FF2B5EF4-FFF2-40B4-BE49-F238E27FC236}">
                <a16:creationId xmlns:a16="http://schemas.microsoft.com/office/drawing/2014/main" id="{E9C20FAF-5F2C-7C3E-66C0-FBB0B50CD17E}"/>
              </a:ext>
            </a:extLst>
          </p:cNvPr>
          <p:cNvSpPr txBox="1"/>
          <p:nvPr/>
        </p:nvSpPr>
        <p:spPr>
          <a:xfrm>
            <a:off x="6353725" y="2823308"/>
            <a:ext cx="383458" cy="307777"/>
          </a:xfrm>
          <a:prstGeom prst="rect">
            <a:avLst/>
          </a:prstGeom>
          <a:solidFill>
            <a:schemeClr val="tx2">
              <a:lumMod val="40000"/>
              <a:lumOff val="60000"/>
            </a:schemeClr>
          </a:solidFill>
        </p:spPr>
        <p:txBody>
          <a:bodyPr wrap="square" rtlCol="0" anchor="ctr">
            <a:spAutoFit/>
          </a:bodyPr>
          <a:lstStyle/>
          <a:p>
            <a:pPr algn="ctr"/>
            <a:r>
              <a:rPr lang="fr-CA" dirty="0">
                <a:solidFill>
                  <a:schemeClr val="bg1">
                    <a:lumMod val="95000"/>
                  </a:schemeClr>
                </a:solidFill>
              </a:rPr>
              <a:t>7</a:t>
            </a:r>
            <a:endParaRPr lang="en-US" dirty="0">
              <a:solidFill>
                <a:schemeClr val="bg1">
                  <a:lumMod val="95000"/>
                </a:schemeClr>
              </a:solidFill>
            </a:endParaRPr>
          </a:p>
        </p:txBody>
      </p:sp>
      <p:sp>
        <p:nvSpPr>
          <p:cNvPr id="10" name="TextBox 9">
            <a:extLst>
              <a:ext uri="{FF2B5EF4-FFF2-40B4-BE49-F238E27FC236}">
                <a16:creationId xmlns:a16="http://schemas.microsoft.com/office/drawing/2014/main" id="{6BD57A04-9CD5-5914-5889-C2F1D3FD19B2}"/>
              </a:ext>
            </a:extLst>
          </p:cNvPr>
          <p:cNvSpPr txBox="1"/>
          <p:nvPr/>
        </p:nvSpPr>
        <p:spPr>
          <a:xfrm>
            <a:off x="5698716" y="2823306"/>
            <a:ext cx="383458" cy="307777"/>
          </a:xfrm>
          <a:prstGeom prst="rect">
            <a:avLst/>
          </a:prstGeom>
          <a:solidFill>
            <a:schemeClr val="tx2">
              <a:lumMod val="40000"/>
              <a:lumOff val="60000"/>
            </a:schemeClr>
          </a:solidFill>
        </p:spPr>
        <p:txBody>
          <a:bodyPr wrap="square" rtlCol="0" anchor="ctr">
            <a:spAutoFit/>
          </a:bodyPr>
          <a:lstStyle/>
          <a:p>
            <a:pPr algn="ctr"/>
            <a:r>
              <a:rPr lang="fr-CA" dirty="0">
                <a:solidFill>
                  <a:schemeClr val="bg1">
                    <a:lumMod val="95000"/>
                  </a:schemeClr>
                </a:solidFill>
              </a:rPr>
              <a:t>1</a:t>
            </a:r>
            <a:endParaRPr lang="en-US" dirty="0">
              <a:solidFill>
                <a:schemeClr val="bg1">
                  <a:lumMod val="95000"/>
                </a:schemeClr>
              </a:solidFill>
            </a:endParaRPr>
          </a:p>
        </p:txBody>
      </p:sp>
      <p:sp>
        <p:nvSpPr>
          <p:cNvPr id="11" name="TextBox 10">
            <a:extLst>
              <a:ext uri="{FF2B5EF4-FFF2-40B4-BE49-F238E27FC236}">
                <a16:creationId xmlns:a16="http://schemas.microsoft.com/office/drawing/2014/main" id="{F3D727B4-0BEE-803A-9749-4A7AB357B418}"/>
              </a:ext>
            </a:extLst>
          </p:cNvPr>
          <p:cNvSpPr txBox="1"/>
          <p:nvPr/>
        </p:nvSpPr>
        <p:spPr>
          <a:xfrm>
            <a:off x="4998738" y="2823307"/>
            <a:ext cx="383458" cy="307777"/>
          </a:xfrm>
          <a:prstGeom prst="rect">
            <a:avLst/>
          </a:prstGeom>
          <a:solidFill>
            <a:schemeClr val="tx2">
              <a:lumMod val="40000"/>
              <a:lumOff val="60000"/>
            </a:schemeClr>
          </a:solidFill>
        </p:spPr>
        <p:txBody>
          <a:bodyPr wrap="square" rtlCol="0" anchor="ctr">
            <a:spAutoFit/>
          </a:bodyPr>
          <a:lstStyle/>
          <a:p>
            <a:pPr algn="ctr"/>
            <a:r>
              <a:rPr lang="fr-CA" dirty="0">
                <a:solidFill>
                  <a:schemeClr val="bg1">
                    <a:lumMod val="95000"/>
                  </a:schemeClr>
                </a:solidFill>
              </a:rPr>
              <a:t>4</a:t>
            </a:r>
            <a:endParaRPr lang="en-US" dirty="0">
              <a:solidFill>
                <a:schemeClr val="bg1">
                  <a:lumMod val="95000"/>
                </a:schemeClr>
              </a:solidFill>
            </a:endParaRPr>
          </a:p>
        </p:txBody>
      </p:sp>
      <p:sp>
        <p:nvSpPr>
          <p:cNvPr id="12" name="TextBox 11">
            <a:extLst>
              <a:ext uri="{FF2B5EF4-FFF2-40B4-BE49-F238E27FC236}">
                <a16:creationId xmlns:a16="http://schemas.microsoft.com/office/drawing/2014/main" id="{54A16536-7CA4-8CD1-3260-4D04C0B46CCB}"/>
              </a:ext>
            </a:extLst>
          </p:cNvPr>
          <p:cNvSpPr txBox="1"/>
          <p:nvPr/>
        </p:nvSpPr>
        <p:spPr>
          <a:xfrm>
            <a:off x="4298760" y="2774162"/>
            <a:ext cx="383458" cy="307777"/>
          </a:xfrm>
          <a:prstGeom prst="rect">
            <a:avLst/>
          </a:prstGeom>
          <a:solidFill>
            <a:schemeClr val="tx2">
              <a:lumMod val="40000"/>
              <a:lumOff val="60000"/>
            </a:schemeClr>
          </a:solidFill>
        </p:spPr>
        <p:txBody>
          <a:bodyPr wrap="square" rtlCol="0">
            <a:spAutoFit/>
          </a:bodyPr>
          <a:lstStyle/>
          <a:p>
            <a:r>
              <a:rPr lang="fr-CA" dirty="0">
                <a:solidFill>
                  <a:schemeClr val="bg1">
                    <a:lumMod val="95000"/>
                  </a:schemeClr>
                </a:solidFill>
              </a:rPr>
              <a:t>10</a:t>
            </a:r>
            <a:endParaRPr lang="en-US" dirty="0">
              <a:solidFill>
                <a:schemeClr val="bg1">
                  <a:lumMod val="95000"/>
                </a:schemeClr>
              </a:solidFill>
            </a:endParaRPr>
          </a:p>
        </p:txBody>
      </p:sp>
      <p:sp>
        <p:nvSpPr>
          <p:cNvPr id="15" name="Rectangle 14">
            <a:extLst>
              <a:ext uri="{FF2B5EF4-FFF2-40B4-BE49-F238E27FC236}">
                <a16:creationId xmlns:a16="http://schemas.microsoft.com/office/drawing/2014/main" id="{B397AF75-11FA-4BCD-9809-A48593E1954D}"/>
              </a:ext>
            </a:extLst>
          </p:cNvPr>
          <p:cNvSpPr/>
          <p:nvPr/>
        </p:nvSpPr>
        <p:spPr>
          <a:xfrm>
            <a:off x="3122762" y="4444496"/>
            <a:ext cx="948906" cy="349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5">
            <a:extLst>
              <a:ext uri="{FF2B5EF4-FFF2-40B4-BE49-F238E27FC236}">
                <a16:creationId xmlns:a16="http://schemas.microsoft.com/office/drawing/2014/main" id="{BF3A7EEE-63F3-90F5-2D9C-3C720F1E270A}"/>
              </a:ext>
            </a:extLst>
          </p:cNvPr>
          <p:cNvSpPr>
            <a:spLocks noGrp="1" noChangeArrowheads="1"/>
          </p:cNvSpPr>
          <p:nvPr>
            <p:ph type="title"/>
          </p:nvPr>
        </p:nvSpPr>
        <p:spPr bwMode="auto">
          <a:xfrm>
            <a:off x="542168" y="698486"/>
            <a:ext cx="8923036"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fr-FR" altLang="en-US" sz="3200" b="1" dirty="0"/>
              <a:t>Lignes internationales de transport d’électricité réglementées par la REC</a:t>
            </a:r>
            <a:endParaRPr lang="en-US" altLang="en-US" sz="3200" b="1" dirty="0"/>
          </a:p>
        </p:txBody>
      </p:sp>
      <p:pic>
        <p:nvPicPr>
          <p:cNvPr id="4" name="Picture 3" descr="A screen shot of a computer&#10;&#10;Description automatically generated">
            <a:extLst>
              <a:ext uri="{FF2B5EF4-FFF2-40B4-BE49-F238E27FC236}">
                <a16:creationId xmlns:a16="http://schemas.microsoft.com/office/drawing/2014/main" id="{80D74F87-272C-252F-0940-18D07E11C7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8486"/>
            <a:ext cx="9753600" cy="5486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70" name="Picture 2" descr="A couple of people standing on a dock with a torch in front of a city skyline&#10;&#10;Description automatically generated">
            <a:extLst>
              <a:ext uri="{FF2B5EF4-FFF2-40B4-BE49-F238E27FC236}">
                <a16:creationId xmlns:a16="http://schemas.microsoft.com/office/drawing/2014/main" id="{F22A559D-83D4-39A9-00D7-415C6C4BF0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284" y="0"/>
            <a:ext cx="10241280" cy="671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D325D52-69E9-BA0E-CE69-2F96A7AB756A}"/>
              </a:ext>
            </a:extLst>
          </p:cNvPr>
          <p:cNvSpPr>
            <a:spLocks noGrp="1"/>
          </p:cNvSpPr>
          <p:nvPr>
            <p:ph type="sldNum" sz="quarter" idx="12"/>
          </p:nvPr>
        </p:nvSpPr>
        <p:spPr/>
        <p:txBody>
          <a:bodyPr/>
          <a:lstStyle/>
          <a:p>
            <a:pPr>
              <a:defRPr/>
            </a:pPr>
            <a:fld id="{AB0C1970-EE55-4CC7-8611-AB693C22CEC1}" type="slidenum">
              <a:rPr lang="en-US" altLang="en-US" smtClean="0"/>
              <a:pPr>
                <a:defRPr/>
              </a:pPr>
              <a:t>6</a:t>
            </a:fld>
            <a:endParaRPr lang="en-US"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A map of canada with blue and white spots&#10;&#10;Description automatically generated">
            <a:extLst>
              <a:ext uri="{FF2B5EF4-FFF2-40B4-BE49-F238E27FC236}">
                <a16:creationId xmlns:a16="http://schemas.microsoft.com/office/drawing/2014/main" id="{E5151CAC-4286-ABA0-1B49-A2A88C2DD7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1076" y="914644"/>
            <a:ext cx="5044182" cy="3530928"/>
          </a:xfrm>
          <a:prstGeom prst="rect">
            <a:avLst/>
          </a:prstGeom>
          <a:noFill/>
        </p:spPr>
      </p:pic>
      <p:graphicFrame>
        <p:nvGraphicFramePr>
          <p:cNvPr id="4" name="Diagram 3">
            <a:extLst>
              <a:ext uri="{FF2B5EF4-FFF2-40B4-BE49-F238E27FC236}">
                <a16:creationId xmlns:a16="http://schemas.microsoft.com/office/drawing/2014/main" id="{5FD46E52-0996-75A7-CE3A-4FA9B13AE02D}"/>
              </a:ext>
            </a:extLst>
          </p:cNvPr>
          <p:cNvGraphicFramePr/>
          <p:nvPr>
            <p:extLst>
              <p:ext uri="{D42A27DB-BD31-4B8C-83A1-F6EECF244321}">
                <p14:modId xmlns:p14="http://schemas.microsoft.com/office/powerpoint/2010/main" val="739051248"/>
              </p:ext>
            </p:extLst>
          </p:nvPr>
        </p:nvGraphicFramePr>
        <p:xfrm>
          <a:off x="369455" y="914644"/>
          <a:ext cx="3713018" cy="39511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a:extLst>
              <a:ext uri="{FF2B5EF4-FFF2-40B4-BE49-F238E27FC236}">
                <a16:creationId xmlns:a16="http://schemas.microsoft.com/office/drawing/2014/main" id="{CDDDA868-5864-462D-11BB-EA64649CEE77}"/>
              </a:ext>
            </a:extLst>
          </p:cNvPr>
          <p:cNvSpPr txBox="1"/>
          <p:nvPr/>
        </p:nvSpPr>
        <p:spPr>
          <a:xfrm>
            <a:off x="479861" y="927722"/>
            <a:ext cx="3541881" cy="523220"/>
          </a:xfrm>
          <a:prstGeom prst="rect">
            <a:avLst/>
          </a:prstGeom>
          <a:noFill/>
        </p:spPr>
        <p:txBody>
          <a:bodyPr wrap="square">
            <a:spAutoFit/>
          </a:bodyPr>
          <a:lstStyle/>
          <a:p>
            <a:pPr algn="ctr"/>
            <a:r>
              <a:rPr lang="fr-CA" altLang="en-US" sz="2800" dirty="0">
                <a:solidFill>
                  <a:schemeClr val="tx2"/>
                </a:solidFill>
              </a:rPr>
              <a:t>Régions affectées</a:t>
            </a:r>
            <a:endParaRPr lang="en-US" sz="2800" dirty="0">
              <a:solidFill>
                <a:schemeClr val="tx2"/>
              </a:solidFill>
            </a:endParaRPr>
          </a:p>
        </p:txBody>
      </p:sp>
      <p:cxnSp>
        <p:nvCxnSpPr>
          <p:cNvPr id="7" name="Straight Connector 6">
            <a:extLst>
              <a:ext uri="{FF2B5EF4-FFF2-40B4-BE49-F238E27FC236}">
                <a16:creationId xmlns:a16="http://schemas.microsoft.com/office/drawing/2014/main" id="{09EF2157-F0DF-48D8-9FB0-7260BA4496E3}"/>
              </a:ext>
            </a:extLst>
          </p:cNvPr>
          <p:cNvCxnSpPr>
            <a:cxnSpLocks/>
          </p:cNvCxnSpPr>
          <p:nvPr/>
        </p:nvCxnSpPr>
        <p:spPr>
          <a:xfrm flipV="1">
            <a:off x="5619080" y="3469206"/>
            <a:ext cx="32739" cy="4052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890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7" descr="A person sitting at a desk with multiple screens&#10;&#10;Description automatically generated">
            <a:extLst>
              <a:ext uri="{FF2B5EF4-FFF2-40B4-BE49-F238E27FC236}">
                <a16:creationId xmlns:a16="http://schemas.microsoft.com/office/drawing/2014/main" id="{0874774C-237A-683E-20AD-C2ABCDBBAD74}"/>
              </a:ext>
            </a:extLst>
          </p:cNvPr>
          <p:cNvPicPr>
            <a:picLocks noChangeAspect="1"/>
          </p:cNvPicPr>
          <p:nvPr/>
        </p:nvPicPr>
        <p:blipFill rotWithShape="1">
          <a:blip r:embed="rId3">
            <a:extLst>
              <a:ext uri="{28A0092B-C50C-407E-A947-70E740481C1C}">
                <a14:useLocalDpi xmlns:a14="http://schemas.microsoft.com/office/drawing/2010/main" val="0"/>
              </a:ext>
            </a:extLst>
          </a:blip>
          <a:srcRect l="9567" r="9565" b="-2"/>
          <a:stretch/>
        </p:blipFill>
        <p:spPr>
          <a:xfrm>
            <a:off x="4237889" y="990600"/>
            <a:ext cx="4855311" cy="3842655"/>
          </a:xfrm>
          <a:prstGeom prst="rect">
            <a:avLst/>
          </a:prstGeom>
          <a:noFill/>
        </p:spPr>
      </p:pic>
      <p:sp>
        <p:nvSpPr>
          <p:cNvPr id="3" name="Title 2">
            <a:extLst>
              <a:ext uri="{FF2B5EF4-FFF2-40B4-BE49-F238E27FC236}">
                <a16:creationId xmlns:a16="http://schemas.microsoft.com/office/drawing/2014/main" id="{C7706113-550C-1FD1-8E9F-F6297B5833C6}"/>
              </a:ext>
            </a:extLst>
          </p:cNvPr>
          <p:cNvSpPr txBox="1">
            <a:spLocks/>
          </p:cNvSpPr>
          <p:nvPr/>
        </p:nvSpPr>
        <p:spPr>
          <a:xfrm>
            <a:off x="202301" y="996031"/>
            <a:ext cx="3864874" cy="777405"/>
          </a:xfrm>
          <a:prstGeom prst="rect">
            <a:avLst/>
          </a:prstGeom>
        </p:spPr>
        <p:txBody>
          <a:bodyPr/>
          <a:lstStyle>
            <a:lvl1pPr algn="l" defTabSz="730250" rtl="0" eaLnBrk="0" fontAlgn="base" hangingPunct="0">
              <a:lnSpc>
                <a:spcPct val="90000"/>
              </a:lnSpc>
              <a:spcBef>
                <a:spcPct val="0"/>
              </a:spcBef>
              <a:spcAft>
                <a:spcPct val="0"/>
              </a:spcAft>
              <a:defRPr sz="2800" kern="1200">
                <a:solidFill>
                  <a:srgbClr val="4D4D4D"/>
                </a:solidFill>
                <a:latin typeface="+mj-lt"/>
                <a:ea typeface="+mj-ea"/>
                <a:cs typeface="+mj-cs"/>
              </a:defRPr>
            </a:lvl1pPr>
            <a:lvl2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2pPr>
            <a:lvl3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3pPr>
            <a:lvl4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4pPr>
            <a:lvl5pPr algn="l" defTabSz="730250" rtl="0" eaLnBrk="0" fontAlgn="base" hangingPunct="0">
              <a:lnSpc>
                <a:spcPct val="90000"/>
              </a:lnSpc>
              <a:spcBef>
                <a:spcPct val="0"/>
              </a:spcBef>
              <a:spcAft>
                <a:spcPct val="0"/>
              </a:spcAft>
              <a:defRPr sz="3000">
                <a:solidFill>
                  <a:schemeClr val="tx2"/>
                </a:solidFill>
                <a:latin typeface="Arial" panose="020B0604020202020204" pitchFamily="34" charset="0"/>
              </a:defRPr>
            </a:lvl5pPr>
            <a:lvl6pPr marL="457200" algn="l" defTabSz="730250" rtl="0" fontAlgn="base">
              <a:lnSpc>
                <a:spcPct val="90000"/>
              </a:lnSpc>
              <a:spcBef>
                <a:spcPct val="0"/>
              </a:spcBef>
              <a:spcAft>
                <a:spcPct val="0"/>
              </a:spcAft>
              <a:defRPr sz="3500">
                <a:solidFill>
                  <a:schemeClr val="tx1"/>
                </a:solidFill>
                <a:latin typeface="Arial" panose="020B0604020202020204" pitchFamily="34" charset="0"/>
              </a:defRPr>
            </a:lvl6pPr>
            <a:lvl7pPr marL="914400" algn="l" defTabSz="730250" rtl="0" fontAlgn="base">
              <a:lnSpc>
                <a:spcPct val="90000"/>
              </a:lnSpc>
              <a:spcBef>
                <a:spcPct val="0"/>
              </a:spcBef>
              <a:spcAft>
                <a:spcPct val="0"/>
              </a:spcAft>
              <a:defRPr sz="3500">
                <a:solidFill>
                  <a:schemeClr val="tx1"/>
                </a:solidFill>
                <a:latin typeface="Arial" panose="020B0604020202020204" pitchFamily="34" charset="0"/>
              </a:defRPr>
            </a:lvl7pPr>
            <a:lvl8pPr marL="1371600" algn="l" defTabSz="730250" rtl="0" fontAlgn="base">
              <a:lnSpc>
                <a:spcPct val="90000"/>
              </a:lnSpc>
              <a:spcBef>
                <a:spcPct val="0"/>
              </a:spcBef>
              <a:spcAft>
                <a:spcPct val="0"/>
              </a:spcAft>
              <a:defRPr sz="3500">
                <a:solidFill>
                  <a:schemeClr val="tx1"/>
                </a:solidFill>
                <a:latin typeface="Arial" panose="020B0604020202020204" pitchFamily="34" charset="0"/>
              </a:defRPr>
            </a:lvl8pPr>
            <a:lvl9pPr marL="1828800" algn="l" defTabSz="730250" rtl="0" fontAlgn="base">
              <a:lnSpc>
                <a:spcPct val="90000"/>
              </a:lnSpc>
              <a:spcBef>
                <a:spcPct val="0"/>
              </a:spcBef>
              <a:spcAft>
                <a:spcPct val="0"/>
              </a:spcAft>
              <a:defRPr sz="3500">
                <a:solidFill>
                  <a:schemeClr val="tx1"/>
                </a:solidFill>
                <a:latin typeface="Arial" panose="020B0604020202020204" pitchFamily="34" charset="0"/>
              </a:defRPr>
            </a:lvl9pPr>
          </a:lstStyle>
          <a:p>
            <a:pPr algn="ctr"/>
            <a:r>
              <a:rPr lang="en-US" dirty="0"/>
              <a:t>Que </a:t>
            </a:r>
            <a:r>
              <a:rPr lang="en-US" dirty="0" err="1"/>
              <a:t>s'est</a:t>
            </a:r>
            <a:r>
              <a:rPr lang="en-US" dirty="0"/>
              <a:t>-il passé?</a:t>
            </a:r>
          </a:p>
        </p:txBody>
      </p:sp>
      <p:pic>
        <p:nvPicPr>
          <p:cNvPr id="4" name="Picture 1">
            <a:extLst>
              <a:ext uri="{FF2B5EF4-FFF2-40B4-BE49-F238E27FC236}">
                <a16:creationId xmlns:a16="http://schemas.microsoft.com/office/drawing/2014/main" id="{AE9E1B69-4F40-11D9-8B28-F44EE1EDFD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99" y="1777764"/>
            <a:ext cx="160337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A0526676-E771-1501-E93E-01C0CDF63D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 y="3333750"/>
            <a:ext cx="15906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a:extLst>
              <a:ext uri="{FF2B5EF4-FFF2-40B4-BE49-F238E27FC236}">
                <a16:creationId xmlns:a16="http://schemas.microsoft.com/office/drawing/2014/main" id="{28CF9B0C-F5C2-AD24-F571-6E39D915A562}"/>
              </a:ext>
            </a:extLst>
          </p:cNvPr>
          <p:cNvSpPr txBox="1">
            <a:spLocks noChangeArrowheads="1"/>
          </p:cNvSpPr>
          <p:nvPr/>
        </p:nvSpPr>
        <p:spPr bwMode="auto">
          <a:xfrm>
            <a:off x="1685924" y="1783204"/>
            <a:ext cx="23954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FR" altLang="en-US" dirty="0">
                <a:latin typeface="+mj-lt"/>
              </a:rPr>
              <a:t>Défaillances du système, mauvaise gestion des mesures correctrices</a:t>
            </a:r>
            <a:endParaRPr lang="en-US" altLang="en-US" dirty="0">
              <a:latin typeface="+mj-lt"/>
            </a:endParaRPr>
          </a:p>
        </p:txBody>
      </p:sp>
      <p:sp>
        <p:nvSpPr>
          <p:cNvPr id="7" name="TextBox 8">
            <a:extLst>
              <a:ext uri="{FF2B5EF4-FFF2-40B4-BE49-F238E27FC236}">
                <a16:creationId xmlns:a16="http://schemas.microsoft.com/office/drawing/2014/main" id="{9A805823-F6D5-9D0E-72A1-03F3A4E9C622}"/>
              </a:ext>
            </a:extLst>
          </p:cNvPr>
          <p:cNvSpPr txBox="1">
            <a:spLocks noChangeArrowheads="1"/>
          </p:cNvSpPr>
          <p:nvPr/>
        </p:nvSpPr>
        <p:spPr bwMode="auto">
          <a:xfrm>
            <a:off x="1722439" y="3194159"/>
            <a:ext cx="234473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fr-FR" altLang="en-US" dirty="0">
                <a:latin typeface="+mj-lt"/>
              </a:rPr>
              <a:t>La panne en Ohio provoque un effet domino à travers le nord-est des États-Unis et l'Ontario</a:t>
            </a:r>
            <a:endParaRPr lang="en-US" altLang="en-US" dirty="0">
              <a:latin typeface="+mj-lt"/>
            </a:endParaRPr>
          </a:p>
        </p:txBody>
      </p:sp>
    </p:spTree>
    <p:extLst>
      <p:ext uri="{BB962C8B-B14F-4D97-AF65-F5344CB8AC3E}">
        <p14:creationId xmlns:p14="http://schemas.microsoft.com/office/powerpoint/2010/main" val="1698723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C23912-B20B-130F-E4E1-8D6258BB36D0}"/>
              </a:ext>
            </a:extLst>
          </p:cNvPr>
          <p:cNvSpPr/>
          <p:nvPr/>
        </p:nvSpPr>
        <p:spPr>
          <a:xfrm>
            <a:off x="495300" y="133350"/>
            <a:ext cx="2867025" cy="69532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0AC5CD-00F0-4965-E2DE-E4B2019B5939}"/>
              </a:ext>
            </a:extLst>
          </p:cNvPr>
          <p:cNvSpPr/>
          <p:nvPr/>
        </p:nvSpPr>
        <p:spPr>
          <a:xfrm>
            <a:off x="6815931" y="0"/>
            <a:ext cx="2867025" cy="904875"/>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5C0FA3D-96F8-56DD-D360-51BC12D0AEF0}"/>
              </a:ext>
            </a:extLst>
          </p:cNvPr>
          <p:cNvPicPr>
            <a:picLocks noChangeAspect="1"/>
          </p:cNvPicPr>
          <p:nvPr/>
        </p:nvPicPr>
        <p:blipFill>
          <a:blip r:embed="rId3"/>
          <a:stretch>
            <a:fillRect/>
          </a:stretch>
        </p:blipFill>
        <p:spPr>
          <a:xfrm>
            <a:off x="-145657" y="-511705"/>
            <a:ext cx="9910370" cy="6606914"/>
          </a:xfrm>
          <a:prstGeom prst="rect">
            <a:avLst/>
          </a:prstGeom>
        </p:spPr>
      </p:pic>
      <p:sp>
        <p:nvSpPr>
          <p:cNvPr id="6" name="Slide Number Placeholder 5">
            <a:extLst>
              <a:ext uri="{FF2B5EF4-FFF2-40B4-BE49-F238E27FC236}">
                <a16:creationId xmlns:a16="http://schemas.microsoft.com/office/drawing/2014/main" id="{9FBB68EC-3A63-C69B-5563-4AEADAF54ECA}"/>
              </a:ext>
            </a:extLst>
          </p:cNvPr>
          <p:cNvSpPr>
            <a:spLocks noGrp="1"/>
          </p:cNvSpPr>
          <p:nvPr>
            <p:ph type="sldNum" sz="quarter" idx="12"/>
          </p:nvPr>
        </p:nvSpPr>
        <p:spPr/>
        <p:txBody>
          <a:bodyPr/>
          <a:lstStyle/>
          <a:p>
            <a:pPr>
              <a:defRPr/>
            </a:pPr>
            <a:fld id="{AB0C1970-EE55-4CC7-8611-AB693C22CEC1}" type="slidenum">
              <a:rPr lang="en-US" altLang="en-US" smtClean="0"/>
              <a:pPr>
                <a:defRPr/>
              </a:pPr>
              <a:t>9</a:t>
            </a:fld>
            <a:endParaRPr lang="en-US" altLang="en-US" dirty="0"/>
          </a:p>
        </p:txBody>
      </p:sp>
    </p:spTree>
    <p:extLst>
      <p:ext uri="{BB962C8B-B14F-4D97-AF65-F5344CB8AC3E}">
        <p14:creationId xmlns:p14="http://schemas.microsoft.com/office/powerpoint/2010/main" val="2766751199"/>
      </p:ext>
    </p:extLst>
  </p:cSld>
  <p:clrMapOvr>
    <a:masterClrMapping/>
  </p:clrMapOvr>
</p:sld>
</file>

<file path=ppt/theme/theme1.xml><?xml version="1.0" encoding="utf-8"?>
<a:theme xmlns:a="http://schemas.openxmlformats.org/drawingml/2006/main" name="CER ENG - Body Slide Layouts">
  <a:themeElements>
    <a:clrScheme name="Canadian Energy Regulator">
      <a:dk1>
        <a:srgbClr val="41464B"/>
      </a:dk1>
      <a:lt1>
        <a:srgbClr val="FFFFFF"/>
      </a:lt1>
      <a:dk2>
        <a:srgbClr val="054169"/>
      </a:dk2>
      <a:lt2>
        <a:srgbClr val="FFBE4B"/>
      </a:lt2>
      <a:accent1>
        <a:srgbClr val="5FBEE6"/>
      </a:accent1>
      <a:accent2>
        <a:srgbClr val="559B37"/>
      </a:accent2>
      <a:accent3>
        <a:srgbClr val="FF821E"/>
      </a:accent3>
      <a:accent4>
        <a:srgbClr val="871455"/>
      </a:accent4>
      <a:accent5>
        <a:srgbClr val="8C8C96"/>
      </a:accent5>
      <a:accent6>
        <a:srgbClr val="41464B"/>
      </a:accent6>
      <a:hlink>
        <a:srgbClr val="054169"/>
      </a:hlink>
      <a:folHlink>
        <a:srgbClr val="FFBE4B"/>
      </a:folHlink>
    </a:clrScheme>
    <a:fontScheme name="Canadian Energy Regulator - 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R-Powerpoint-Template-Final-FRA.ppt [Compatibility Mode]" id="{AE8C66D5-3E7F-47C7-A0C2-20D4C55C3AA5}" vid="{3A2E8200-CFCE-446B-906E-AF636A8B5D41}"/>
    </a:ext>
  </a:extLst>
</a:theme>
</file>

<file path=ppt/theme/theme2.xml><?xml version="1.0" encoding="utf-8"?>
<a:theme xmlns:a="http://schemas.openxmlformats.org/drawingml/2006/main" name="CER ENG - Title 2 Layouts">
  <a:themeElements>
    <a:clrScheme name="Canadian Energy Regulator">
      <a:dk1>
        <a:srgbClr val="41464B"/>
      </a:dk1>
      <a:lt1>
        <a:srgbClr val="FFFFFF"/>
      </a:lt1>
      <a:dk2>
        <a:srgbClr val="054169"/>
      </a:dk2>
      <a:lt2>
        <a:srgbClr val="FFBE4B"/>
      </a:lt2>
      <a:accent1>
        <a:srgbClr val="5FBEE6"/>
      </a:accent1>
      <a:accent2>
        <a:srgbClr val="559B37"/>
      </a:accent2>
      <a:accent3>
        <a:srgbClr val="FF821E"/>
      </a:accent3>
      <a:accent4>
        <a:srgbClr val="871455"/>
      </a:accent4>
      <a:accent5>
        <a:srgbClr val="8C8C96"/>
      </a:accent5>
      <a:accent6>
        <a:srgbClr val="41464B"/>
      </a:accent6>
      <a:hlink>
        <a:srgbClr val="054169"/>
      </a:hlink>
      <a:folHlink>
        <a:srgbClr val="FFBE4B"/>
      </a:folHlink>
    </a:clrScheme>
    <a:fontScheme name="Canadian Energy Regulator - 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R-Powerpoint-Template-Final-FRA.ppt [Compatibility Mode]" id="{AE8C66D5-3E7F-47C7-A0C2-20D4C55C3AA5}" vid="{EA68FB2A-8E53-4841-A529-187F9557CE38}"/>
    </a:ext>
  </a:extLst>
</a:theme>
</file>

<file path=ppt/theme/theme3.xml><?xml version="1.0" encoding="utf-8"?>
<a:theme xmlns:a="http://schemas.openxmlformats.org/drawingml/2006/main" name="CER ENG - Last Page">
  <a:themeElements>
    <a:clrScheme name="Canadian Energy Regulator">
      <a:dk1>
        <a:srgbClr val="41464B"/>
      </a:dk1>
      <a:lt1>
        <a:srgbClr val="FFFFFF"/>
      </a:lt1>
      <a:dk2>
        <a:srgbClr val="054169"/>
      </a:dk2>
      <a:lt2>
        <a:srgbClr val="FFBE4B"/>
      </a:lt2>
      <a:accent1>
        <a:srgbClr val="5FBEE6"/>
      </a:accent1>
      <a:accent2>
        <a:srgbClr val="559B37"/>
      </a:accent2>
      <a:accent3>
        <a:srgbClr val="FF821E"/>
      </a:accent3>
      <a:accent4>
        <a:srgbClr val="871455"/>
      </a:accent4>
      <a:accent5>
        <a:srgbClr val="8C8C96"/>
      </a:accent5>
      <a:accent6>
        <a:srgbClr val="41464B"/>
      </a:accent6>
      <a:hlink>
        <a:srgbClr val="054169"/>
      </a:hlink>
      <a:folHlink>
        <a:srgbClr val="FFBE4B"/>
      </a:folHlink>
    </a:clrScheme>
    <a:fontScheme name="Canadian Energy Regulator - 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R-Powerpoint-Template-Final-FRA.ppt [Compatibility Mode]" id="{AE8C66D5-3E7F-47C7-A0C2-20D4C55C3AA5}" vid="{351063D6-9C0C-477E-9D6B-A7F4C3A75D8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9893</TotalTime>
  <Words>696</Words>
  <Application>Microsoft Office PowerPoint</Application>
  <PresentationFormat>Personnalisé</PresentationFormat>
  <Paragraphs>156</Paragraphs>
  <Slides>26</Slides>
  <Notes>23</Notes>
  <HiddenSlides>0</HiddenSlides>
  <MMClips>0</MMClips>
  <ScaleCrop>false</ScaleCrop>
  <HeadingPairs>
    <vt:vector size="6" baseType="variant">
      <vt:variant>
        <vt:lpstr>Polices utilisées</vt:lpstr>
      </vt:variant>
      <vt:variant>
        <vt:i4>7</vt:i4>
      </vt:variant>
      <vt:variant>
        <vt:lpstr>Thème</vt:lpstr>
      </vt:variant>
      <vt:variant>
        <vt:i4>3</vt:i4>
      </vt:variant>
      <vt:variant>
        <vt:lpstr>Titres des diapositives</vt:lpstr>
      </vt:variant>
      <vt:variant>
        <vt:i4>26</vt:i4>
      </vt:variant>
    </vt:vector>
  </HeadingPairs>
  <TitlesOfParts>
    <vt:vector size="36" baseType="lpstr">
      <vt:lpstr>Arial</vt:lpstr>
      <vt:lpstr>Calibri</vt:lpstr>
      <vt:lpstr>Courier New</vt:lpstr>
      <vt:lpstr>Segoe UI</vt:lpstr>
      <vt:lpstr>Segoe UI Web (West European)</vt:lpstr>
      <vt:lpstr>Symbol</vt:lpstr>
      <vt:lpstr>Wingdings</vt:lpstr>
      <vt:lpstr>CER ENG - Body Slide Layouts</vt:lpstr>
      <vt:lpstr>CER ENG - Title 2 Layouts</vt:lpstr>
      <vt:lpstr>CER ENG - Last Page</vt:lpstr>
      <vt:lpstr>Présentation PowerPoint</vt:lpstr>
      <vt:lpstr>La panne d'électricité généralisée de 2003 :</vt:lpstr>
      <vt:lpstr>Objet de la présentation</vt:lpstr>
      <vt:lpstr>Présentation PowerPoint</vt:lpstr>
      <vt:lpstr>Lignes internationales de transport d’électricité réglementées par la REC</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North American Electric Reliability Corporation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National Energy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Jasmine Atay</dc:creator>
  <cp:lastModifiedBy>Guillouroux Theliau</cp:lastModifiedBy>
  <cp:revision>62</cp:revision>
  <dcterms:created xsi:type="dcterms:W3CDTF">2019-09-18T22:32:36Z</dcterms:created>
  <dcterms:modified xsi:type="dcterms:W3CDTF">2023-11-20T14:44:39Z</dcterms:modified>
</cp:coreProperties>
</file>