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1.xml" ContentType="application/vnd.openxmlformats-officedocument.presentationml.notesSlide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9" r:id="rId4"/>
  </p:sldMasterIdLst>
  <p:notesMasterIdLst>
    <p:notesMasterId r:id="rId24"/>
  </p:notesMasterIdLst>
  <p:sldIdLst>
    <p:sldId id="276" r:id="rId5"/>
    <p:sldId id="4229" r:id="rId6"/>
    <p:sldId id="4135" r:id="rId7"/>
    <p:sldId id="390" r:id="rId8"/>
    <p:sldId id="4145" r:id="rId9"/>
    <p:sldId id="883" r:id="rId10"/>
    <p:sldId id="4218" r:id="rId11"/>
    <p:sldId id="4215" r:id="rId12"/>
    <p:sldId id="4219" r:id="rId13"/>
    <p:sldId id="4221" r:id="rId14"/>
    <p:sldId id="4220" r:id="rId15"/>
    <p:sldId id="4222" r:id="rId16"/>
    <p:sldId id="4225" r:id="rId17"/>
    <p:sldId id="4212" r:id="rId18"/>
    <p:sldId id="4233" r:id="rId19"/>
    <p:sldId id="4717" r:id="rId20"/>
    <p:sldId id="4702" r:id="rId21"/>
    <p:sldId id="4166" r:id="rId22"/>
    <p:sldId id="4164" r:id="rId2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Lehmann, Katja GIZ NG" initials="LKGN" lastIdx="1" clrIdx="0">
    <p:extLst>
      <p:ext uri="{19B8F6BF-5375-455C-9EA6-DF929625EA0E}">
        <p15:presenceInfo xmlns:p15="http://schemas.microsoft.com/office/powerpoint/2012/main" userId="S::katja.lehmann@giz.de::1f1ddbc0-9b89-4924-a010-e1af2acd610f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824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83" autoAdjust="0"/>
    <p:restoredTop sz="93447" autoAdjust="0"/>
  </p:normalViewPr>
  <p:slideViewPr>
    <p:cSldViewPr snapToGrid="0">
      <p:cViewPr varScale="1">
        <p:scale>
          <a:sx n="103" d="100"/>
          <a:sy n="103" d="100"/>
        </p:scale>
        <p:origin x="1890" y="15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commentAuthors" Target="commentAuthor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viewProps" Target="viewProps.xml"/></Relationships>
</file>

<file path=ppt/diagrams/_rels/data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svg"/><Relationship Id="rId1" Type="http://schemas.openxmlformats.org/officeDocument/2006/relationships/image" Target="../media/image25.png"/><Relationship Id="rId6" Type="http://schemas.openxmlformats.org/officeDocument/2006/relationships/image" Target="../media/image30.svg"/><Relationship Id="rId5" Type="http://schemas.openxmlformats.org/officeDocument/2006/relationships/image" Target="../media/image29.png"/><Relationship Id="rId4" Type="http://schemas.openxmlformats.org/officeDocument/2006/relationships/image" Target="../media/image28.svg"/></Relationships>
</file>

<file path=ppt/diagrams/_rels/drawing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svg"/><Relationship Id="rId1" Type="http://schemas.openxmlformats.org/officeDocument/2006/relationships/image" Target="../media/image25.png"/><Relationship Id="rId6" Type="http://schemas.openxmlformats.org/officeDocument/2006/relationships/image" Target="../media/image30.svg"/><Relationship Id="rId5" Type="http://schemas.openxmlformats.org/officeDocument/2006/relationships/image" Target="../media/image29.png"/><Relationship Id="rId4" Type="http://schemas.openxmlformats.org/officeDocument/2006/relationships/image" Target="../media/image28.sv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3C8F9B7-F9CD-476F-B7F0-763E0B334107}" type="doc">
      <dgm:prSet loTypeId="urn:microsoft.com/office/officeart/2005/8/layout/radial6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GH"/>
        </a:p>
      </dgm:t>
    </dgm:pt>
    <dgm:pt modelId="{CFE97351-892C-484C-B850-092A14F28194}">
      <dgm:prSet phldrT="[Text]"/>
      <dgm:spPr>
        <a:solidFill>
          <a:schemeClr val="accent2">
            <a:lumMod val="75000"/>
          </a:schemeClr>
        </a:solidFill>
      </dgm:spPr>
      <dgm:t>
        <a:bodyPr/>
        <a:lstStyle/>
        <a:p>
          <a:r>
            <a:rPr lang="en-GB" dirty="0" err="1"/>
            <a:t>Régulateur</a:t>
          </a:r>
          <a:endParaRPr lang="en-GH" dirty="0"/>
        </a:p>
      </dgm:t>
    </dgm:pt>
    <dgm:pt modelId="{2CAC9B54-FA6F-4E2C-8D5C-70E49C3FC3AD}" type="parTrans" cxnId="{93C3A56A-9A17-43AA-9727-D2677EA29F6C}">
      <dgm:prSet/>
      <dgm:spPr/>
      <dgm:t>
        <a:bodyPr/>
        <a:lstStyle/>
        <a:p>
          <a:endParaRPr lang="en-GH"/>
        </a:p>
      </dgm:t>
    </dgm:pt>
    <dgm:pt modelId="{45A346FC-10F0-4B99-9830-4B9357049A47}" type="sibTrans" cxnId="{93C3A56A-9A17-43AA-9727-D2677EA29F6C}">
      <dgm:prSet/>
      <dgm:spPr/>
      <dgm:t>
        <a:bodyPr/>
        <a:lstStyle/>
        <a:p>
          <a:endParaRPr lang="en-GH"/>
        </a:p>
      </dgm:t>
    </dgm:pt>
    <dgm:pt modelId="{F7A4EFB9-CFBD-40F2-9E1D-E255F717C380}">
      <dgm:prSet phldrT="[Text]" custT="1"/>
      <dgm:spPr/>
      <dgm:t>
        <a:bodyPr/>
        <a:lstStyle/>
        <a:p>
          <a:r>
            <a:rPr lang="en-GB" sz="1400" dirty="0"/>
            <a:t>Construction du </a:t>
          </a:r>
          <a:r>
            <a:rPr lang="en-GB" sz="1400" dirty="0" err="1"/>
            <a:t>marché</a:t>
          </a:r>
          <a:r>
            <a:rPr lang="en-GB" sz="1400" dirty="0"/>
            <a:t> et MRE/ </a:t>
          </a:r>
          <a:r>
            <a:rPr lang="en-GB" sz="1400" dirty="0" err="1"/>
            <a:t>Décisions</a:t>
          </a:r>
          <a:endParaRPr lang="en-GH" sz="1400" dirty="0"/>
        </a:p>
      </dgm:t>
    </dgm:pt>
    <dgm:pt modelId="{342025C9-C2D1-4F67-B3AB-C867D10605EE}" type="parTrans" cxnId="{C0DA4EF6-6D99-4743-8F4E-CB8066104EF6}">
      <dgm:prSet/>
      <dgm:spPr/>
      <dgm:t>
        <a:bodyPr/>
        <a:lstStyle/>
        <a:p>
          <a:endParaRPr lang="en-GH"/>
        </a:p>
      </dgm:t>
    </dgm:pt>
    <dgm:pt modelId="{A8F5B4B0-CA62-4835-B441-842E37F0C309}" type="sibTrans" cxnId="{C0DA4EF6-6D99-4743-8F4E-CB8066104EF6}">
      <dgm:prSet/>
      <dgm:spPr>
        <a:solidFill>
          <a:schemeClr val="accent2">
            <a:lumMod val="75000"/>
          </a:schemeClr>
        </a:solidFill>
      </dgm:spPr>
      <dgm:t>
        <a:bodyPr/>
        <a:lstStyle/>
        <a:p>
          <a:endParaRPr lang="en-GH"/>
        </a:p>
      </dgm:t>
    </dgm:pt>
    <dgm:pt modelId="{301699E2-650A-46DC-BB8C-7E7041ED54B4}">
      <dgm:prSet phldrT="[Text]" custT="1"/>
      <dgm:spPr/>
      <dgm:t>
        <a:bodyPr/>
        <a:lstStyle/>
        <a:p>
          <a:r>
            <a:rPr lang="en-GB" sz="1400" dirty="0"/>
            <a:t>Fixation des </a:t>
          </a:r>
          <a:r>
            <a:rPr lang="en-GB" sz="1400" dirty="0" err="1"/>
            <a:t>tarifs</a:t>
          </a:r>
          <a:r>
            <a:rPr lang="en-GB" sz="1400" dirty="0"/>
            <a:t> </a:t>
          </a:r>
          <a:r>
            <a:rPr lang="en-GB" sz="1400" dirty="0" err="1"/>
            <a:t>réglementés</a:t>
          </a:r>
          <a:r>
            <a:rPr lang="en-GB" sz="1400" dirty="0"/>
            <a:t> et des </a:t>
          </a:r>
          <a:r>
            <a:rPr lang="en-GB" sz="1400" dirty="0" err="1"/>
            <a:t>tarifs</a:t>
          </a:r>
          <a:r>
            <a:rPr lang="en-GB" sz="1400" dirty="0"/>
            <a:t> de transport</a:t>
          </a:r>
          <a:endParaRPr lang="en-GH" sz="1400" dirty="0"/>
        </a:p>
      </dgm:t>
    </dgm:pt>
    <dgm:pt modelId="{592F56BC-C06C-47A0-AC0A-3C0F1854E040}" type="parTrans" cxnId="{4D3B8BEA-489E-4B63-BA33-1883FE7C5E2D}">
      <dgm:prSet/>
      <dgm:spPr/>
      <dgm:t>
        <a:bodyPr/>
        <a:lstStyle/>
        <a:p>
          <a:endParaRPr lang="en-GH"/>
        </a:p>
      </dgm:t>
    </dgm:pt>
    <dgm:pt modelId="{2AB8515D-EBAC-4497-9F22-6E5035812A7C}" type="sibTrans" cxnId="{4D3B8BEA-489E-4B63-BA33-1883FE7C5E2D}">
      <dgm:prSet/>
      <dgm:spPr>
        <a:solidFill>
          <a:schemeClr val="accent2">
            <a:lumMod val="75000"/>
          </a:schemeClr>
        </a:solidFill>
      </dgm:spPr>
      <dgm:t>
        <a:bodyPr/>
        <a:lstStyle/>
        <a:p>
          <a:endParaRPr lang="en-GH"/>
        </a:p>
      </dgm:t>
    </dgm:pt>
    <dgm:pt modelId="{2E804250-19B8-48CD-B163-B323779F801B}">
      <dgm:prSet phldrT="[Text]" custT="1"/>
      <dgm:spPr/>
      <dgm:t>
        <a:bodyPr/>
        <a:lstStyle/>
        <a:p>
          <a:r>
            <a:rPr lang="en-GB" sz="1400" dirty="0" err="1"/>
            <a:t>Encadrement</a:t>
          </a:r>
          <a:r>
            <a:rPr lang="en-GB" sz="1400" dirty="0"/>
            <a:t> et surveillance du </a:t>
          </a:r>
          <a:r>
            <a:rPr lang="en-GB" sz="1400" dirty="0" err="1"/>
            <a:t>marché</a:t>
          </a:r>
          <a:endParaRPr lang="en-GH" sz="1400" dirty="0"/>
        </a:p>
      </dgm:t>
    </dgm:pt>
    <dgm:pt modelId="{0A8BFB38-7DE5-4452-8932-4AD1393B641B}" type="parTrans" cxnId="{9E49007D-8433-4CDA-BF2B-19EEA7BD742F}">
      <dgm:prSet/>
      <dgm:spPr/>
      <dgm:t>
        <a:bodyPr/>
        <a:lstStyle/>
        <a:p>
          <a:endParaRPr lang="en-GH"/>
        </a:p>
      </dgm:t>
    </dgm:pt>
    <dgm:pt modelId="{F7618C68-C2B1-49F8-9933-619E757458BE}" type="sibTrans" cxnId="{9E49007D-8433-4CDA-BF2B-19EEA7BD742F}">
      <dgm:prSet/>
      <dgm:spPr>
        <a:solidFill>
          <a:schemeClr val="accent2">
            <a:lumMod val="75000"/>
          </a:schemeClr>
        </a:solidFill>
      </dgm:spPr>
      <dgm:t>
        <a:bodyPr/>
        <a:lstStyle/>
        <a:p>
          <a:endParaRPr lang="en-GH"/>
        </a:p>
      </dgm:t>
    </dgm:pt>
    <dgm:pt modelId="{A4976E81-E761-44FC-9D46-46035BF3D6D1}">
      <dgm:prSet phldrT="[Text]" custT="1"/>
      <dgm:spPr/>
      <dgm:t>
        <a:bodyPr/>
        <a:lstStyle/>
        <a:p>
          <a:r>
            <a:rPr lang="en-GB" sz="1400" dirty="0"/>
            <a:t>Information  et protection des </a:t>
          </a:r>
          <a:r>
            <a:rPr lang="en-GB" sz="1400" dirty="0" err="1"/>
            <a:t>consommateurs</a:t>
          </a:r>
          <a:endParaRPr lang="en-GH" sz="1400" dirty="0"/>
        </a:p>
      </dgm:t>
    </dgm:pt>
    <dgm:pt modelId="{DAACDC39-ECB6-4B6B-8E16-F5E3193554FA}" type="parTrans" cxnId="{8677BD41-879D-4995-867A-2E1D7E069CC6}">
      <dgm:prSet/>
      <dgm:spPr/>
      <dgm:t>
        <a:bodyPr/>
        <a:lstStyle/>
        <a:p>
          <a:endParaRPr lang="en-GH"/>
        </a:p>
      </dgm:t>
    </dgm:pt>
    <dgm:pt modelId="{3815DB03-B100-487D-95E2-C2C385F572BD}" type="sibTrans" cxnId="{8677BD41-879D-4995-867A-2E1D7E069CC6}">
      <dgm:prSet/>
      <dgm:spPr>
        <a:solidFill>
          <a:schemeClr val="accent2">
            <a:lumMod val="75000"/>
          </a:schemeClr>
        </a:solidFill>
      </dgm:spPr>
      <dgm:t>
        <a:bodyPr/>
        <a:lstStyle/>
        <a:p>
          <a:endParaRPr lang="en-GH"/>
        </a:p>
      </dgm:t>
    </dgm:pt>
    <dgm:pt modelId="{BFEA4A84-6C73-410D-B9E1-515000B60C6D}" type="pres">
      <dgm:prSet presAssocID="{63C8F9B7-F9CD-476F-B7F0-763E0B334107}" presName="Name0" presStyleCnt="0">
        <dgm:presLayoutVars>
          <dgm:chMax val="1"/>
          <dgm:dir/>
          <dgm:animLvl val="ctr"/>
          <dgm:resizeHandles val="exact"/>
        </dgm:presLayoutVars>
      </dgm:prSet>
      <dgm:spPr/>
    </dgm:pt>
    <dgm:pt modelId="{24BB4974-53B8-4D12-8D12-94639BB38F3C}" type="pres">
      <dgm:prSet presAssocID="{CFE97351-892C-484C-B850-092A14F28194}" presName="centerShape" presStyleLbl="node0" presStyleIdx="0" presStyleCnt="1"/>
      <dgm:spPr/>
    </dgm:pt>
    <dgm:pt modelId="{599E90B6-DE54-4C94-997B-1B9F4F8FDD2E}" type="pres">
      <dgm:prSet presAssocID="{F7A4EFB9-CFBD-40F2-9E1D-E255F717C380}" presName="node" presStyleLbl="node1" presStyleIdx="0" presStyleCnt="4" custScaleX="122994" custScaleY="122994">
        <dgm:presLayoutVars>
          <dgm:bulletEnabled val="1"/>
        </dgm:presLayoutVars>
      </dgm:prSet>
      <dgm:spPr/>
    </dgm:pt>
    <dgm:pt modelId="{B8B7D6E2-8AFF-4EAD-B296-CB1C3AE598A0}" type="pres">
      <dgm:prSet presAssocID="{F7A4EFB9-CFBD-40F2-9E1D-E255F717C380}" presName="dummy" presStyleCnt="0"/>
      <dgm:spPr/>
    </dgm:pt>
    <dgm:pt modelId="{7DDF03F9-C24D-4098-860F-D62D410A9FDB}" type="pres">
      <dgm:prSet presAssocID="{A8F5B4B0-CA62-4835-B441-842E37F0C309}" presName="sibTrans" presStyleLbl="sibTrans2D1" presStyleIdx="0" presStyleCnt="4"/>
      <dgm:spPr/>
    </dgm:pt>
    <dgm:pt modelId="{0408400D-12CA-46F0-85CC-A86F60FB1A8B}" type="pres">
      <dgm:prSet presAssocID="{301699E2-650A-46DC-BB8C-7E7041ED54B4}" presName="node" presStyleLbl="node1" presStyleIdx="1" presStyleCnt="4" custScaleX="122994" custScaleY="122994">
        <dgm:presLayoutVars>
          <dgm:bulletEnabled val="1"/>
        </dgm:presLayoutVars>
      </dgm:prSet>
      <dgm:spPr/>
    </dgm:pt>
    <dgm:pt modelId="{5C5B0933-A1AF-4A21-891B-0A01AA045493}" type="pres">
      <dgm:prSet presAssocID="{301699E2-650A-46DC-BB8C-7E7041ED54B4}" presName="dummy" presStyleCnt="0"/>
      <dgm:spPr/>
    </dgm:pt>
    <dgm:pt modelId="{B171CC21-94FB-424B-A104-8D1A0C9D790D}" type="pres">
      <dgm:prSet presAssocID="{2AB8515D-EBAC-4497-9F22-6E5035812A7C}" presName="sibTrans" presStyleLbl="sibTrans2D1" presStyleIdx="1" presStyleCnt="4"/>
      <dgm:spPr/>
    </dgm:pt>
    <dgm:pt modelId="{77411637-C173-491C-8DDB-E980C501E25D}" type="pres">
      <dgm:prSet presAssocID="{2E804250-19B8-48CD-B163-B323779F801B}" presName="node" presStyleLbl="node1" presStyleIdx="2" presStyleCnt="4" custScaleX="122994" custScaleY="122994">
        <dgm:presLayoutVars>
          <dgm:bulletEnabled val="1"/>
        </dgm:presLayoutVars>
      </dgm:prSet>
      <dgm:spPr/>
    </dgm:pt>
    <dgm:pt modelId="{EB885F8D-0150-4A37-83ED-C3306B63F2E3}" type="pres">
      <dgm:prSet presAssocID="{2E804250-19B8-48CD-B163-B323779F801B}" presName="dummy" presStyleCnt="0"/>
      <dgm:spPr/>
    </dgm:pt>
    <dgm:pt modelId="{0C77F272-6DE8-4FE3-9F58-1A5C77BB7AB8}" type="pres">
      <dgm:prSet presAssocID="{F7618C68-C2B1-49F8-9933-619E757458BE}" presName="sibTrans" presStyleLbl="sibTrans2D1" presStyleIdx="2" presStyleCnt="4"/>
      <dgm:spPr/>
    </dgm:pt>
    <dgm:pt modelId="{6B178489-1074-4BBF-AFBD-3C47AAAA5886}" type="pres">
      <dgm:prSet presAssocID="{A4976E81-E761-44FC-9D46-46035BF3D6D1}" presName="node" presStyleLbl="node1" presStyleIdx="3" presStyleCnt="4" custScaleX="153955" custScaleY="122994">
        <dgm:presLayoutVars>
          <dgm:bulletEnabled val="1"/>
        </dgm:presLayoutVars>
      </dgm:prSet>
      <dgm:spPr/>
    </dgm:pt>
    <dgm:pt modelId="{CED6D9E1-A32D-4F27-AA52-658F76E8D343}" type="pres">
      <dgm:prSet presAssocID="{A4976E81-E761-44FC-9D46-46035BF3D6D1}" presName="dummy" presStyleCnt="0"/>
      <dgm:spPr/>
    </dgm:pt>
    <dgm:pt modelId="{4755C756-DF9A-47BE-8E5C-A2E3FB2F4A43}" type="pres">
      <dgm:prSet presAssocID="{3815DB03-B100-487D-95E2-C2C385F572BD}" presName="sibTrans" presStyleLbl="sibTrans2D1" presStyleIdx="3" presStyleCnt="4"/>
      <dgm:spPr/>
    </dgm:pt>
  </dgm:ptLst>
  <dgm:cxnLst>
    <dgm:cxn modelId="{45800819-D109-42A3-B613-8ABC9A1305DA}" type="presOf" srcId="{F7618C68-C2B1-49F8-9933-619E757458BE}" destId="{0C77F272-6DE8-4FE3-9F58-1A5C77BB7AB8}" srcOrd="0" destOrd="0" presId="urn:microsoft.com/office/officeart/2005/8/layout/radial6"/>
    <dgm:cxn modelId="{2B899432-96C7-4CA8-AC1F-DCE88E83DFA1}" type="presOf" srcId="{A8F5B4B0-CA62-4835-B441-842E37F0C309}" destId="{7DDF03F9-C24D-4098-860F-D62D410A9FDB}" srcOrd="0" destOrd="0" presId="urn:microsoft.com/office/officeart/2005/8/layout/radial6"/>
    <dgm:cxn modelId="{8677BD41-879D-4995-867A-2E1D7E069CC6}" srcId="{CFE97351-892C-484C-B850-092A14F28194}" destId="{A4976E81-E761-44FC-9D46-46035BF3D6D1}" srcOrd="3" destOrd="0" parTransId="{DAACDC39-ECB6-4B6B-8E16-F5E3193554FA}" sibTransId="{3815DB03-B100-487D-95E2-C2C385F572BD}"/>
    <dgm:cxn modelId="{0BCB9943-679C-4E58-A90C-A39EC8D05038}" type="presOf" srcId="{2E804250-19B8-48CD-B163-B323779F801B}" destId="{77411637-C173-491C-8DDB-E980C501E25D}" srcOrd="0" destOrd="0" presId="urn:microsoft.com/office/officeart/2005/8/layout/radial6"/>
    <dgm:cxn modelId="{81E73446-B154-4601-B7FF-63BBEC1C689E}" type="presOf" srcId="{3815DB03-B100-487D-95E2-C2C385F572BD}" destId="{4755C756-DF9A-47BE-8E5C-A2E3FB2F4A43}" srcOrd="0" destOrd="0" presId="urn:microsoft.com/office/officeart/2005/8/layout/radial6"/>
    <dgm:cxn modelId="{93C3A56A-9A17-43AA-9727-D2677EA29F6C}" srcId="{63C8F9B7-F9CD-476F-B7F0-763E0B334107}" destId="{CFE97351-892C-484C-B850-092A14F28194}" srcOrd="0" destOrd="0" parTransId="{2CAC9B54-FA6F-4E2C-8D5C-70E49C3FC3AD}" sibTransId="{45A346FC-10F0-4B99-9830-4B9357049A47}"/>
    <dgm:cxn modelId="{02795F7B-2ED4-4A68-A16B-FA97D751741A}" type="presOf" srcId="{301699E2-650A-46DC-BB8C-7E7041ED54B4}" destId="{0408400D-12CA-46F0-85CC-A86F60FB1A8B}" srcOrd="0" destOrd="0" presId="urn:microsoft.com/office/officeart/2005/8/layout/radial6"/>
    <dgm:cxn modelId="{9E49007D-8433-4CDA-BF2B-19EEA7BD742F}" srcId="{CFE97351-892C-484C-B850-092A14F28194}" destId="{2E804250-19B8-48CD-B163-B323779F801B}" srcOrd="2" destOrd="0" parTransId="{0A8BFB38-7DE5-4452-8932-4AD1393B641B}" sibTransId="{F7618C68-C2B1-49F8-9933-619E757458BE}"/>
    <dgm:cxn modelId="{74148287-23E5-41C2-94E7-E03B9BDE2C10}" type="presOf" srcId="{CFE97351-892C-484C-B850-092A14F28194}" destId="{24BB4974-53B8-4D12-8D12-94639BB38F3C}" srcOrd="0" destOrd="0" presId="urn:microsoft.com/office/officeart/2005/8/layout/radial6"/>
    <dgm:cxn modelId="{CDACF68B-C443-47C1-B29A-751034B51522}" type="presOf" srcId="{2AB8515D-EBAC-4497-9F22-6E5035812A7C}" destId="{B171CC21-94FB-424B-A104-8D1A0C9D790D}" srcOrd="0" destOrd="0" presId="urn:microsoft.com/office/officeart/2005/8/layout/radial6"/>
    <dgm:cxn modelId="{D6571AAC-E99B-42CA-A7D9-C98C77C27D2F}" type="presOf" srcId="{63C8F9B7-F9CD-476F-B7F0-763E0B334107}" destId="{BFEA4A84-6C73-410D-B9E1-515000B60C6D}" srcOrd="0" destOrd="0" presId="urn:microsoft.com/office/officeart/2005/8/layout/radial6"/>
    <dgm:cxn modelId="{3B1155CA-273F-4140-9C89-D6B476ED36CF}" type="presOf" srcId="{A4976E81-E761-44FC-9D46-46035BF3D6D1}" destId="{6B178489-1074-4BBF-AFBD-3C47AAAA5886}" srcOrd="0" destOrd="0" presId="urn:microsoft.com/office/officeart/2005/8/layout/radial6"/>
    <dgm:cxn modelId="{4D3B8BEA-489E-4B63-BA33-1883FE7C5E2D}" srcId="{CFE97351-892C-484C-B850-092A14F28194}" destId="{301699E2-650A-46DC-BB8C-7E7041ED54B4}" srcOrd="1" destOrd="0" parTransId="{592F56BC-C06C-47A0-AC0A-3C0F1854E040}" sibTransId="{2AB8515D-EBAC-4497-9F22-6E5035812A7C}"/>
    <dgm:cxn modelId="{7A632BF6-F02F-4121-994C-C583FC869C13}" type="presOf" srcId="{F7A4EFB9-CFBD-40F2-9E1D-E255F717C380}" destId="{599E90B6-DE54-4C94-997B-1B9F4F8FDD2E}" srcOrd="0" destOrd="0" presId="urn:microsoft.com/office/officeart/2005/8/layout/radial6"/>
    <dgm:cxn modelId="{C0DA4EF6-6D99-4743-8F4E-CB8066104EF6}" srcId="{CFE97351-892C-484C-B850-092A14F28194}" destId="{F7A4EFB9-CFBD-40F2-9E1D-E255F717C380}" srcOrd="0" destOrd="0" parTransId="{342025C9-C2D1-4F67-B3AB-C867D10605EE}" sibTransId="{A8F5B4B0-CA62-4835-B441-842E37F0C309}"/>
    <dgm:cxn modelId="{7BCE8B57-EE8F-49D0-81ED-AB678BC033B8}" type="presParOf" srcId="{BFEA4A84-6C73-410D-B9E1-515000B60C6D}" destId="{24BB4974-53B8-4D12-8D12-94639BB38F3C}" srcOrd="0" destOrd="0" presId="urn:microsoft.com/office/officeart/2005/8/layout/radial6"/>
    <dgm:cxn modelId="{940AFB54-4E00-41D9-AF15-C201319B81D1}" type="presParOf" srcId="{BFEA4A84-6C73-410D-B9E1-515000B60C6D}" destId="{599E90B6-DE54-4C94-997B-1B9F4F8FDD2E}" srcOrd="1" destOrd="0" presId="urn:microsoft.com/office/officeart/2005/8/layout/radial6"/>
    <dgm:cxn modelId="{51A3AEE6-838F-487E-91CD-C1D26801D7E8}" type="presParOf" srcId="{BFEA4A84-6C73-410D-B9E1-515000B60C6D}" destId="{B8B7D6E2-8AFF-4EAD-B296-CB1C3AE598A0}" srcOrd="2" destOrd="0" presId="urn:microsoft.com/office/officeart/2005/8/layout/radial6"/>
    <dgm:cxn modelId="{F23B4EFD-8483-4CDC-9606-536FE9013902}" type="presParOf" srcId="{BFEA4A84-6C73-410D-B9E1-515000B60C6D}" destId="{7DDF03F9-C24D-4098-860F-D62D410A9FDB}" srcOrd="3" destOrd="0" presId="urn:microsoft.com/office/officeart/2005/8/layout/radial6"/>
    <dgm:cxn modelId="{D1C7CF03-BAD1-48F5-9683-DB105F2737BC}" type="presParOf" srcId="{BFEA4A84-6C73-410D-B9E1-515000B60C6D}" destId="{0408400D-12CA-46F0-85CC-A86F60FB1A8B}" srcOrd="4" destOrd="0" presId="urn:microsoft.com/office/officeart/2005/8/layout/radial6"/>
    <dgm:cxn modelId="{996246F3-B517-4175-8863-EE99725978C6}" type="presParOf" srcId="{BFEA4A84-6C73-410D-B9E1-515000B60C6D}" destId="{5C5B0933-A1AF-4A21-891B-0A01AA045493}" srcOrd="5" destOrd="0" presId="urn:microsoft.com/office/officeart/2005/8/layout/radial6"/>
    <dgm:cxn modelId="{4C448A87-C1AC-4ECF-91F2-AA8136E267C7}" type="presParOf" srcId="{BFEA4A84-6C73-410D-B9E1-515000B60C6D}" destId="{B171CC21-94FB-424B-A104-8D1A0C9D790D}" srcOrd="6" destOrd="0" presId="urn:microsoft.com/office/officeart/2005/8/layout/radial6"/>
    <dgm:cxn modelId="{CF368D06-2CD6-4EB5-BCA7-2C7296AA1593}" type="presParOf" srcId="{BFEA4A84-6C73-410D-B9E1-515000B60C6D}" destId="{77411637-C173-491C-8DDB-E980C501E25D}" srcOrd="7" destOrd="0" presId="urn:microsoft.com/office/officeart/2005/8/layout/radial6"/>
    <dgm:cxn modelId="{9627E613-E9C1-493B-9116-C3A4601CE486}" type="presParOf" srcId="{BFEA4A84-6C73-410D-B9E1-515000B60C6D}" destId="{EB885F8D-0150-4A37-83ED-C3306B63F2E3}" srcOrd="8" destOrd="0" presId="urn:microsoft.com/office/officeart/2005/8/layout/radial6"/>
    <dgm:cxn modelId="{1453052B-EAA8-4654-BBE7-BC59AD1950B5}" type="presParOf" srcId="{BFEA4A84-6C73-410D-B9E1-515000B60C6D}" destId="{0C77F272-6DE8-4FE3-9F58-1A5C77BB7AB8}" srcOrd="9" destOrd="0" presId="urn:microsoft.com/office/officeart/2005/8/layout/radial6"/>
    <dgm:cxn modelId="{8C636FD7-9796-4DDC-8CE5-6814E5AA289A}" type="presParOf" srcId="{BFEA4A84-6C73-410D-B9E1-515000B60C6D}" destId="{6B178489-1074-4BBF-AFBD-3C47AAAA5886}" srcOrd="10" destOrd="0" presId="urn:microsoft.com/office/officeart/2005/8/layout/radial6"/>
    <dgm:cxn modelId="{7A28B3B0-ADAB-4A15-A0C7-32DDD41CAC6E}" type="presParOf" srcId="{BFEA4A84-6C73-410D-B9E1-515000B60C6D}" destId="{CED6D9E1-A32D-4F27-AA52-658F76E8D343}" srcOrd="11" destOrd="0" presId="urn:microsoft.com/office/officeart/2005/8/layout/radial6"/>
    <dgm:cxn modelId="{37291375-6B7B-4D31-AC86-486F6966216A}" type="presParOf" srcId="{BFEA4A84-6C73-410D-B9E1-515000B60C6D}" destId="{4755C756-DF9A-47BE-8E5C-A2E3FB2F4A43}" srcOrd="12" destOrd="0" presId="urn:microsoft.com/office/officeart/2005/8/layout/radial6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CD9896C2-33D1-4CEF-B4D5-58FEF571FC60}" type="doc">
      <dgm:prSet loTypeId="urn:microsoft.com/office/officeart/2005/8/layout/venn1" loCatId="relationship" qsTypeId="urn:microsoft.com/office/officeart/2005/8/quickstyle/simple1" qsCatId="simple" csTypeId="urn:microsoft.com/office/officeart/2005/8/colors/accent1_2" csCatId="accent1" phldr="1"/>
      <dgm:spPr/>
    </dgm:pt>
    <dgm:pt modelId="{A2D73BA9-EFF5-4FF2-ABD5-6ED11ED8E023}">
      <dgm:prSet phldrT="[Text]"/>
      <dgm:spPr/>
      <dgm:t>
        <a:bodyPr/>
        <a:lstStyle/>
        <a:p>
          <a:r>
            <a:rPr lang="en-GB" b="1" dirty="0"/>
            <a:t>National</a:t>
          </a:r>
        </a:p>
        <a:p>
          <a:endParaRPr lang="en-GB" dirty="0"/>
        </a:p>
        <a:p>
          <a:endParaRPr lang="en-GB" dirty="0"/>
        </a:p>
        <a:p>
          <a:endParaRPr lang="en-GB" dirty="0"/>
        </a:p>
        <a:p>
          <a:endParaRPr lang="en-GB" dirty="0"/>
        </a:p>
        <a:p>
          <a:endParaRPr lang="en-GH" dirty="0"/>
        </a:p>
      </dgm:t>
    </dgm:pt>
    <dgm:pt modelId="{849A7E8C-B5AB-4E38-A86C-4B5BB0A2AE2E}" type="parTrans" cxnId="{67D00F76-B572-4EA0-BA79-27687434945A}">
      <dgm:prSet/>
      <dgm:spPr/>
      <dgm:t>
        <a:bodyPr/>
        <a:lstStyle/>
        <a:p>
          <a:endParaRPr lang="en-GH"/>
        </a:p>
      </dgm:t>
    </dgm:pt>
    <dgm:pt modelId="{7D362F7E-B43E-4121-B093-6C2224743D39}" type="sibTrans" cxnId="{67D00F76-B572-4EA0-BA79-27687434945A}">
      <dgm:prSet/>
      <dgm:spPr/>
      <dgm:t>
        <a:bodyPr/>
        <a:lstStyle/>
        <a:p>
          <a:endParaRPr lang="en-GH"/>
        </a:p>
      </dgm:t>
    </dgm:pt>
    <dgm:pt modelId="{CD72739B-2F7A-4628-ACE4-789278B06A99}">
      <dgm:prSet phldrT="[Text]"/>
      <dgm:spPr>
        <a:solidFill>
          <a:schemeClr val="accent3">
            <a:lumMod val="20000"/>
            <a:lumOff val="80000"/>
            <a:alpha val="50000"/>
          </a:schemeClr>
        </a:solidFill>
      </dgm:spPr>
      <dgm:t>
        <a:bodyPr/>
        <a:lstStyle/>
        <a:p>
          <a:r>
            <a:rPr lang="en-GB" b="1" dirty="0" err="1"/>
            <a:t>Régional</a:t>
          </a:r>
          <a:endParaRPr lang="en-GB" b="1" dirty="0"/>
        </a:p>
        <a:p>
          <a:endParaRPr lang="en-GB" dirty="0"/>
        </a:p>
        <a:p>
          <a:endParaRPr lang="en-GB" dirty="0"/>
        </a:p>
        <a:p>
          <a:endParaRPr lang="en-GB" dirty="0"/>
        </a:p>
        <a:p>
          <a:endParaRPr lang="en-GB" dirty="0"/>
        </a:p>
        <a:p>
          <a:endParaRPr lang="en-GB" dirty="0"/>
        </a:p>
      </dgm:t>
    </dgm:pt>
    <dgm:pt modelId="{204598B8-4E36-4493-8F2E-4B045A15DA51}" type="parTrans" cxnId="{1EF72029-4D08-436E-A24F-A6B3CD1135A6}">
      <dgm:prSet/>
      <dgm:spPr/>
      <dgm:t>
        <a:bodyPr/>
        <a:lstStyle/>
        <a:p>
          <a:endParaRPr lang="en-GH"/>
        </a:p>
      </dgm:t>
    </dgm:pt>
    <dgm:pt modelId="{2639E4BB-ABC8-4F4F-9954-8B84F04D1D5E}" type="sibTrans" cxnId="{1EF72029-4D08-436E-A24F-A6B3CD1135A6}">
      <dgm:prSet/>
      <dgm:spPr/>
      <dgm:t>
        <a:bodyPr/>
        <a:lstStyle/>
        <a:p>
          <a:endParaRPr lang="en-GH"/>
        </a:p>
      </dgm:t>
    </dgm:pt>
    <dgm:pt modelId="{28536305-4423-448F-9143-8946F6744E95}" type="pres">
      <dgm:prSet presAssocID="{CD9896C2-33D1-4CEF-B4D5-58FEF571FC60}" presName="compositeShape" presStyleCnt="0">
        <dgm:presLayoutVars>
          <dgm:chMax val="7"/>
          <dgm:dir/>
          <dgm:resizeHandles val="exact"/>
        </dgm:presLayoutVars>
      </dgm:prSet>
      <dgm:spPr/>
    </dgm:pt>
    <dgm:pt modelId="{2500A3BE-71D6-4EC9-BA59-0385E8AE3A91}" type="pres">
      <dgm:prSet presAssocID="{A2D73BA9-EFF5-4FF2-ABD5-6ED11ED8E023}" presName="circ1" presStyleLbl="vennNode1" presStyleIdx="0" presStyleCnt="2" custScaleX="159658"/>
      <dgm:spPr/>
    </dgm:pt>
    <dgm:pt modelId="{F19F5273-1857-434B-B552-7A11F21C93FB}" type="pres">
      <dgm:prSet presAssocID="{A2D73BA9-EFF5-4FF2-ABD5-6ED11ED8E023}" presName="circ1Tx" presStyleLbl="revTx" presStyleIdx="0" presStyleCnt="0">
        <dgm:presLayoutVars>
          <dgm:chMax val="0"/>
          <dgm:chPref val="0"/>
          <dgm:bulletEnabled val="1"/>
        </dgm:presLayoutVars>
      </dgm:prSet>
      <dgm:spPr/>
    </dgm:pt>
    <dgm:pt modelId="{35E948B3-D878-4566-9177-379CF981685E}" type="pres">
      <dgm:prSet presAssocID="{CD72739B-2F7A-4628-ACE4-789278B06A99}" presName="circ2" presStyleLbl="vennNode1" presStyleIdx="1" presStyleCnt="2" custScaleX="159105"/>
      <dgm:spPr/>
    </dgm:pt>
    <dgm:pt modelId="{FA3E3B9E-D25D-419E-B7D7-9CC1234768A3}" type="pres">
      <dgm:prSet presAssocID="{CD72739B-2F7A-4628-ACE4-789278B06A99}" presName="circ2Tx" presStyleLbl="revTx" presStyleIdx="0" presStyleCnt="0">
        <dgm:presLayoutVars>
          <dgm:chMax val="0"/>
          <dgm:chPref val="0"/>
          <dgm:bulletEnabled val="1"/>
        </dgm:presLayoutVars>
      </dgm:prSet>
      <dgm:spPr/>
    </dgm:pt>
  </dgm:ptLst>
  <dgm:cxnLst>
    <dgm:cxn modelId="{1CFF8E27-D378-4835-AAE8-7F767DBE555A}" type="presOf" srcId="{CD72739B-2F7A-4628-ACE4-789278B06A99}" destId="{FA3E3B9E-D25D-419E-B7D7-9CC1234768A3}" srcOrd="1" destOrd="0" presId="urn:microsoft.com/office/officeart/2005/8/layout/venn1"/>
    <dgm:cxn modelId="{1EF72029-4D08-436E-A24F-A6B3CD1135A6}" srcId="{CD9896C2-33D1-4CEF-B4D5-58FEF571FC60}" destId="{CD72739B-2F7A-4628-ACE4-789278B06A99}" srcOrd="1" destOrd="0" parTransId="{204598B8-4E36-4493-8F2E-4B045A15DA51}" sibTransId="{2639E4BB-ABC8-4F4F-9954-8B84F04D1D5E}"/>
    <dgm:cxn modelId="{8FD06B6C-B637-4148-8AA6-AA6A7F6CE0EC}" type="presOf" srcId="{A2D73BA9-EFF5-4FF2-ABD5-6ED11ED8E023}" destId="{F19F5273-1857-434B-B552-7A11F21C93FB}" srcOrd="1" destOrd="0" presId="urn:microsoft.com/office/officeart/2005/8/layout/venn1"/>
    <dgm:cxn modelId="{67D00F76-B572-4EA0-BA79-27687434945A}" srcId="{CD9896C2-33D1-4CEF-B4D5-58FEF571FC60}" destId="{A2D73BA9-EFF5-4FF2-ABD5-6ED11ED8E023}" srcOrd="0" destOrd="0" parTransId="{849A7E8C-B5AB-4E38-A86C-4B5BB0A2AE2E}" sibTransId="{7D362F7E-B43E-4121-B093-6C2224743D39}"/>
    <dgm:cxn modelId="{DD30C58A-BC69-4A5A-980C-976ACCBB344A}" type="presOf" srcId="{CD9896C2-33D1-4CEF-B4D5-58FEF571FC60}" destId="{28536305-4423-448F-9143-8946F6744E95}" srcOrd="0" destOrd="0" presId="urn:microsoft.com/office/officeart/2005/8/layout/venn1"/>
    <dgm:cxn modelId="{37AAB79F-8464-4912-928E-4E8C5BB619DF}" type="presOf" srcId="{A2D73BA9-EFF5-4FF2-ABD5-6ED11ED8E023}" destId="{2500A3BE-71D6-4EC9-BA59-0385E8AE3A91}" srcOrd="0" destOrd="0" presId="urn:microsoft.com/office/officeart/2005/8/layout/venn1"/>
    <dgm:cxn modelId="{E3A600CD-B550-4716-BD1D-A64FC647B419}" type="presOf" srcId="{CD72739B-2F7A-4628-ACE4-789278B06A99}" destId="{35E948B3-D878-4566-9177-379CF981685E}" srcOrd="0" destOrd="0" presId="urn:microsoft.com/office/officeart/2005/8/layout/venn1"/>
    <dgm:cxn modelId="{0E15EC18-BEE2-4290-A578-FC7B240D212C}" type="presParOf" srcId="{28536305-4423-448F-9143-8946F6744E95}" destId="{2500A3BE-71D6-4EC9-BA59-0385E8AE3A91}" srcOrd="0" destOrd="0" presId="urn:microsoft.com/office/officeart/2005/8/layout/venn1"/>
    <dgm:cxn modelId="{BAD2A928-8CDD-4135-B655-A521453FF259}" type="presParOf" srcId="{28536305-4423-448F-9143-8946F6744E95}" destId="{F19F5273-1857-434B-B552-7A11F21C93FB}" srcOrd="1" destOrd="0" presId="urn:microsoft.com/office/officeart/2005/8/layout/venn1"/>
    <dgm:cxn modelId="{AB7B1A35-9E47-4316-B38F-85B8466D8168}" type="presParOf" srcId="{28536305-4423-448F-9143-8946F6744E95}" destId="{35E948B3-D878-4566-9177-379CF981685E}" srcOrd="2" destOrd="0" presId="urn:microsoft.com/office/officeart/2005/8/layout/venn1"/>
    <dgm:cxn modelId="{DAAA5D60-02A1-4609-8138-3A7B14AB147D}" type="presParOf" srcId="{28536305-4423-448F-9143-8946F6744E95}" destId="{FA3E3B9E-D25D-419E-B7D7-9CC1234768A3}" srcOrd="3" destOrd="0" presId="urn:microsoft.com/office/officeart/2005/8/layout/venn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FB69E532-4800-4CFF-AA58-7CE64F6F3E1E}" type="doc">
      <dgm:prSet loTypeId="urn:microsoft.com/office/officeart/2011/layout/InterconnectedBlockProcess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GH"/>
        </a:p>
      </dgm:t>
    </dgm:pt>
    <dgm:pt modelId="{AD6C15CE-6F76-42E5-8DC5-DBA40A3E693B}">
      <dgm:prSet phldrT="[Text]"/>
      <dgm:spPr/>
      <dgm:t>
        <a:bodyPr/>
        <a:lstStyle/>
        <a:p>
          <a:r>
            <a:rPr lang="en-GB" b="1" dirty="0"/>
            <a:t>Politique</a:t>
          </a:r>
          <a:endParaRPr lang="en-GH" b="1" dirty="0"/>
        </a:p>
      </dgm:t>
    </dgm:pt>
    <dgm:pt modelId="{5D812796-7666-4FF8-B408-E0CAF03530C1}" type="parTrans" cxnId="{D2C35EE9-EBBA-459C-86C2-4C1DC53F8E34}">
      <dgm:prSet/>
      <dgm:spPr/>
      <dgm:t>
        <a:bodyPr/>
        <a:lstStyle/>
        <a:p>
          <a:endParaRPr lang="en-GH"/>
        </a:p>
      </dgm:t>
    </dgm:pt>
    <dgm:pt modelId="{38757838-EBD3-4782-94B0-F58234D67AB0}" type="sibTrans" cxnId="{D2C35EE9-EBBA-459C-86C2-4C1DC53F8E34}">
      <dgm:prSet/>
      <dgm:spPr/>
      <dgm:t>
        <a:bodyPr/>
        <a:lstStyle/>
        <a:p>
          <a:endParaRPr lang="en-GH"/>
        </a:p>
      </dgm:t>
    </dgm:pt>
    <dgm:pt modelId="{299EC2DD-9C83-4A6D-A06C-261682AB8694}">
      <dgm:prSet phldrT="[Text]" custT="1"/>
      <dgm:spPr/>
      <dgm:t>
        <a:bodyPr/>
        <a:lstStyle/>
        <a:p>
          <a:r>
            <a:rPr lang="en-GB" sz="1300" dirty="0"/>
            <a:t>APPLIQUER la politique et </a:t>
          </a:r>
          <a:r>
            <a:rPr lang="en-GB" sz="1300" dirty="0" err="1"/>
            <a:t>participer</a:t>
          </a:r>
          <a:r>
            <a:rPr lang="en-GB" sz="1300" dirty="0"/>
            <a:t> à la construction du </a:t>
          </a:r>
          <a:r>
            <a:rPr lang="en-GB" sz="1300" dirty="0" err="1"/>
            <a:t>marché</a:t>
          </a:r>
          <a:r>
            <a:rPr lang="en-GB" sz="1300" dirty="0"/>
            <a:t> </a:t>
          </a:r>
          <a:r>
            <a:rPr lang="en-GB" sz="1300" dirty="0" err="1"/>
            <a:t>intérieur</a:t>
          </a:r>
          <a:r>
            <a:rPr lang="en-GB" sz="1300" dirty="0"/>
            <a:t> - COOPERER à appliquer les </a:t>
          </a:r>
          <a:r>
            <a:rPr lang="en-GB" sz="1300" dirty="0" err="1"/>
            <a:t>règles</a:t>
          </a:r>
          <a:r>
            <a:rPr lang="en-GB" sz="1300" dirty="0"/>
            <a:t> </a:t>
          </a:r>
          <a:r>
            <a:rPr lang="en-GB" sz="1300" dirty="0" err="1"/>
            <a:t>régionales</a:t>
          </a:r>
          <a:endParaRPr lang="en-GH" sz="1300" dirty="0"/>
        </a:p>
      </dgm:t>
    </dgm:pt>
    <dgm:pt modelId="{8FBF826D-A6D6-467E-A30E-0A8B8BCC52E2}" type="parTrans" cxnId="{6EC520B6-BFA4-487F-A81A-71EDB46D0E78}">
      <dgm:prSet/>
      <dgm:spPr/>
      <dgm:t>
        <a:bodyPr/>
        <a:lstStyle/>
        <a:p>
          <a:endParaRPr lang="en-GH"/>
        </a:p>
      </dgm:t>
    </dgm:pt>
    <dgm:pt modelId="{7AD5BCF3-9B0F-4C9A-AC67-186A2AE77962}" type="sibTrans" cxnId="{6EC520B6-BFA4-487F-A81A-71EDB46D0E78}">
      <dgm:prSet/>
      <dgm:spPr/>
      <dgm:t>
        <a:bodyPr/>
        <a:lstStyle/>
        <a:p>
          <a:endParaRPr lang="en-GH"/>
        </a:p>
      </dgm:t>
    </dgm:pt>
    <dgm:pt modelId="{2991C690-6A63-40F6-957B-05F6D17BEEE3}">
      <dgm:prSet phldrT="[Text]"/>
      <dgm:spPr/>
      <dgm:t>
        <a:bodyPr/>
        <a:lstStyle/>
        <a:p>
          <a:r>
            <a:rPr lang="en-GB" b="1" dirty="0" err="1"/>
            <a:t>Ouverture</a:t>
          </a:r>
          <a:r>
            <a:rPr lang="en-GB" b="1" dirty="0"/>
            <a:t> : </a:t>
          </a:r>
          <a:r>
            <a:rPr lang="en-GB" b="1" dirty="0" err="1"/>
            <a:t>Accès</a:t>
          </a:r>
          <a:r>
            <a:rPr lang="en-GB" b="1" dirty="0"/>
            <a:t> des tiers au </a:t>
          </a:r>
          <a:r>
            <a:rPr lang="en-GB" b="1" dirty="0" err="1"/>
            <a:t>réseau</a:t>
          </a:r>
          <a:endParaRPr lang="en-GH" b="1" dirty="0"/>
        </a:p>
      </dgm:t>
    </dgm:pt>
    <dgm:pt modelId="{4FFFCEDF-9C07-419D-A33E-A232A9407357}" type="parTrans" cxnId="{70EFF9EB-8F1C-48F0-87FD-AEF580538C93}">
      <dgm:prSet/>
      <dgm:spPr/>
      <dgm:t>
        <a:bodyPr/>
        <a:lstStyle/>
        <a:p>
          <a:endParaRPr lang="en-GH"/>
        </a:p>
      </dgm:t>
    </dgm:pt>
    <dgm:pt modelId="{5DD0F035-457D-4E4A-A016-C9F311D4B185}" type="sibTrans" cxnId="{70EFF9EB-8F1C-48F0-87FD-AEF580538C93}">
      <dgm:prSet/>
      <dgm:spPr/>
      <dgm:t>
        <a:bodyPr/>
        <a:lstStyle/>
        <a:p>
          <a:endParaRPr lang="en-GH"/>
        </a:p>
      </dgm:t>
    </dgm:pt>
    <dgm:pt modelId="{9DF1E56D-B5C0-496B-9877-7873084DB5AA}">
      <dgm:prSet phldrT="[Text]" custT="1"/>
      <dgm:spPr/>
      <dgm:t>
        <a:bodyPr/>
        <a:lstStyle/>
        <a:p>
          <a:r>
            <a:rPr lang="en-GB" sz="1300" dirty="0" err="1"/>
            <a:t>Garantir</a:t>
          </a:r>
          <a:r>
            <a:rPr lang="en-GB" sz="1300" dirty="0"/>
            <a:t> </a:t>
          </a:r>
          <a:r>
            <a:rPr lang="en-GB" sz="1300" dirty="0" err="1"/>
            <a:t>l’ouverture</a:t>
          </a:r>
          <a:r>
            <a:rPr lang="en-GB" sz="1300" dirty="0"/>
            <a:t> du </a:t>
          </a:r>
          <a:r>
            <a:rPr lang="en-GB" sz="1300" dirty="0" err="1"/>
            <a:t>marché</a:t>
          </a:r>
          <a:r>
            <a:rPr lang="en-GB" sz="1300" dirty="0"/>
            <a:t> </a:t>
          </a:r>
          <a:r>
            <a:rPr lang="en-GB" sz="1300" dirty="0" err="1"/>
            <a:t>intérieur</a:t>
          </a:r>
          <a:r>
            <a:rPr lang="en-GB" sz="1300" dirty="0"/>
            <a:t> et </a:t>
          </a:r>
          <a:r>
            <a:rPr lang="en-GB" sz="1300" dirty="0" err="1"/>
            <a:t>déliver</a:t>
          </a:r>
          <a:r>
            <a:rPr lang="en-GB" sz="1300" dirty="0"/>
            <a:t> les licences </a:t>
          </a:r>
          <a:r>
            <a:rPr lang="en-GB" sz="1300" dirty="0" err="1"/>
            <a:t>d’exploitation</a:t>
          </a:r>
          <a:r>
            <a:rPr lang="en-GB" sz="1300" dirty="0"/>
            <a:t> pour le </a:t>
          </a:r>
          <a:r>
            <a:rPr lang="en-GB" sz="1300" dirty="0" err="1"/>
            <a:t>marché</a:t>
          </a:r>
          <a:r>
            <a:rPr lang="en-GB" sz="1300" dirty="0"/>
            <a:t> </a:t>
          </a:r>
          <a:r>
            <a:rPr lang="en-GB" sz="1300" dirty="0" err="1"/>
            <a:t>intérieur</a:t>
          </a:r>
          <a:endParaRPr lang="en-GH" sz="1300" dirty="0"/>
        </a:p>
      </dgm:t>
    </dgm:pt>
    <dgm:pt modelId="{996F21B1-53F5-4558-8409-DA6F223CFB61}" type="parTrans" cxnId="{AAACF666-549B-4E36-BAF9-2B98D6F83083}">
      <dgm:prSet/>
      <dgm:spPr/>
      <dgm:t>
        <a:bodyPr/>
        <a:lstStyle/>
        <a:p>
          <a:endParaRPr lang="en-GH"/>
        </a:p>
      </dgm:t>
    </dgm:pt>
    <dgm:pt modelId="{972404E8-D3CC-4342-9C39-AD9CB0B76D0C}" type="sibTrans" cxnId="{AAACF666-549B-4E36-BAF9-2B98D6F83083}">
      <dgm:prSet/>
      <dgm:spPr/>
      <dgm:t>
        <a:bodyPr/>
        <a:lstStyle/>
        <a:p>
          <a:endParaRPr lang="en-GH"/>
        </a:p>
      </dgm:t>
    </dgm:pt>
    <dgm:pt modelId="{81A207A1-1B9C-425F-8A09-619CED63DDA0}">
      <dgm:prSet phldrT="[Text]"/>
      <dgm:spPr/>
      <dgm:t>
        <a:bodyPr/>
        <a:lstStyle/>
        <a:p>
          <a:r>
            <a:rPr lang="en-GB" b="1" dirty="0"/>
            <a:t>Technique</a:t>
          </a:r>
          <a:endParaRPr lang="en-GH" b="1" dirty="0"/>
        </a:p>
      </dgm:t>
    </dgm:pt>
    <dgm:pt modelId="{03490BC7-A7FD-491C-A15D-B992C1DF4D6A}" type="parTrans" cxnId="{E4FC9636-1BA7-41B6-B3AE-F7E30D0087FB}">
      <dgm:prSet/>
      <dgm:spPr/>
      <dgm:t>
        <a:bodyPr/>
        <a:lstStyle/>
        <a:p>
          <a:endParaRPr lang="en-GH"/>
        </a:p>
      </dgm:t>
    </dgm:pt>
    <dgm:pt modelId="{E2C7A380-DF1F-4C04-9EFB-CFBE616C0E45}" type="sibTrans" cxnId="{E4FC9636-1BA7-41B6-B3AE-F7E30D0087FB}">
      <dgm:prSet/>
      <dgm:spPr/>
      <dgm:t>
        <a:bodyPr/>
        <a:lstStyle/>
        <a:p>
          <a:endParaRPr lang="en-GH"/>
        </a:p>
      </dgm:t>
    </dgm:pt>
    <dgm:pt modelId="{D767BCAA-87DC-4F36-8C7A-92746CDD9276}">
      <dgm:prSet phldrT="[Text]" custT="1"/>
      <dgm:spPr/>
      <dgm:t>
        <a:bodyPr/>
        <a:lstStyle/>
        <a:p>
          <a:r>
            <a:rPr lang="en-GB" sz="1300" dirty="0" err="1"/>
            <a:t>Reguler</a:t>
          </a:r>
          <a:r>
            <a:rPr lang="en-GB" sz="1300" dirty="0"/>
            <a:t> les </a:t>
          </a:r>
          <a:r>
            <a:rPr lang="en-GB" sz="1300" dirty="0" err="1"/>
            <a:t>règles</a:t>
          </a:r>
          <a:r>
            <a:rPr lang="en-GB" sz="1300" dirty="0"/>
            <a:t> pour  production, transport, distribution </a:t>
          </a:r>
          <a:r>
            <a:rPr lang="en-GB" sz="1300" dirty="0" err="1"/>
            <a:t>garantisants</a:t>
          </a:r>
          <a:r>
            <a:rPr lang="en-GB" sz="1300" dirty="0"/>
            <a:t> la </a:t>
          </a:r>
          <a:r>
            <a:rPr lang="en-GB" sz="1300" dirty="0" err="1"/>
            <a:t>sécurité</a:t>
          </a:r>
          <a:r>
            <a:rPr lang="en-GB" sz="1300" dirty="0"/>
            <a:t> et </a:t>
          </a:r>
          <a:r>
            <a:rPr lang="en-GB" sz="1300" dirty="0" err="1"/>
            <a:t>fiabilité</a:t>
          </a:r>
          <a:r>
            <a:rPr lang="en-GB" sz="1300" dirty="0"/>
            <a:t> du </a:t>
          </a:r>
          <a:r>
            <a:rPr lang="en-GB" sz="1300" dirty="0" err="1"/>
            <a:t>réseau</a:t>
          </a:r>
          <a:r>
            <a:rPr lang="en-GB" sz="1300" dirty="0"/>
            <a:t> </a:t>
          </a:r>
          <a:r>
            <a:rPr lang="en-GB" sz="1300" dirty="0" err="1"/>
            <a:t>intérieur</a:t>
          </a:r>
          <a:endParaRPr lang="en-GB" sz="1300" dirty="0"/>
        </a:p>
        <a:p>
          <a:r>
            <a:rPr lang="en-GB" sz="1300" dirty="0"/>
            <a:t>RATIONALISER les </a:t>
          </a:r>
          <a:r>
            <a:rPr lang="en-GB" sz="1300" dirty="0" err="1"/>
            <a:t>ressources</a:t>
          </a:r>
          <a:r>
            <a:rPr lang="en-GB" sz="1300" dirty="0"/>
            <a:t> d</a:t>
          </a:r>
          <a:endParaRPr lang="en-GH" sz="1300" dirty="0"/>
        </a:p>
      </dgm:t>
    </dgm:pt>
    <dgm:pt modelId="{741ED01A-36BE-4970-BDC0-9A33842C9E20}" type="parTrans" cxnId="{3DC9C157-30D9-4D5C-88F2-5AD3CA33CB6A}">
      <dgm:prSet/>
      <dgm:spPr/>
      <dgm:t>
        <a:bodyPr/>
        <a:lstStyle/>
        <a:p>
          <a:endParaRPr lang="en-GH"/>
        </a:p>
      </dgm:t>
    </dgm:pt>
    <dgm:pt modelId="{B92F53F2-219E-4943-B88D-AD36C71E0338}" type="sibTrans" cxnId="{3DC9C157-30D9-4D5C-88F2-5AD3CA33CB6A}">
      <dgm:prSet/>
      <dgm:spPr/>
      <dgm:t>
        <a:bodyPr/>
        <a:lstStyle/>
        <a:p>
          <a:endParaRPr lang="en-GH"/>
        </a:p>
      </dgm:t>
    </dgm:pt>
    <dgm:pt modelId="{C63453FF-4B22-4A44-A9AA-D8C1829CE217}">
      <dgm:prSet/>
      <dgm:spPr/>
      <dgm:t>
        <a:bodyPr/>
        <a:lstStyle/>
        <a:p>
          <a:endParaRPr lang="en-GH" sz="700" dirty="0"/>
        </a:p>
      </dgm:t>
    </dgm:pt>
    <dgm:pt modelId="{F1A3A42C-38D5-4319-BC15-952E62C0A581}" type="parTrans" cxnId="{B6198905-F6F3-4FC5-8112-4D5150E39E8D}">
      <dgm:prSet/>
      <dgm:spPr/>
      <dgm:t>
        <a:bodyPr/>
        <a:lstStyle/>
        <a:p>
          <a:endParaRPr lang="en-GH"/>
        </a:p>
      </dgm:t>
    </dgm:pt>
    <dgm:pt modelId="{20B1A473-36F8-4936-88BA-B79B022B9109}" type="sibTrans" cxnId="{B6198905-F6F3-4FC5-8112-4D5150E39E8D}">
      <dgm:prSet/>
      <dgm:spPr/>
      <dgm:t>
        <a:bodyPr/>
        <a:lstStyle/>
        <a:p>
          <a:endParaRPr lang="en-GH"/>
        </a:p>
      </dgm:t>
    </dgm:pt>
    <dgm:pt modelId="{1F075FF5-7FE8-4576-85CB-99CCE1B2A259}">
      <dgm:prSet phldrT="[Text]" custT="1"/>
      <dgm:spPr/>
      <dgm:t>
        <a:bodyPr/>
        <a:lstStyle/>
        <a:p>
          <a:endParaRPr lang="en-GH" sz="1300" dirty="0"/>
        </a:p>
      </dgm:t>
    </dgm:pt>
    <dgm:pt modelId="{A74F49E9-C30F-4649-858D-9B4E0CA50F0A}" type="parTrans" cxnId="{0469F2D6-1EF7-462B-A4C0-455F03386760}">
      <dgm:prSet/>
      <dgm:spPr/>
      <dgm:t>
        <a:bodyPr/>
        <a:lstStyle/>
        <a:p>
          <a:endParaRPr lang="en-GH"/>
        </a:p>
      </dgm:t>
    </dgm:pt>
    <dgm:pt modelId="{654C150F-3C69-4899-AF83-E90BD997CB3B}" type="sibTrans" cxnId="{0469F2D6-1EF7-462B-A4C0-455F03386760}">
      <dgm:prSet/>
      <dgm:spPr/>
      <dgm:t>
        <a:bodyPr/>
        <a:lstStyle/>
        <a:p>
          <a:endParaRPr lang="en-GH"/>
        </a:p>
      </dgm:t>
    </dgm:pt>
    <dgm:pt modelId="{0AFC2EEC-2D6B-40EF-A882-BE9E081C3C11}">
      <dgm:prSet custT="1"/>
      <dgm:spPr/>
      <dgm:t>
        <a:bodyPr/>
        <a:lstStyle/>
        <a:p>
          <a:endParaRPr lang="en-GH" sz="1300" dirty="0"/>
        </a:p>
      </dgm:t>
    </dgm:pt>
    <dgm:pt modelId="{B42D42B2-AE9D-453E-AB50-17A2E8708597}" type="parTrans" cxnId="{40EBC84B-66B1-4137-860F-3F72A914C649}">
      <dgm:prSet/>
      <dgm:spPr/>
      <dgm:t>
        <a:bodyPr/>
        <a:lstStyle/>
        <a:p>
          <a:endParaRPr lang="en-GH"/>
        </a:p>
      </dgm:t>
    </dgm:pt>
    <dgm:pt modelId="{99158241-E751-4F9E-B68D-5107A69C47CE}" type="sibTrans" cxnId="{40EBC84B-66B1-4137-860F-3F72A914C649}">
      <dgm:prSet/>
      <dgm:spPr/>
      <dgm:t>
        <a:bodyPr/>
        <a:lstStyle/>
        <a:p>
          <a:endParaRPr lang="en-GH"/>
        </a:p>
      </dgm:t>
    </dgm:pt>
    <dgm:pt modelId="{5C9A7FCE-6F12-4E1A-9424-C79F974036BC}">
      <dgm:prSet phldrT="[Text]"/>
      <dgm:spPr/>
      <dgm:t>
        <a:bodyPr/>
        <a:lstStyle/>
        <a:p>
          <a:r>
            <a:rPr lang="en-GB" b="1" dirty="0" err="1"/>
            <a:t>Légal</a:t>
          </a:r>
          <a:endParaRPr lang="en-GH" b="1" dirty="0"/>
        </a:p>
      </dgm:t>
    </dgm:pt>
    <dgm:pt modelId="{53A9EE3E-69EB-4409-8C50-266091A2FEB6}" type="parTrans" cxnId="{CEE11638-250F-4387-8FCA-8FBF36D75F67}">
      <dgm:prSet/>
      <dgm:spPr/>
      <dgm:t>
        <a:bodyPr/>
        <a:lstStyle/>
        <a:p>
          <a:endParaRPr lang="en-GH"/>
        </a:p>
      </dgm:t>
    </dgm:pt>
    <dgm:pt modelId="{BBD1978E-FF0C-428A-8CE2-B18AC8C9A2D0}" type="sibTrans" cxnId="{CEE11638-250F-4387-8FCA-8FBF36D75F67}">
      <dgm:prSet/>
      <dgm:spPr/>
      <dgm:t>
        <a:bodyPr/>
        <a:lstStyle/>
        <a:p>
          <a:endParaRPr lang="en-GH"/>
        </a:p>
      </dgm:t>
    </dgm:pt>
    <dgm:pt modelId="{6085789C-32F9-40D4-B061-809F11A2BB8C}">
      <dgm:prSet phldrT="[Text]" custT="1"/>
      <dgm:spPr/>
      <dgm:t>
        <a:bodyPr/>
        <a:lstStyle/>
        <a:p>
          <a:r>
            <a:rPr lang="en-GB" sz="1200" dirty="0"/>
            <a:t>COLLABORER </a:t>
          </a:r>
          <a:r>
            <a:rPr lang="en-GB" sz="1100" dirty="0"/>
            <a:t>avec</a:t>
          </a:r>
          <a:r>
            <a:rPr lang="en-GB" sz="1200" dirty="0"/>
            <a:t> </a:t>
          </a:r>
          <a:r>
            <a:rPr lang="en-GB" sz="1200" dirty="0" err="1"/>
            <a:t>l’autorité</a:t>
          </a:r>
          <a:r>
            <a:rPr lang="en-GB" sz="1200" dirty="0"/>
            <a:t> </a:t>
          </a:r>
          <a:r>
            <a:rPr lang="en-GB" sz="1200" dirty="0" err="1"/>
            <a:t>régionale</a:t>
          </a:r>
          <a:r>
            <a:rPr lang="en-GB" sz="1200" dirty="0"/>
            <a:t> dans la surveillance des </a:t>
          </a:r>
          <a:r>
            <a:rPr lang="en-GB" sz="1200" dirty="0" err="1"/>
            <a:t>acteurs</a:t>
          </a:r>
          <a:r>
            <a:rPr lang="en-GB" sz="1200" dirty="0"/>
            <a:t>/ </a:t>
          </a:r>
          <a:r>
            <a:rPr lang="en-GB" sz="1100" dirty="0" err="1"/>
            <a:t>comportement</a:t>
          </a:r>
          <a:r>
            <a:rPr lang="en-GB" sz="1200" dirty="0"/>
            <a:t> dans le </a:t>
          </a:r>
          <a:r>
            <a:rPr lang="en-GB" sz="1200" dirty="0" err="1"/>
            <a:t>marché</a:t>
          </a:r>
          <a:r>
            <a:rPr lang="en-GB" sz="1200" dirty="0"/>
            <a:t> </a:t>
          </a:r>
          <a:r>
            <a:rPr lang="en-GB" sz="1200" dirty="0" err="1"/>
            <a:t>intérieur</a:t>
          </a:r>
          <a:r>
            <a:rPr lang="en-GB" sz="1200" dirty="0"/>
            <a:t> </a:t>
          </a:r>
          <a:r>
            <a:rPr lang="en-GB" sz="1200" dirty="0" err="1"/>
            <a:t>affectant</a:t>
          </a:r>
          <a:r>
            <a:rPr lang="en-GB" sz="1200" dirty="0"/>
            <a:t> le </a:t>
          </a:r>
          <a:r>
            <a:rPr lang="en-GB" sz="1200" dirty="0" err="1"/>
            <a:t>marché</a:t>
          </a:r>
          <a:r>
            <a:rPr lang="en-GB" sz="1200" dirty="0"/>
            <a:t> </a:t>
          </a:r>
          <a:r>
            <a:rPr lang="en-GB" sz="1200" dirty="0" err="1"/>
            <a:t>régional</a:t>
          </a:r>
          <a:r>
            <a:rPr lang="en-GB" sz="1200" dirty="0"/>
            <a:t> et la </a:t>
          </a:r>
          <a:r>
            <a:rPr lang="en-GB" sz="1200" dirty="0" err="1"/>
            <a:t>résolution</a:t>
          </a:r>
          <a:r>
            <a:rPr lang="en-GB" sz="1200" dirty="0"/>
            <a:t> des </a:t>
          </a:r>
          <a:r>
            <a:rPr lang="en-GB" sz="1200" dirty="0" err="1"/>
            <a:t>litiges</a:t>
          </a:r>
          <a:endParaRPr lang="en-GH" sz="1200" dirty="0"/>
        </a:p>
      </dgm:t>
    </dgm:pt>
    <dgm:pt modelId="{B1620FD7-3E70-4E98-BA81-B7A98CD5ECA1}" type="parTrans" cxnId="{2693E6B1-7607-495E-9B42-BEEEAAD079CC}">
      <dgm:prSet/>
      <dgm:spPr/>
      <dgm:t>
        <a:bodyPr/>
        <a:lstStyle/>
        <a:p>
          <a:endParaRPr lang="en-GH"/>
        </a:p>
      </dgm:t>
    </dgm:pt>
    <dgm:pt modelId="{10357E6C-ECC5-4885-85DF-3FA90F2CE0D1}" type="sibTrans" cxnId="{2693E6B1-7607-495E-9B42-BEEEAAD079CC}">
      <dgm:prSet/>
      <dgm:spPr/>
      <dgm:t>
        <a:bodyPr/>
        <a:lstStyle/>
        <a:p>
          <a:endParaRPr lang="en-GH"/>
        </a:p>
      </dgm:t>
    </dgm:pt>
    <dgm:pt modelId="{512C22E2-4F92-4658-85EC-3AE6B40C4294}" type="pres">
      <dgm:prSet presAssocID="{FB69E532-4800-4CFF-AA58-7CE64F6F3E1E}" presName="Name0" presStyleCnt="0">
        <dgm:presLayoutVars>
          <dgm:chMax val="7"/>
          <dgm:chPref val="5"/>
          <dgm:dir/>
          <dgm:animOne val="branch"/>
          <dgm:animLvl val="lvl"/>
        </dgm:presLayoutVars>
      </dgm:prSet>
      <dgm:spPr/>
    </dgm:pt>
    <dgm:pt modelId="{7E8C4AAB-D01B-4DFF-8FDE-0332F88726D3}" type="pres">
      <dgm:prSet presAssocID="{5C9A7FCE-6F12-4E1A-9424-C79F974036BC}" presName="ChildAccent4" presStyleCnt="0"/>
      <dgm:spPr/>
    </dgm:pt>
    <dgm:pt modelId="{F9B1ECF8-2870-4297-8D41-5650B9FE41F0}" type="pres">
      <dgm:prSet presAssocID="{5C9A7FCE-6F12-4E1A-9424-C79F974036BC}" presName="ChildAccent" presStyleLbl="alignImgPlace1" presStyleIdx="0" presStyleCnt="4"/>
      <dgm:spPr/>
    </dgm:pt>
    <dgm:pt modelId="{3B614C35-6D6E-4489-B312-D51EDBD10E69}" type="pres">
      <dgm:prSet presAssocID="{5C9A7FCE-6F12-4E1A-9424-C79F974036BC}" presName="Child4" presStyleLbl="revTx" presStyleIdx="0" presStyleCnt="0">
        <dgm:presLayoutVars>
          <dgm:chMax val="0"/>
          <dgm:chPref val="0"/>
          <dgm:bulletEnabled val="1"/>
        </dgm:presLayoutVars>
      </dgm:prSet>
      <dgm:spPr/>
    </dgm:pt>
    <dgm:pt modelId="{781EFDFF-992B-451E-851B-F55CFEB4E1B1}" type="pres">
      <dgm:prSet presAssocID="{5C9A7FCE-6F12-4E1A-9424-C79F974036BC}" presName="Parent4" presStyleLbl="node1" presStyleIdx="0" presStyleCnt="4">
        <dgm:presLayoutVars>
          <dgm:chMax val="2"/>
          <dgm:chPref val="1"/>
          <dgm:bulletEnabled val="1"/>
        </dgm:presLayoutVars>
      </dgm:prSet>
      <dgm:spPr/>
    </dgm:pt>
    <dgm:pt modelId="{04F086AA-5E17-4287-A079-8AB253CDEDCD}" type="pres">
      <dgm:prSet presAssocID="{81A207A1-1B9C-425F-8A09-619CED63DDA0}" presName="ChildAccent3" presStyleCnt="0"/>
      <dgm:spPr/>
    </dgm:pt>
    <dgm:pt modelId="{197941B4-F5F2-4EE2-A8B4-111BACABD00B}" type="pres">
      <dgm:prSet presAssocID="{81A207A1-1B9C-425F-8A09-619CED63DDA0}" presName="ChildAccent" presStyleLbl="alignImgPlace1" presStyleIdx="1" presStyleCnt="4" custScaleY="107597" custLinFactNeighborY="1812"/>
      <dgm:spPr/>
    </dgm:pt>
    <dgm:pt modelId="{F2514763-560E-4183-9FD4-B4A2719089FE}" type="pres">
      <dgm:prSet presAssocID="{81A207A1-1B9C-425F-8A09-619CED63DDA0}" presName="Child3" presStyleLbl="revTx" presStyleIdx="0" presStyleCnt="0">
        <dgm:presLayoutVars>
          <dgm:chMax val="0"/>
          <dgm:chPref val="0"/>
          <dgm:bulletEnabled val="1"/>
        </dgm:presLayoutVars>
      </dgm:prSet>
      <dgm:spPr/>
    </dgm:pt>
    <dgm:pt modelId="{9EB66B6F-3201-4D09-A81E-E718A3CE243A}" type="pres">
      <dgm:prSet presAssocID="{81A207A1-1B9C-425F-8A09-619CED63DDA0}" presName="Parent3" presStyleLbl="node1" presStyleIdx="1" presStyleCnt="4">
        <dgm:presLayoutVars>
          <dgm:chMax val="2"/>
          <dgm:chPref val="1"/>
          <dgm:bulletEnabled val="1"/>
        </dgm:presLayoutVars>
      </dgm:prSet>
      <dgm:spPr/>
    </dgm:pt>
    <dgm:pt modelId="{A7570084-22C1-4A26-9EA8-1AB84F08A0F4}" type="pres">
      <dgm:prSet presAssocID="{2991C690-6A63-40F6-957B-05F6D17BEEE3}" presName="ChildAccent2" presStyleCnt="0"/>
      <dgm:spPr/>
    </dgm:pt>
    <dgm:pt modelId="{B6B6F78B-B155-4FE3-9A74-EA9B9D672A05}" type="pres">
      <dgm:prSet presAssocID="{2991C690-6A63-40F6-957B-05F6D17BEEE3}" presName="ChildAccent" presStyleLbl="alignImgPlace1" presStyleIdx="2" presStyleCnt="4"/>
      <dgm:spPr/>
    </dgm:pt>
    <dgm:pt modelId="{1353E883-CEA9-4C2A-94FA-FB810A0EEDAC}" type="pres">
      <dgm:prSet presAssocID="{2991C690-6A63-40F6-957B-05F6D17BEEE3}" presName="Child2" presStyleLbl="revTx" presStyleIdx="0" presStyleCnt="0">
        <dgm:presLayoutVars>
          <dgm:chMax val="0"/>
          <dgm:chPref val="0"/>
          <dgm:bulletEnabled val="1"/>
        </dgm:presLayoutVars>
      </dgm:prSet>
      <dgm:spPr/>
    </dgm:pt>
    <dgm:pt modelId="{72043FDA-4626-465A-926F-3D999DA46629}" type="pres">
      <dgm:prSet presAssocID="{2991C690-6A63-40F6-957B-05F6D17BEEE3}" presName="Parent2" presStyleLbl="node1" presStyleIdx="2" presStyleCnt="4">
        <dgm:presLayoutVars>
          <dgm:chMax val="2"/>
          <dgm:chPref val="1"/>
          <dgm:bulletEnabled val="1"/>
        </dgm:presLayoutVars>
      </dgm:prSet>
      <dgm:spPr/>
    </dgm:pt>
    <dgm:pt modelId="{1897A30D-A4F0-456C-9EE2-5DC1430A6CF1}" type="pres">
      <dgm:prSet presAssocID="{AD6C15CE-6F76-42E5-8DC5-DBA40A3E693B}" presName="ChildAccent1" presStyleCnt="0"/>
      <dgm:spPr/>
    </dgm:pt>
    <dgm:pt modelId="{7824B982-DCFE-4C46-AE96-49A72627C81F}" type="pres">
      <dgm:prSet presAssocID="{AD6C15CE-6F76-42E5-8DC5-DBA40A3E693B}" presName="ChildAccent" presStyleLbl="alignImgPlace1" presStyleIdx="3" presStyleCnt="4"/>
      <dgm:spPr/>
    </dgm:pt>
    <dgm:pt modelId="{FE57F9E1-08F4-47D4-B07D-FE93B76AAC3F}" type="pres">
      <dgm:prSet presAssocID="{AD6C15CE-6F76-42E5-8DC5-DBA40A3E693B}" presName="Child1" presStyleLbl="revTx" presStyleIdx="0" presStyleCnt="0">
        <dgm:presLayoutVars>
          <dgm:chMax val="0"/>
          <dgm:chPref val="0"/>
          <dgm:bulletEnabled val="1"/>
        </dgm:presLayoutVars>
      </dgm:prSet>
      <dgm:spPr/>
    </dgm:pt>
    <dgm:pt modelId="{087ECC5E-F2ED-4E4A-BDDE-A17751BC595C}" type="pres">
      <dgm:prSet presAssocID="{AD6C15CE-6F76-42E5-8DC5-DBA40A3E693B}" presName="Parent1" presStyleLbl="node1" presStyleIdx="3" presStyleCnt="4">
        <dgm:presLayoutVars>
          <dgm:chMax val="2"/>
          <dgm:chPref val="1"/>
          <dgm:bulletEnabled val="1"/>
        </dgm:presLayoutVars>
      </dgm:prSet>
      <dgm:spPr/>
    </dgm:pt>
  </dgm:ptLst>
  <dgm:cxnLst>
    <dgm:cxn modelId="{C247EC01-D743-4B22-A7AC-0BA4CF7D94B4}" type="presOf" srcId="{2991C690-6A63-40F6-957B-05F6D17BEEE3}" destId="{72043FDA-4626-465A-926F-3D999DA46629}" srcOrd="0" destOrd="0" presId="urn:microsoft.com/office/officeart/2011/layout/InterconnectedBlockProcess"/>
    <dgm:cxn modelId="{B6198905-F6F3-4FC5-8112-4D5150E39E8D}" srcId="{81A207A1-1B9C-425F-8A09-619CED63DDA0}" destId="{C63453FF-4B22-4A44-A9AA-D8C1829CE217}" srcOrd="2" destOrd="0" parTransId="{F1A3A42C-38D5-4319-BC15-952E62C0A581}" sibTransId="{20B1A473-36F8-4936-88BA-B79B022B9109}"/>
    <dgm:cxn modelId="{A79FBE0C-4FD1-4025-BE43-E84FF54DD9B1}" type="presOf" srcId="{0AFC2EEC-2D6B-40EF-A882-BE9E081C3C11}" destId="{197941B4-F5F2-4EE2-A8B4-111BACABD00B}" srcOrd="0" destOrd="2" presId="urn:microsoft.com/office/officeart/2011/layout/InterconnectedBlockProcess"/>
    <dgm:cxn modelId="{4FB24E10-384E-42F6-ACAB-514B4956612E}" type="presOf" srcId="{C63453FF-4B22-4A44-A9AA-D8C1829CE217}" destId="{F2514763-560E-4183-9FD4-B4A2719089FE}" srcOrd="1" destOrd="3" presId="urn:microsoft.com/office/officeart/2011/layout/InterconnectedBlockProcess"/>
    <dgm:cxn modelId="{72902A1C-C133-41F4-A02F-31BD265DADBD}" type="presOf" srcId="{6085789C-32F9-40D4-B061-809F11A2BB8C}" destId="{F9B1ECF8-2870-4297-8D41-5650B9FE41F0}" srcOrd="0" destOrd="0" presId="urn:microsoft.com/office/officeart/2011/layout/InterconnectedBlockProcess"/>
    <dgm:cxn modelId="{92368321-8E1C-4D57-AAC1-231DC4793D89}" type="presOf" srcId="{1F075FF5-7FE8-4576-85CB-99CCE1B2A259}" destId="{F2514763-560E-4183-9FD4-B4A2719089FE}" srcOrd="1" destOrd="1" presId="urn:microsoft.com/office/officeart/2011/layout/InterconnectedBlockProcess"/>
    <dgm:cxn modelId="{BDC31A2D-2405-46CC-A9AB-6DBE57267D91}" type="presOf" srcId="{FB69E532-4800-4CFF-AA58-7CE64F6F3E1E}" destId="{512C22E2-4F92-4658-85EC-3AE6B40C4294}" srcOrd="0" destOrd="0" presId="urn:microsoft.com/office/officeart/2011/layout/InterconnectedBlockProcess"/>
    <dgm:cxn modelId="{E4FC9636-1BA7-41B6-B3AE-F7E30D0087FB}" srcId="{FB69E532-4800-4CFF-AA58-7CE64F6F3E1E}" destId="{81A207A1-1B9C-425F-8A09-619CED63DDA0}" srcOrd="2" destOrd="0" parTransId="{03490BC7-A7FD-491C-A15D-B992C1DF4D6A}" sibTransId="{E2C7A380-DF1F-4C04-9EFB-CFBE616C0E45}"/>
    <dgm:cxn modelId="{CEE11638-250F-4387-8FCA-8FBF36D75F67}" srcId="{FB69E532-4800-4CFF-AA58-7CE64F6F3E1E}" destId="{5C9A7FCE-6F12-4E1A-9424-C79F974036BC}" srcOrd="3" destOrd="0" parTransId="{53A9EE3E-69EB-4409-8C50-266091A2FEB6}" sibTransId="{BBD1978E-FF0C-428A-8CE2-B18AC8C9A2D0}"/>
    <dgm:cxn modelId="{AAACF666-549B-4E36-BAF9-2B98D6F83083}" srcId="{2991C690-6A63-40F6-957B-05F6D17BEEE3}" destId="{9DF1E56D-B5C0-496B-9877-7873084DB5AA}" srcOrd="0" destOrd="0" parTransId="{996F21B1-53F5-4558-8409-DA6F223CFB61}" sibTransId="{972404E8-D3CC-4342-9C39-AD9CB0B76D0C}"/>
    <dgm:cxn modelId="{CFFB9369-755C-4C3E-BB14-C80E8749AACC}" type="presOf" srcId="{9DF1E56D-B5C0-496B-9877-7873084DB5AA}" destId="{B6B6F78B-B155-4FE3-9A74-EA9B9D672A05}" srcOrd="0" destOrd="0" presId="urn:microsoft.com/office/officeart/2011/layout/InterconnectedBlockProcess"/>
    <dgm:cxn modelId="{40EBC84B-66B1-4137-860F-3F72A914C649}" srcId="{1F075FF5-7FE8-4576-85CB-99CCE1B2A259}" destId="{0AFC2EEC-2D6B-40EF-A882-BE9E081C3C11}" srcOrd="0" destOrd="0" parTransId="{B42D42B2-AE9D-453E-AB50-17A2E8708597}" sibTransId="{99158241-E751-4F9E-B68D-5107A69C47CE}"/>
    <dgm:cxn modelId="{3DC9C157-30D9-4D5C-88F2-5AD3CA33CB6A}" srcId="{81A207A1-1B9C-425F-8A09-619CED63DDA0}" destId="{D767BCAA-87DC-4F36-8C7A-92746CDD9276}" srcOrd="0" destOrd="0" parTransId="{741ED01A-36BE-4970-BDC0-9A33842C9E20}" sibTransId="{B92F53F2-219E-4943-B88D-AD36C71E0338}"/>
    <dgm:cxn modelId="{20172F79-BBBB-4B80-AC80-9BF8EFA1D9BA}" type="presOf" srcId="{0AFC2EEC-2D6B-40EF-A882-BE9E081C3C11}" destId="{F2514763-560E-4183-9FD4-B4A2719089FE}" srcOrd="1" destOrd="2" presId="urn:microsoft.com/office/officeart/2011/layout/InterconnectedBlockProcess"/>
    <dgm:cxn modelId="{7B793486-C04E-4DD2-B734-1252AE9EA743}" type="presOf" srcId="{1F075FF5-7FE8-4576-85CB-99CCE1B2A259}" destId="{197941B4-F5F2-4EE2-A8B4-111BACABD00B}" srcOrd="0" destOrd="1" presId="urn:microsoft.com/office/officeart/2011/layout/InterconnectedBlockProcess"/>
    <dgm:cxn modelId="{60DA7F89-1743-4700-8B45-D440ED22620B}" type="presOf" srcId="{6085789C-32F9-40D4-B061-809F11A2BB8C}" destId="{3B614C35-6D6E-4489-B312-D51EDBD10E69}" srcOrd="1" destOrd="0" presId="urn:microsoft.com/office/officeart/2011/layout/InterconnectedBlockProcess"/>
    <dgm:cxn modelId="{BD24ACA3-AE6D-4D35-A90D-B5A36B9B9DF6}" type="presOf" srcId="{C63453FF-4B22-4A44-A9AA-D8C1829CE217}" destId="{197941B4-F5F2-4EE2-A8B4-111BACABD00B}" srcOrd="0" destOrd="3" presId="urn:microsoft.com/office/officeart/2011/layout/InterconnectedBlockProcess"/>
    <dgm:cxn modelId="{9278E1B0-8F98-4A17-8D51-5838E8DAF846}" type="presOf" srcId="{AD6C15CE-6F76-42E5-8DC5-DBA40A3E693B}" destId="{087ECC5E-F2ED-4E4A-BDDE-A17751BC595C}" srcOrd="0" destOrd="0" presId="urn:microsoft.com/office/officeart/2011/layout/InterconnectedBlockProcess"/>
    <dgm:cxn modelId="{2693E6B1-7607-495E-9B42-BEEEAAD079CC}" srcId="{5C9A7FCE-6F12-4E1A-9424-C79F974036BC}" destId="{6085789C-32F9-40D4-B061-809F11A2BB8C}" srcOrd="0" destOrd="0" parTransId="{B1620FD7-3E70-4E98-BA81-B7A98CD5ECA1}" sibTransId="{10357E6C-ECC5-4885-85DF-3FA90F2CE0D1}"/>
    <dgm:cxn modelId="{6EC520B6-BFA4-487F-A81A-71EDB46D0E78}" srcId="{AD6C15CE-6F76-42E5-8DC5-DBA40A3E693B}" destId="{299EC2DD-9C83-4A6D-A06C-261682AB8694}" srcOrd="0" destOrd="0" parTransId="{8FBF826D-A6D6-467E-A30E-0A8B8BCC52E2}" sibTransId="{7AD5BCF3-9B0F-4C9A-AC67-186A2AE77962}"/>
    <dgm:cxn modelId="{B70E31B8-D71F-42C5-BF21-EF1450F985C9}" type="presOf" srcId="{5C9A7FCE-6F12-4E1A-9424-C79F974036BC}" destId="{781EFDFF-992B-451E-851B-F55CFEB4E1B1}" srcOrd="0" destOrd="0" presId="urn:microsoft.com/office/officeart/2011/layout/InterconnectedBlockProcess"/>
    <dgm:cxn modelId="{3A0231D5-2FE4-4D4A-B0E2-0596C490273F}" type="presOf" srcId="{D767BCAA-87DC-4F36-8C7A-92746CDD9276}" destId="{197941B4-F5F2-4EE2-A8B4-111BACABD00B}" srcOrd="0" destOrd="0" presId="urn:microsoft.com/office/officeart/2011/layout/InterconnectedBlockProcess"/>
    <dgm:cxn modelId="{0469F2D6-1EF7-462B-A4C0-455F03386760}" srcId="{81A207A1-1B9C-425F-8A09-619CED63DDA0}" destId="{1F075FF5-7FE8-4576-85CB-99CCE1B2A259}" srcOrd="1" destOrd="0" parTransId="{A74F49E9-C30F-4649-858D-9B4E0CA50F0A}" sibTransId="{654C150F-3C69-4899-AF83-E90BD997CB3B}"/>
    <dgm:cxn modelId="{B34395E6-7D0A-4EC5-81DC-87A2DBBC57D7}" type="presOf" srcId="{81A207A1-1B9C-425F-8A09-619CED63DDA0}" destId="{9EB66B6F-3201-4D09-A81E-E718A3CE243A}" srcOrd="0" destOrd="0" presId="urn:microsoft.com/office/officeart/2011/layout/InterconnectedBlockProcess"/>
    <dgm:cxn modelId="{11F0CBE7-9E47-40AA-BDF7-B20C530E48A4}" type="presOf" srcId="{299EC2DD-9C83-4A6D-A06C-261682AB8694}" destId="{FE57F9E1-08F4-47D4-B07D-FE93B76AAC3F}" srcOrd="1" destOrd="0" presId="urn:microsoft.com/office/officeart/2011/layout/InterconnectedBlockProcess"/>
    <dgm:cxn modelId="{D2C35EE9-EBBA-459C-86C2-4C1DC53F8E34}" srcId="{FB69E532-4800-4CFF-AA58-7CE64F6F3E1E}" destId="{AD6C15CE-6F76-42E5-8DC5-DBA40A3E693B}" srcOrd="0" destOrd="0" parTransId="{5D812796-7666-4FF8-B408-E0CAF03530C1}" sibTransId="{38757838-EBD3-4782-94B0-F58234D67AB0}"/>
    <dgm:cxn modelId="{70EFF9EB-8F1C-48F0-87FD-AEF580538C93}" srcId="{FB69E532-4800-4CFF-AA58-7CE64F6F3E1E}" destId="{2991C690-6A63-40F6-957B-05F6D17BEEE3}" srcOrd="1" destOrd="0" parTransId="{4FFFCEDF-9C07-419D-A33E-A232A9407357}" sibTransId="{5DD0F035-457D-4E4A-A016-C9F311D4B185}"/>
    <dgm:cxn modelId="{3D5B36F0-2153-4404-9A79-0AD284789222}" type="presOf" srcId="{9DF1E56D-B5C0-496B-9877-7873084DB5AA}" destId="{1353E883-CEA9-4C2A-94FA-FB810A0EEDAC}" srcOrd="1" destOrd="0" presId="urn:microsoft.com/office/officeart/2011/layout/InterconnectedBlockProcess"/>
    <dgm:cxn modelId="{957F3DF3-3E61-465B-9295-72B1EB73ACF4}" type="presOf" srcId="{299EC2DD-9C83-4A6D-A06C-261682AB8694}" destId="{7824B982-DCFE-4C46-AE96-49A72627C81F}" srcOrd="0" destOrd="0" presId="urn:microsoft.com/office/officeart/2011/layout/InterconnectedBlockProcess"/>
    <dgm:cxn modelId="{4C7857F4-F8EE-4DE9-918D-09168C424F99}" type="presOf" srcId="{D767BCAA-87DC-4F36-8C7A-92746CDD9276}" destId="{F2514763-560E-4183-9FD4-B4A2719089FE}" srcOrd="1" destOrd="0" presId="urn:microsoft.com/office/officeart/2011/layout/InterconnectedBlockProcess"/>
    <dgm:cxn modelId="{1DEAC6EA-E525-491E-BFDA-FBB9617D5415}" type="presParOf" srcId="{512C22E2-4F92-4658-85EC-3AE6B40C4294}" destId="{7E8C4AAB-D01B-4DFF-8FDE-0332F88726D3}" srcOrd="0" destOrd="0" presId="urn:microsoft.com/office/officeart/2011/layout/InterconnectedBlockProcess"/>
    <dgm:cxn modelId="{4F31FC64-02D1-488E-9060-995632D5A98D}" type="presParOf" srcId="{7E8C4AAB-D01B-4DFF-8FDE-0332F88726D3}" destId="{F9B1ECF8-2870-4297-8D41-5650B9FE41F0}" srcOrd="0" destOrd="0" presId="urn:microsoft.com/office/officeart/2011/layout/InterconnectedBlockProcess"/>
    <dgm:cxn modelId="{53EF4A6A-D2C2-4579-B8EF-8989E8E264A0}" type="presParOf" srcId="{512C22E2-4F92-4658-85EC-3AE6B40C4294}" destId="{3B614C35-6D6E-4489-B312-D51EDBD10E69}" srcOrd="1" destOrd="0" presId="urn:microsoft.com/office/officeart/2011/layout/InterconnectedBlockProcess"/>
    <dgm:cxn modelId="{3488DD7B-6201-4852-AE02-31C1C88C9463}" type="presParOf" srcId="{512C22E2-4F92-4658-85EC-3AE6B40C4294}" destId="{781EFDFF-992B-451E-851B-F55CFEB4E1B1}" srcOrd="2" destOrd="0" presId="urn:microsoft.com/office/officeart/2011/layout/InterconnectedBlockProcess"/>
    <dgm:cxn modelId="{DA9F428F-A52A-4ABA-AE29-7243320FC134}" type="presParOf" srcId="{512C22E2-4F92-4658-85EC-3AE6B40C4294}" destId="{04F086AA-5E17-4287-A079-8AB253CDEDCD}" srcOrd="3" destOrd="0" presId="urn:microsoft.com/office/officeart/2011/layout/InterconnectedBlockProcess"/>
    <dgm:cxn modelId="{C47FCBE6-2FEB-4D40-9546-9141E10CA9C4}" type="presParOf" srcId="{04F086AA-5E17-4287-A079-8AB253CDEDCD}" destId="{197941B4-F5F2-4EE2-A8B4-111BACABD00B}" srcOrd="0" destOrd="0" presId="urn:microsoft.com/office/officeart/2011/layout/InterconnectedBlockProcess"/>
    <dgm:cxn modelId="{A3072472-AA82-4D28-BA30-42EB4E81B669}" type="presParOf" srcId="{512C22E2-4F92-4658-85EC-3AE6B40C4294}" destId="{F2514763-560E-4183-9FD4-B4A2719089FE}" srcOrd="4" destOrd="0" presId="urn:microsoft.com/office/officeart/2011/layout/InterconnectedBlockProcess"/>
    <dgm:cxn modelId="{047ECAFF-F09D-4CEE-8E21-C063626D88A5}" type="presParOf" srcId="{512C22E2-4F92-4658-85EC-3AE6B40C4294}" destId="{9EB66B6F-3201-4D09-A81E-E718A3CE243A}" srcOrd="5" destOrd="0" presId="urn:microsoft.com/office/officeart/2011/layout/InterconnectedBlockProcess"/>
    <dgm:cxn modelId="{898E3B23-A978-4582-A9D9-550E2E2B53F8}" type="presParOf" srcId="{512C22E2-4F92-4658-85EC-3AE6B40C4294}" destId="{A7570084-22C1-4A26-9EA8-1AB84F08A0F4}" srcOrd="6" destOrd="0" presId="urn:microsoft.com/office/officeart/2011/layout/InterconnectedBlockProcess"/>
    <dgm:cxn modelId="{FDF18C31-FE9C-4844-B17D-7F03CDEA8F84}" type="presParOf" srcId="{A7570084-22C1-4A26-9EA8-1AB84F08A0F4}" destId="{B6B6F78B-B155-4FE3-9A74-EA9B9D672A05}" srcOrd="0" destOrd="0" presId="urn:microsoft.com/office/officeart/2011/layout/InterconnectedBlockProcess"/>
    <dgm:cxn modelId="{6BCA77DD-0A3F-4B21-A657-F4F5262D9CE2}" type="presParOf" srcId="{512C22E2-4F92-4658-85EC-3AE6B40C4294}" destId="{1353E883-CEA9-4C2A-94FA-FB810A0EEDAC}" srcOrd="7" destOrd="0" presId="urn:microsoft.com/office/officeart/2011/layout/InterconnectedBlockProcess"/>
    <dgm:cxn modelId="{C3279587-BA5D-4597-8F80-8B83BF5A421A}" type="presParOf" srcId="{512C22E2-4F92-4658-85EC-3AE6B40C4294}" destId="{72043FDA-4626-465A-926F-3D999DA46629}" srcOrd="8" destOrd="0" presId="urn:microsoft.com/office/officeart/2011/layout/InterconnectedBlockProcess"/>
    <dgm:cxn modelId="{67210EC1-F6E2-4BC2-AAE7-1C2C9FCC3A0B}" type="presParOf" srcId="{512C22E2-4F92-4658-85EC-3AE6B40C4294}" destId="{1897A30D-A4F0-456C-9EE2-5DC1430A6CF1}" srcOrd="9" destOrd="0" presId="urn:microsoft.com/office/officeart/2011/layout/InterconnectedBlockProcess"/>
    <dgm:cxn modelId="{64E05D0B-160F-4052-BF03-E9BA3EFD25E5}" type="presParOf" srcId="{1897A30D-A4F0-456C-9EE2-5DC1430A6CF1}" destId="{7824B982-DCFE-4C46-AE96-49A72627C81F}" srcOrd="0" destOrd="0" presId="urn:microsoft.com/office/officeart/2011/layout/InterconnectedBlockProcess"/>
    <dgm:cxn modelId="{9282C66D-1103-4B32-82F2-373F71A30513}" type="presParOf" srcId="{512C22E2-4F92-4658-85EC-3AE6B40C4294}" destId="{FE57F9E1-08F4-47D4-B07D-FE93B76AAC3F}" srcOrd="10" destOrd="0" presId="urn:microsoft.com/office/officeart/2011/layout/InterconnectedBlockProcess"/>
    <dgm:cxn modelId="{EBD052D8-08B9-4D6D-B67C-B89EE5CB1BC2}" type="presParOf" srcId="{512C22E2-4F92-4658-85EC-3AE6B40C4294}" destId="{087ECC5E-F2ED-4E4A-BDDE-A17751BC595C}" srcOrd="11" destOrd="0" presId="urn:microsoft.com/office/officeart/2011/layout/InterconnectedBlockProces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FB69E532-4800-4CFF-AA58-7CE64F6F3E1E}" type="doc">
      <dgm:prSet loTypeId="urn:microsoft.com/office/officeart/2011/layout/InterconnectedBlockProcess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GH"/>
        </a:p>
      </dgm:t>
    </dgm:pt>
    <dgm:pt modelId="{AD6C15CE-6F76-42E5-8DC5-DBA40A3E693B}">
      <dgm:prSet phldrT="[Text]"/>
      <dgm:spPr>
        <a:solidFill>
          <a:schemeClr val="accent3">
            <a:lumMod val="75000"/>
          </a:schemeClr>
        </a:solidFill>
      </dgm:spPr>
      <dgm:t>
        <a:bodyPr/>
        <a:lstStyle/>
        <a:p>
          <a:r>
            <a:rPr lang="en-GB" b="1" dirty="0" err="1"/>
            <a:t>Ouverture</a:t>
          </a:r>
          <a:r>
            <a:rPr lang="en-GB" b="1" dirty="0"/>
            <a:t> : </a:t>
          </a:r>
          <a:r>
            <a:rPr lang="en-GB" b="1" dirty="0" err="1"/>
            <a:t>Accès</a:t>
          </a:r>
          <a:r>
            <a:rPr lang="en-GB" b="1" dirty="0"/>
            <a:t> des tiers au </a:t>
          </a:r>
          <a:r>
            <a:rPr lang="en-GB" b="1" dirty="0" err="1"/>
            <a:t>réseau</a:t>
          </a:r>
          <a:endParaRPr lang="en-GH" b="1" dirty="0"/>
        </a:p>
      </dgm:t>
    </dgm:pt>
    <dgm:pt modelId="{5D812796-7666-4FF8-B408-E0CAF03530C1}" type="parTrans" cxnId="{D2C35EE9-EBBA-459C-86C2-4C1DC53F8E34}">
      <dgm:prSet/>
      <dgm:spPr/>
      <dgm:t>
        <a:bodyPr/>
        <a:lstStyle/>
        <a:p>
          <a:endParaRPr lang="en-GH"/>
        </a:p>
      </dgm:t>
    </dgm:pt>
    <dgm:pt modelId="{38757838-EBD3-4782-94B0-F58234D67AB0}" type="sibTrans" cxnId="{D2C35EE9-EBBA-459C-86C2-4C1DC53F8E34}">
      <dgm:prSet/>
      <dgm:spPr/>
      <dgm:t>
        <a:bodyPr/>
        <a:lstStyle/>
        <a:p>
          <a:endParaRPr lang="en-GH"/>
        </a:p>
      </dgm:t>
    </dgm:pt>
    <dgm:pt modelId="{299EC2DD-9C83-4A6D-A06C-261682AB8694}">
      <dgm:prSet phldrT="[Text]" custT="1"/>
      <dgm:spPr>
        <a:solidFill>
          <a:schemeClr val="accent3">
            <a:lumMod val="20000"/>
            <a:lumOff val="80000"/>
          </a:schemeClr>
        </a:solidFill>
      </dgm:spPr>
      <dgm:t>
        <a:bodyPr/>
        <a:lstStyle/>
        <a:p>
          <a:r>
            <a:rPr lang="en-GB" sz="1200" dirty="0"/>
            <a:t>HARMONISER</a:t>
          </a:r>
          <a:r>
            <a:rPr lang="en-GB" sz="1300" dirty="0"/>
            <a:t> les </a:t>
          </a:r>
          <a:r>
            <a:rPr lang="en-GB" sz="1300" dirty="0" err="1"/>
            <a:t>règles</a:t>
          </a:r>
          <a:r>
            <a:rPr lang="en-GB" sz="1300" dirty="0"/>
            <a:t> et </a:t>
          </a:r>
          <a:r>
            <a:rPr lang="en-GB" sz="1300" dirty="0" err="1"/>
            <a:t>déliver</a:t>
          </a:r>
          <a:r>
            <a:rPr lang="en-GB" sz="1300" dirty="0"/>
            <a:t> les </a:t>
          </a:r>
          <a:r>
            <a:rPr lang="en-GB" sz="1300" dirty="0" err="1"/>
            <a:t>autorisations</a:t>
          </a:r>
          <a:r>
            <a:rPr lang="en-GB" sz="1300" dirty="0"/>
            <a:t> </a:t>
          </a:r>
          <a:r>
            <a:rPr lang="en-GB" sz="1300" dirty="0" err="1"/>
            <a:t>d’échanger</a:t>
          </a:r>
          <a:r>
            <a:rPr lang="en-GB" sz="1300" dirty="0"/>
            <a:t> dans le </a:t>
          </a:r>
          <a:r>
            <a:rPr lang="en-GB" sz="1300" dirty="0" err="1"/>
            <a:t>marché</a:t>
          </a:r>
          <a:r>
            <a:rPr lang="en-GB" sz="1300" dirty="0"/>
            <a:t> </a:t>
          </a:r>
          <a:r>
            <a:rPr lang="en-GB" sz="1300" dirty="0" err="1"/>
            <a:t>régional</a:t>
          </a:r>
          <a:endParaRPr lang="en-GH" sz="1300" dirty="0"/>
        </a:p>
      </dgm:t>
    </dgm:pt>
    <dgm:pt modelId="{8FBF826D-A6D6-467E-A30E-0A8B8BCC52E2}" type="parTrans" cxnId="{6EC520B6-BFA4-487F-A81A-71EDB46D0E78}">
      <dgm:prSet/>
      <dgm:spPr/>
      <dgm:t>
        <a:bodyPr/>
        <a:lstStyle/>
        <a:p>
          <a:endParaRPr lang="en-GH"/>
        </a:p>
      </dgm:t>
    </dgm:pt>
    <dgm:pt modelId="{7AD5BCF3-9B0F-4C9A-AC67-186A2AE77962}" type="sibTrans" cxnId="{6EC520B6-BFA4-487F-A81A-71EDB46D0E78}">
      <dgm:prSet/>
      <dgm:spPr/>
      <dgm:t>
        <a:bodyPr/>
        <a:lstStyle/>
        <a:p>
          <a:endParaRPr lang="en-GH"/>
        </a:p>
      </dgm:t>
    </dgm:pt>
    <dgm:pt modelId="{2991C690-6A63-40F6-957B-05F6D17BEEE3}">
      <dgm:prSet phldrT="[Text]"/>
      <dgm:spPr>
        <a:solidFill>
          <a:schemeClr val="accent3">
            <a:lumMod val="75000"/>
          </a:schemeClr>
        </a:solidFill>
      </dgm:spPr>
      <dgm:t>
        <a:bodyPr/>
        <a:lstStyle/>
        <a:p>
          <a:r>
            <a:rPr lang="en-GB" b="1" dirty="0"/>
            <a:t>Technique</a:t>
          </a:r>
          <a:endParaRPr lang="en-GH" b="1" dirty="0"/>
        </a:p>
      </dgm:t>
    </dgm:pt>
    <dgm:pt modelId="{4FFFCEDF-9C07-419D-A33E-A232A9407357}" type="parTrans" cxnId="{70EFF9EB-8F1C-48F0-87FD-AEF580538C93}">
      <dgm:prSet/>
      <dgm:spPr/>
      <dgm:t>
        <a:bodyPr/>
        <a:lstStyle/>
        <a:p>
          <a:endParaRPr lang="en-GH"/>
        </a:p>
      </dgm:t>
    </dgm:pt>
    <dgm:pt modelId="{5DD0F035-457D-4E4A-A016-C9F311D4B185}" type="sibTrans" cxnId="{70EFF9EB-8F1C-48F0-87FD-AEF580538C93}">
      <dgm:prSet/>
      <dgm:spPr/>
      <dgm:t>
        <a:bodyPr/>
        <a:lstStyle/>
        <a:p>
          <a:endParaRPr lang="en-GH"/>
        </a:p>
      </dgm:t>
    </dgm:pt>
    <dgm:pt modelId="{9DF1E56D-B5C0-496B-9877-7873084DB5AA}">
      <dgm:prSet phldrT="[Text]" custT="1"/>
      <dgm:spPr>
        <a:solidFill>
          <a:schemeClr val="accent3">
            <a:lumMod val="20000"/>
            <a:lumOff val="80000"/>
          </a:schemeClr>
        </a:solidFill>
      </dgm:spPr>
      <dgm:t>
        <a:bodyPr/>
        <a:lstStyle/>
        <a:p>
          <a:r>
            <a:rPr lang="en-GB" sz="1300" dirty="0"/>
            <a:t>HAMONISER les </a:t>
          </a:r>
          <a:r>
            <a:rPr lang="en-GB" sz="1300" dirty="0" err="1"/>
            <a:t>règles</a:t>
          </a:r>
          <a:r>
            <a:rPr lang="en-GB" sz="1300" dirty="0"/>
            <a:t> pour la </a:t>
          </a:r>
          <a:r>
            <a:rPr lang="en-GB" sz="1300" dirty="0" err="1"/>
            <a:t>syncrhonisation</a:t>
          </a:r>
          <a:r>
            <a:rPr lang="en-GB" sz="1300" dirty="0"/>
            <a:t> et la </a:t>
          </a:r>
          <a:r>
            <a:rPr lang="en-GB" sz="1300" dirty="0" err="1"/>
            <a:t>fiabilité</a:t>
          </a:r>
          <a:r>
            <a:rPr lang="en-GB" sz="1300" dirty="0"/>
            <a:t> des </a:t>
          </a:r>
          <a:r>
            <a:rPr lang="en-GB" sz="1300" dirty="0" err="1"/>
            <a:t>réseaux</a:t>
          </a:r>
          <a:r>
            <a:rPr lang="en-GB" sz="1300" dirty="0"/>
            <a:t> </a:t>
          </a:r>
          <a:r>
            <a:rPr lang="en-GB" sz="1300" dirty="0" err="1"/>
            <a:t>nationaux</a:t>
          </a:r>
          <a:r>
            <a:rPr lang="en-GB" sz="1300" dirty="0"/>
            <a:t> </a:t>
          </a:r>
          <a:r>
            <a:rPr lang="en-GB" sz="1300" dirty="0" err="1"/>
            <a:t>fondement</a:t>
          </a:r>
          <a:r>
            <a:rPr lang="en-GB" sz="1300" dirty="0"/>
            <a:t> du </a:t>
          </a:r>
          <a:r>
            <a:rPr lang="en-GB" sz="1300" dirty="0" err="1"/>
            <a:t>réseau</a:t>
          </a:r>
          <a:r>
            <a:rPr lang="en-GB" sz="1300" dirty="0"/>
            <a:t> </a:t>
          </a:r>
          <a:r>
            <a:rPr lang="en-GB" sz="1300" dirty="0" err="1"/>
            <a:t>interconnecté</a:t>
          </a:r>
          <a:r>
            <a:rPr lang="en-GB" sz="1300" dirty="0"/>
            <a:t> regional</a:t>
          </a:r>
        </a:p>
        <a:p>
          <a:r>
            <a:rPr lang="en-GB" sz="1300" dirty="0"/>
            <a:t>RATIONALISER les </a:t>
          </a:r>
          <a:r>
            <a:rPr lang="en-GB" sz="1300" dirty="0" err="1"/>
            <a:t>ressources</a:t>
          </a:r>
          <a:r>
            <a:rPr lang="en-GB" sz="1300" dirty="0"/>
            <a:t> </a:t>
          </a:r>
          <a:endParaRPr lang="en-GH" sz="1300" dirty="0"/>
        </a:p>
      </dgm:t>
    </dgm:pt>
    <dgm:pt modelId="{996F21B1-53F5-4558-8409-DA6F223CFB61}" type="parTrans" cxnId="{AAACF666-549B-4E36-BAF9-2B98D6F83083}">
      <dgm:prSet/>
      <dgm:spPr/>
      <dgm:t>
        <a:bodyPr/>
        <a:lstStyle/>
        <a:p>
          <a:endParaRPr lang="en-GH"/>
        </a:p>
      </dgm:t>
    </dgm:pt>
    <dgm:pt modelId="{972404E8-D3CC-4342-9C39-AD9CB0B76D0C}" type="sibTrans" cxnId="{AAACF666-549B-4E36-BAF9-2B98D6F83083}">
      <dgm:prSet/>
      <dgm:spPr/>
      <dgm:t>
        <a:bodyPr/>
        <a:lstStyle/>
        <a:p>
          <a:endParaRPr lang="en-GH"/>
        </a:p>
      </dgm:t>
    </dgm:pt>
    <dgm:pt modelId="{81A207A1-1B9C-425F-8A09-619CED63DDA0}">
      <dgm:prSet phldrT="[Text]"/>
      <dgm:spPr>
        <a:solidFill>
          <a:schemeClr val="accent3">
            <a:lumMod val="75000"/>
          </a:schemeClr>
        </a:solidFill>
      </dgm:spPr>
      <dgm:t>
        <a:bodyPr/>
        <a:lstStyle/>
        <a:p>
          <a:r>
            <a:rPr lang="en-GB" b="1" dirty="0" err="1"/>
            <a:t>Légal</a:t>
          </a:r>
          <a:endParaRPr lang="en-GH" b="1" dirty="0"/>
        </a:p>
      </dgm:t>
    </dgm:pt>
    <dgm:pt modelId="{03490BC7-A7FD-491C-A15D-B992C1DF4D6A}" type="parTrans" cxnId="{E4FC9636-1BA7-41B6-B3AE-F7E30D0087FB}">
      <dgm:prSet/>
      <dgm:spPr/>
      <dgm:t>
        <a:bodyPr/>
        <a:lstStyle/>
        <a:p>
          <a:endParaRPr lang="en-GH"/>
        </a:p>
      </dgm:t>
    </dgm:pt>
    <dgm:pt modelId="{E2C7A380-DF1F-4C04-9EFB-CFBE616C0E45}" type="sibTrans" cxnId="{E4FC9636-1BA7-41B6-B3AE-F7E30D0087FB}">
      <dgm:prSet/>
      <dgm:spPr/>
      <dgm:t>
        <a:bodyPr/>
        <a:lstStyle/>
        <a:p>
          <a:endParaRPr lang="en-GH"/>
        </a:p>
      </dgm:t>
    </dgm:pt>
    <dgm:pt modelId="{D767BCAA-87DC-4F36-8C7A-92746CDD9276}">
      <dgm:prSet phldrT="[Text]" custT="1"/>
      <dgm:spPr>
        <a:solidFill>
          <a:schemeClr val="accent3">
            <a:lumMod val="20000"/>
            <a:lumOff val="80000"/>
          </a:schemeClr>
        </a:solidFill>
      </dgm:spPr>
      <dgm:t>
        <a:bodyPr/>
        <a:lstStyle/>
        <a:p>
          <a:endParaRPr lang="en-GB" sz="1200" dirty="0"/>
        </a:p>
        <a:p>
          <a:endParaRPr lang="en-GB" sz="400" dirty="0"/>
        </a:p>
        <a:p>
          <a:r>
            <a:rPr lang="en-GB" sz="1200" dirty="0"/>
            <a:t>COLLABORER </a:t>
          </a:r>
          <a:r>
            <a:rPr lang="en-GB" sz="1300" dirty="0"/>
            <a:t>avec les ANR dans la surveillance du </a:t>
          </a:r>
          <a:r>
            <a:rPr lang="en-GB" sz="1300" dirty="0" err="1"/>
            <a:t>marché</a:t>
          </a:r>
          <a:r>
            <a:rPr lang="en-GB" sz="1300" dirty="0"/>
            <a:t> </a:t>
          </a:r>
          <a:r>
            <a:rPr lang="en-GB" sz="1300" dirty="0" err="1"/>
            <a:t>régional</a:t>
          </a:r>
          <a:r>
            <a:rPr lang="en-GB" sz="1300" dirty="0"/>
            <a:t> et la </a:t>
          </a:r>
          <a:r>
            <a:rPr lang="en-GB" sz="1300" dirty="0" err="1"/>
            <a:t>résolution</a:t>
          </a:r>
          <a:r>
            <a:rPr lang="en-GB" sz="1300" dirty="0"/>
            <a:t> des </a:t>
          </a:r>
          <a:r>
            <a:rPr lang="en-GB" sz="1300" dirty="0" err="1"/>
            <a:t>litiges</a:t>
          </a:r>
          <a:r>
            <a:rPr lang="en-GB" sz="1300" dirty="0"/>
            <a:t>. Mise</a:t>
          </a:r>
          <a:r>
            <a:rPr lang="fr-FR" sz="1300" b="0" i="0" dirty="0"/>
            <a:t> en place d’un environnement réglementaire et économique</a:t>
          </a:r>
          <a:endParaRPr lang="en-GH" sz="1300" dirty="0"/>
        </a:p>
      </dgm:t>
    </dgm:pt>
    <dgm:pt modelId="{741ED01A-36BE-4970-BDC0-9A33842C9E20}" type="parTrans" cxnId="{3DC9C157-30D9-4D5C-88F2-5AD3CA33CB6A}">
      <dgm:prSet/>
      <dgm:spPr/>
      <dgm:t>
        <a:bodyPr/>
        <a:lstStyle/>
        <a:p>
          <a:endParaRPr lang="en-GH"/>
        </a:p>
      </dgm:t>
    </dgm:pt>
    <dgm:pt modelId="{B92F53F2-219E-4943-B88D-AD36C71E0338}" type="sibTrans" cxnId="{3DC9C157-30D9-4D5C-88F2-5AD3CA33CB6A}">
      <dgm:prSet/>
      <dgm:spPr/>
      <dgm:t>
        <a:bodyPr/>
        <a:lstStyle/>
        <a:p>
          <a:endParaRPr lang="en-GH"/>
        </a:p>
      </dgm:t>
    </dgm:pt>
    <dgm:pt modelId="{FE3F6ABA-FB4C-4B24-8706-3C640895D2D0}">
      <dgm:prSet/>
      <dgm:spPr>
        <a:solidFill>
          <a:schemeClr val="accent3">
            <a:lumMod val="75000"/>
          </a:schemeClr>
        </a:solidFill>
      </dgm:spPr>
      <dgm:t>
        <a:bodyPr/>
        <a:lstStyle/>
        <a:p>
          <a:r>
            <a:rPr lang="en-GB" b="1" dirty="0"/>
            <a:t>Politique</a:t>
          </a:r>
          <a:endParaRPr lang="en-GH" b="1" dirty="0"/>
        </a:p>
      </dgm:t>
    </dgm:pt>
    <dgm:pt modelId="{E08BB536-89A4-4897-B3FF-1D2E4472BEE4}" type="parTrans" cxnId="{8DAF1588-C900-41DC-84FA-2BDAED7443C4}">
      <dgm:prSet/>
      <dgm:spPr/>
      <dgm:t>
        <a:bodyPr/>
        <a:lstStyle/>
        <a:p>
          <a:endParaRPr lang="en-GH"/>
        </a:p>
      </dgm:t>
    </dgm:pt>
    <dgm:pt modelId="{C1FA3BB0-3F72-4E9D-BD9E-DD3314EAB66D}" type="sibTrans" cxnId="{8DAF1588-C900-41DC-84FA-2BDAED7443C4}">
      <dgm:prSet/>
      <dgm:spPr/>
      <dgm:t>
        <a:bodyPr/>
        <a:lstStyle/>
        <a:p>
          <a:endParaRPr lang="en-GH"/>
        </a:p>
      </dgm:t>
    </dgm:pt>
    <dgm:pt modelId="{A24A7A16-7CC7-497B-9839-189296DF2501}">
      <dgm:prSet custT="1"/>
      <dgm:spPr>
        <a:solidFill>
          <a:schemeClr val="accent3">
            <a:lumMod val="20000"/>
            <a:lumOff val="80000"/>
          </a:schemeClr>
        </a:solidFill>
      </dgm:spPr>
      <dgm:t>
        <a:bodyPr/>
        <a:lstStyle/>
        <a:p>
          <a:r>
            <a:rPr lang="en-GB" sz="1300" dirty="0"/>
            <a:t>APPLIQUER la politique </a:t>
          </a:r>
          <a:r>
            <a:rPr lang="en-GB" sz="1300" dirty="0" err="1"/>
            <a:t>régionale</a:t>
          </a:r>
          <a:r>
            <a:rPr lang="en-GB" sz="1300" dirty="0"/>
            <a:t> et HARMONISER les politiques et </a:t>
          </a:r>
          <a:r>
            <a:rPr lang="en-GB" sz="1300" dirty="0" err="1"/>
            <a:t>Règles</a:t>
          </a:r>
          <a:r>
            <a:rPr lang="en-GB" sz="1300" dirty="0"/>
            <a:t> </a:t>
          </a:r>
          <a:r>
            <a:rPr lang="en-GB" sz="1300" dirty="0" err="1"/>
            <a:t>nationales</a:t>
          </a:r>
          <a:endParaRPr lang="en-GH" sz="1300" dirty="0"/>
        </a:p>
      </dgm:t>
    </dgm:pt>
    <dgm:pt modelId="{54DD82AE-AFF3-4C71-8BBA-E612813277B2}" type="parTrans" cxnId="{D29898D6-5D16-47A6-9FFC-033E3535E7FB}">
      <dgm:prSet/>
      <dgm:spPr/>
      <dgm:t>
        <a:bodyPr/>
        <a:lstStyle/>
        <a:p>
          <a:endParaRPr lang="en-GH"/>
        </a:p>
      </dgm:t>
    </dgm:pt>
    <dgm:pt modelId="{7E379CD9-FDAA-4156-8701-47FD5636FC9C}" type="sibTrans" cxnId="{D29898D6-5D16-47A6-9FFC-033E3535E7FB}">
      <dgm:prSet/>
      <dgm:spPr/>
      <dgm:t>
        <a:bodyPr/>
        <a:lstStyle/>
        <a:p>
          <a:endParaRPr lang="en-GH"/>
        </a:p>
      </dgm:t>
    </dgm:pt>
    <dgm:pt modelId="{512C22E2-4F92-4658-85EC-3AE6B40C4294}" type="pres">
      <dgm:prSet presAssocID="{FB69E532-4800-4CFF-AA58-7CE64F6F3E1E}" presName="Name0" presStyleCnt="0">
        <dgm:presLayoutVars>
          <dgm:chMax val="7"/>
          <dgm:chPref val="5"/>
          <dgm:dir/>
          <dgm:animOne val="branch"/>
          <dgm:animLvl val="lvl"/>
        </dgm:presLayoutVars>
      </dgm:prSet>
      <dgm:spPr/>
    </dgm:pt>
    <dgm:pt modelId="{912EA046-E29D-455F-BD0A-9AE45CB2F3F8}" type="pres">
      <dgm:prSet presAssocID="{81A207A1-1B9C-425F-8A09-619CED63DDA0}" presName="ChildAccent4" presStyleCnt="0"/>
      <dgm:spPr/>
    </dgm:pt>
    <dgm:pt modelId="{197941B4-F5F2-4EE2-A8B4-111BACABD00B}" type="pres">
      <dgm:prSet presAssocID="{81A207A1-1B9C-425F-8A09-619CED63DDA0}" presName="ChildAccent" presStyleLbl="alignImgPlace1" presStyleIdx="0" presStyleCnt="4" custScaleY="125921"/>
      <dgm:spPr/>
    </dgm:pt>
    <dgm:pt modelId="{72F5F398-DEA8-40E9-9D45-A586B0EDAAA4}" type="pres">
      <dgm:prSet presAssocID="{81A207A1-1B9C-425F-8A09-619CED63DDA0}" presName="Child4" presStyleLbl="revTx" presStyleIdx="0" presStyleCnt="0">
        <dgm:presLayoutVars>
          <dgm:chMax val="0"/>
          <dgm:chPref val="0"/>
          <dgm:bulletEnabled val="1"/>
        </dgm:presLayoutVars>
      </dgm:prSet>
      <dgm:spPr/>
    </dgm:pt>
    <dgm:pt modelId="{43E936A2-65FA-4F2C-AA13-5908B3A31F10}" type="pres">
      <dgm:prSet presAssocID="{81A207A1-1B9C-425F-8A09-619CED63DDA0}" presName="Parent4" presStyleLbl="node1" presStyleIdx="0" presStyleCnt="4">
        <dgm:presLayoutVars>
          <dgm:chMax val="2"/>
          <dgm:chPref val="1"/>
          <dgm:bulletEnabled val="1"/>
        </dgm:presLayoutVars>
      </dgm:prSet>
      <dgm:spPr/>
    </dgm:pt>
    <dgm:pt modelId="{5E06FDD2-A098-497A-8CB7-592A0485BFF5}" type="pres">
      <dgm:prSet presAssocID="{2991C690-6A63-40F6-957B-05F6D17BEEE3}" presName="ChildAccent3" presStyleCnt="0"/>
      <dgm:spPr/>
    </dgm:pt>
    <dgm:pt modelId="{B6B6F78B-B155-4FE3-9A74-EA9B9D672A05}" type="pres">
      <dgm:prSet presAssocID="{2991C690-6A63-40F6-957B-05F6D17BEEE3}" presName="ChildAccent" presStyleLbl="alignImgPlace1" presStyleIdx="1" presStyleCnt="4" custScaleY="127304" custLinFactNeighborY="11936"/>
      <dgm:spPr/>
    </dgm:pt>
    <dgm:pt modelId="{19F1DCC7-8880-435F-B532-A48B9FF5E29D}" type="pres">
      <dgm:prSet presAssocID="{2991C690-6A63-40F6-957B-05F6D17BEEE3}" presName="Child3" presStyleLbl="revTx" presStyleIdx="0" presStyleCnt="0">
        <dgm:presLayoutVars>
          <dgm:chMax val="0"/>
          <dgm:chPref val="0"/>
          <dgm:bulletEnabled val="1"/>
        </dgm:presLayoutVars>
      </dgm:prSet>
      <dgm:spPr/>
    </dgm:pt>
    <dgm:pt modelId="{C2577A7E-2567-410A-B093-B931F772CF22}" type="pres">
      <dgm:prSet presAssocID="{2991C690-6A63-40F6-957B-05F6D17BEEE3}" presName="Parent3" presStyleLbl="node1" presStyleIdx="1" presStyleCnt="4">
        <dgm:presLayoutVars>
          <dgm:chMax val="2"/>
          <dgm:chPref val="1"/>
          <dgm:bulletEnabled val="1"/>
        </dgm:presLayoutVars>
      </dgm:prSet>
      <dgm:spPr/>
    </dgm:pt>
    <dgm:pt modelId="{C2FDC7FD-EF9C-4E1E-B90B-5EC7EC976078}" type="pres">
      <dgm:prSet presAssocID="{AD6C15CE-6F76-42E5-8DC5-DBA40A3E693B}" presName="ChildAccent2" presStyleCnt="0"/>
      <dgm:spPr/>
    </dgm:pt>
    <dgm:pt modelId="{7824B982-DCFE-4C46-AE96-49A72627C81F}" type="pres">
      <dgm:prSet presAssocID="{AD6C15CE-6F76-42E5-8DC5-DBA40A3E693B}" presName="ChildAccent" presStyleLbl="alignImgPlace1" presStyleIdx="2" presStyleCnt="4"/>
      <dgm:spPr/>
    </dgm:pt>
    <dgm:pt modelId="{3255B9A4-789B-4335-95C5-3B566FF15473}" type="pres">
      <dgm:prSet presAssocID="{AD6C15CE-6F76-42E5-8DC5-DBA40A3E693B}" presName="Child2" presStyleLbl="revTx" presStyleIdx="0" presStyleCnt="0">
        <dgm:presLayoutVars>
          <dgm:chMax val="0"/>
          <dgm:chPref val="0"/>
          <dgm:bulletEnabled val="1"/>
        </dgm:presLayoutVars>
      </dgm:prSet>
      <dgm:spPr/>
    </dgm:pt>
    <dgm:pt modelId="{AA547884-CCC0-4015-868E-F35677AC3D4B}" type="pres">
      <dgm:prSet presAssocID="{AD6C15CE-6F76-42E5-8DC5-DBA40A3E693B}" presName="Parent2" presStyleLbl="node1" presStyleIdx="2" presStyleCnt="4">
        <dgm:presLayoutVars>
          <dgm:chMax val="2"/>
          <dgm:chPref val="1"/>
          <dgm:bulletEnabled val="1"/>
        </dgm:presLayoutVars>
      </dgm:prSet>
      <dgm:spPr/>
    </dgm:pt>
    <dgm:pt modelId="{3EA4A468-B364-42D9-8CAD-F3BB808E5129}" type="pres">
      <dgm:prSet presAssocID="{FE3F6ABA-FB4C-4B24-8706-3C640895D2D0}" presName="ChildAccent1" presStyleCnt="0"/>
      <dgm:spPr/>
    </dgm:pt>
    <dgm:pt modelId="{35DB559B-84EE-4B47-A2D5-FE9433EFC976}" type="pres">
      <dgm:prSet presAssocID="{FE3F6ABA-FB4C-4B24-8706-3C640895D2D0}" presName="ChildAccent" presStyleLbl="alignImgPlace1" presStyleIdx="3" presStyleCnt="4"/>
      <dgm:spPr/>
    </dgm:pt>
    <dgm:pt modelId="{5CC90FD2-0571-4846-85C4-B631A7E282AC}" type="pres">
      <dgm:prSet presAssocID="{FE3F6ABA-FB4C-4B24-8706-3C640895D2D0}" presName="Child1" presStyleLbl="revTx" presStyleIdx="0" presStyleCnt="0">
        <dgm:presLayoutVars>
          <dgm:chMax val="0"/>
          <dgm:chPref val="0"/>
          <dgm:bulletEnabled val="1"/>
        </dgm:presLayoutVars>
      </dgm:prSet>
      <dgm:spPr/>
    </dgm:pt>
    <dgm:pt modelId="{75814AD7-F5CE-4A5E-9945-003C33B0EC85}" type="pres">
      <dgm:prSet presAssocID="{FE3F6ABA-FB4C-4B24-8706-3C640895D2D0}" presName="Parent1" presStyleLbl="node1" presStyleIdx="3" presStyleCnt="4">
        <dgm:presLayoutVars>
          <dgm:chMax val="2"/>
          <dgm:chPref val="1"/>
          <dgm:bulletEnabled val="1"/>
        </dgm:presLayoutVars>
      </dgm:prSet>
      <dgm:spPr/>
    </dgm:pt>
  </dgm:ptLst>
  <dgm:cxnLst>
    <dgm:cxn modelId="{6E73AF13-C1F3-4CE3-B053-3BEABBBDBAE7}" type="presOf" srcId="{81A207A1-1B9C-425F-8A09-619CED63DDA0}" destId="{43E936A2-65FA-4F2C-AA13-5908B3A31F10}" srcOrd="0" destOrd="0" presId="urn:microsoft.com/office/officeart/2011/layout/InterconnectedBlockProcess"/>
    <dgm:cxn modelId="{81AA8A1B-51DE-4C47-BD86-D2F390F6AD59}" type="presOf" srcId="{AD6C15CE-6F76-42E5-8DC5-DBA40A3E693B}" destId="{AA547884-CCC0-4015-868E-F35677AC3D4B}" srcOrd="0" destOrd="0" presId="urn:microsoft.com/office/officeart/2011/layout/InterconnectedBlockProcess"/>
    <dgm:cxn modelId="{7A60AE1E-17D3-431F-9045-9CC82F46B8FC}" type="presOf" srcId="{A24A7A16-7CC7-497B-9839-189296DF2501}" destId="{35DB559B-84EE-4B47-A2D5-FE9433EFC976}" srcOrd="0" destOrd="0" presId="urn:microsoft.com/office/officeart/2011/layout/InterconnectedBlockProcess"/>
    <dgm:cxn modelId="{BDC31A2D-2405-46CC-A9AB-6DBE57267D91}" type="presOf" srcId="{FB69E532-4800-4CFF-AA58-7CE64F6F3E1E}" destId="{512C22E2-4F92-4658-85EC-3AE6B40C4294}" srcOrd="0" destOrd="0" presId="urn:microsoft.com/office/officeart/2011/layout/InterconnectedBlockProcess"/>
    <dgm:cxn modelId="{B60EC42D-6F27-40AA-8E44-C7BE98278E70}" type="presOf" srcId="{9DF1E56D-B5C0-496B-9877-7873084DB5AA}" destId="{B6B6F78B-B155-4FE3-9A74-EA9B9D672A05}" srcOrd="0" destOrd="0" presId="urn:microsoft.com/office/officeart/2011/layout/InterconnectedBlockProcess"/>
    <dgm:cxn modelId="{E4FC9636-1BA7-41B6-B3AE-F7E30D0087FB}" srcId="{FB69E532-4800-4CFF-AA58-7CE64F6F3E1E}" destId="{81A207A1-1B9C-425F-8A09-619CED63DDA0}" srcOrd="3" destOrd="0" parTransId="{03490BC7-A7FD-491C-A15D-B992C1DF4D6A}" sibTransId="{E2C7A380-DF1F-4C04-9EFB-CFBE616C0E45}"/>
    <dgm:cxn modelId="{CDD5383F-F0F0-422C-8EFE-7F08B135C1E5}" type="presOf" srcId="{2991C690-6A63-40F6-957B-05F6D17BEEE3}" destId="{C2577A7E-2567-410A-B093-B931F772CF22}" srcOrd="0" destOrd="0" presId="urn:microsoft.com/office/officeart/2011/layout/InterconnectedBlockProcess"/>
    <dgm:cxn modelId="{49D81661-5A6E-48B5-B9E1-0802CD1FDC29}" type="presOf" srcId="{A24A7A16-7CC7-497B-9839-189296DF2501}" destId="{5CC90FD2-0571-4846-85C4-B631A7E282AC}" srcOrd="1" destOrd="0" presId="urn:microsoft.com/office/officeart/2011/layout/InterconnectedBlockProcess"/>
    <dgm:cxn modelId="{782AAA42-FE41-4F2B-923E-94900522583E}" type="presOf" srcId="{299EC2DD-9C83-4A6D-A06C-261682AB8694}" destId="{7824B982-DCFE-4C46-AE96-49A72627C81F}" srcOrd="0" destOrd="0" presId="urn:microsoft.com/office/officeart/2011/layout/InterconnectedBlockProcess"/>
    <dgm:cxn modelId="{AAACF666-549B-4E36-BAF9-2B98D6F83083}" srcId="{2991C690-6A63-40F6-957B-05F6D17BEEE3}" destId="{9DF1E56D-B5C0-496B-9877-7873084DB5AA}" srcOrd="0" destOrd="0" parTransId="{996F21B1-53F5-4558-8409-DA6F223CFB61}" sibTransId="{972404E8-D3CC-4342-9C39-AD9CB0B76D0C}"/>
    <dgm:cxn modelId="{51A90647-E335-4902-B92E-5FBC18231800}" type="presOf" srcId="{D767BCAA-87DC-4F36-8C7A-92746CDD9276}" destId="{197941B4-F5F2-4EE2-A8B4-111BACABD00B}" srcOrd="0" destOrd="0" presId="urn:microsoft.com/office/officeart/2011/layout/InterconnectedBlockProcess"/>
    <dgm:cxn modelId="{3DC9C157-30D9-4D5C-88F2-5AD3CA33CB6A}" srcId="{81A207A1-1B9C-425F-8A09-619CED63DDA0}" destId="{D767BCAA-87DC-4F36-8C7A-92746CDD9276}" srcOrd="0" destOrd="0" parTransId="{741ED01A-36BE-4970-BDC0-9A33842C9E20}" sibTransId="{B92F53F2-219E-4943-B88D-AD36C71E0338}"/>
    <dgm:cxn modelId="{8DAF1588-C900-41DC-84FA-2BDAED7443C4}" srcId="{FB69E532-4800-4CFF-AA58-7CE64F6F3E1E}" destId="{FE3F6ABA-FB4C-4B24-8706-3C640895D2D0}" srcOrd="0" destOrd="0" parTransId="{E08BB536-89A4-4897-B3FF-1D2E4472BEE4}" sibTransId="{C1FA3BB0-3F72-4E9D-BD9E-DD3314EAB66D}"/>
    <dgm:cxn modelId="{B90003A2-5BF7-4339-AE9C-467F819ACE4F}" type="presOf" srcId="{299EC2DD-9C83-4A6D-A06C-261682AB8694}" destId="{3255B9A4-789B-4335-95C5-3B566FF15473}" srcOrd="1" destOrd="0" presId="urn:microsoft.com/office/officeart/2011/layout/InterconnectedBlockProcess"/>
    <dgm:cxn modelId="{6EC520B6-BFA4-487F-A81A-71EDB46D0E78}" srcId="{AD6C15CE-6F76-42E5-8DC5-DBA40A3E693B}" destId="{299EC2DD-9C83-4A6D-A06C-261682AB8694}" srcOrd="0" destOrd="0" parTransId="{8FBF826D-A6D6-467E-A30E-0A8B8BCC52E2}" sibTransId="{7AD5BCF3-9B0F-4C9A-AC67-186A2AE77962}"/>
    <dgm:cxn modelId="{5A4DDED0-B859-44A2-AAEA-0521183CDD4F}" type="presOf" srcId="{D767BCAA-87DC-4F36-8C7A-92746CDD9276}" destId="{72F5F398-DEA8-40E9-9D45-A586B0EDAAA4}" srcOrd="1" destOrd="0" presId="urn:microsoft.com/office/officeart/2011/layout/InterconnectedBlockProcess"/>
    <dgm:cxn modelId="{D29898D6-5D16-47A6-9FFC-033E3535E7FB}" srcId="{FE3F6ABA-FB4C-4B24-8706-3C640895D2D0}" destId="{A24A7A16-7CC7-497B-9839-189296DF2501}" srcOrd="0" destOrd="0" parTransId="{54DD82AE-AFF3-4C71-8BBA-E612813277B2}" sibTransId="{7E379CD9-FDAA-4156-8701-47FD5636FC9C}"/>
    <dgm:cxn modelId="{CDDDFEE1-E2A3-4BF5-A9F5-711633AB0313}" type="presOf" srcId="{FE3F6ABA-FB4C-4B24-8706-3C640895D2D0}" destId="{75814AD7-F5CE-4A5E-9945-003C33B0EC85}" srcOrd="0" destOrd="0" presId="urn:microsoft.com/office/officeart/2011/layout/InterconnectedBlockProcess"/>
    <dgm:cxn modelId="{D2C35EE9-EBBA-459C-86C2-4C1DC53F8E34}" srcId="{FB69E532-4800-4CFF-AA58-7CE64F6F3E1E}" destId="{AD6C15CE-6F76-42E5-8DC5-DBA40A3E693B}" srcOrd="1" destOrd="0" parTransId="{5D812796-7666-4FF8-B408-E0CAF03530C1}" sibTransId="{38757838-EBD3-4782-94B0-F58234D67AB0}"/>
    <dgm:cxn modelId="{70EFF9EB-8F1C-48F0-87FD-AEF580538C93}" srcId="{FB69E532-4800-4CFF-AA58-7CE64F6F3E1E}" destId="{2991C690-6A63-40F6-957B-05F6D17BEEE3}" srcOrd="2" destOrd="0" parTransId="{4FFFCEDF-9C07-419D-A33E-A232A9407357}" sibTransId="{5DD0F035-457D-4E4A-A016-C9F311D4B185}"/>
    <dgm:cxn modelId="{B97FA6F5-0CE4-469B-8D1E-D0E0ED71EA8F}" type="presOf" srcId="{9DF1E56D-B5C0-496B-9877-7873084DB5AA}" destId="{19F1DCC7-8880-435F-B532-A48B9FF5E29D}" srcOrd="1" destOrd="0" presId="urn:microsoft.com/office/officeart/2011/layout/InterconnectedBlockProcess"/>
    <dgm:cxn modelId="{C3A630F3-EA67-4473-A6DF-17B92662ACF5}" type="presParOf" srcId="{512C22E2-4F92-4658-85EC-3AE6B40C4294}" destId="{912EA046-E29D-455F-BD0A-9AE45CB2F3F8}" srcOrd="0" destOrd="0" presId="urn:microsoft.com/office/officeart/2011/layout/InterconnectedBlockProcess"/>
    <dgm:cxn modelId="{C2B36D57-9B5A-4F2F-8AE2-4FE220AB14DC}" type="presParOf" srcId="{912EA046-E29D-455F-BD0A-9AE45CB2F3F8}" destId="{197941B4-F5F2-4EE2-A8B4-111BACABD00B}" srcOrd="0" destOrd="0" presId="urn:microsoft.com/office/officeart/2011/layout/InterconnectedBlockProcess"/>
    <dgm:cxn modelId="{D02FD1F3-B228-44DD-8BB9-DDCFB33BB9DC}" type="presParOf" srcId="{512C22E2-4F92-4658-85EC-3AE6B40C4294}" destId="{72F5F398-DEA8-40E9-9D45-A586B0EDAAA4}" srcOrd="1" destOrd="0" presId="urn:microsoft.com/office/officeart/2011/layout/InterconnectedBlockProcess"/>
    <dgm:cxn modelId="{E627367D-2437-4E34-9DED-560113644AC2}" type="presParOf" srcId="{512C22E2-4F92-4658-85EC-3AE6B40C4294}" destId="{43E936A2-65FA-4F2C-AA13-5908B3A31F10}" srcOrd="2" destOrd="0" presId="urn:microsoft.com/office/officeart/2011/layout/InterconnectedBlockProcess"/>
    <dgm:cxn modelId="{1AB0EADD-12AA-4CBE-8DA4-53DD645E95A5}" type="presParOf" srcId="{512C22E2-4F92-4658-85EC-3AE6B40C4294}" destId="{5E06FDD2-A098-497A-8CB7-592A0485BFF5}" srcOrd="3" destOrd="0" presId="urn:microsoft.com/office/officeart/2011/layout/InterconnectedBlockProcess"/>
    <dgm:cxn modelId="{A34655F4-36C6-480E-A5C7-3470246D27D1}" type="presParOf" srcId="{5E06FDD2-A098-497A-8CB7-592A0485BFF5}" destId="{B6B6F78B-B155-4FE3-9A74-EA9B9D672A05}" srcOrd="0" destOrd="0" presId="urn:microsoft.com/office/officeart/2011/layout/InterconnectedBlockProcess"/>
    <dgm:cxn modelId="{0936F715-82FA-412E-95EA-7335902C10D4}" type="presParOf" srcId="{512C22E2-4F92-4658-85EC-3AE6B40C4294}" destId="{19F1DCC7-8880-435F-B532-A48B9FF5E29D}" srcOrd="4" destOrd="0" presId="urn:microsoft.com/office/officeart/2011/layout/InterconnectedBlockProcess"/>
    <dgm:cxn modelId="{7609F9C6-B33E-4FD0-883D-C623BEE9B993}" type="presParOf" srcId="{512C22E2-4F92-4658-85EC-3AE6B40C4294}" destId="{C2577A7E-2567-410A-B093-B931F772CF22}" srcOrd="5" destOrd="0" presId="urn:microsoft.com/office/officeart/2011/layout/InterconnectedBlockProcess"/>
    <dgm:cxn modelId="{3814CF4E-BF96-44A1-8B85-F9102237237B}" type="presParOf" srcId="{512C22E2-4F92-4658-85EC-3AE6B40C4294}" destId="{C2FDC7FD-EF9C-4E1E-B90B-5EC7EC976078}" srcOrd="6" destOrd="0" presId="urn:microsoft.com/office/officeart/2011/layout/InterconnectedBlockProcess"/>
    <dgm:cxn modelId="{14A4B707-13CC-4020-B1DD-D1D9AFCD5602}" type="presParOf" srcId="{C2FDC7FD-EF9C-4E1E-B90B-5EC7EC976078}" destId="{7824B982-DCFE-4C46-AE96-49A72627C81F}" srcOrd="0" destOrd="0" presId="urn:microsoft.com/office/officeart/2011/layout/InterconnectedBlockProcess"/>
    <dgm:cxn modelId="{D967E725-7967-463B-9A53-EEF0159918E2}" type="presParOf" srcId="{512C22E2-4F92-4658-85EC-3AE6B40C4294}" destId="{3255B9A4-789B-4335-95C5-3B566FF15473}" srcOrd="7" destOrd="0" presId="urn:microsoft.com/office/officeart/2011/layout/InterconnectedBlockProcess"/>
    <dgm:cxn modelId="{72122F72-E98F-4424-BF10-A06953D46487}" type="presParOf" srcId="{512C22E2-4F92-4658-85EC-3AE6B40C4294}" destId="{AA547884-CCC0-4015-868E-F35677AC3D4B}" srcOrd="8" destOrd="0" presId="urn:microsoft.com/office/officeart/2011/layout/InterconnectedBlockProcess"/>
    <dgm:cxn modelId="{D886F84D-9DE0-4C47-AA93-2354DD61156D}" type="presParOf" srcId="{512C22E2-4F92-4658-85EC-3AE6B40C4294}" destId="{3EA4A468-B364-42D9-8CAD-F3BB808E5129}" srcOrd="9" destOrd="0" presId="urn:microsoft.com/office/officeart/2011/layout/InterconnectedBlockProcess"/>
    <dgm:cxn modelId="{F364CFB5-40B6-44B7-ABD6-0FFF4D370B3B}" type="presParOf" srcId="{3EA4A468-B364-42D9-8CAD-F3BB808E5129}" destId="{35DB559B-84EE-4B47-A2D5-FE9433EFC976}" srcOrd="0" destOrd="0" presId="urn:microsoft.com/office/officeart/2011/layout/InterconnectedBlockProcess"/>
    <dgm:cxn modelId="{B1C1F248-0FFD-4E17-B0DA-CD8308E87C51}" type="presParOf" srcId="{512C22E2-4F92-4658-85EC-3AE6B40C4294}" destId="{5CC90FD2-0571-4846-85C4-B631A7E282AC}" srcOrd="10" destOrd="0" presId="urn:microsoft.com/office/officeart/2011/layout/InterconnectedBlockProcess"/>
    <dgm:cxn modelId="{944A4E54-1EEE-411F-B600-2EAA61C21E27}" type="presParOf" srcId="{512C22E2-4F92-4658-85EC-3AE6B40C4294}" destId="{75814AD7-F5CE-4A5E-9945-003C33B0EC85}" srcOrd="11" destOrd="0" presId="urn:microsoft.com/office/officeart/2011/layout/InterconnectedBlockProcess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B003190D-559D-4CE7-B603-FE8778B77A7F}" type="doc">
      <dgm:prSet loTypeId="urn:microsoft.com/office/officeart/2018/2/layout/IconVerticalSolidList" loCatId="icon" qsTypeId="urn:microsoft.com/office/officeart/2005/8/quickstyle/simple1" qsCatId="simple" csTypeId="urn:microsoft.com/office/officeart/2005/8/colors/accent2_2" csCatId="accent2" phldr="1"/>
      <dgm:spPr/>
      <dgm:t>
        <a:bodyPr/>
        <a:lstStyle/>
        <a:p>
          <a:endParaRPr lang="en-US"/>
        </a:p>
      </dgm:t>
    </dgm:pt>
    <dgm:pt modelId="{1D872186-178E-485B-B1AE-D419B88F6AB5}">
      <dgm:prSet custT="1"/>
      <dgm:spPr/>
      <dgm:t>
        <a:bodyPr/>
        <a:lstStyle/>
        <a:p>
          <a:r>
            <a:rPr lang="en-GB" sz="2000" b="0" i="0" dirty="0" err="1">
              <a:solidFill>
                <a:schemeClr val="tx1"/>
              </a:solidFill>
            </a:rPr>
            <a:t>Discuter</a:t>
          </a:r>
          <a:r>
            <a:rPr lang="en-GB" sz="2000" b="0" i="0" dirty="0">
              <a:solidFill>
                <a:schemeClr val="tx1"/>
              </a:solidFill>
            </a:rPr>
            <a:t>  de </a:t>
          </a:r>
          <a:r>
            <a:rPr lang="en-GB" sz="2000" b="0" i="0" dirty="0" err="1">
              <a:solidFill>
                <a:schemeClr val="tx1"/>
              </a:solidFill>
            </a:rPr>
            <a:t>l’impact</a:t>
          </a:r>
          <a:r>
            <a:rPr lang="en-GB" sz="2000" b="0" i="0" dirty="0">
              <a:solidFill>
                <a:schemeClr val="tx1"/>
              </a:solidFill>
            </a:rPr>
            <a:t> des </a:t>
          </a:r>
          <a:r>
            <a:rPr lang="en-GB" sz="2000" b="0" i="0" dirty="0" err="1">
              <a:solidFill>
                <a:schemeClr val="tx1"/>
              </a:solidFill>
            </a:rPr>
            <a:t>nouvelles</a:t>
          </a:r>
          <a:r>
            <a:rPr lang="en-GB" sz="2000" b="0" i="0" dirty="0">
              <a:solidFill>
                <a:schemeClr val="tx1"/>
              </a:solidFill>
            </a:rPr>
            <a:t> </a:t>
          </a:r>
          <a:r>
            <a:rPr lang="en-GB" sz="2000" b="0" i="0" dirty="0" err="1">
              <a:solidFill>
                <a:schemeClr val="tx1"/>
              </a:solidFill>
            </a:rPr>
            <a:t>règles</a:t>
          </a:r>
          <a:r>
            <a:rPr lang="en-GB" sz="2000" b="0" i="0" dirty="0">
              <a:solidFill>
                <a:schemeClr val="tx1"/>
              </a:solidFill>
            </a:rPr>
            <a:t> du </a:t>
          </a:r>
          <a:r>
            <a:rPr lang="en-GB" sz="2000" b="0" i="0" dirty="0" err="1">
              <a:solidFill>
                <a:schemeClr val="tx1"/>
              </a:solidFill>
            </a:rPr>
            <a:t>marché</a:t>
          </a:r>
          <a:r>
            <a:rPr lang="en-GB" sz="2000" b="0" i="0" dirty="0">
              <a:solidFill>
                <a:schemeClr val="tx1"/>
              </a:solidFill>
            </a:rPr>
            <a:t> </a:t>
          </a:r>
          <a:r>
            <a:rPr lang="en-GB" sz="2000" b="0" i="0" dirty="0" err="1">
              <a:solidFill>
                <a:schemeClr val="tx1"/>
              </a:solidFill>
            </a:rPr>
            <a:t>régional</a:t>
          </a:r>
          <a:r>
            <a:rPr lang="en-GB" sz="2000" b="0" i="0" dirty="0">
              <a:solidFill>
                <a:schemeClr val="tx1"/>
              </a:solidFill>
            </a:rPr>
            <a:t> sur </a:t>
          </a:r>
          <a:r>
            <a:rPr lang="en-GB" sz="2000" b="0" i="0" dirty="0" err="1">
              <a:solidFill>
                <a:schemeClr val="tx1"/>
              </a:solidFill>
            </a:rPr>
            <a:t>leurs</a:t>
          </a:r>
          <a:r>
            <a:rPr lang="en-GB" sz="2000" b="0" i="0" dirty="0">
              <a:solidFill>
                <a:schemeClr val="tx1"/>
              </a:solidFill>
            </a:rPr>
            <a:t> programmes </a:t>
          </a:r>
          <a:r>
            <a:rPr lang="en-GB" sz="2000" b="0" i="0" dirty="0" err="1">
              <a:solidFill>
                <a:schemeClr val="tx1"/>
              </a:solidFill>
            </a:rPr>
            <a:t>énergétiques</a:t>
          </a:r>
          <a:endParaRPr lang="en-US" sz="2000" dirty="0">
            <a:solidFill>
              <a:schemeClr val="accent3"/>
            </a:solidFill>
          </a:endParaRPr>
        </a:p>
      </dgm:t>
    </dgm:pt>
    <dgm:pt modelId="{188B5E94-68B2-46E1-9216-46775D35D199}" type="parTrans" cxnId="{38B1A12E-FE04-44CD-9031-8B67716C93B2}">
      <dgm:prSet/>
      <dgm:spPr/>
      <dgm:t>
        <a:bodyPr/>
        <a:lstStyle/>
        <a:p>
          <a:endParaRPr lang="en-US" sz="1400">
            <a:solidFill>
              <a:schemeClr val="accent3"/>
            </a:solidFill>
          </a:endParaRPr>
        </a:p>
      </dgm:t>
    </dgm:pt>
    <dgm:pt modelId="{18424D41-9198-4671-A1D9-C21CDC367D2A}" type="sibTrans" cxnId="{38B1A12E-FE04-44CD-9031-8B67716C93B2}">
      <dgm:prSet/>
      <dgm:spPr/>
      <dgm:t>
        <a:bodyPr/>
        <a:lstStyle/>
        <a:p>
          <a:endParaRPr lang="en-US" sz="1400">
            <a:solidFill>
              <a:schemeClr val="accent3"/>
            </a:solidFill>
          </a:endParaRPr>
        </a:p>
      </dgm:t>
    </dgm:pt>
    <dgm:pt modelId="{283C5CB8-6607-4325-B67F-2DF512B1217C}">
      <dgm:prSet custT="1"/>
      <dgm:spPr/>
      <dgm:t>
        <a:bodyPr/>
        <a:lstStyle/>
        <a:p>
          <a:r>
            <a:rPr lang="en-GB" sz="2000" b="0" i="0" kern="1200" dirty="0" err="1">
              <a:solidFill>
                <a:prstClr val="black"/>
              </a:solidFill>
              <a:latin typeface="Calibri" panose="020F0502020204030204"/>
              <a:ea typeface="+mn-ea"/>
              <a:cs typeface="+mn-cs"/>
            </a:rPr>
            <a:t>Discuter</a:t>
          </a:r>
          <a:r>
            <a:rPr lang="en-GB" sz="2000" b="0" i="0" kern="1200" dirty="0">
              <a:solidFill>
                <a:prstClr val="black"/>
              </a:solidFill>
              <a:latin typeface="Calibri" panose="020F0502020204030204"/>
              <a:ea typeface="+mn-ea"/>
              <a:cs typeface="+mn-cs"/>
            </a:rPr>
            <a:t> d'un </a:t>
          </a:r>
          <a:r>
            <a:rPr lang="en-GB" sz="2000" b="0" i="0" kern="1200" dirty="0" err="1">
              <a:solidFill>
                <a:prstClr val="black"/>
              </a:solidFill>
              <a:latin typeface="Calibri" panose="020F0502020204030204"/>
              <a:ea typeface="+mn-ea"/>
              <a:cs typeface="+mn-cs"/>
            </a:rPr>
            <a:t>mécanisme</a:t>
          </a:r>
          <a:r>
            <a:rPr lang="en-GB" sz="2000" b="0" i="0" kern="1200" dirty="0">
              <a:solidFill>
                <a:prstClr val="black"/>
              </a:solidFill>
              <a:latin typeface="Calibri" panose="020F0502020204030204"/>
              <a:ea typeface="+mn-ea"/>
              <a:cs typeface="+mn-cs"/>
            </a:rPr>
            <a:t> de coordination pour </a:t>
          </a:r>
          <a:r>
            <a:rPr lang="en-GB" sz="2000" b="0" i="0" kern="1200" dirty="0" err="1">
              <a:solidFill>
                <a:prstClr val="black"/>
              </a:solidFill>
              <a:latin typeface="Calibri" panose="020F0502020204030204"/>
              <a:ea typeface="+mn-ea"/>
              <a:cs typeface="+mn-cs"/>
            </a:rPr>
            <a:t>l'harmonisation</a:t>
          </a:r>
          <a:r>
            <a:rPr lang="en-GB" sz="2000" b="0" i="0" kern="1200" dirty="0">
              <a:solidFill>
                <a:prstClr val="black"/>
              </a:solidFill>
              <a:latin typeface="Calibri" panose="020F0502020204030204"/>
              <a:ea typeface="+mn-ea"/>
              <a:cs typeface="+mn-cs"/>
            </a:rPr>
            <a:t> des </a:t>
          </a:r>
          <a:r>
            <a:rPr lang="en-GB" sz="2000" b="0" i="0" kern="1200" dirty="0" err="1">
              <a:solidFill>
                <a:prstClr val="black"/>
              </a:solidFill>
              <a:latin typeface="Calibri" panose="020F0502020204030204"/>
              <a:ea typeface="+mn-ea"/>
              <a:cs typeface="+mn-cs"/>
            </a:rPr>
            <a:t>règles</a:t>
          </a:r>
          <a:r>
            <a:rPr lang="en-GB" sz="2000" b="0" i="0" kern="1200" dirty="0">
              <a:solidFill>
                <a:prstClr val="black"/>
              </a:solidFill>
              <a:latin typeface="Calibri" panose="020F0502020204030204"/>
              <a:ea typeface="+mn-ea"/>
              <a:cs typeface="+mn-cs"/>
            </a:rPr>
            <a:t> sous-</a:t>
          </a:r>
          <a:r>
            <a:rPr lang="en-GB" sz="2000" b="0" i="0" kern="1200" dirty="0" err="1">
              <a:solidFill>
                <a:prstClr val="black"/>
              </a:solidFill>
              <a:latin typeface="Calibri" panose="020F0502020204030204"/>
              <a:ea typeface="+mn-ea"/>
              <a:cs typeface="+mn-cs"/>
            </a:rPr>
            <a:t>régionales</a:t>
          </a:r>
          <a:r>
            <a:rPr lang="en-GB" sz="2000" b="0" i="0" kern="1200" dirty="0">
              <a:solidFill>
                <a:prstClr val="black"/>
              </a:solidFill>
              <a:latin typeface="Calibri" panose="020F0502020204030204"/>
              <a:ea typeface="+mn-ea"/>
              <a:cs typeface="+mn-cs"/>
            </a:rPr>
            <a:t> avec les </a:t>
          </a:r>
          <a:r>
            <a:rPr lang="en-GB" sz="2000" b="0" i="0" kern="1200" dirty="0" err="1">
              <a:solidFill>
                <a:prstClr val="black"/>
              </a:solidFill>
              <a:latin typeface="Calibri" panose="020F0502020204030204"/>
              <a:ea typeface="+mn-ea"/>
              <a:cs typeface="+mn-cs"/>
            </a:rPr>
            <a:t>règles</a:t>
          </a:r>
          <a:r>
            <a:rPr lang="en-GB" sz="2000" b="0" i="0" kern="1200" dirty="0">
              <a:solidFill>
                <a:prstClr val="black"/>
              </a:solidFill>
              <a:latin typeface="Calibri" panose="020F0502020204030204"/>
              <a:ea typeface="+mn-ea"/>
              <a:cs typeface="+mn-cs"/>
            </a:rPr>
            <a:t> </a:t>
          </a:r>
          <a:r>
            <a:rPr lang="en-GB" sz="2000" b="0" i="0" kern="1200" dirty="0" err="1">
              <a:solidFill>
                <a:prstClr val="black"/>
              </a:solidFill>
              <a:latin typeface="Calibri" panose="020F0502020204030204"/>
              <a:ea typeface="+mn-ea"/>
              <a:cs typeface="+mn-cs"/>
            </a:rPr>
            <a:t>régionales</a:t>
          </a:r>
          <a:r>
            <a:rPr lang="en-GB" sz="2000" b="0" i="0" kern="1200" dirty="0">
              <a:solidFill>
                <a:prstClr val="black"/>
              </a:solidFill>
              <a:latin typeface="Calibri" panose="020F0502020204030204"/>
              <a:ea typeface="+mn-ea"/>
              <a:cs typeface="+mn-cs"/>
            </a:rPr>
            <a:t>.</a:t>
          </a:r>
          <a:endParaRPr lang="en-US" sz="2000" b="0" i="0" kern="1200" dirty="0">
            <a:solidFill>
              <a:prstClr val="black"/>
            </a:solidFill>
            <a:latin typeface="Calibri" panose="020F0502020204030204"/>
            <a:ea typeface="+mn-ea"/>
            <a:cs typeface="+mn-cs"/>
          </a:endParaRPr>
        </a:p>
      </dgm:t>
    </dgm:pt>
    <dgm:pt modelId="{6CE7BF6A-D2EA-4A26-98C2-996B084D4F5D}" type="parTrans" cxnId="{E86F3B65-111D-4822-AECB-E522F6E38593}">
      <dgm:prSet/>
      <dgm:spPr/>
      <dgm:t>
        <a:bodyPr/>
        <a:lstStyle/>
        <a:p>
          <a:endParaRPr lang="en-US" sz="1400">
            <a:solidFill>
              <a:schemeClr val="accent3"/>
            </a:solidFill>
          </a:endParaRPr>
        </a:p>
      </dgm:t>
    </dgm:pt>
    <dgm:pt modelId="{2D62CE68-DA65-4A23-A476-EC56BD02D41B}" type="sibTrans" cxnId="{E86F3B65-111D-4822-AECB-E522F6E38593}">
      <dgm:prSet/>
      <dgm:spPr/>
      <dgm:t>
        <a:bodyPr/>
        <a:lstStyle/>
        <a:p>
          <a:endParaRPr lang="en-US" sz="1400">
            <a:solidFill>
              <a:schemeClr val="accent3"/>
            </a:solidFill>
          </a:endParaRPr>
        </a:p>
      </dgm:t>
    </dgm:pt>
    <dgm:pt modelId="{95F80ED0-6431-4842-9B32-9BABE92BB125}">
      <dgm:prSet custT="1"/>
      <dgm:spPr/>
      <dgm:t>
        <a:bodyPr/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b="0" i="0" kern="1200" dirty="0" err="1">
              <a:solidFill>
                <a:prstClr val="black"/>
              </a:solidFill>
              <a:latin typeface="Calibri" panose="020F0502020204030204"/>
              <a:ea typeface="+mn-ea"/>
              <a:cs typeface="+mn-cs"/>
            </a:rPr>
            <a:t>Intégrer</a:t>
          </a:r>
          <a:r>
            <a:rPr lang="en-GB" sz="2000" b="0" i="0" kern="1200" dirty="0">
              <a:solidFill>
                <a:prstClr val="black"/>
              </a:solidFill>
              <a:latin typeface="Calibri" panose="020F0502020204030204"/>
              <a:ea typeface="+mn-ea"/>
              <a:cs typeface="+mn-cs"/>
            </a:rPr>
            <a:t> les organisations sous-</a:t>
          </a:r>
          <a:r>
            <a:rPr lang="en-GB" sz="2000" b="0" i="0" kern="1200" dirty="0" err="1">
              <a:solidFill>
                <a:prstClr val="black"/>
              </a:solidFill>
              <a:latin typeface="Calibri" panose="020F0502020204030204"/>
              <a:ea typeface="+mn-ea"/>
              <a:cs typeface="+mn-cs"/>
            </a:rPr>
            <a:t>régionales</a:t>
          </a:r>
          <a:r>
            <a:rPr lang="en-GB" sz="2000" b="0" i="0" kern="1200" dirty="0">
              <a:solidFill>
                <a:prstClr val="black"/>
              </a:solidFill>
              <a:latin typeface="Calibri" panose="020F0502020204030204"/>
              <a:ea typeface="+mn-ea"/>
              <a:cs typeface="+mn-cs"/>
            </a:rPr>
            <a:t> dans le processus </a:t>
          </a:r>
          <a:r>
            <a:rPr lang="en-GB" sz="2000" b="0" i="0" kern="1200" dirty="0" err="1">
              <a:solidFill>
                <a:prstClr val="black"/>
              </a:solidFill>
              <a:latin typeface="Calibri" panose="020F0502020204030204"/>
              <a:ea typeface="+mn-ea"/>
              <a:cs typeface="+mn-cs"/>
            </a:rPr>
            <a:t>d’elaboration</a:t>
          </a:r>
          <a:r>
            <a:rPr lang="en-GB" sz="2000" b="0" i="0" kern="1200" dirty="0">
              <a:solidFill>
                <a:prstClr val="black"/>
              </a:solidFill>
              <a:latin typeface="Calibri" panose="020F0502020204030204"/>
              <a:ea typeface="+mn-ea"/>
              <a:cs typeface="+mn-cs"/>
            </a:rPr>
            <a:t> et </a:t>
          </a:r>
          <a:r>
            <a:rPr lang="en-GB" sz="2000" b="0" i="0" kern="1200" dirty="0" err="1">
              <a:solidFill>
                <a:prstClr val="black"/>
              </a:solidFill>
              <a:latin typeface="Calibri" panose="020F0502020204030204"/>
              <a:ea typeface="+mn-ea"/>
              <a:cs typeface="+mn-cs"/>
            </a:rPr>
            <a:t>d’adoption</a:t>
          </a:r>
          <a:r>
            <a:rPr lang="en-GB" sz="2000" b="0" i="0" kern="1200" dirty="0">
              <a:solidFill>
                <a:prstClr val="black"/>
              </a:solidFill>
              <a:latin typeface="Calibri" panose="020F0502020204030204"/>
              <a:ea typeface="+mn-ea"/>
              <a:cs typeface="+mn-cs"/>
            </a:rPr>
            <a:t> des </a:t>
          </a:r>
          <a:r>
            <a:rPr lang="en-GB" sz="2000" b="0" i="0" kern="1200" dirty="0" err="1">
              <a:solidFill>
                <a:prstClr val="black"/>
              </a:solidFill>
              <a:latin typeface="Calibri" panose="020F0502020204030204"/>
              <a:ea typeface="+mn-ea"/>
              <a:cs typeface="+mn-cs"/>
            </a:rPr>
            <a:t>Règles</a:t>
          </a:r>
          <a:r>
            <a:rPr lang="en-GB" sz="2000" b="0" i="0" kern="1200" dirty="0">
              <a:solidFill>
                <a:prstClr val="black"/>
              </a:solidFill>
              <a:latin typeface="Calibri" panose="020F0502020204030204"/>
              <a:ea typeface="+mn-ea"/>
              <a:cs typeface="+mn-cs"/>
            </a:rPr>
            <a:t> du Marché </a:t>
          </a:r>
          <a:r>
            <a:rPr lang="en-GB" sz="2000" b="0" i="0" kern="1200" dirty="0" err="1">
              <a:solidFill>
                <a:prstClr val="black"/>
              </a:solidFill>
              <a:latin typeface="Calibri" panose="020F0502020204030204"/>
              <a:ea typeface="+mn-ea"/>
              <a:cs typeface="+mn-cs"/>
            </a:rPr>
            <a:t>Régional</a:t>
          </a:r>
          <a:r>
            <a:rPr lang="en-GB" sz="2000" b="0" i="0" kern="1200" dirty="0">
              <a:solidFill>
                <a:prstClr val="black"/>
              </a:solidFill>
              <a:latin typeface="Calibri" panose="020F0502020204030204"/>
              <a:ea typeface="+mn-ea"/>
              <a:cs typeface="+mn-cs"/>
            </a:rPr>
            <a:t>.</a:t>
          </a:r>
          <a:endParaRPr lang="en-US" sz="2000" b="0" i="0" kern="1200" dirty="0">
            <a:solidFill>
              <a:prstClr val="black"/>
            </a:solidFill>
            <a:latin typeface="Calibri" panose="020F0502020204030204"/>
            <a:ea typeface="+mn-ea"/>
            <a:cs typeface="+mn-cs"/>
          </a:endParaRPr>
        </a:p>
      </dgm:t>
    </dgm:pt>
    <dgm:pt modelId="{A24CF8E5-D9D8-44A3-8653-D8991C43A508}" type="parTrans" cxnId="{61530F7C-8BAD-472F-9AC7-07964EF31104}">
      <dgm:prSet/>
      <dgm:spPr/>
      <dgm:t>
        <a:bodyPr/>
        <a:lstStyle/>
        <a:p>
          <a:endParaRPr lang="en-US" sz="1400">
            <a:solidFill>
              <a:schemeClr val="accent3"/>
            </a:solidFill>
          </a:endParaRPr>
        </a:p>
      </dgm:t>
    </dgm:pt>
    <dgm:pt modelId="{B3B7690B-2875-4512-99EF-001CBF3AC896}" type="sibTrans" cxnId="{61530F7C-8BAD-472F-9AC7-07964EF31104}">
      <dgm:prSet/>
      <dgm:spPr/>
      <dgm:t>
        <a:bodyPr/>
        <a:lstStyle/>
        <a:p>
          <a:endParaRPr lang="en-US" sz="1400">
            <a:solidFill>
              <a:schemeClr val="accent3"/>
            </a:solidFill>
          </a:endParaRPr>
        </a:p>
      </dgm:t>
    </dgm:pt>
    <dgm:pt modelId="{26AC4237-27F6-4362-A2B5-F648F59ED339}" type="pres">
      <dgm:prSet presAssocID="{B003190D-559D-4CE7-B603-FE8778B77A7F}" presName="root" presStyleCnt="0">
        <dgm:presLayoutVars>
          <dgm:dir/>
          <dgm:resizeHandles val="exact"/>
        </dgm:presLayoutVars>
      </dgm:prSet>
      <dgm:spPr/>
    </dgm:pt>
    <dgm:pt modelId="{0548C854-B7D3-404A-8AFE-20F2D139500D}" type="pres">
      <dgm:prSet presAssocID="{1D872186-178E-485B-B1AE-D419B88F6AB5}" presName="compNode" presStyleCnt="0"/>
      <dgm:spPr/>
    </dgm:pt>
    <dgm:pt modelId="{3B6564D3-9FB5-4B5A-8B15-40D0547E67E1}" type="pres">
      <dgm:prSet presAssocID="{1D872186-178E-485B-B1AE-D419B88F6AB5}" presName="bgRect" presStyleLbl="bgShp" presStyleIdx="0" presStyleCnt="3"/>
      <dgm:spPr/>
    </dgm:pt>
    <dgm:pt modelId="{9F5A642E-701A-4924-9510-F92CC54C6C40}" type="pres">
      <dgm:prSet presAssocID="{1D872186-178E-485B-B1AE-D419B88F6AB5}" presName="iconRect" presStyleLbl="node1" presStyleIdx="0" presStyleCnt="3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Checkmark"/>
        </a:ext>
      </dgm:extLst>
    </dgm:pt>
    <dgm:pt modelId="{ABFC829F-846A-4525-80F2-2B0BBE2762B9}" type="pres">
      <dgm:prSet presAssocID="{1D872186-178E-485B-B1AE-D419B88F6AB5}" presName="spaceRect" presStyleCnt="0"/>
      <dgm:spPr/>
    </dgm:pt>
    <dgm:pt modelId="{73B64FB9-CC4D-4376-93B1-391B6AE5F246}" type="pres">
      <dgm:prSet presAssocID="{1D872186-178E-485B-B1AE-D419B88F6AB5}" presName="parTx" presStyleLbl="revTx" presStyleIdx="0" presStyleCnt="3">
        <dgm:presLayoutVars>
          <dgm:chMax val="0"/>
          <dgm:chPref val="0"/>
        </dgm:presLayoutVars>
      </dgm:prSet>
      <dgm:spPr/>
    </dgm:pt>
    <dgm:pt modelId="{03697A0D-DD5F-4B5C-9D0D-FBFBED8394B0}" type="pres">
      <dgm:prSet presAssocID="{18424D41-9198-4671-A1D9-C21CDC367D2A}" presName="sibTrans" presStyleCnt="0"/>
      <dgm:spPr/>
    </dgm:pt>
    <dgm:pt modelId="{AD3DF02E-B0CF-4DEA-A4C8-252752AC05B4}" type="pres">
      <dgm:prSet presAssocID="{283C5CB8-6607-4325-B67F-2DF512B1217C}" presName="compNode" presStyleCnt="0"/>
      <dgm:spPr/>
    </dgm:pt>
    <dgm:pt modelId="{6FE942BB-F691-4170-AC2A-27980886605D}" type="pres">
      <dgm:prSet presAssocID="{283C5CB8-6607-4325-B67F-2DF512B1217C}" presName="bgRect" presStyleLbl="bgShp" presStyleIdx="1" presStyleCnt="3" custLinFactNeighborY="679"/>
      <dgm:spPr/>
    </dgm:pt>
    <dgm:pt modelId="{37D8E976-58D7-4A6D-883B-A24A1F564EAD}" type="pres">
      <dgm:prSet presAssocID="{283C5CB8-6607-4325-B67F-2DF512B1217C}" presName="iconRect" presStyleLbl="node1" presStyleIdx="1" presStyleCnt="3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Meeting"/>
        </a:ext>
      </dgm:extLst>
    </dgm:pt>
    <dgm:pt modelId="{B7E47CB6-BE6B-436E-A40C-354372AA2A2A}" type="pres">
      <dgm:prSet presAssocID="{283C5CB8-6607-4325-B67F-2DF512B1217C}" presName="spaceRect" presStyleCnt="0"/>
      <dgm:spPr/>
    </dgm:pt>
    <dgm:pt modelId="{C378EB8A-D897-4733-B7F4-140E81599C97}" type="pres">
      <dgm:prSet presAssocID="{283C5CB8-6607-4325-B67F-2DF512B1217C}" presName="parTx" presStyleLbl="revTx" presStyleIdx="1" presStyleCnt="3">
        <dgm:presLayoutVars>
          <dgm:chMax val="0"/>
          <dgm:chPref val="0"/>
        </dgm:presLayoutVars>
      </dgm:prSet>
      <dgm:spPr/>
    </dgm:pt>
    <dgm:pt modelId="{86377434-D64A-45C5-ACBC-1C1BFB77D78A}" type="pres">
      <dgm:prSet presAssocID="{2D62CE68-DA65-4A23-A476-EC56BD02D41B}" presName="sibTrans" presStyleCnt="0"/>
      <dgm:spPr/>
    </dgm:pt>
    <dgm:pt modelId="{4B4B53AF-C1BB-439C-820F-0F5F92ED51AF}" type="pres">
      <dgm:prSet presAssocID="{95F80ED0-6431-4842-9B32-9BABE92BB125}" presName="compNode" presStyleCnt="0"/>
      <dgm:spPr/>
    </dgm:pt>
    <dgm:pt modelId="{59E8955C-36D0-4BFF-A328-FF5442A747D6}" type="pres">
      <dgm:prSet presAssocID="{95F80ED0-6431-4842-9B32-9BABE92BB125}" presName="bgRect" presStyleLbl="bgShp" presStyleIdx="2" presStyleCnt="3" custLinFactNeighborX="1997" custLinFactNeighborY="7902"/>
      <dgm:spPr/>
    </dgm:pt>
    <dgm:pt modelId="{C6A4ABA3-4E51-4641-991B-998D51BE8D4C}" type="pres">
      <dgm:prSet presAssocID="{95F80ED0-6431-4842-9B32-9BABE92BB125}" presName="iconRect" presStyleLbl="node1" presStyleIdx="2" presStyleCnt="3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Gears"/>
        </a:ext>
      </dgm:extLst>
    </dgm:pt>
    <dgm:pt modelId="{6A47BB49-B578-42B6-8C4C-A51DF02E2CC4}" type="pres">
      <dgm:prSet presAssocID="{95F80ED0-6431-4842-9B32-9BABE92BB125}" presName="spaceRect" presStyleCnt="0"/>
      <dgm:spPr/>
    </dgm:pt>
    <dgm:pt modelId="{86B493CC-7320-4F88-85EE-843AF2FA5E15}" type="pres">
      <dgm:prSet presAssocID="{95F80ED0-6431-4842-9B32-9BABE92BB125}" presName="parTx" presStyleLbl="revTx" presStyleIdx="2" presStyleCnt="3">
        <dgm:presLayoutVars>
          <dgm:chMax val="0"/>
          <dgm:chPref val="0"/>
        </dgm:presLayoutVars>
      </dgm:prSet>
      <dgm:spPr/>
    </dgm:pt>
  </dgm:ptLst>
  <dgm:cxnLst>
    <dgm:cxn modelId="{F73C2E19-F4B4-441F-9646-31F807767D54}" type="presOf" srcId="{283C5CB8-6607-4325-B67F-2DF512B1217C}" destId="{C378EB8A-D897-4733-B7F4-140E81599C97}" srcOrd="0" destOrd="0" presId="urn:microsoft.com/office/officeart/2018/2/layout/IconVerticalSolidList"/>
    <dgm:cxn modelId="{38B1A12E-FE04-44CD-9031-8B67716C93B2}" srcId="{B003190D-559D-4CE7-B603-FE8778B77A7F}" destId="{1D872186-178E-485B-B1AE-D419B88F6AB5}" srcOrd="0" destOrd="0" parTransId="{188B5E94-68B2-46E1-9216-46775D35D199}" sibTransId="{18424D41-9198-4671-A1D9-C21CDC367D2A}"/>
    <dgm:cxn modelId="{F8B1323E-91A6-4E6E-B4BF-78E1C853192D}" type="presOf" srcId="{95F80ED0-6431-4842-9B32-9BABE92BB125}" destId="{86B493CC-7320-4F88-85EE-843AF2FA5E15}" srcOrd="0" destOrd="0" presId="urn:microsoft.com/office/officeart/2018/2/layout/IconVerticalSolidList"/>
    <dgm:cxn modelId="{E86F3B65-111D-4822-AECB-E522F6E38593}" srcId="{B003190D-559D-4CE7-B603-FE8778B77A7F}" destId="{283C5CB8-6607-4325-B67F-2DF512B1217C}" srcOrd="1" destOrd="0" parTransId="{6CE7BF6A-D2EA-4A26-98C2-996B084D4F5D}" sibTransId="{2D62CE68-DA65-4A23-A476-EC56BD02D41B}"/>
    <dgm:cxn modelId="{61530F7C-8BAD-472F-9AC7-07964EF31104}" srcId="{B003190D-559D-4CE7-B603-FE8778B77A7F}" destId="{95F80ED0-6431-4842-9B32-9BABE92BB125}" srcOrd="2" destOrd="0" parTransId="{A24CF8E5-D9D8-44A3-8653-D8991C43A508}" sibTransId="{B3B7690B-2875-4512-99EF-001CBF3AC896}"/>
    <dgm:cxn modelId="{1D3C97E1-0957-4595-B00E-9597C9F02D4B}" type="presOf" srcId="{1D872186-178E-485B-B1AE-D419B88F6AB5}" destId="{73B64FB9-CC4D-4376-93B1-391B6AE5F246}" srcOrd="0" destOrd="0" presId="urn:microsoft.com/office/officeart/2018/2/layout/IconVerticalSolidList"/>
    <dgm:cxn modelId="{BA0B61F6-E9EE-45A7-8F7E-7E82951D1129}" type="presOf" srcId="{B003190D-559D-4CE7-B603-FE8778B77A7F}" destId="{26AC4237-27F6-4362-A2B5-F648F59ED339}" srcOrd="0" destOrd="0" presId="urn:microsoft.com/office/officeart/2018/2/layout/IconVerticalSolidList"/>
    <dgm:cxn modelId="{71754FCB-E1CA-4DC5-AEBE-D116109E87D7}" type="presParOf" srcId="{26AC4237-27F6-4362-A2B5-F648F59ED339}" destId="{0548C854-B7D3-404A-8AFE-20F2D139500D}" srcOrd="0" destOrd="0" presId="urn:microsoft.com/office/officeart/2018/2/layout/IconVerticalSolidList"/>
    <dgm:cxn modelId="{CDE792FC-AFE0-4344-B7BA-3F75FF625AA8}" type="presParOf" srcId="{0548C854-B7D3-404A-8AFE-20F2D139500D}" destId="{3B6564D3-9FB5-4B5A-8B15-40D0547E67E1}" srcOrd="0" destOrd="0" presId="urn:microsoft.com/office/officeart/2018/2/layout/IconVerticalSolidList"/>
    <dgm:cxn modelId="{3BD0EA15-9F2B-44F0-B39D-2A7F559C3A5F}" type="presParOf" srcId="{0548C854-B7D3-404A-8AFE-20F2D139500D}" destId="{9F5A642E-701A-4924-9510-F92CC54C6C40}" srcOrd="1" destOrd="0" presId="urn:microsoft.com/office/officeart/2018/2/layout/IconVerticalSolidList"/>
    <dgm:cxn modelId="{B48F44F8-6ECF-44CB-A9EE-A0D0309BC451}" type="presParOf" srcId="{0548C854-B7D3-404A-8AFE-20F2D139500D}" destId="{ABFC829F-846A-4525-80F2-2B0BBE2762B9}" srcOrd="2" destOrd="0" presId="urn:microsoft.com/office/officeart/2018/2/layout/IconVerticalSolidList"/>
    <dgm:cxn modelId="{37CA27F4-1667-4DC3-B036-1A48EED1D3A7}" type="presParOf" srcId="{0548C854-B7D3-404A-8AFE-20F2D139500D}" destId="{73B64FB9-CC4D-4376-93B1-391B6AE5F246}" srcOrd="3" destOrd="0" presId="urn:microsoft.com/office/officeart/2018/2/layout/IconVerticalSolidList"/>
    <dgm:cxn modelId="{A572A0FB-1CA5-433D-B386-B62802C1AB4F}" type="presParOf" srcId="{26AC4237-27F6-4362-A2B5-F648F59ED339}" destId="{03697A0D-DD5F-4B5C-9D0D-FBFBED8394B0}" srcOrd="1" destOrd="0" presId="urn:microsoft.com/office/officeart/2018/2/layout/IconVerticalSolidList"/>
    <dgm:cxn modelId="{E7B0364D-8385-4BA8-8138-598E93B46017}" type="presParOf" srcId="{26AC4237-27F6-4362-A2B5-F648F59ED339}" destId="{AD3DF02E-B0CF-4DEA-A4C8-252752AC05B4}" srcOrd="2" destOrd="0" presId="urn:microsoft.com/office/officeart/2018/2/layout/IconVerticalSolidList"/>
    <dgm:cxn modelId="{113DC7E0-6126-4CDF-A2A8-6E87BEE526EB}" type="presParOf" srcId="{AD3DF02E-B0CF-4DEA-A4C8-252752AC05B4}" destId="{6FE942BB-F691-4170-AC2A-27980886605D}" srcOrd="0" destOrd="0" presId="urn:microsoft.com/office/officeart/2018/2/layout/IconVerticalSolidList"/>
    <dgm:cxn modelId="{C4586AAD-79C2-4C11-8F94-DDD2A2965A65}" type="presParOf" srcId="{AD3DF02E-B0CF-4DEA-A4C8-252752AC05B4}" destId="{37D8E976-58D7-4A6D-883B-A24A1F564EAD}" srcOrd="1" destOrd="0" presId="urn:microsoft.com/office/officeart/2018/2/layout/IconVerticalSolidList"/>
    <dgm:cxn modelId="{8AEDAC57-473E-48B3-B037-6FAB1130B52F}" type="presParOf" srcId="{AD3DF02E-B0CF-4DEA-A4C8-252752AC05B4}" destId="{B7E47CB6-BE6B-436E-A40C-354372AA2A2A}" srcOrd="2" destOrd="0" presId="urn:microsoft.com/office/officeart/2018/2/layout/IconVerticalSolidList"/>
    <dgm:cxn modelId="{F61C9FE0-ECFE-4D9E-8AC3-E6F165C62466}" type="presParOf" srcId="{AD3DF02E-B0CF-4DEA-A4C8-252752AC05B4}" destId="{C378EB8A-D897-4733-B7F4-140E81599C97}" srcOrd="3" destOrd="0" presId="urn:microsoft.com/office/officeart/2018/2/layout/IconVerticalSolidList"/>
    <dgm:cxn modelId="{3054FC83-44CE-4871-BADE-D38A1C0811BC}" type="presParOf" srcId="{26AC4237-27F6-4362-A2B5-F648F59ED339}" destId="{86377434-D64A-45C5-ACBC-1C1BFB77D78A}" srcOrd="3" destOrd="0" presId="urn:microsoft.com/office/officeart/2018/2/layout/IconVerticalSolidList"/>
    <dgm:cxn modelId="{EDB7560A-B0B4-4C1E-94BA-988796378C2A}" type="presParOf" srcId="{26AC4237-27F6-4362-A2B5-F648F59ED339}" destId="{4B4B53AF-C1BB-439C-820F-0F5F92ED51AF}" srcOrd="4" destOrd="0" presId="urn:microsoft.com/office/officeart/2018/2/layout/IconVerticalSolidList"/>
    <dgm:cxn modelId="{418F6E7B-B073-4AEA-A134-747DFBA0FA46}" type="presParOf" srcId="{4B4B53AF-C1BB-439C-820F-0F5F92ED51AF}" destId="{59E8955C-36D0-4BFF-A328-FF5442A747D6}" srcOrd="0" destOrd="0" presId="urn:microsoft.com/office/officeart/2018/2/layout/IconVerticalSolidList"/>
    <dgm:cxn modelId="{89D6BA7E-614C-4789-8ECD-3A597582680E}" type="presParOf" srcId="{4B4B53AF-C1BB-439C-820F-0F5F92ED51AF}" destId="{C6A4ABA3-4E51-4641-991B-998D51BE8D4C}" srcOrd="1" destOrd="0" presId="urn:microsoft.com/office/officeart/2018/2/layout/IconVerticalSolidList"/>
    <dgm:cxn modelId="{E644923D-E259-4C93-8005-5134156BD152}" type="presParOf" srcId="{4B4B53AF-C1BB-439C-820F-0F5F92ED51AF}" destId="{6A47BB49-B578-42B6-8C4C-A51DF02E2CC4}" srcOrd="2" destOrd="0" presId="urn:microsoft.com/office/officeart/2018/2/layout/IconVerticalSolidList"/>
    <dgm:cxn modelId="{ECF9EDE5-4319-4165-AF9D-5E7FCC5CE248}" type="presParOf" srcId="{4B4B53AF-C1BB-439C-820F-0F5F92ED51AF}" destId="{86B493CC-7320-4F88-85EE-843AF2FA5E15}" srcOrd="3" destOrd="0" presId="urn:microsoft.com/office/officeart/2018/2/layout/IconVerticalSoli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755C756-DF9A-47BE-8E5C-A2E3FB2F4A43}">
      <dsp:nvSpPr>
        <dsp:cNvPr id="0" name=""/>
        <dsp:cNvSpPr/>
      </dsp:nvSpPr>
      <dsp:spPr>
        <a:xfrm>
          <a:off x="1546535" y="573582"/>
          <a:ext cx="3827606" cy="3827606"/>
        </a:xfrm>
        <a:prstGeom prst="blockArc">
          <a:avLst>
            <a:gd name="adj1" fmla="val 10800000"/>
            <a:gd name="adj2" fmla="val 16200000"/>
            <a:gd name="adj3" fmla="val 4638"/>
          </a:avLst>
        </a:prstGeom>
        <a:solidFill>
          <a:schemeClr val="accent2">
            <a:lumMod val="7500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C77F272-6DE8-4FE3-9F58-1A5C77BB7AB8}">
      <dsp:nvSpPr>
        <dsp:cNvPr id="0" name=""/>
        <dsp:cNvSpPr/>
      </dsp:nvSpPr>
      <dsp:spPr>
        <a:xfrm>
          <a:off x="1546535" y="573582"/>
          <a:ext cx="3827606" cy="3827606"/>
        </a:xfrm>
        <a:prstGeom prst="blockArc">
          <a:avLst>
            <a:gd name="adj1" fmla="val 5400000"/>
            <a:gd name="adj2" fmla="val 10800000"/>
            <a:gd name="adj3" fmla="val 4638"/>
          </a:avLst>
        </a:prstGeom>
        <a:solidFill>
          <a:schemeClr val="accent2">
            <a:lumMod val="7500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171CC21-94FB-424B-A104-8D1A0C9D790D}">
      <dsp:nvSpPr>
        <dsp:cNvPr id="0" name=""/>
        <dsp:cNvSpPr/>
      </dsp:nvSpPr>
      <dsp:spPr>
        <a:xfrm>
          <a:off x="1546535" y="573582"/>
          <a:ext cx="3827606" cy="3827606"/>
        </a:xfrm>
        <a:prstGeom prst="blockArc">
          <a:avLst>
            <a:gd name="adj1" fmla="val 0"/>
            <a:gd name="adj2" fmla="val 5400000"/>
            <a:gd name="adj3" fmla="val 4638"/>
          </a:avLst>
        </a:prstGeom>
        <a:solidFill>
          <a:schemeClr val="accent2">
            <a:lumMod val="7500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DDF03F9-C24D-4098-860F-D62D410A9FDB}">
      <dsp:nvSpPr>
        <dsp:cNvPr id="0" name=""/>
        <dsp:cNvSpPr/>
      </dsp:nvSpPr>
      <dsp:spPr>
        <a:xfrm>
          <a:off x="1546535" y="573582"/>
          <a:ext cx="3827606" cy="3827606"/>
        </a:xfrm>
        <a:prstGeom prst="blockArc">
          <a:avLst>
            <a:gd name="adj1" fmla="val 16200000"/>
            <a:gd name="adj2" fmla="val 0"/>
            <a:gd name="adj3" fmla="val 4638"/>
          </a:avLst>
        </a:prstGeom>
        <a:solidFill>
          <a:schemeClr val="accent2">
            <a:lumMod val="7500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4BB4974-53B8-4D12-8D12-94639BB38F3C}">
      <dsp:nvSpPr>
        <dsp:cNvPr id="0" name=""/>
        <dsp:cNvSpPr/>
      </dsp:nvSpPr>
      <dsp:spPr>
        <a:xfrm>
          <a:off x="2579679" y="1606726"/>
          <a:ext cx="1761318" cy="1761318"/>
        </a:xfrm>
        <a:prstGeom prst="ellipse">
          <a:avLst/>
        </a:prstGeom>
        <a:solidFill>
          <a:schemeClr val="accent2">
            <a:lumMod val="7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670" tIns="26670" rIns="26670" bIns="26670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100" kern="1200" dirty="0" err="1"/>
            <a:t>Régulateur</a:t>
          </a:r>
          <a:endParaRPr lang="en-GH" sz="2100" kern="1200" dirty="0"/>
        </a:p>
      </dsp:txBody>
      <dsp:txXfrm>
        <a:off x="2837618" y="1864665"/>
        <a:ext cx="1245440" cy="1245440"/>
      </dsp:txXfrm>
    </dsp:sp>
    <dsp:sp modelId="{599E90B6-DE54-4C94-997B-1B9F4F8FDD2E}">
      <dsp:nvSpPr>
        <dsp:cNvPr id="0" name=""/>
        <dsp:cNvSpPr/>
      </dsp:nvSpPr>
      <dsp:spPr>
        <a:xfrm>
          <a:off x="2702128" y="-140243"/>
          <a:ext cx="1516421" cy="1516421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Construction du </a:t>
          </a:r>
          <a:r>
            <a:rPr lang="en-GB" sz="1400" kern="1200" dirty="0" err="1"/>
            <a:t>marché</a:t>
          </a:r>
          <a:r>
            <a:rPr lang="en-GB" sz="1400" kern="1200" dirty="0"/>
            <a:t> et MRE/ </a:t>
          </a:r>
          <a:r>
            <a:rPr lang="en-GB" sz="1400" kern="1200" dirty="0" err="1"/>
            <a:t>Décisions</a:t>
          </a:r>
          <a:endParaRPr lang="en-GH" sz="1400" kern="1200" dirty="0"/>
        </a:p>
      </dsp:txBody>
      <dsp:txXfrm>
        <a:off x="2924203" y="81832"/>
        <a:ext cx="1072271" cy="1072271"/>
      </dsp:txXfrm>
    </dsp:sp>
    <dsp:sp modelId="{0408400D-12CA-46F0-85CC-A86F60FB1A8B}">
      <dsp:nvSpPr>
        <dsp:cNvPr id="0" name=""/>
        <dsp:cNvSpPr/>
      </dsp:nvSpPr>
      <dsp:spPr>
        <a:xfrm>
          <a:off x="4571546" y="1729174"/>
          <a:ext cx="1516421" cy="1516421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Fixation des </a:t>
          </a:r>
          <a:r>
            <a:rPr lang="en-GB" sz="1400" kern="1200" dirty="0" err="1"/>
            <a:t>tarifs</a:t>
          </a:r>
          <a:r>
            <a:rPr lang="en-GB" sz="1400" kern="1200" dirty="0"/>
            <a:t> </a:t>
          </a:r>
          <a:r>
            <a:rPr lang="en-GB" sz="1400" kern="1200" dirty="0" err="1"/>
            <a:t>réglementés</a:t>
          </a:r>
          <a:r>
            <a:rPr lang="en-GB" sz="1400" kern="1200" dirty="0"/>
            <a:t> et des </a:t>
          </a:r>
          <a:r>
            <a:rPr lang="en-GB" sz="1400" kern="1200" dirty="0" err="1"/>
            <a:t>tarifs</a:t>
          </a:r>
          <a:r>
            <a:rPr lang="en-GB" sz="1400" kern="1200" dirty="0"/>
            <a:t> de transport</a:t>
          </a:r>
          <a:endParaRPr lang="en-GH" sz="1400" kern="1200" dirty="0"/>
        </a:p>
      </dsp:txBody>
      <dsp:txXfrm>
        <a:off x="4793621" y="1951249"/>
        <a:ext cx="1072271" cy="1072271"/>
      </dsp:txXfrm>
    </dsp:sp>
    <dsp:sp modelId="{77411637-C173-491C-8DDB-E980C501E25D}">
      <dsp:nvSpPr>
        <dsp:cNvPr id="0" name=""/>
        <dsp:cNvSpPr/>
      </dsp:nvSpPr>
      <dsp:spPr>
        <a:xfrm>
          <a:off x="2702128" y="3598592"/>
          <a:ext cx="1516421" cy="1516421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 err="1"/>
            <a:t>Encadrement</a:t>
          </a:r>
          <a:r>
            <a:rPr lang="en-GB" sz="1400" kern="1200" dirty="0"/>
            <a:t> et surveillance du </a:t>
          </a:r>
          <a:r>
            <a:rPr lang="en-GB" sz="1400" kern="1200" dirty="0" err="1"/>
            <a:t>marché</a:t>
          </a:r>
          <a:endParaRPr lang="en-GH" sz="1400" kern="1200" dirty="0"/>
        </a:p>
      </dsp:txBody>
      <dsp:txXfrm>
        <a:off x="2924203" y="3820667"/>
        <a:ext cx="1072271" cy="1072271"/>
      </dsp:txXfrm>
    </dsp:sp>
    <dsp:sp modelId="{6B178489-1074-4BBF-AFBD-3C47AAAA5886}">
      <dsp:nvSpPr>
        <dsp:cNvPr id="0" name=""/>
        <dsp:cNvSpPr/>
      </dsp:nvSpPr>
      <dsp:spPr>
        <a:xfrm>
          <a:off x="641847" y="1729174"/>
          <a:ext cx="1898146" cy="1516421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Information  et protection des </a:t>
          </a:r>
          <a:r>
            <a:rPr lang="en-GB" sz="1400" kern="1200" dirty="0" err="1"/>
            <a:t>consommateurs</a:t>
          </a:r>
          <a:endParaRPr lang="en-GH" sz="1400" kern="1200" dirty="0"/>
        </a:p>
      </dsp:txBody>
      <dsp:txXfrm>
        <a:off x="919824" y="1951249"/>
        <a:ext cx="1342192" cy="1072271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500A3BE-71D6-4EC9-BA59-0385E8AE3A91}">
      <dsp:nvSpPr>
        <dsp:cNvPr id="0" name=""/>
        <dsp:cNvSpPr/>
      </dsp:nvSpPr>
      <dsp:spPr>
        <a:xfrm>
          <a:off x="247020" y="9992"/>
          <a:ext cx="5833740" cy="3653898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500" b="1" kern="1200" dirty="0"/>
            <a:t>National</a:t>
          </a:r>
        </a:p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GB" sz="2500" kern="1200" dirty="0"/>
        </a:p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GB" sz="2500" kern="1200" dirty="0"/>
        </a:p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GB" sz="2500" kern="1200" dirty="0"/>
        </a:p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GB" sz="2500" kern="1200" dirty="0"/>
        </a:p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GH" sz="2500" kern="1200" dirty="0"/>
        </a:p>
      </dsp:txBody>
      <dsp:txXfrm>
        <a:off x="1061641" y="440866"/>
        <a:ext cx="3363598" cy="2792151"/>
      </dsp:txXfrm>
    </dsp:sp>
    <dsp:sp modelId="{35E948B3-D878-4566-9177-379CF981685E}">
      <dsp:nvSpPr>
        <dsp:cNvPr id="0" name=""/>
        <dsp:cNvSpPr/>
      </dsp:nvSpPr>
      <dsp:spPr>
        <a:xfrm>
          <a:off x="2890563" y="9992"/>
          <a:ext cx="5813534" cy="3653898"/>
        </a:xfrm>
        <a:prstGeom prst="ellipse">
          <a:avLst/>
        </a:prstGeom>
        <a:solidFill>
          <a:schemeClr val="accent3">
            <a:lumMod val="20000"/>
            <a:lumOff val="80000"/>
            <a:alpha val="5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500" b="1" kern="1200" dirty="0" err="1"/>
            <a:t>Régional</a:t>
          </a:r>
          <a:endParaRPr lang="en-GB" sz="2500" b="1" kern="1200" dirty="0"/>
        </a:p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GB" sz="2500" kern="1200" dirty="0"/>
        </a:p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GB" sz="2500" kern="1200" dirty="0"/>
        </a:p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GB" sz="2500" kern="1200" dirty="0"/>
        </a:p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GB" sz="2500" kern="1200" dirty="0"/>
        </a:p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GB" sz="2500" kern="1200" dirty="0"/>
        </a:p>
      </dsp:txBody>
      <dsp:txXfrm>
        <a:off x="4540350" y="440866"/>
        <a:ext cx="3351947" cy="2792151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9B1ECF8-2870-4297-8D41-5650B9FE41F0}">
      <dsp:nvSpPr>
        <dsp:cNvPr id="0" name=""/>
        <dsp:cNvSpPr/>
      </dsp:nvSpPr>
      <dsp:spPr>
        <a:xfrm>
          <a:off x="3242786" y="1529103"/>
          <a:ext cx="1080928" cy="2573534"/>
        </a:xfrm>
        <a:prstGeom prst="wedgeRectCallout">
          <a:avLst>
            <a:gd name="adj1" fmla="val 0"/>
            <a:gd name="adj2" fmla="val 0"/>
          </a:avLst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38100" rIns="38100" bIns="38100" numCol="1" spcCol="1270" anchor="t" anchorCtr="0">
          <a:noAutofit/>
        </a:bodyPr>
        <a:lstStyle/>
        <a:p>
          <a:pPr marL="0" lvl="0" indent="0" algn="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kern="1200" dirty="0"/>
            <a:t>COLLABORER </a:t>
          </a:r>
          <a:r>
            <a:rPr lang="en-GB" sz="1100" kern="1200" dirty="0"/>
            <a:t>avec</a:t>
          </a:r>
          <a:r>
            <a:rPr lang="en-GB" sz="1200" kern="1200" dirty="0"/>
            <a:t> </a:t>
          </a:r>
          <a:r>
            <a:rPr lang="en-GB" sz="1200" kern="1200" dirty="0" err="1"/>
            <a:t>l’autorité</a:t>
          </a:r>
          <a:r>
            <a:rPr lang="en-GB" sz="1200" kern="1200" dirty="0"/>
            <a:t> </a:t>
          </a:r>
          <a:r>
            <a:rPr lang="en-GB" sz="1200" kern="1200" dirty="0" err="1"/>
            <a:t>régionale</a:t>
          </a:r>
          <a:r>
            <a:rPr lang="en-GB" sz="1200" kern="1200" dirty="0"/>
            <a:t> dans la surveillance des </a:t>
          </a:r>
          <a:r>
            <a:rPr lang="en-GB" sz="1200" kern="1200" dirty="0" err="1"/>
            <a:t>acteurs</a:t>
          </a:r>
          <a:r>
            <a:rPr lang="en-GB" sz="1200" kern="1200" dirty="0"/>
            <a:t>/ </a:t>
          </a:r>
          <a:r>
            <a:rPr lang="en-GB" sz="1100" kern="1200" dirty="0" err="1"/>
            <a:t>comportement</a:t>
          </a:r>
          <a:r>
            <a:rPr lang="en-GB" sz="1200" kern="1200" dirty="0"/>
            <a:t> dans le </a:t>
          </a:r>
          <a:r>
            <a:rPr lang="en-GB" sz="1200" kern="1200" dirty="0" err="1"/>
            <a:t>marché</a:t>
          </a:r>
          <a:r>
            <a:rPr lang="en-GB" sz="1200" kern="1200" dirty="0"/>
            <a:t> </a:t>
          </a:r>
          <a:r>
            <a:rPr lang="en-GB" sz="1200" kern="1200" dirty="0" err="1"/>
            <a:t>intérieur</a:t>
          </a:r>
          <a:r>
            <a:rPr lang="en-GB" sz="1200" kern="1200" dirty="0"/>
            <a:t> </a:t>
          </a:r>
          <a:r>
            <a:rPr lang="en-GB" sz="1200" kern="1200" dirty="0" err="1"/>
            <a:t>affectant</a:t>
          </a:r>
          <a:r>
            <a:rPr lang="en-GB" sz="1200" kern="1200" dirty="0"/>
            <a:t> le </a:t>
          </a:r>
          <a:r>
            <a:rPr lang="en-GB" sz="1200" kern="1200" dirty="0" err="1"/>
            <a:t>marché</a:t>
          </a:r>
          <a:r>
            <a:rPr lang="en-GB" sz="1200" kern="1200" dirty="0"/>
            <a:t> </a:t>
          </a:r>
          <a:r>
            <a:rPr lang="en-GB" sz="1200" kern="1200" dirty="0" err="1"/>
            <a:t>régional</a:t>
          </a:r>
          <a:r>
            <a:rPr lang="en-GB" sz="1200" kern="1200" dirty="0"/>
            <a:t> et la </a:t>
          </a:r>
          <a:r>
            <a:rPr lang="en-GB" sz="1200" kern="1200" dirty="0" err="1"/>
            <a:t>résolution</a:t>
          </a:r>
          <a:r>
            <a:rPr lang="en-GB" sz="1200" kern="1200" dirty="0"/>
            <a:t> des </a:t>
          </a:r>
          <a:r>
            <a:rPr lang="en-GB" sz="1200" kern="1200" dirty="0" err="1"/>
            <a:t>litiges</a:t>
          </a:r>
          <a:endParaRPr lang="en-GH" sz="1200" kern="1200" dirty="0"/>
        </a:p>
      </dsp:txBody>
      <dsp:txXfrm>
        <a:off x="3379848" y="1529103"/>
        <a:ext cx="943866" cy="2573534"/>
      </dsp:txXfrm>
    </dsp:sp>
    <dsp:sp modelId="{781EFDFF-992B-451E-851B-F55CFEB4E1B1}">
      <dsp:nvSpPr>
        <dsp:cNvPr id="0" name=""/>
        <dsp:cNvSpPr/>
      </dsp:nvSpPr>
      <dsp:spPr>
        <a:xfrm>
          <a:off x="3242786" y="928570"/>
          <a:ext cx="1080928" cy="60053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1750" tIns="31750" rIns="31750" bIns="3175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00" b="1" kern="1200" dirty="0" err="1"/>
            <a:t>Légal</a:t>
          </a:r>
          <a:endParaRPr lang="en-GH" sz="1000" b="1" kern="1200" dirty="0"/>
        </a:p>
      </dsp:txBody>
      <dsp:txXfrm>
        <a:off x="3242786" y="928570"/>
        <a:ext cx="1080928" cy="600533"/>
      </dsp:txXfrm>
    </dsp:sp>
    <dsp:sp modelId="{197941B4-F5F2-4EE2-A8B4-111BACABD00B}">
      <dsp:nvSpPr>
        <dsp:cNvPr id="0" name=""/>
        <dsp:cNvSpPr/>
      </dsp:nvSpPr>
      <dsp:spPr>
        <a:xfrm>
          <a:off x="2161857" y="1481385"/>
          <a:ext cx="1080928" cy="2584624"/>
        </a:xfrm>
        <a:prstGeom prst="wedgeRectCallout">
          <a:avLst>
            <a:gd name="adj1" fmla="val 62500"/>
            <a:gd name="adj2" fmla="val 20830"/>
          </a:avLst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1275" tIns="41275" rIns="41275" bIns="41275" numCol="1" spcCol="1270" anchor="t" anchorCtr="0">
          <a:noAutofit/>
        </a:bodyPr>
        <a:lstStyle/>
        <a:p>
          <a:pPr marL="0" lvl="0" indent="0" algn="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 err="1"/>
            <a:t>Reguler</a:t>
          </a:r>
          <a:r>
            <a:rPr lang="en-GB" sz="1300" kern="1200" dirty="0"/>
            <a:t> les </a:t>
          </a:r>
          <a:r>
            <a:rPr lang="en-GB" sz="1300" kern="1200" dirty="0" err="1"/>
            <a:t>règles</a:t>
          </a:r>
          <a:r>
            <a:rPr lang="en-GB" sz="1300" kern="1200" dirty="0"/>
            <a:t> pour  production, transport, distribution </a:t>
          </a:r>
          <a:r>
            <a:rPr lang="en-GB" sz="1300" kern="1200" dirty="0" err="1"/>
            <a:t>garantisants</a:t>
          </a:r>
          <a:r>
            <a:rPr lang="en-GB" sz="1300" kern="1200" dirty="0"/>
            <a:t> la </a:t>
          </a:r>
          <a:r>
            <a:rPr lang="en-GB" sz="1300" kern="1200" dirty="0" err="1"/>
            <a:t>sécurité</a:t>
          </a:r>
          <a:r>
            <a:rPr lang="en-GB" sz="1300" kern="1200" dirty="0"/>
            <a:t> et </a:t>
          </a:r>
          <a:r>
            <a:rPr lang="en-GB" sz="1300" kern="1200" dirty="0" err="1"/>
            <a:t>fiabilité</a:t>
          </a:r>
          <a:r>
            <a:rPr lang="en-GB" sz="1300" kern="1200" dirty="0"/>
            <a:t> du </a:t>
          </a:r>
          <a:r>
            <a:rPr lang="en-GB" sz="1300" kern="1200" dirty="0" err="1"/>
            <a:t>réseau</a:t>
          </a:r>
          <a:r>
            <a:rPr lang="en-GB" sz="1300" kern="1200" dirty="0"/>
            <a:t> </a:t>
          </a:r>
          <a:r>
            <a:rPr lang="en-GB" sz="1300" kern="1200" dirty="0" err="1"/>
            <a:t>intérieur</a:t>
          </a:r>
          <a:endParaRPr lang="en-GB" sz="1300" kern="1200" dirty="0"/>
        </a:p>
        <a:p>
          <a:pPr marL="0" lvl="0" indent="0" algn="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RATIONALISER les </a:t>
          </a:r>
          <a:r>
            <a:rPr lang="en-GB" sz="1300" kern="1200" dirty="0" err="1"/>
            <a:t>ressources</a:t>
          </a:r>
          <a:r>
            <a:rPr lang="en-GB" sz="1300" kern="1200" dirty="0"/>
            <a:t> d</a:t>
          </a:r>
          <a:endParaRPr lang="en-GH" sz="1300" kern="1200" dirty="0"/>
        </a:p>
        <a:p>
          <a:pPr marL="0" lvl="0" indent="0" algn="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GH" sz="1300" kern="1200" dirty="0"/>
        </a:p>
        <a:p>
          <a:pPr marL="114300" lvl="1" indent="-114300" algn="r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en-GH" sz="1300" kern="1200" dirty="0"/>
        </a:p>
        <a:p>
          <a:pPr marL="0" lvl="0" indent="0" algn="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GH" sz="700" kern="1200" dirty="0"/>
        </a:p>
      </dsp:txBody>
      <dsp:txXfrm>
        <a:off x="2298919" y="1481385"/>
        <a:ext cx="943866" cy="2584624"/>
      </dsp:txXfrm>
    </dsp:sp>
    <dsp:sp modelId="{9EB66B6F-3201-4D09-A81E-E718A3CE243A}">
      <dsp:nvSpPr>
        <dsp:cNvPr id="0" name=""/>
        <dsp:cNvSpPr/>
      </dsp:nvSpPr>
      <dsp:spPr>
        <a:xfrm>
          <a:off x="2161857" y="1015857"/>
          <a:ext cx="1080928" cy="51483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1750" tIns="31750" rIns="31750" bIns="3175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00" b="1" kern="1200" dirty="0"/>
            <a:t>Technique</a:t>
          </a:r>
          <a:endParaRPr lang="en-GH" sz="1000" b="1" kern="1200" dirty="0"/>
        </a:p>
      </dsp:txBody>
      <dsp:txXfrm>
        <a:off x="2161857" y="1015857"/>
        <a:ext cx="1080928" cy="514833"/>
      </dsp:txXfrm>
    </dsp:sp>
    <dsp:sp modelId="{B6B6F78B-B155-4FE3-9A74-EA9B9D672A05}">
      <dsp:nvSpPr>
        <dsp:cNvPr id="0" name=""/>
        <dsp:cNvSpPr/>
      </dsp:nvSpPr>
      <dsp:spPr>
        <a:xfrm>
          <a:off x="1080928" y="1529103"/>
          <a:ext cx="1080928" cy="2230417"/>
        </a:xfrm>
        <a:prstGeom prst="wedgeRectCallout">
          <a:avLst>
            <a:gd name="adj1" fmla="val 62500"/>
            <a:gd name="adj2" fmla="val 20830"/>
          </a:avLst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1275" tIns="41275" rIns="41275" bIns="41275" numCol="1" spcCol="1270" anchor="t" anchorCtr="0">
          <a:noAutofit/>
        </a:bodyPr>
        <a:lstStyle/>
        <a:p>
          <a:pPr marL="0" lvl="0" indent="0" algn="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 err="1"/>
            <a:t>Garantir</a:t>
          </a:r>
          <a:r>
            <a:rPr lang="en-GB" sz="1300" kern="1200" dirty="0"/>
            <a:t> </a:t>
          </a:r>
          <a:r>
            <a:rPr lang="en-GB" sz="1300" kern="1200" dirty="0" err="1"/>
            <a:t>l’ouverture</a:t>
          </a:r>
          <a:r>
            <a:rPr lang="en-GB" sz="1300" kern="1200" dirty="0"/>
            <a:t> du </a:t>
          </a:r>
          <a:r>
            <a:rPr lang="en-GB" sz="1300" kern="1200" dirty="0" err="1"/>
            <a:t>marché</a:t>
          </a:r>
          <a:r>
            <a:rPr lang="en-GB" sz="1300" kern="1200" dirty="0"/>
            <a:t> </a:t>
          </a:r>
          <a:r>
            <a:rPr lang="en-GB" sz="1300" kern="1200" dirty="0" err="1"/>
            <a:t>intérieur</a:t>
          </a:r>
          <a:r>
            <a:rPr lang="en-GB" sz="1300" kern="1200" dirty="0"/>
            <a:t> et </a:t>
          </a:r>
          <a:r>
            <a:rPr lang="en-GB" sz="1300" kern="1200" dirty="0" err="1"/>
            <a:t>déliver</a:t>
          </a:r>
          <a:r>
            <a:rPr lang="en-GB" sz="1300" kern="1200" dirty="0"/>
            <a:t> les licences </a:t>
          </a:r>
          <a:r>
            <a:rPr lang="en-GB" sz="1300" kern="1200" dirty="0" err="1"/>
            <a:t>d’exploitation</a:t>
          </a:r>
          <a:r>
            <a:rPr lang="en-GB" sz="1300" kern="1200" dirty="0"/>
            <a:t> pour le </a:t>
          </a:r>
          <a:r>
            <a:rPr lang="en-GB" sz="1300" kern="1200" dirty="0" err="1"/>
            <a:t>marché</a:t>
          </a:r>
          <a:r>
            <a:rPr lang="en-GB" sz="1300" kern="1200" dirty="0"/>
            <a:t> </a:t>
          </a:r>
          <a:r>
            <a:rPr lang="en-GB" sz="1300" kern="1200" dirty="0" err="1"/>
            <a:t>intérieur</a:t>
          </a:r>
          <a:endParaRPr lang="en-GH" sz="1300" kern="1200" dirty="0"/>
        </a:p>
      </dsp:txBody>
      <dsp:txXfrm>
        <a:off x="1217990" y="1529103"/>
        <a:ext cx="943866" cy="2230417"/>
      </dsp:txXfrm>
    </dsp:sp>
    <dsp:sp modelId="{72043FDA-4626-465A-926F-3D999DA46629}">
      <dsp:nvSpPr>
        <dsp:cNvPr id="0" name=""/>
        <dsp:cNvSpPr/>
      </dsp:nvSpPr>
      <dsp:spPr>
        <a:xfrm>
          <a:off x="1080928" y="1100287"/>
          <a:ext cx="1080928" cy="42881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1750" tIns="31750" rIns="31750" bIns="3175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00" b="1" kern="1200" dirty="0" err="1"/>
            <a:t>Ouverture</a:t>
          </a:r>
          <a:r>
            <a:rPr lang="en-GB" sz="1000" b="1" kern="1200" dirty="0"/>
            <a:t> : </a:t>
          </a:r>
          <a:r>
            <a:rPr lang="en-GB" sz="1000" b="1" kern="1200" dirty="0" err="1"/>
            <a:t>Accès</a:t>
          </a:r>
          <a:r>
            <a:rPr lang="en-GB" sz="1000" b="1" kern="1200" dirty="0"/>
            <a:t> des tiers au </a:t>
          </a:r>
          <a:r>
            <a:rPr lang="en-GB" sz="1000" b="1" kern="1200" dirty="0" err="1"/>
            <a:t>réseau</a:t>
          </a:r>
          <a:endParaRPr lang="en-GH" sz="1000" b="1" kern="1200" dirty="0"/>
        </a:p>
      </dsp:txBody>
      <dsp:txXfrm>
        <a:off x="1080928" y="1100287"/>
        <a:ext cx="1080928" cy="428816"/>
      </dsp:txXfrm>
    </dsp:sp>
    <dsp:sp modelId="{7824B982-DCFE-4C46-AE96-49A72627C81F}">
      <dsp:nvSpPr>
        <dsp:cNvPr id="0" name=""/>
        <dsp:cNvSpPr/>
      </dsp:nvSpPr>
      <dsp:spPr>
        <a:xfrm>
          <a:off x="0" y="1529103"/>
          <a:ext cx="1080928" cy="2058700"/>
        </a:xfrm>
        <a:prstGeom prst="wedgeRectCallout">
          <a:avLst>
            <a:gd name="adj1" fmla="val 62500"/>
            <a:gd name="adj2" fmla="val 20830"/>
          </a:avLst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1275" tIns="41275" rIns="41275" bIns="41275" numCol="1" spcCol="1270" anchor="t" anchorCtr="0">
          <a:noAutofit/>
        </a:bodyPr>
        <a:lstStyle/>
        <a:p>
          <a:pPr marL="0" lvl="0" indent="0" algn="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APPLIQUER la politique et </a:t>
          </a:r>
          <a:r>
            <a:rPr lang="en-GB" sz="1300" kern="1200" dirty="0" err="1"/>
            <a:t>participer</a:t>
          </a:r>
          <a:r>
            <a:rPr lang="en-GB" sz="1300" kern="1200" dirty="0"/>
            <a:t> à la construction du </a:t>
          </a:r>
          <a:r>
            <a:rPr lang="en-GB" sz="1300" kern="1200" dirty="0" err="1"/>
            <a:t>marché</a:t>
          </a:r>
          <a:r>
            <a:rPr lang="en-GB" sz="1300" kern="1200" dirty="0"/>
            <a:t> </a:t>
          </a:r>
          <a:r>
            <a:rPr lang="en-GB" sz="1300" kern="1200" dirty="0" err="1"/>
            <a:t>intérieur</a:t>
          </a:r>
          <a:r>
            <a:rPr lang="en-GB" sz="1300" kern="1200" dirty="0"/>
            <a:t> - COOPERER à appliquer les </a:t>
          </a:r>
          <a:r>
            <a:rPr lang="en-GB" sz="1300" kern="1200" dirty="0" err="1"/>
            <a:t>règles</a:t>
          </a:r>
          <a:r>
            <a:rPr lang="en-GB" sz="1300" kern="1200" dirty="0"/>
            <a:t> </a:t>
          </a:r>
          <a:r>
            <a:rPr lang="en-GB" sz="1300" kern="1200" dirty="0" err="1"/>
            <a:t>régionales</a:t>
          </a:r>
          <a:endParaRPr lang="en-GH" sz="1300" kern="1200" dirty="0"/>
        </a:p>
      </dsp:txBody>
      <dsp:txXfrm>
        <a:off x="137061" y="1529103"/>
        <a:ext cx="943866" cy="2058700"/>
      </dsp:txXfrm>
    </dsp:sp>
    <dsp:sp modelId="{087ECC5E-F2ED-4E4A-BDDE-A17751BC595C}">
      <dsp:nvSpPr>
        <dsp:cNvPr id="0" name=""/>
        <dsp:cNvSpPr/>
      </dsp:nvSpPr>
      <dsp:spPr>
        <a:xfrm>
          <a:off x="0" y="1185987"/>
          <a:ext cx="1080928" cy="34311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1750" tIns="31750" rIns="31750" bIns="3175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00" b="1" kern="1200" dirty="0"/>
            <a:t>Politique</a:t>
          </a:r>
          <a:endParaRPr lang="en-GH" sz="1000" b="1" kern="1200" dirty="0"/>
        </a:p>
      </dsp:txBody>
      <dsp:txXfrm>
        <a:off x="0" y="1185987"/>
        <a:ext cx="1080928" cy="343116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97941B4-F5F2-4EE2-A8B4-111BACABD00B}">
      <dsp:nvSpPr>
        <dsp:cNvPr id="0" name=""/>
        <dsp:cNvSpPr/>
      </dsp:nvSpPr>
      <dsp:spPr>
        <a:xfrm>
          <a:off x="3200303" y="1155610"/>
          <a:ext cx="1066767" cy="3198165"/>
        </a:xfrm>
        <a:prstGeom prst="wedgeRectCallout">
          <a:avLst>
            <a:gd name="adj1" fmla="val 0"/>
            <a:gd name="adj2" fmla="val 0"/>
          </a:avLst>
        </a:prstGeom>
        <a:solidFill>
          <a:schemeClr val="accent3">
            <a:lumMod val="20000"/>
            <a:lumOff val="8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38100" rIns="38100" bIns="38100" numCol="1" spcCol="1270" anchor="t" anchorCtr="0">
          <a:noAutofit/>
        </a:bodyPr>
        <a:lstStyle/>
        <a:p>
          <a:pPr marL="0" lvl="0" indent="0" algn="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GB" sz="1200" kern="1200" dirty="0"/>
        </a:p>
        <a:p>
          <a:pPr marL="0" lvl="0" indent="0" algn="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GB" sz="400" kern="1200" dirty="0"/>
        </a:p>
        <a:p>
          <a:pPr marL="0" lvl="0" indent="0" algn="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kern="1200" dirty="0"/>
            <a:t>COLLABORER </a:t>
          </a:r>
          <a:r>
            <a:rPr lang="en-GB" sz="1300" kern="1200" dirty="0"/>
            <a:t>avec les ANR dans la surveillance du </a:t>
          </a:r>
          <a:r>
            <a:rPr lang="en-GB" sz="1300" kern="1200" dirty="0" err="1"/>
            <a:t>marché</a:t>
          </a:r>
          <a:r>
            <a:rPr lang="en-GB" sz="1300" kern="1200" dirty="0"/>
            <a:t> </a:t>
          </a:r>
          <a:r>
            <a:rPr lang="en-GB" sz="1300" kern="1200" dirty="0" err="1"/>
            <a:t>régional</a:t>
          </a:r>
          <a:r>
            <a:rPr lang="en-GB" sz="1300" kern="1200" dirty="0"/>
            <a:t> et la </a:t>
          </a:r>
          <a:r>
            <a:rPr lang="en-GB" sz="1300" kern="1200" dirty="0" err="1"/>
            <a:t>résolution</a:t>
          </a:r>
          <a:r>
            <a:rPr lang="en-GB" sz="1300" kern="1200" dirty="0"/>
            <a:t> des </a:t>
          </a:r>
          <a:r>
            <a:rPr lang="en-GB" sz="1300" kern="1200" dirty="0" err="1"/>
            <a:t>litiges</a:t>
          </a:r>
          <a:r>
            <a:rPr lang="en-GB" sz="1300" kern="1200" dirty="0"/>
            <a:t>. Mise</a:t>
          </a:r>
          <a:r>
            <a:rPr lang="fr-FR" sz="1300" b="0" i="0" kern="1200" dirty="0"/>
            <a:t> en place d’un environnement réglementaire et économique</a:t>
          </a:r>
          <a:endParaRPr lang="en-GH" sz="1300" kern="1200" dirty="0"/>
        </a:p>
      </dsp:txBody>
      <dsp:txXfrm>
        <a:off x="3335569" y="1155610"/>
        <a:ext cx="931501" cy="3198165"/>
      </dsp:txXfrm>
    </dsp:sp>
    <dsp:sp modelId="{43E936A2-65FA-4F2C-AA13-5908B3A31F10}">
      <dsp:nvSpPr>
        <dsp:cNvPr id="0" name=""/>
        <dsp:cNvSpPr/>
      </dsp:nvSpPr>
      <dsp:spPr>
        <a:xfrm>
          <a:off x="3200303" y="892117"/>
          <a:ext cx="1066767" cy="592666"/>
        </a:xfrm>
        <a:prstGeom prst="rect">
          <a:avLst/>
        </a:prstGeom>
        <a:solidFill>
          <a:schemeClr val="accent3">
            <a:lumMod val="7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1750" tIns="31750" rIns="31750" bIns="3175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00" b="1" kern="1200" dirty="0" err="1"/>
            <a:t>Légal</a:t>
          </a:r>
          <a:endParaRPr lang="en-GH" sz="1000" b="1" kern="1200" dirty="0"/>
        </a:p>
      </dsp:txBody>
      <dsp:txXfrm>
        <a:off x="3200303" y="892117"/>
        <a:ext cx="1066767" cy="592666"/>
      </dsp:txXfrm>
    </dsp:sp>
    <dsp:sp modelId="{B6B6F78B-B155-4FE3-9A74-EA9B9D672A05}">
      <dsp:nvSpPr>
        <dsp:cNvPr id="0" name=""/>
        <dsp:cNvSpPr/>
      </dsp:nvSpPr>
      <dsp:spPr>
        <a:xfrm>
          <a:off x="2133535" y="1444103"/>
          <a:ext cx="1066767" cy="3017950"/>
        </a:xfrm>
        <a:prstGeom prst="wedgeRectCallout">
          <a:avLst>
            <a:gd name="adj1" fmla="val 62500"/>
            <a:gd name="adj2" fmla="val 20830"/>
          </a:avLst>
        </a:prstGeom>
        <a:solidFill>
          <a:schemeClr val="accent3">
            <a:lumMod val="20000"/>
            <a:lumOff val="8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1275" tIns="41275" rIns="41275" bIns="41275" numCol="1" spcCol="1270" anchor="t" anchorCtr="0">
          <a:noAutofit/>
        </a:bodyPr>
        <a:lstStyle/>
        <a:p>
          <a:pPr marL="0" lvl="0" indent="0" algn="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HAMONISER les </a:t>
          </a:r>
          <a:r>
            <a:rPr lang="en-GB" sz="1300" kern="1200" dirty="0" err="1"/>
            <a:t>règles</a:t>
          </a:r>
          <a:r>
            <a:rPr lang="en-GB" sz="1300" kern="1200" dirty="0"/>
            <a:t> pour la </a:t>
          </a:r>
          <a:r>
            <a:rPr lang="en-GB" sz="1300" kern="1200" dirty="0" err="1"/>
            <a:t>syncrhonisation</a:t>
          </a:r>
          <a:r>
            <a:rPr lang="en-GB" sz="1300" kern="1200" dirty="0"/>
            <a:t> et la </a:t>
          </a:r>
          <a:r>
            <a:rPr lang="en-GB" sz="1300" kern="1200" dirty="0" err="1"/>
            <a:t>fiabilité</a:t>
          </a:r>
          <a:r>
            <a:rPr lang="en-GB" sz="1300" kern="1200" dirty="0"/>
            <a:t> des </a:t>
          </a:r>
          <a:r>
            <a:rPr lang="en-GB" sz="1300" kern="1200" dirty="0" err="1"/>
            <a:t>réseaux</a:t>
          </a:r>
          <a:r>
            <a:rPr lang="en-GB" sz="1300" kern="1200" dirty="0"/>
            <a:t> </a:t>
          </a:r>
          <a:r>
            <a:rPr lang="en-GB" sz="1300" kern="1200" dirty="0" err="1"/>
            <a:t>nationaux</a:t>
          </a:r>
          <a:r>
            <a:rPr lang="en-GB" sz="1300" kern="1200" dirty="0"/>
            <a:t> </a:t>
          </a:r>
          <a:r>
            <a:rPr lang="en-GB" sz="1300" kern="1200" dirty="0" err="1"/>
            <a:t>fondement</a:t>
          </a:r>
          <a:r>
            <a:rPr lang="en-GB" sz="1300" kern="1200" dirty="0"/>
            <a:t> du </a:t>
          </a:r>
          <a:r>
            <a:rPr lang="en-GB" sz="1300" kern="1200" dirty="0" err="1"/>
            <a:t>réseau</a:t>
          </a:r>
          <a:r>
            <a:rPr lang="en-GB" sz="1300" kern="1200" dirty="0"/>
            <a:t> </a:t>
          </a:r>
          <a:r>
            <a:rPr lang="en-GB" sz="1300" kern="1200" dirty="0" err="1"/>
            <a:t>interconnecté</a:t>
          </a:r>
          <a:r>
            <a:rPr lang="en-GB" sz="1300" kern="1200" dirty="0"/>
            <a:t> regional</a:t>
          </a:r>
        </a:p>
        <a:p>
          <a:pPr marL="0" lvl="0" indent="0" algn="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RATIONALISER les </a:t>
          </a:r>
          <a:r>
            <a:rPr lang="en-GB" sz="1300" kern="1200" dirty="0" err="1"/>
            <a:t>ressources</a:t>
          </a:r>
          <a:r>
            <a:rPr lang="en-GB" sz="1300" kern="1200" dirty="0"/>
            <a:t> </a:t>
          </a:r>
          <a:endParaRPr lang="en-GH" sz="1300" kern="1200" dirty="0"/>
        </a:p>
      </dsp:txBody>
      <dsp:txXfrm>
        <a:off x="2268801" y="1444103"/>
        <a:ext cx="931501" cy="3017950"/>
      </dsp:txXfrm>
    </dsp:sp>
    <dsp:sp modelId="{C2577A7E-2567-410A-B093-B931F772CF22}">
      <dsp:nvSpPr>
        <dsp:cNvPr id="0" name=""/>
        <dsp:cNvSpPr/>
      </dsp:nvSpPr>
      <dsp:spPr>
        <a:xfrm>
          <a:off x="2133535" y="978261"/>
          <a:ext cx="1066767" cy="508089"/>
        </a:xfrm>
        <a:prstGeom prst="rect">
          <a:avLst/>
        </a:prstGeom>
        <a:solidFill>
          <a:schemeClr val="accent3">
            <a:lumMod val="7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1750" tIns="31750" rIns="31750" bIns="3175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00" b="1" kern="1200" dirty="0"/>
            <a:t>Technique</a:t>
          </a:r>
          <a:endParaRPr lang="en-GH" sz="1000" b="1" kern="1200" dirty="0"/>
        </a:p>
      </dsp:txBody>
      <dsp:txXfrm>
        <a:off x="2133535" y="978261"/>
        <a:ext cx="1066767" cy="508089"/>
      </dsp:txXfrm>
    </dsp:sp>
    <dsp:sp modelId="{7824B982-DCFE-4C46-AE96-49A72627C81F}">
      <dsp:nvSpPr>
        <dsp:cNvPr id="0" name=""/>
        <dsp:cNvSpPr/>
      </dsp:nvSpPr>
      <dsp:spPr>
        <a:xfrm>
          <a:off x="1066767" y="1484784"/>
          <a:ext cx="1066767" cy="2201197"/>
        </a:xfrm>
        <a:prstGeom prst="wedgeRectCallout">
          <a:avLst>
            <a:gd name="adj1" fmla="val 62500"/>
            <a:gd name="adj2" fmla="val 20830"/>
          </a:avLst>
        </a:prstGeom>
        <a:solidFill>
          <a:schemeClr val="accent3">
            <a:lumMod val="20000"/>
            <a:lumOff val="8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38100" rIns="38100" bIns="38100" numCol="1" spcCol="1270" anchor="t" anchorCtr="0">
          <a:noAutofit/>
        </a:bodyPr>
        <a:lstStyle/>
        <a:p>
          <a:pPr marL="0" lvl="0" indent="0" algn="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kern="1200" dirty="0"/>
            <a:t>HARMONISER</a:t>
          </a:r>
          <a:r>
            <a:rPr lang="en-GB" sz="1300" kern="1200" dirty="0"/>
            <a:t> les </a:t>
          </a:r>
          <a:r>
            <a:rPr lang="en-GB" sz="1300" kern="1200" dirty="0" err="1"/>
            <a:t>règles</a:t>
          </a:r>
          <a:r>
            <a:rPr lang="en-GB" sz="1300" kern="1200" dirty="0"/>
            <a:t> et </a:t>
          </a:r>
          <a:r>
            <a:rPr lang="en-GB" sz="1300" kern="1200" dirty="0" err="1"/>
            <a:t>déliver</a:t>
          </a:r>
          <a:r>
            <a:rPr lang="en-GB" sz="1300" kern="1200" dirty="0"/>
            <a:t> les </a:t>
          </a:r>
          <a:r>
            <a:rPr lang="en-GB" sz="1300" kern="1200" dirty="0" err="1"/>
            <a:t>autorisations</a:t>
          </a:r>
          <a:r>
            <a:rPr lang="en-GB" sz="1300" kern="1200" dirty="0"/>
            <a:t> </a:t>
          </a:r>
          <a:r>
            <a:rPr lang="en-GB" sz="1300" kern="1200" dirty="0" err="1"/>
            <a:t>d’échanger</a:t>
          </a:r>
          <a:r>
            <a:rPr lang="en-GB" sz="1300" kern="1200" dirty="0"/>
            <a:t> dans le </a:t>
          </a:r>
          <a:r>
            <a:rPr lang="en-GB" sz="1300" kern="1200" dirty="0" err="1"/>
            <a:t>marché</a:t>
          </a:r>
          <a:r>
            <a:rPr lang="en-GB" sz="1300" kern="1200" dirty="0"/>
            <a:t> </a:t>
          </a:r>
          <a:r>
            <a:rPr lang="en-GB" sz="1300" kern="1200" dirty="0" err="1"/>
            <a:t>régional</a:t>
          </a:r>
          <a:endParaRPr lang="en-GH" sz="1300" kern="1200" dirty="0"/>
        </a:p>
      </dsp:txBody>
      <dsp:txXfrm>
        <a:off x="1202033" y="1484784"/>
        <a:ext cx="931501" cy="2201197"/>
      </dsp:txXfrm>
    </dsp:sp>
    <dsp:sp modelId="{AA547884-CCC0-4015-868E-F35677AC3D4B}">
      <dsp:nvSpPr>
        <dsp:cNvPr id="0" name=""/>
        <dsp:cNvSpPr/>
      </dsp:nvSpPr>
      <dsp:spPr>
        <a:xfrm>
          <a:off x="1066767" y="1061585"/>
          <a:ext cx="1066767" cy="423198"/>
        </a:xfrm>
        <a:prstGeom prst="rect">
          <a:avLst/>
        </a:prstGeom>
        <a:solidFill>
          <a:schemeClr val="accent3">
            <a:lumMod val="7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1750" tIns="31750" rIns="31750" bIns="3175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00" b="1" kern="1200" dirty="0" err="1"/>
            <a:t>Ouverture</a:t>
          </a:r>
          <a:r>
            <a:rPr lang="en-GB" sz="1000" b="1" kern="1200" dirty="0"/>
            <a:t> : </a:t>
          </a:r>
          <a:r>
            <a:rPr lang="en-GB" sz="1000" b="1" kern="1200" dirty="0" err="1"/>
            <a:t>Accès</a:t>
          </a:r>
          <a:r>
            <a:rPr lang="en-GB" sz="1000" b="1" kern="1200" dirty="0"/>
            <a:t> des tiers au </a:t>
          </a:r>
          <a:r>
            <a:rPr lang="en-GB" sz="1000" b="1" kern="1200" dirty="0" err="1"/>
            <a:t>réseau</a:t>
          </a:r>
          <a:endParaRPr lang="en-GH" sz="1000" b="1" kern="1200" dirty="0"/>
        </a:p>
      </dsp:txBody>
      <dsp:txXfrm>
        <a:off x="1066767" y="1061585"/>
        <a:ext cx="1066767" cy="423198"/>
      </dsp:txXfrm>
    </dsp:sp>
    <dsp:sp modelId="{35DB559B-84EE-4B47-A2D5-FE9433EFC976}">
      <dsp:nvSpPr>
        <dsp:cNvPr id="0" name=""/>
        <dsp:cNvSpPr/>
      </dsp:nvSpPr>
      <dsp:spPr>
        <a:xfrm>
          <a:off x="0" y="1484784"/>
          <a:ext cx="1066767" cy="2031729"/>
        </a:xfrm>
        <a:prstGeom prst="wedgeRectCallout">
          <a:avLst>
            <a:gd name="adj1" fmla="val 62500"/>
            <a:gd name="adj2" fmla="val 20830"/>
          </a:avLst>
        </a:prstGeom>
        <a:solidFill>
          <a:schemeClr val="accent3">
            <a:lumMod val="20000"/>
            <a:lumOff val="8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1275" tIns="41275" rIns="41275" bIns="41275" numCol="1" spcCol="1270" anchor="t" anchorCtr="0">
          <a:noAutofit/>
        </a:bodyPr>
        <a:lstStyle/>
        <a:p>
          <a:pPr marL="0" lvl="0" indent="0" algn="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APPLIQUER la politique </a:t>
          </a:r>
          <a:r>
            <a:rPr lang="en-GB" sz="1300" kern="1200" dirty="0" err="1"/>
            <a:t>régionale</a:t>
          </a:r>
          <a:r>
            <a:rPr lang="en-GB" sz="1300" kern="1200" dirty="0"/>
            <a:t> et HARMONISER les politiques et </a:t>
          </a:r>
          <a:r>
            <a:rPr lang="en-GB" sz="1300" kern="1200" dirty="0" err="1"/>
            <a:t>Règles</a:t>
          </a:r>
          <a:r>
            <a:rPr lang="en-GB" sz="1300" kern="1200" dirty="0"/>
            <a:t> </a:t>
          </a:r>
          <a:r>
            <a:rPr lang="en-GB" sz="1300" kern="1200" dirty="0" err="1"/>
            <a:t>nationales</a:t>
          </a:r>
          <a:endParaRPr lang="en-GH" sz="1300" kern="1200" dirty="0"/>
        </a:p>
      </dsp:txBody>
      <dsp:txXfrm>
        <a:off x="135266" y="1484784"/>
        <a:ext cx="931501" cy="2031729"/>
      </dsp:txXfrm>
    </dsp:sp>
    <dsp:sp modelId="{75814AD7-F5CE-4A5E-9945-003C33B0EC85}">
      <dsp:nvSpPr>
        <dsp:cNvPr id="0" name=""/>
        <dsp:cNvSpPr/>
      </dsp:nvSpPr>
      <dsp:spPr>
        <a:xfrm>
          <a:off x="0" y="1146162"/>
          <a:ext cx="1066767" cy="338621"/>
        </a:xfrm>
        <a:prstGeom prst="rect">
          <a:avLst/>
        </a:prstGeom>
        <a:solidFill>
          <a:schemeClr val="accent3">
            <a:lumMod val="7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1750" tIns="31750" rIns="31750" bIns="3175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00" b="1" kern="1200" dirty="0"/>
            <a:t>Politique</a:t>
          </a:r>
          <a:endParaRPr lang="en-GH" sz="1000" b="1" kern="1200" dirty="0"/>
        </a:p>
      </dsp:txBody>
      <dsp:txXfrm>
        <a:off x="0" y="1146162"/>
        <a:ext cx="1066767" cy="338621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B6564D3-9FB5-4B5A-8B15-40D0547E67E1}">
      <dsp:nvSpPr>
        <dsp:cNvPr id="0" name=""/>
        <dsp:cNvSpPr/>
      </dsp:nvSpPr>
      <dsp:spPr>
        <a:xfrm>
          <a:off x="0" y="478"/>
          <a:ext cx="7755837" cy="1119901"/>
        </a:xfrm>
        <a:prstGeom prst="roundRect">
          <a:avLst>
            <a:gd name="adj" fmla="val 10000"/>
          </a:avLst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F5A642E-701A-4924-9510-F92CC54C6C40}">
      <dsp:nvSpPr>
        <dsp:cNvPr id="0" name=""/>
        <dsp:cNvSpPr/>
      </dsp:nvSpPr>
      <dsp:spPr>
        <a:xfrm>
          <a:off x="338770" y="252456"/>
          <a:ext cx="615946" cy="615946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3B64FB9-CC4D-4376-93B1-391B6AE5F246}">
      <dsp:nvSpPr>
        <dsp:cNvPr id="0" name=""/>
        <dsp:cNvSpPr/>
      </dsp:nvSpPr>
      <dsp:spPr>
        <a:xfrm>
          <a:off x="1293486" y="478"/>
          <a:ext cx="6462350" cy="111990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8523" tIns="118523" rIns="118523" bIns="118523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b="0" i="0" kern="1200" dirty="0" err="1">
              <a:solidFill>
                <a:schemeClr val="tx1"/>
              </a:solidFill>
            </a:rPr>
            <a:t>Discuter</a:t>
          </a:r>
          <a:r>
            <a:rPr lang="en-GB" sz="2000" b="0" i="0" kern="1200" dirty="0">
              <a:solidFill>
                <a:schemeClr val="tx1"/>
              </a:solidFill>
            </a:rPr>
            <a:t>  de </a:t>
          </a:r>
          <a:r>
            <a:rPr lang="en-GB" sz="2000" b="0" i="0" kern="1200" dirty="0" err="1">
              <a:solidFill>
                <a:schemeClr val="tx1"/>
              </a:solidFill>
            </a:rPr>
            <a:t>l’impact</a:t>
          </a:r>
          <a:r>
            <a:rPr lang="en-GB" sz="2000" b="0" i="0" kern="1200" dirty="0">
              <a:solidFill>
                <a:schemeClr val="tx1"/>
              </a:solidFill>
            </a:rPr>
            <a:t> des </a:t>
          </a:r>
          <a:r>
            <a:rPr lang="en-GB" sz="2000" b="0" i="0" kern="1200" dirty="0" err="1">
              <a:solidFill>
                <a:schemeClr val="tx1"/>
              </a:solidFill>
            </a:rPr>
            <a:t>nouvelles</a:t>
          </a:r>
          <a:r>
            <a:rPr lang="en-GB" sz="2000" b="0" i="0" kern="1200" dirty="0">
              <a:solidFill>
                <a:schemeClr val="tx1"/>
              </a:solidFill>
            </a:rPr>
            <a:t> </a:t>
          </a:r>
          <a:r>
            <a:rPr lang="en-GB" sz="2000" b="0" i="0" kern="1200" dirty="0" err="1">
              <a:solidFill>
                <a:schemeClr val="tx1"/>
              </a:solidFill>
            </a:rPr>
            <a:t>règles</a:t>
          </a:r>
          <a:r>
            <a:rPr lang="en-GB" sz="2000" b="0" i="0" kern="1200" dirty="0">
              <a:solidFill>
                <a:schemeClr val="tx1"/>
              </a:solidFill>
            </a:rPr>
            <a:t> du </a:t>
          </a:r>
          <a:r>
            <a:rPr lang="en-GB" sz="2000" b="0" i="0" kern="1200" dirty="0" err="1">
              <a:solidFill>
                <a:schemeClr val="tx1"/>
              </a:solidFill>
            </a:rPr>
            <a:t>marché</a:t>
          </a:r>
          <a:r>
            <a:rPr lang="en-GB" sz="2000" b="0" i="0" kern="1200" dirty="0">
              <a:solidFill>
                <a:schemeClr val="tx1"/>
              </a:solidFill>
            </a:rPr>
            <a:t> </a:t>
          </a:r>
          <a:r>
            <a:rPr lang="en-GB" sz="2000" b="0" i="0" kern="1200" dirty="0" err="1">
              <a:solidFill>
                <a:schemeClr val="tx1"/>
              </a:solidFill>
            </a:rPr>
            <a:t>régional</a:t>
          </a:r>
          <a:r>
            <a:rPr lang="en-GB" sz="2000" b="0" i="0" kern="1200" dirty="0">
              <a:solidFill>
                <a:schemeClr val="tx1"/>
              </a:solidFill>
            </a:rPr>
            <a:t> sur </a:t>
          </a:r>
          <a:r>
            <a:rPr lang="en-GB" sz="2000" b="0" i="0" kern="1200" dirty="0" err="1">
              <a:solidFill>
                <a:schemeClr val="tx1"/>
              </a:solidFill>
            </a:rPr>
            <a:t>leurs</a:t>
          </a:r>
          <a:r>
            <a:rPr lang="en-GB" sz="2000" b="0" i="0" kern="1200" dirty="0">
              <a:solidFill>
                <a:schemeClr val="tx1"/>
              </a:solidFill>
            </a:rPr>
            <a:t> programmes </a:t>
          </a:r>
          <a:r>
            <a:rPr lang="en-GB" sz="2000" b="0" i="0" kern="1200" dirty="0" err="1">
              <a:solidFill>
                <a:schemeClr val="tx1"/>
              </a:solidFill>
            </a:rPr>
            <a:t>énergétiques</a:t>
          </a:r>
          <a:endParaRPr lang="en-US" sz="2000" kern="1200" dirty="0">
            <a:solidFill>
              <a:schemeClr val="accent3"/>
            </a:solidFill>
          </a:endParaRPr>
        </a:p>
      </dsp:txBody>
      <dsp:txXfrm>
        <a:off x="1293486" y="478"/>
        <a:ext cx="6462350" cy="1119901"/>
      </dsp:txXfrm>
    </dsp:sp>
    <dsp:sp modelId="{6FE942BB-F691-4170-AC2A-27980886605D}">
      <dsp:nvSpPr>
        <dsp:cNvPr id="0" name=""/>
        <dsp:cNvSpPr/>
      </dsp:nvSpPr>
      <dsp:spPr>
        <a:xfrm>
          <a:off x="0" y="1407960"/>
          <a:ext cx="7755837" cy="1119901"/>
        </a:xfrm>
        <a:prstGeom prst="roundRect">
          <a:avLst>
            <a:gd name="adj" fmla="val 10000"/>
          </a:avLst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7D8E976-58D7-4A6D-883B-A24A1F564EAD}">
      <dsp:nvSpPr>
        <dsp:cNvPr id="0" name=""/>
        <dsp:cNvSpPr/>
      </dsp:nvSpPr>
      <dsp:spPr>
        <a:xfrm>
          <a:off x="338770" y="1652333"/>
          <a:ext cx="615946" cy="615946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378EB8A-D897-4733-B7F4-140E81599C97}">
      <dsp:nvSpPr>
        <dsp:cNvPr id="0" name=""/>
        <dsp:cNvSpPr/>
      </dsp:nvSpPr>
      <dsp:spPr>
        <a:xfrm>
          <a:off x="1293486" y="1400356"/>
          <a:ext cx="6462350" cy="111990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8523" tIns="118523" rIns="118523" bIns="118523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b="0" i="0" kern="1200" dirty="0" err="1">
              <a:solidFill>
                <a:prstClr val="black"/>
              </a:solidFill>
              <a:latin typeface="Calibri" panose="020F0502020204030204"/>
              <a:ea typeface="+mn-ea"/>
              <a:cs typeface="+mn-cs"/>
            </a:rPr>
            <a:t>Discuter</a:t>
          </a:r>
          <a:r>
            <a:rPr lang="en-GB" sz="2000" b="0" i="0" kern="1200" dirty="0">
              <a:solidFill>
                <a:prstClr val="black"/>
              </a:solidFill>
              <a:latin typeface="Calibri" panose="020F0502020204030204"/>
              <a:ea typeface="+mn-ea"/>
              <a:cs typeface="+mn-cs"/>
            </a:rPr>
            <a:t> d'un </a:t>
          </a:r>
          <a:r>
            <a:rPr lang="en-GB" sz="2000" b="0" i="0" kern="1200" dirty="0" err="1">
              <a:solidFill>
                <a:prstClr val="black"/>
              </a:solidFill>
              <a:latin typeface="Calibri" panose="020F0502020204030204"/>
              <a:ea typeface="+mn-ea"/>
              <a:cs typeface="+mn-cs"/>
            </a:rPr>
            <a:t>mécanisme</a:t>
          </a:r>
          <a:r>
            <a:rPr lang="en-GB" sz="2000" b="0" i="0" kern="1200" dirty="0">
              <a:solidFill>
                <a:prstClr val="black"/>
              </a:solidFill>
              <a:latin typeface="Calibri" panose="020F0502020204030204"/>
              <a:ea typeface="+mn-ea"/>
              <a:cs typeface="+mn-cs"/>
            </a:rPr>
            <a:t> de coordination pour </a:t>
          </a:r>
          <a:r>
            <a:rPr lang="en-GB" sz="2000" b="0" i="0" kern="1200" dirty="0" err="1">
              <a:solidFill>
                <a:prstClr val="black"/>
              </a:solidFill>
              <a:latin typeface="Calibri" panose="020F0502020204030204"/>
              <a:ea typeface="+mn-ea"/>
              <a:cs typeface="+mn-cs"/>
            </a:rPr>
            <a:t>l'harmonisation</a:t>
          </a:r>
          <a:r>
            <a:rPr lang="en-GB" sz="2000" b="0" i="0" kern="1200" dirty="0">
              <a:solidFill>
                <a:prstClr val="black"/>
              </a:solidFill>
              <a:latin typeface="Calibri" panose="020F0502020204030204"/>
              <a:ea typeface="+mn-ea"/>
              <a:cs typeface="+mn-cs"/>
            </a:rPr>
            <a:t> des </a:t>
          </a:r>
          <a:r>
            <a:rPr lang="en-GB" sz="2000" b="0" i="0" kern="1200" dirty="0" err="1">
              <a:solidFill>
                <a:prstClr val="black"/>
              </a:solidFill>
              <a:latin typeface="Calibri" panose="020F0502020204030204"/>
              <a:ea typeface="+mn-ea"/>
              <a:cs typeface="+mn-cs"/>
            </a:rPr>
            <a:t>règles</a:t>
          </a:r>
          <a:r>
            <a:rPr lang="en-GB" sz="2000" b="0" i="0" kern="1200" dirty="0">
              <a:solidFill>
                <a:prstClr val="black"/>
              </a:solidFill>
              <a:latin typeface="Calibri" panose="020F0502020204030204"/>
              <a:ea typeface="+mn-ea"/>
              <a:cs typeface="+mn-cs"/>
            </a:rPr>
            <a:t> sous-</a:t>
          </a:r>
          <a:r>
            <a:rPr lang="en-GB" sz="2000" b="0" i="0" kern="1200" dirty="0" err="1">
              <a:solidFill>
                <a:prstClr val="black"/>
              </a:solidFill>
              <a:latin typeface="Calibri" panose="020F0502020204030204"/>
              <a:ea typeface="+mn-ea"/>
              <a:cs typeface="+mn-cs"/>
            </a:rPr>
            <a:t>régionales</a:t>
          </a:r>
          <a:r>
            <a:rPr lang="en-GB" sz="2000" b="0" i="0" kern="1200" dirty="0">
              <a:solidFill>
                <a:prstClr val="black"/>
              </a:solidFill>
              <a:latin typeface="Calibri" panose="020F0502020204030204"/>
              <a:ea typeface="+mn-ea"/>
              <a:cs typeface="+mn-cs"/>
            </a:rPr>
            <a:t> avec les </a:t>
          </a:r>
          <a:r>
            <a:rPr lang="en-GB" sz="2000" b="0" i="0" kern="1200" dirty="0" err="1">
              <a:solidFill>
                <a:prstClr val="black"/>
              </a:solidFill>
              <a:latin typeface="Calibri" panose="020F0502020204030204"/>
              <a:ea typeface="+mn-ea"/>
              <a:cs typeface="+mn-cs"/>
            </a:rPr>
            <a:t>règles</a:t>
          </a:r>
          <a:r>
            <a:rPr lang="en-GB" sz="2000" b="0" i="0" kern="1200" dirty="0">
              <a:solidFill>
                <a:prstClr val="black"/>
              </a:solidFill>
              <a:latin typeface="Calibri" panose="020F0502020204030204"/>
              <a:ea typeface="+mn-ea"/>
              <a:cs typeface="+mn-cs"/>
            </a:rPr>
            <a:t> </a:t>
          </a:r>
          <a:r>
            <a:rPr lang="en-GB" sz="2000" b="0" i="0" kern="1200" dirty="0" err="1">
              <a:solidFill>
                <a:prstClr val="black"/>
              </a:solidFill>
              <a:latin typeface="Calibri" panose="020F0502020204030204"/>
              <a:ea typeface="+mn-ea"/>
              <a:cs typeface="+mn-cs"/>
            </a:rPr>
            <a:t>régionales</a:t>
          </a:r>
          <a:r>
            <a:rPr lang="en-GB" sz="2000" b="0" i="0" kern="1200" dirty="0">
              <a:solidFill>
                <a:prstClr val="black"/>
              </a:solidFill>
              <a:latin typeface="Calibri" panose="020F0502020204030204"/>
              <a:ea typeface="+mn-ea"/>
              <a:cs typeface="+mn-cs"/>
            </a:rPr>
            <a:t>.</a:t>
          </a:r>
          <a:endParaRPr lang="en-US" sz="2000" b="0" i="0" kern="1200" dirty="0">
            <a:solidFill>
              <a:prstClr val="black"/>
            </a:solidFill>
            <a:latin typeface="Calibri" panose="020F0502020204030204"/>
            <a:ea typeface="+mn-ea"/>
            <a:cs typeface="+mn-cs"/>
          </a:endParaRPr>
        </a:p>
      </dsp:txBody>
      <dsp:txXfrm>
        <a:off x="1293486" y="1400356"/>
        <a:ext cx="6462350" cy="1119901"/>
      </dsp:txXfrm>
    </dsp:sp>
    <dsp:sp modelId="{59E8955C-36D0-4BFF-A328-FF5442A747D6}">
      <dsp:nvSpPr>
        <dsp:cNvPr id="0" name=""/>
        <dsp:cNvSpPr/>
      </dsp:nvSpPr>
      <dsp:spPr>
        <a:xfrm>
          <a:off x="0" y="2800712"/>
          <a:ext cx="7755837" cy="1119901"/>
        </a:xfrm>
        <a:prstGeom prst="roundRect">
          <a:avLst>
            <a:gd name="adj" fmla="val 10000"/>
          </a:avLst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6A4ABA3-4E51-4641-991B-998D51BE8D4C}">
      <dsp:nvSpPr>
        <dsp:cNvPr id="0" name=""/>
        <dsp:cNvSpPr/>
      </dsp:nvSpPr>
      <dsp:spPr>
        <a:xfrm>
          <a:off x="338770" y="3052211"/>
          <a:ext cx="615946" cy="615946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6B493CC-7320-4F88-85EE-843AF2FA5E15}">
      <dsp:nvSpPr>
        <dsp:cNvPr id="0" name=""/>
        <dsp:cNvSpPr/>
      </dsp:nvSpPr>
      <dsp:spPr>
        <a:xfrm>
          <a:off x="1293486" y="2800233"/>
          <a:ext cx="6462350" cy="111990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8523" tIns="118523" rIns="118523" bIns="118523" numCol="1" spcCol="1270" anchor="ctr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b="0" i="0" kern="1200" dirty="0" err="1">
              <a:solidFill>
                <a:prstClr val="black"/>
              </a:solidFill>
              <a:latin typeface="Calibri" panose="020F0502020204030204"/>
              <a:ea typeface="+mn-ea"/>
              <a:cs typeface="+mn-cs"/>
            </a:rPr>
            <a:t>Intégrer</a:t>
          </a:r>
          <a:r>
            <a:rPr lang="en-GB" sz="2000" b="0" i="0" kern="1200" dirty="0">
              <a:solidFill>
                <a:prstClr val="black"/>
              </a:solidFill>
              <a:latin typeface="Calibri" panose="020F0502020204030204"/>
              <a:ea typeface="+mn-ea"/>
              <a:cs typeface="+mn-cs"/>
            </a:rPr>
            <a:t> les organisations sous-</a:t>
          </a:r>
          <a:r>
            <a:rPr lang="en-GB" sz="2000" b="0" i="0" kern="1200" dirty="0" err="1">
              <a:solidFill>
                <a:prstClr val="black"/>
              </a:solidFill>
              <a:latin typeface="Calibri" panose="020F0502020204030204"/>
              <a:ea typeface="+mn-ea"/>
              <a:cs typeface="+mn-cs"/>
            </a:rPr>
            <a:t>régionales</a:t>
          </a:r>
          <a:r>
            <a:rPr lang="en-GB" sz="2000" b="0" i="0" kern="1200" dirty="0">
              <a:solidFill>
                <a:prstClr val="black"/>
              </a:solidFill>
              <a:latin typeface="Calibri" panose="020F0502020204030204"/>
              <a:ea typeface="+mn-ea"/>
              <a:cs typeface="+mn-cs"/>
            </a:rPr>
            <a:t> dans le processus </a:t>
          </a:r>
          <a:r>
            <a:rPr lang="en-GB" sz="2000" b="0" i="0" kern="1200" dirty="0" err="1">
              <a:solidFill>
                <a:prstClr val="black"/>
              </a:solidFill>
              <a:latin typeface="Calibri" panose="020F0502020204030204"/>
              <a:ea typeface="+mn-ea"/>
              <a:cs typeface="+mn-cs"/>
            </a:rPr>
            <a:t>d’elaboration</a:t>
          </a:r>
          <a:r>
            <a:rPr lang="en-GB" sz="2000" b="0" i="0" kern="1200" dirty="0">
              <a:solidFill>
                <a:prstClr val="black"/>
              </a:solidFill>
              <a:latin typeface="Calibri" panose="020F0502020204030204"/>
              <a:ea typeface="+mn-ea"/>
              <a:cs typeface="+mn-cs"/>
            </a:rPr>
            <a:t> et </a:t>
          </a:r>
          <a:r>
            <a:rPr lang="en-GB" sz="2000" b="0" i="0" kern="1200" dirty="0" err="1">
              <a:solidFill>
                <a:prstClr val="black"/>
              </a:solidFill>
              <a:latin typeface="Calibri" panose="020F0502020204030204"/>
              <a:ea typeface="+mn-ea"/>
              <a:cs typeface="+mn-cs"/>
            </a:rPr>
            <a:t>d’adoption</a:t>
          </a:r>
          <a:r>
            <a:rPr lang="en-GB" sz="2000" b="0" i="0" kern="1200" dirty="0">
              <a:solidFill>
                <a:prstClr val="black"/>
              </a:solidFill>
              <a:latin typeface="Calibri" panose="020F0502020204030204"/>
              <a:ea typeface="+mn-ea"/>
              <a:cs typeface="+mn-cs"/>
            </a:rPr>
            <a:t> des </a:t>
          </a:r>
          <a:r>
            <a:rPr lang="en-GB" sz="2000" b="0" i="0" kern="1200" dirty="0" err="1">
              <a:solidFill>
                <a:prstClr val="black"/>
              </a:solidFill>
              <a:latin typeface="Calibri" panose="020F0502020204030204"/>
              <a:ea typeface="+mn-ea"/>
              <a:cs typeface="+mn-cs"/>
            </a:rPr>
            <a:t>Règles</a:t>
          </a:r>
          <a:r>
            <a:rPr lang="en-GB" sz="2000" b="0" i="0" kern="1200" dirty="0">
              <a:solidFill>
                <a:prstClr val="black"/>
              </a:solidFill>
              <a:latin typeface="Calibri" panose="020F0502020204030204"/>
              <a:ea typeface="+mn-ea"/>
              <a:cs typeface="+mn-cs"/>
            </a:rPr>
            <a:t> du Marché </a:t>
          </a:r>
          <a:r>
            <a:rPr lang="en-GB" sz="2000" b="0" i="0" kern="1200" dirty="0" err="1">
              <a:solidFill>
                <a:prstClr val="black"/>
              </a:solidFill>
              <a:latin typeface="Calibri" panose="020F0502020204030204"/>
              <a:ea typeface="+mn-ea"/>
              <a:cs typeface="+mn-cs"/>
            </a:rPr>
            <a:t>Régional</a:t>
          </a:r>
          <a:r>
            <a:rPr lang="en-GB" sz="2000" b="0" i="0" kern="1200" dirty="0">
              <a:solidFill>
                <a:prstClr val="black"/>
              </a:solidFill>
              <a:latin typeface="Calibri" panose="020F0502020204030204"/>
              <a:ea typeface="+mn-ea"/>
              <a:cs typeface="+mn-cs"/>
            </a:rPr>
            <a:t>.</a:t>
          </a:r>
          <a:endParaRPr lang="en-US" sz="2000" b="0" i="0" kern="1200" dirty="0">
            <a:solidFill>
              <a:prstClr val="black"/>
            </a:solidFill>
            <a:latin typeface="Calibri" panose="020F0502020204030204"/>
            <a:ea typeface="+mn-ea"/>
            <a:cs typeface="+mn-cs"/>
          </a:endParaRPr>
        </a:p>
      </dsp:txBody>
      <dsp:txXfrm>
        <a:off x="1293486" y="2800233"/>
        <a:ext cx="6462350" cy="111990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6">
  <dgm:title val=""/>
  <dgm:desc val=""/>
  <dgm:catLst>
    <dgm:cat type="cycle" pri="9000"/>
    <dgm:cat type="relationship" pri="2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choose name="Name3">
          <dgm:if name="Name4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5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6">
        <dgm:choose name="Name7">
          <dgm:if name="Name8" axis="ch ch" ptType="node node" st="1 1" cnt="1 0" func="cnt" op="lte" val="1">
            <dgm:alg type="cycle">
              <dgm:param type="stAng" val="-90"/>
              <dgm:param type="spanAng" val="360"/>
              <dgm:param type="ctrShpMap" val="fNode"/>
            </dgm:alg>
          </dgm:if>
          <dgm:else name="Name9">
            <dgm:alg type="cycle">
              <dgm:param type="stAng" val="0"/>
              <dgm:param type="spanAng" val="-360"/>
              <dgm:param type="ctrShpMap" val="fNode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10">
      <dgm:if name="Name11" func="var" arg="dir" op="equ" val="norm">
        <dgm:choose name="Name12">
          <dgm:if name="Name13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des" forName="oneNode" refType="primFontSz" refFor="ch" refForName="centerShape" op="lte" fact="0.95"/>
              <dgm:constr type="diam" for="ch" forName="singleconn" refType="diam" op="equ" fact="-1"/>
              <dgm:constr type="h" for="ch" forName="singleconn" refType="w" refFor="ch" refForName="oneComp" fact="0.24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4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forName="sibTrans" refType="diam" op="equ"/>
              <dgm:constr type="h" for="ch" forName="sibTrans" refType="w" refFor="ch" refForName="node" fact="0.24"/>
              <dgm:constr type="w" for="ch" forName="dummy" val="1"/>
            </dgm:constrLst>
          </dgm:else>
        </dgm:choose>
      </dgm:if>
      <dgm:else name="Name15">
        <dgm:choose name="Name16">
          <dgm:if name="Name17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ch" forName="oneNode" refType="primFontSz" refFor="ch" refForName="centerShape" op="lte" fact="0.95"/>
              <dgm:constr type="diam" for="ch" forName="singleconn" refType="diam"/>
              <dgm:constr type="h" for="ch" forName="singleconn" refType="w" refFor="ch" refForName="oneComp" fact="0.24"/>
              <dgm:constr type="diam" for="ch" refType="diam" op="equ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8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ptType="sibTrans" refType="diam" fact="-1"/>
              <dgm:constr type="h" for="ch" forName="sibTrans" refType="w" refFor="ch" refForName="node" fact="0.24"/>
              <dgm:constr type="diam" for="ch" refType="diam" op="equ" fact="-1"/>
              <dgm:constr type="w" for="ch" forName="dummy" val="1"/>
            </dgm:constrLst>
          </dgm:else>
        </dgm:choose>
      </dgm:else>
    </dgm:choose>
    <dgm:ruleLst>
      <dgm:rule type="diam" val="INF" fact="NaN" max="NaN"/>
    </dgm:ruleLst>
    <dgm:forEach name="Name19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20" axis="ch">
        <dgm:forEach name="Name21" axis="self" ptType="node">
          <dgm:choose name="Name22">
            <dgm:if name="Name23" axis="par ch" ptType="node node" func="cnt" op="gt" val="1">
              <dgm:layoutNode name="node" styleLbl="node1">
                <dgm:varLst>
                  <dgm:bulletEnabled val="1"/>
                </dgm:varLst>
                <dgm:alg type="tx">
                  <dgm:param type="txAnchorVertCh" val="mid"/>
                </dgm:alg>
                <dgm:shape xmlns:r="http://schemas.openxmlformats.org/officeDocument/2006/relationships" type="ellipse" r:blip="">
                  <dgm:adjLst/>
                </dgm:shape>
                <dgm:presOf axis="desOrSelf" ptType="node"/>
                <dgm:constrLst>
                  <dgm:constr type="h" refType="w"/>
                  <dgm:constr type="tMarg" refType="primFontSz" fact="0.1"/>
                  <dgm:constr type="bMarg" refType="primFontSz" fact="0.1"/>
                  <dgm:constr type="lMarg" refType="primFontSz" fact="0.1"/>
                  <dgm:constr type="rMarg" refType="primFontSz" fact="0.1"/>
                </dgm:constrLst>
                <dgm:ruleLst>
                  <dgm:rule type="primFontSz" val="5" fact="NaN" max="NaN"/>
                </dgm:ruleLst>
              </dgm:layoutNode>
              <dgm:layoutNode name="dummy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" axis="followSib" ptType="sibTrans" hideLastTrans="0" cnt="1">
                <dgm:layoutNode name="sibTrans" styleLbl="sibTrans2D1">
                  <dgm:alg type="conn">
                    <dgm:param type="connRout" val="curve"/>
                    <dgm:param type="begPts" val="ctr"/>
                    <dgm:param type="endPts" val="ctr"/>
                    <dgm:param type="begSty" val="noArr"/>
                    <dgm:param type="endSty" val="noArr"/>
                    <dgm:param type="dstNode" val="node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if name="Name24" axis="par ch" ptType="node node" func="cnt" op="equ" val="1">
              <dgm:layoutNode name="oneComp">
                <dgm:alg type="composite">
                  <dgm:param type="ar" val="1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  <dgm:constr type="l" for="ch" forName="dummyConnPt" refType="w" fact="0.5"/>
                  <dgm:constr type="t" for="ch" forName="dummyConnPt" refType="w" fact="0.5"/>
                  <dgm:constr type="l" for="ch" forName="oneNode"/>
                  <dgm:constr type="t" for="ch" forName="oneNode"/>
                  <dgm:constr type="h" for="ch" forName="oneNode" refType="h"/>
                  <dgm:constr type="w" for="ch" forName="oneNode" refType="w"/>
                </dgm:constrLst>
                <dgm:ruleLst/>
                <dgm:layoutNode name="dummyConnPt" styleLbl="node1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val="1"/>
                    <dgm:constr type="h" val="1"/>
                  </dgm:constrLst>
                  <dgm:ruleLst/>
                </dgm:layoutNode>
                <dgm:layoutNode name="oneNode" styleLbl="node1">
                  <dgm:varLst>
                    <dgm:bulletEnabled val="1"/>
                  </dgm:varLst>
                  <dgm:alg type="tx">
                    <dgm:param type="txAnchorVertCh" val="mid"/>
                  </dgm:alg>
                  <dgm:shape xmlns:r="http://schemas.openxmlformats.org/officeDocument/2006/relationships" type="ellipse" r:blip="">
                    <dgm:adjLst/>
                  </dgm:shape>
                  <dgm:presOf axis="desOrSelf" ptType="node"/>
                  <dgm:constrLst>
                    <dgm:constr type="h" refType="w"/>
                    <dgm:constr type="tMarg" refType="primFontSz" fact="0.1"/>
                    <dgm:constr type="bMarg" refType="primFontSz" fact="0.1"/>
                    <dgm:constr type="lMarg" refType="primFontSz" fact="0.1"/>
                    <dgm:constr type="rMarg" refType="primFontSz" fact="0.1"/>
                  </dgm:constrLst>
                  <dgm:ruleLst>
                    <dgm:rule type="primFontSz" val="5" fact="NaN" max="NaN"/>
                  </dgm:ruleLst>
                </dgm:layoutNode>
              </dgm:layoutNode>
              <dgm:layoutNode name="dummya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b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c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1" axis="followSib" ptType="sibTrans" hideLastTrans="0" cnt="1">
                <dgm:layoutNode name="singleconn" styleLbl="sibTrans2D1">
                  <dgm:alg type="conn">
                    <dgm:param type="connRout" val="longCurve"/>
                    <dgm:param type="begPts" val="bCtr"/>
                    <dgm:param type="endPts" val="tCtr"/>
                    <dgm:param type="begSty" val="noArr"/>
                    <dgm:param type="endSty" val="noArr"/>
                    <dgm:param type="srcNode" val="dummyConnPt"/>
                    <dgm:param type="dstNode" val="dummyConnPt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else name="Name25"/>
          </dgm:choose>
        </dgm:forEach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11/layout/InterconnectedBlockProcess">
  <dgm:title val="Interconnected Block Process"/>
  <dgm:desc val="Use to show sequential steps in a process. Works best with small amounts of Level 1 text and medium amounts of Level 2 text."/>
  <dgm:catLst>
    <dgm:cat type="process" pri="5500"/>
    <dgm:cat type="officeonline" pri="35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2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  <dgm:pt modelId="40">
          <dgm:prSet phldr="1"/>
        </dgm:pt>
        <dgm:pt modelId="4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2" destOrd="0"/>
        <dgm:cxn modelId="32" srcId="30" destId="31" srcOrd="0" destOrd="0"/>
        <dgm:cxn modelId="70" srcId="0" destId="40" srcOrd="2" destOrd="0"/>
        <dgm:cxn modelId="42" srcId="40" destId="41" srcOrd="0" destOrd="0"/>
      </dgm:cxnLst>
      <dgm:bg/>
      <dgm:whole/>
    </dgm:dataModel>
  </dgm:clrData>
  <dgm:layoutNode name="Name0">
    <dgm:varLst>
      <dgm:chMax val="7"/>
      <dgm:chPref val="5"/>
      <dgm:dir/>
      <dgm:animOne val="branch"/>
      <dgm:animLvl val="lvl"/>
    </dgm:varLst>
    <dgm:shape xmlns:r="http://schemas.openxmlformats.org/officeDocument/2006/relationships" r:blip="">
      <dgm:adjLst/>
    </dgm:shape>
    <dgm:choose name="Name1">
      <dgm:if name="Name2" func="var" arg="dir" op="equ" val="norm">
        <dgm:choose name="Name3">
          <dgm:if name="Name4" axis="ch" ptType="node" func="cnt" op="equ" val="1">
            <dgm:alg type="composite">
              <dgm:param type="ar" val="0.45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l" for="ch" forName="ChildAccent1" refType="w" fact="0"/>
              <dgm:constr type="t" for="ch" forName="ChildAccent1" refType="h" fact="0.1429"/>
              <dgm:constr type="w" for="ch" forName="ChildAccent1" refType="w"/>
              <dgm:constr type="h" for="ch" forName="ChildAccent1" refType="h" fact="0.8571"/>
              <dgm:constr type="l" for="ch" forName="Child1" refType="w" fact="0.127"/>
              <dgm:constr type="t" for="ch" forName="Child1" refType="h" fact="0.1429"/>
              <dgm:constr type="w" for="ch" forName="Child1" refType="w" fact="0.873"/>
              <dgm:constr type="h" for="ch" forName="Child1" refType="h" fact="0.8571"/>
              <dgm:constr type="l" for="ch" forName="Parent1" refType="w" fact="0"/>
              <dgm:constr type="t" for="ch" forName="Parent1" refType="h" fact="0"/>
              <dgm:constr type="w" for="ch" forName="Parent1" refType="w"/>
              <dgm:constr type="h" for="ch" forName="Parent1" refType="h" fact="0.1429"/>
            </dgm:constrLst>
          </dgm:if>
          <dgm:if name="Name5" axis="ch" ptType="node" func="cnt" op="equ" val="2">
            <dgm:alg type="composite">
              <dgm:param type="ar" val="0.812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Parent2" refType="primFontSz" refFor="des" refForName="Parent1" op="equ"/>
              <dgm:constr type="primFontSz" for="des" forName="Child2" refType="primFontSz" refFor="des" refForName="Child1" op="equ"/>
              <dgm:constr type="l" for="ch" forName="ChildAccent1" refType="w" fact="0"/>
              <dgm:constr type="t" for="ch" forName="ChildAccent1" refType="h" fact="0.1613"/>
              <dgm:constr type="w" for="ch" forName="ChildAccent1" refType="w" fact="0.5"/>
              <dgm:constr type="h" for="ch" forName="ChildAccent1" refType="h" fact="0.7742"/>
              <dgm:constr type="l" for="ch" forName="Child1" refType="w" fact="0.0635"/>
              <dgm:constr type="t" for="ch" forName="Child1" refType="h" fact="0.1613"/>
              <dgm:constr type="w" for="ch" forName="Child1" refType="w" fact="0.4365"/>
              <dgm:constr type="h" for="ch" forName="Child1" refType="h" fact="0.7742"/>
              <dgm:constr type="l" for="ch" forName="Parent1" refType="w" fact="0"/>
              <dgm:constr type="t" for="ch" forName="Parent1" refType="h" fact="0.0323"/>
              <dgm:constr type="w" for="ch" forName="Parent1" refType="w" fact="0.5"/>
              <dgm:constr type="h" for="ch" forName="Parent1" refType="h" fact="0.129"/>
              <dgm:constr type="l" for="ch" forName="ChildAccent2" refType="w" fact="0.5"/>
              <dgm:constr type="t" for="ch" forName="ChildAccent2" refType="h" fact="0.1613"/>
              <dgm:constr type="w" for="ch" forName="ChildAccent2" refType="w" fact="0.5"/>
              <dgm:constr type="h" for="ch" forName="ChildAccent2" refType="h" fact="0.8387"/>
              <dgm:constr type="l" for="ch" forName="Child2" refType="w" fact="0.5635"/>
              <dgm:constr type="t" for="ch" forName="Child2" refType="h" fact="0.1613"/>
              <dgm:constr type="w" for="ch" forName="Child2" refType="w" fact="0.4365"/>
              <dgm:constr type="h" for="ch" forName="Child2" refType="h" fact="0.8387"/>
              <dgm:constr type="l" for="ch" forName="Parent2" refType="w" fact="0.5"/>
              <dgm:constr type="t" for="ch" forName="Parent2" refType="h" fact="0"/>
              <dgm:constr type="w" for="ch" forName="Parent2" refType="w" fact="0.5"/>
              <dgm:constr type="h" for="ch" forName="Parent2" refType="h" fact="0.1613"/>
            </dgm:constrLst>
          </dgm:if>
          <dgm:if name="Name6" axis="ch" ptType="node" func="cnt" op="equ" val="3">
            <dgm:alg type="composite">
              <dgm:param type="ar" val="1.112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l" for="ch" forName="ChildAccent1" refType="w" fact="0"/>
              <dgm:constr type="t" for="ch" forName="ChildAccent1" refType="h" fact="0.1757"/>
              <dgm:constr type="w" for="ch" forName="ChildAccent1" refType="w" fact="0.3333"/>
              <dgm:constr type="h" for="ch" forName="ChildAccent1" refType="h" fact="0.7066"/>
              <dgm:constr type="l" for="ch" forName="Child1" refType="w" fact="0.0423"/>
              <dgm:constr type="t" for="ch" forName="Child1" refType="h" fact="0.1757"/>
              <dgm:constr type="w" for="ch" forName="Child1" refType="w" fact="0.291"/>
              <dgm:constr type="h" for="ch" forName="Child1" refType="h" fact="0.7066"/>
              <dgm:constr type="l" for="ch" forName="Parent1" refType="w" fact="0"/>
              <dgm:constr type="t" for="ch" forName="Parent1" refType="h" fact="0.0579"/>
              <dgm:constr type="w" for="ch" forName="Parent1" refType="w" fact="0.3333"/>
              <dgm:constr type="h" for="ch" forName="Parent1" refType="h" fact="0.1178"/>
              <dgm:constr type="l" for="ch" forName="ChildAccent2" refType="w" fact="0.3333"/>
              <dgm:constr type="t" for="ch" forName="ChildAccent2" refType="h" fact="0.1757"/>
              <dgm:constr type="w" for="ch" forName="ChildAccent2" refType="w" fact="0.3333"/>
              <dgm:constr type="h" for="ch" forName="ChildAccent2" refType="h" fact="0.7655"/>
              <dgm:constr type="l" for="ch" forName="Child2" refType="w" fact="0.3756"/>
              <dgm:constr type="t" for="ch" forName="Child2" refType="h" fact="0.1757"/>
              <dgm:constr type="w" for="ch" forName="Child2" refType="w" fact="0.291"/>
              <dgm:constr type="h" for="ch" forName="Child2" refType="h" fact="0.7655"/>
              <dgm:constr type="l" for="ch" forName="Parent2" refType="w" fact="0.3333"/>
              <dgm:constr type="t" for="ch" forName="Parent2" refType="h" fact="0.0285"/>
              <dgm:constr type="w" for="ch" forName="Parent2" refType="w" fact="0.3333"/>
              <dgm:constr type="h" for="ch" forName="Parent2" refType="h" fact="0.1472"/>
              <dgm:constr type="l" for="ch" forName="ChildAccent3" refType="w" fact="0.6667"/>
              <dgm:constr type="t" for="ch" forName="ChildAccent3" refType="h" fact="0.1757"/>
              <dgm:constr type="w" for="ch" forName="ChildAccent3" refType="w" fact="0.3333"/>
              <dgm:constr type="h" for="ch" forName="ChildAccent3" refType="h" fact="0.8243"/>
              <dgm:constr type="l" for="ch" forName="Child3" refType="w" fact="0.709"/>
              <dgm:constr type="t" for="ch" forName="Child3" refType="h" fact="0.1757"/>
              <dgm:constr type="w" for="ch" forName="Child3" refType="w" fact="0.291"/>
              <dgm:constr type="h" for="ch" forName="Child3" refType="h" fact="0.8243"/>
              <dgm:constr type="l" for="ch" forName="Parent3" refType="w" fact="0.6667"/>
              <dgm:constr type="t" for="ch" forName="Parent3" refType="h" fact="0"/>
              <dgm:constr type="w" for="ch" forName="Parent3" refType="w" fact="0.3333"/>
              <dgm:constr type="h" for="ch" forName="Parent3" refType="h" fact="0.176"/>
            </dgm:constrLst>
          </dgm:if>
          <dgm:if name="Name7" axis="ch" ptType="node" func="cnt" op="equ" val="4">
            <dgm:alg type="composite">
              <dgm:param type="ar" val="1.3622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l" for="ch" forName="ChildAccent1" refType="w" fact="0"/>
              <dgm:constr type="t" for="ch" forName="ChildAccent1" refType="h" fact="0.1892"/>
              <dgm:constr type="w" for="ch" forName="ChildAccent1" refType="w" fact="0.25"/>
              <dgm:constr type="h" for="ch" forName="ChildAccent1" refType="h" fact="0.6486"/>
              <dgm:constr type="l" for="ch" forName="Child1" refType="w" fact="0.0317"/>
              <dgm:constr type="t" for="ch" forName="Child1" refType="h" fact="0.1892"/>
              <dgm:constr type="w" for="ch" forName="Child1" refType="w" fact="0.2183"/>
              <dgm:constr type="h" for="ch" forName="Child1" refType="h" fact="0.6486"/>
              <dgm:constr type="l" for="ch" forName="Parent1" refType="w" fact="0"/>
              <dgm:constr type="t" for="ch" forName="Parent1" refType="h" fact="0.0811"/>
              <dgm:constr type="w" for="ch" forName="Parent1" refType="w" fact="0.25"/>
              <dgm:constr type="h" for="ch" forName="Parent1" refType="h" fact="0.1081"/>
              <dgm:constr type="l" for="ch" forName="ChildAccent2" refType="w" fact="0.25"/>
              <dgm:constr type="t" for="ch" forName="ChildAccent2" refType="h" fact="0.1892"/>
              <dgm:constr type="w" for="ch" forName="ChildAccent2" refType="w" fact="0.25"/>
              <dgm:constr type="h" for="ch" forName="ChildAccent2" refType="h" fact="0.7027"/>
              <dgm:constr type="l" for="ch" forName="Child2" refType="w" fact="0.2817"/>
              <dgm:constr type="t" for="ch" forName="Child2" refType="h" fact="0.1892"/>
              <dgm:constr type="w" for="ch" forName="Child2" refType="w" fact="0.2183"/>
              <dgm:constr type="h" for="ch" forName="Child2" refType="h" fact="0.7027"/>
              <dgm:constr type="l" for="ch" forName="Parent2" refType="w" fact="0.25"/>
              <dgm:constr type="t" for="ch" forName="Parent2" refType="h" fact="0.0541"/>
              <dgm:constr type="w" for="ch" forName="Parent2" refType="w" fact="0.25"/>
              <dgm:constr type="h" for="ch" forName="Parent2" refType="h" fact="0.1351"/>
              <dgm:constr type="l" for="ch" forName="ChildAccent3" refType="w" fact="0.5"/>
              <dgm:constr type="t" for="ch" forName="ChildAccent3" refType="h" fact="0.1892"/>
              <dgm:constr type="w" for="ch" forName="ChildAccent3" refType="w" fact="0.25"/>
              <dgm:constr type="h" for="ch" forName="ChildAccent3" refType="h" fact="0.7568"/>
              <dgm:constr type="l" for="ch" forName="Child3" refType="w" fact="0.5317"/>
              <dgm:constr type="t" for="ch" forName="Child3" refType="h" fact="0.1892"/>
              <dgm:constr type="w" for="ch" forName="Child3" refType="w" fact="0.2183"/>
              <dgm:constr type="h" for="ch" forName="Child3" refType="h" fact="0.7568"/>
              <dgm:constr type="l" for="ch" forName="Parent3" refType="w" fact="0.5"/>
              <dgm:constr type="t" for="ch" forName="Parent3" refType="h" fact="0.0275"/>
              <dgm:constr type="w" for="ch" forName="Parent3" refType="w" fact="0.25"/>
              <dgm:constr type="h" for="ch" forName="Parent3" refType="h" fact="0.1622"/>
              <dgm:constr type="l" for="ch" forName="ChildAccent4" refType="w" fact="0.75"/>
              <dgm:constr type="t" for="ch" forName="ChildAccent4" refType="h" fact="0.1892"/>
              <dgm:constr type="w" for="ch" forName="ChildAccent4" refType="w" fact="0.25"/>
              <dgm:constr type="h" for="ch" forName="ChildAccent4" refType="h" fact="0.8108"/>
              <dgm:constr type="l" for="ch" forName="Child4" refType="w" fact="0.7817"/>
              <dgm:constr type="t" for="ch" forName="Child4" refType="h" fact="0.1892"/>
              <dgm:constr type="w" for="ch" forName="Child4" refType="w" fact="0.2183"/>
              <dgm:constr type="h" for="ch" forName="Child4" refType="h" fact="0.8108"/>
              <dgm:constr type="l" for="ch" forName="Parent4" refType="w" fact="0.75"/>
              <dgm:constr type="t" for="ch" forName="Parent4" refType="h" fact="0"/>
              <dgm:constr type="w" for="ch" forName="Parent4" refType="w" fact="0.25"/>
              <dgm:constr type="h" for="ch" forName="Parent4" refType="h" fact="0.1892"/>
            </dgm:constrLst>
          </dgm:if>
          <dgm:if name="Name8" axis="ch" ptType="node" func="cnt" op="equ" val="5">
            <dgm:alg type="composite">
              <dgm:param type="ar" val="1.5742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l" for="ch" forName="ChildAccent1" refType="w" fact="0"/>
              <dgm:constr type="t" for="ch" forName="ChildAccent1" refType="h" fact="0.2"/>
              <dgm:constr type="w" for="ch" forName="ChildAccent1" refType="w" fact="0.2001"/>
              <dgm:constr type="h" for="ch" forName="ChildAccent1" refType="h" fact="0.6"/>
              <dgm:constr type="l" for="ch" forName="Child1" refType="w" fact="0.0254"/>
              <dgm:constr type="t" for="ch" forName="Child1" refType="h" fact="0.2"/>
              <dgm:constr type="w" for="ch" forName="Child1" refType="w" fact="0.1747"/>
              <dgm:constr type="h" for="ch" forName="Child1" refType="h" fact="0.6"/>
              <dgm:constr type="l" for="ch" forName="Parent1" refType="w" fact="0"/>
              <dgm:constr type="t" for="ch" forName="Parent1" refType="h" fact="0.1"/>
              <dgm:constr type="w" for="ch" forName="Parent1" refType="w" fact="0.2001"/>
              <dgm:constr type="h" for="ch" forName="Parent1" refType="h" fact="0.1"/>
              <dgm:constr type="l" for="ch" forName="ChildAccent2" refType="w" fact="0.2001"/>
              <dgm:constr type="t" for="ch" forName="ChildAccent2" refType="h" fact="0.2"/>
              <dgm:constr type="w" for="ch" forName="ChildAccent2" refType="w" fact="0.2001"/>
              <dgm:constr type="h" for="ch" forName="ChildAccent2" refType="h" fact="0.65"/>
              <dgm:constr type="l" for="ch" forName="Child2" refType="w" fact="0.2255"/>
              <dgm:constr type="t" for="ch" forName="Child2" refType="h" fact="0.2"/>
              <dgm:constr type="w" for="ch" forName="Child2" refType="w" fact="0.1747"/>
              <dgm:constr type="h" for="ch" forName="Child2" refType="h" fact="0.65"/>
              <dgm:constr type="l" for="ch" forName="Parent2" refType="w" fact="0.2001"/>
              <dgm:constr type="t" for="ch" forName="Parent2" refType="h" fact="0.075"/>
              <dgm:constr type="w" for="ch" forName="Parent2" refType="w" fact="0.2001"/>
              <dgm:constr type="h" for="ch" forName="Parent2" refType="h" fact="0.125"/>
              <dgm:constr type="l" for="ch" forName="ChildAccent3" refType="w" fact="0.4002"/>
              <dgm:constr type="t" for="ch" forName="ChildAccent3" refType="h" fact="0.2"/>
              <dgm:constr type="w" for="ch" forName="ChildAccent3" refType="w" fact="0.2001"/>
              <dgm:constr type="h" for="ch" forName="ChildAccent3" refType="h" fact="0.7"/>
              <dgm:constr type="l" for="ch" forName="Child3" refType="w" fact="0.4256"/>
              <dgm:constr type="t" for="ch" forName="Child3" refType="h" fact="0.2"/>
              <dgm:constr type="w" for="ch" forName="Child3" refType="w" fact="0.1747"/>
              <dgm:constr type="h" for="ch" forName="Child3" refType="h" fact="0.7"/>
              <dgm:constr type="l" for="ch" forName="Parent3" refType="w" fact="0.4002"/>
              <dgm:constr type="t" for="ch" forName="Parent3" refType="h" fact="0.0508"/>
              <dgm:constr type="w" for="ch" forName="Parent3" refType="w" fact="0.2001"/>
              <dgm:constr type="h" for="ch" forName="Parent3" refType="h" fact="0.15"/>
              <dgm:constr type="l" for="ch" forName="ChildAccent4" refType="w" fact="0.6003"/>
              <dgm:constr type="t" for="ch" forName="ChildAccent4" refType="h" fact="0.2"/>
              <dgm:constr type="w" for="ch" forName="ChildAccent4" refType="w" fact="0.2001"/>
              <dgm:constr type="h" for="ch" forName="ChildAccent4" refType="h" fact="0.75"/>
              <dgm:constr type="l" for="ch" forName="Child4" refType="w" fact="0.6257"/>
              <dgm:constr type="t" for="ch" forName="Child4" refType="h" fact="0.2"/>
              <dgm:constr type="w" for="ch" forName="Child4" refType="w" fact="0.1747"/>
              <dgm:constr type="h" for="ch" forName="Child4" refType="h" fact="0.75"/>
              <dgm:constr type="l" for="ch" forName="Parent4" refType="w" fact="0.6003"/>
              <dgm:constr type="t" for="ch" forName="Parent4" refType="h" fact="0.025"/>
              <dgm:constr type="w" for="ch" forName="Parent4" refType="w" fact="0.2001"/>
              <dgm:constr type="h" for="ch" forName="Parent4" refType="h" fact="0.175"/>
              <dgm:constr type="l" for="ch" forName="ChildAccent5" refType="w" fact="0.7999"/>
              <dgm:constr type="t" for="ch" forName="ChildAccent5" refType="h" fact="0.2"/>
              <dgm:constr type="w" for="ch" forName="ChildAccent5" refType="w" fact="0.2001"/>
              <dgm:constr type="h" for="ch" forName="ChildAccent5" refType="h" fact="0.8"/>
              <dgm:constr type="l" for="ch" forName="Child5" refType="w" fact="0.8253"/>
              <dgm:constr type="t" for="ch" forName="Child5" refType="h" fact="0.2"/>
              <dgm:constr type="w" for="ch" forName="Child5" refType="w" fact="0.1747"/>
              <dgm:constr type="h" for="ch" forName="Child5" refType="h" fact="0.8"/>
              <dgm:constr type="l" for="ch" forName="Parent5" refType="w" fact="0.7999"/>
              <dgm:constr type="t" for="ch" forName="Parent5" refType="h" fact="0"/>
              <dgm:constr type="w" for="ch" forName="Parent5" refType="w" fact="0.2001"/>
              <dgm:constr type="h" for="ch" forName="Parent5" refType="h" fact="0.2"/>
            </dgm:constrLst>
          </dgm:if>
          <dgm:if name="Name9" axis="ch" ptType="node" func="cnt" op="equ" val="6">
            <dgm:alg type="composite">
              <dgm:param type="ar" val="1.7564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l" for="ch" forName="ChildAccent1" refType="w" fact="0"/>
              <dgm:constr type="t" for="ch" forName="ChildAccent1" refType="h" fact="0.2087"/>
              <dgm:constr type="w" for="ch" forName="ChildAccent1" refType="w" fact="0.167"/>
              <dgm:constr type="h" for="ch" forName="ChildAccent1" refType="h" fact="0.5586"/>
              <dgm:constr type="l" for="ch" forName="Child1" refType="w" fact="0.0212"/>
              <dgm:constr type="t" for="ch" forName="Child1" refType="h" fact="0.2087"/>
              <dgm:constr type="w" for="ch" forName="Child1" refType="w" fact="0.1458"/>
              <dgm:constr type="h" for="ch" forName="Child1" refType="h" fact="0.5586"/>
              <dgm:constr type="l" for="ch" forName="Parent1" refType="w" fact="0"/>
              <dgm:constr type="t" for="ch" forName="Parent1" refType="h" fact="0.1156"/>
              <dgm:constr type="w" for="ch" forName="Parent1" refType="w" fact="0.167"/>
              <dgm:constr type="h" for="ch" forName="Parent1" refType="h" fact="0.0931"/>
              <dgm:constr type="l" for="ch" forName="ChildAccent2" refType="w" fact="0.167"/>
              <dgm:constr type="t" for="ch" forName="ChildAccent2" refType="h" fact="0.2087"/>
              <dgm:constr type="w" for="ch" forName="ChildAccent2" refType="w" fact="0.167"/>
              <dgm:constr type="h" for="ch" forName="ChildAccent2" refType="h" fact="0.6051"/>
              <dgm:constr type="l" for="ch" forName="Child2" refType="w" fact="0.1888"/>
              <dgm:constr type="t" for="ch" forName="Child2" refType="h" fact="0.2087"/>
              <dgm:constr type="w" for="ch" forName="Child2" refType="w" fact="0.1458"/>
              <dgm:constr type="h" for="ch" forName="Child2" refType="h" fact="0.6051"/>
              <dgm:constr type="l" for="ch" forName="Parent2" refType="w" fact="0.167"/>
              <dgm:constr type="t" for="ch" forName="Parent2" refType="h" fact="0.0923"/>
              <dgm:constr type="w" for="ch" forName="Parent2" refType="w" fact="0.167"/>
              <dgm:constr type="h" for="ch" forName="Parent2" refType="h" fact="0.1164"/>
              <dgm:constr type="l" for="ch" forName="ChildAccent3" refType="w" fact="0.3339"/>
              <dgm:constr type="t" for="ch" forName="ChildAccent3" refType="h" fact="0.2087"/>
              <dgm:constr type="w" for="ch" forName="ChildAccent3" refType="w" fact="0.167"/>
              <dgm:constr type="h" for="ch" forName="ChildAccent3" refType="h" fact="0.6517"/>
              <dgm:constr type="l" for="ch" forName="Child3" refType="w" fact="0.3551"/>
              <dgm:constr type="t" for="ch" forName="Child3" refType="h" fact="0.2087"/>
              <dgm:constr type="w" for="ch" forName="Child3" refType="w" fact="0.1458"/>
              <dgm:constr type="h" for="ch" forName="Child3" refType="h" fact="0.6517"/>
              <dgm:constr type="l" for="ch" forName="Parent3" refType="w" fact="0.3339"/>
              <dgm:constr type="t" for="ch" forName="Parent3" refType="h" fact="0.0698"/>
              <dgm:constr type="w" for="ch" forName="Parent3" refType="w" fact="0.167"/>
              <dgm:constr type="h" for="ch" forName="Parent3" refType="h" fact="0.1396"/>
              <dgm:constr type="l" for="ch" forName="ChildAccent4" refType="w" fact="0.5009"/>
              <dgm:constr type="t" for="ch" forName="ChildAccent4" refType="h" fact="0.2087"/>
              <dgm:constr type="w" for="ch" forName="ChildAccent4" refType="w" fact="0.167"/>
              <dgm:constr type="h" for="ch" forName="ChildAccent4" refType="h" fact="0.6982"/>
              <dgm:constr type="l" for="ch" forName="Child4" refType="w" fact="0.5221"/>
              <dgm:constr type="t" for="ch" forName="Child4" refType="h" fact="0.2087"/>
              <dgm:constr type="w" for="ch" forName="Child4" refType="w" fact="0.1458"/>
              <dgm:constr type="h" for="ch" forName="Child4" refType="h" fact="0.6982"/>
              <dgm:constr type="l" for="ch" forName="Parent4" refType="w" fact="0.501"/>
              <dgm:constr type="t" for="ch" forName="Parent4" refType="h" fact="0.0458"/>
              <dgm:constr type="w" for="ch" forName="Parent4" refType="w" fact="0.167"/>
              <dgm:constr type="h" for="ch" forName="Parent4" refType="h" fact="0.1629"/>
              <dgm:constr type="l" for="ch" forName="ChildAccent5" refType="w" fact="0.6674"/>
              <dgm:constr type="t" for="ch" forName="ChildAccent5" refType="h" fact="0.2087"/>
              <dgm:constr type="w" for="ch" forName="ChildAccent5" refType="w" fact="0.167"/>
              <dgm:constr type="h" for="ch" forName="ChildAccent5" refType="h" fact="0.7448"/>
              <dgm:constr type="l" for="ch" forName="Child5" refType="w" fact="0.6886"/>
              <dgm:constr type="t" for="ch" forName="Child5" refType="h" fact="0.2087"/>
              <dgm:constr type="w" for="ch" forName="Child5" refType="w" fact="0.1458"/>
              <dgm:constr type="h" for="ch" forName="Child5" refType="h" fact="0.7448"/>
              <dgm:constr type="l" for="ch" forName="Parent5" refType="w" fact="0.668"/>
              <dgm:constr type="t" for="ch" forName="Parent5" refType="h" fact="0.0225"/>
              <dgm:constr type="w" for="ch" forName="Parent5" refType="w" fact="0.167"/>
              <dgm:constr type="h" for="ch" forName="Parent5" refType="h" fact="0.1862"/>
              <dgm:constr type="l" for="ch" forName="ChildAccent6" refType="w" fact="0.833"/>
              <dgm:constr type="t" for="ch" forName="ChildAccent6" refType="h" fact="0.2087"/>
              <dgm:constr type="w" for="ch" forName="ChildAccent6" refType="w" fact="0.167"/>
              <dgm:constr type="h" for="ch" forName="ChildAccent6" refType="h" fact="0.7913"/>
              <dgm:constr type="l" for="ch" forName="Child6" refType="w" fact="0.8542"/>
              <dgm:constr type="t" for="ch" forName="Child6" refType="h" fact="0.2087"/>
              <dgm:constr type="w" for="ch" forName="Child6" refType="w" fact="0.1458"/>
              <dgm:constr type="h" for="ch" forName="Child6" refType="h" fact="0.7913"/>
              <dgm:constr type="l" for="ch" forName="Parent6" refType="w" fact="0.835"/>
              <dgm:constr type="t" for="ch" forName="Parent6" refType="h" fact="0"/>
              <dgm:constr type="w" for="ch" forName="Parent6" refType="w" fact="0.165"/>
              <dgm:constr type="h" for="ch" forName="Parent6" refType="h" fact="0.2095"/>
            </dgm:constrLst>
          </dgm:if>
          <dgm:else name="Name10">
            <dgm:alg type="composite">
              <dgm:param type="ar" val="1.9137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l" for="ch" forName="ChildAccent1" refType="w" fact="0"/>
              <dgm:constr type="t" for="ch" forName="ChildAccent1" refType="h" fact="0.2168"/>
              <dgm:constr type="w" for="ch" forName="ChildAccent1" refType="w" fact="0.1432"/>
              <dgm:constr type="h" for="ch" forName="ChildAccent1" refType="h" fact="0.5221"/>
              <dgm:constr type="l" for="ch" forName="Child1" refType="w" fact="0.0182"/>
              <dgm:constr type="t" for="ch" forName="Child1" refType="h" fact="0.2168"/>
              <dgm:constr type="w" for="ch" forName="Child1" refType="w" fact="0.125"/>
              <dgm:constr type="h" for="ch" forName="Child1" refType="h" fact="0.5221"/>
              <dgm:constr type="l" for="ch" forName="Parent1" refType="w" fact="0"/>
              <dgm:constr type="t" for="ch" forName="Parent1" refType="h" fact="0.1298"/>
              <dgm:constr type="w" for="ch" forName="Parent1" refType="w" fact="0.1432"/>
              <dgm:constr type="h" for="ch" forName="Parent1" refType="h" fact="0.087"/>
              <dgm:constr type="l" for="ch" forName="ChildAccent2" refType="w" fact="0.1432"/>
              <dgm:constr type="t" for="ch" forName="ChildAccent2" refType="h" fact="0.2168"/>
              <dgm:constr type="w" for="ch" forName="ChildAccent2" refType="w" fact="0.1432"/>
              <dgm:constr type="h" for="ch" forName="ChildAccent2" refType="h" fact="0.5656"/>
              <dgm:constr type="l" for="ch" forName="Child2" refType="w" fact="0.1614"/>
              <dgm:constr type="t" for="ch" forName="Child2" refType="h" fact="0.2168"/>
              <dgm:constr type="w" for="ch" forName="Child2" refType="w" fact="0.125"/>
              <dgm:constr type="h" for="ch" forName="Child2" refType="h" fact="0.5656"/>
              <dgm:constr type="l" for="ch" forName="Parent2" refType="w" fact="0.1432"/>
              <dgm:constr type="t" for="ch" forName="Parent2" refType="h" fact="0.108"/>
              <dgm:constr type="w" for="ch" forName="Parent2" refType="w" fact="0.1432"/>
              <dgm:constr type="h" for="ch" forName="Parent2" refType="h" fact="0.1088"/>
              <dgm:constr type="l" for="ch" forName="ChildAccent3" refType="w" fact="0.2865"/>
              <dgm:constr type="t" for="ch" forName="ChildAccent3" refType="h" fact="0.2168"/>
              <dgm:constr type="w" for="ch" forName="ChildAccent3" refType="w" fact="0.1432"/>
              <dgm:constr type="h" for="ch" forName="ChildAccent3" refType="h" fact="0.6091"/>
              <dgm:constr type="l" for="ch" forName="Child3" refType="w" fact="0.3047"/>
              <dgm:constr type="t" for="ch" forName="Child3" refType="h" fact="0.2168"/>
              <dgm:constr type="w" for="ch" forName="Child3" refType="w" fact="0.125"/>
              <dgm:constr type="h" for="ch" forName="Child3" refType="h" fact="0.6091"/>
              <dgm:constr type="l" for="ch" forName="Parent3" refType="w" fact="0.2865"/>
              <dgm:constr type="t" for="ch" forName="Parent3" refType="h" fact="0.087"/>
              <dgm:constr type="w" for="ch" forName="Parent3" refType="w" fact="0.1432"/>
              <dgm:constr type="h" for="ch" forName="Parent3" refType="h" fact="0.1305"/>
              <dgm:constr type="l" for="ch" forName="ChildAccent4" refType="w" fact="0.4297"/>
              <dgm:constr type="t" for="ch" forName="ChildAccent4" refType="h" fact="0.2168"/>
              <dgm:constr type="w" for="ch" forName="ChildAccent4" refType="w" fact="0.1432"/>
              <dgm:constr type="h" for="ch" forName="ChildAccent4" refType="h" fact="0.6526"/>
              <dgm:constr type="l" for="ch" forName="Child4" refType="w" fact="0.4479"/>
              <dgm:constr type="t" for="ch" forName="Child4" refType="h" fact="0.2168"/>
              <dgm:constr type="w" for="ch" forName="Child4" refType="w" fact="0.125"/>
              <dgm:constr type="h" for="ch" forName="Child4" refType="h" fact="0.6526"/>
              <dgm:constr type="l" for="ch" forName="Parent4" refType="w" fact="0.4297"/>
              <dgm:constr type="t" for="ch" forName="Parent4" refType="h" fact="0.0645"/>
              <dgm:constr type="w" for="ch" forName="Parent4" refType="w" fact="0.1432"/>
              <dgm:constr type="h" for="ch" forName="Parent4" refType="h" fact="0.1523"/>
              <dgm:constr type="l" for="ch" forName="ChildAccent5" refType="w" fact="0.5726"/>
              <dgm:constr type="t" for="ch" forName="ChildAccent5" refType="h" fact="0.2168"/>
              <dgm:constr type="w" for="ch" forName="ChildAccent5" refType="w" fact="0.1432"/>
              <dgm:constr type="h" for="ch" forName="ChildAccent5" refType="h" fact="0.6962"/>
              <dgm:constr type="l" for="ch" forName="Child5" refType="w" fact="0.5908"/>
              <dgm:constr type="t" for="ch" forName="Child5" refType="h" fact="0.2168"/>
              <dgm:constr type="w" for="ch" forName="Child5" refType="w" fact="0.125"/>
              <dgm:constr type="h" for="ch" forName="Child5" refType="h" fact="0.6962"/>
              <dgm:constr type="l" for="ch" forName="Parent5" refType="w" fact="0.5726"/>
              <dgm:constr type="t" for="ch" forName="Parent5" refType="h" fact="0.0428"/>
              <dgm:constr type="w" for="ch" forName="Parent5" refType="w" fact="0.1432"/>
              <dgm:constr type="h" for="ch" forName="Parent5" refType="h" fact="0.174"/>
              <dgm:constr type="l" for="ch" forName="ChildAccent6" refType="w" fact="0.7147"/>
              <dgm:constr type="t" for="ch" forName="ChildAccent6" refType="h" fact="0.2168"/>
              <dgm:constr type="w" for="ch" forName="ChildAccent6" refType="w" fact="0.1432"/>
              <dgm:constr type="h" for="ch" forName="ChildAccent6" refType="h" fact="0.7397"/>
              <dgm:constr type="l" for="ch" forName="Child6" refType="w" fact="0.7329"/>
              <dgm:constr type="t" for="ch" forName="Child6" refType="h" fact="0.2168"/>
              <dgm:constr type="w" for="ch" forName="Child6" refType="w" fact="0.125"/>
              <dgm:constr type="h" for="ch" forName="Child6" refType="h" fact="0.7397"/>
              <dgm:constr type="l" for="ch" forName="Parent6" refType="w" fact="0.716"/>
              <dgm:constr type="t" for="ch" forName="Parent6" refType="h" fact="0.0217"/>
              <dgm:constr type="w" for="ch" forName="Parent6" refType="w" fact="0.1424"/>
              <dgm:constr type="h" for="ch" forName="Parent6" refType="h" fact="0.1958"/>
              <dgm:constr type="l" for="ch" forName="ChildAccent7" refType="w" fact="0.8568"/>
              <dgm:constr type="t" for="ch" forName="ChildAccent7" refType="h" fact="0.2168"/>
              <dgm:constr type="w" for="ch" forName="ChildAccent7" refType="w" fact="0.1432"/>
              <dgm:constr type="h" for="ch" forName="ChildAccent7" refType="h" fact="0.7832"/>
              <dgm:constr type="l" for="ch" forName="Child7" refType="w" fact="0.875"/>
              <dgm:constr type="t" for="ch" forName="Child7" refType="h" fact="0.2168"/>
              <dgm:constr type="w" for="ch" forName="Child7" refType="w" fact="0.125"/>
              <dgm:constr type="h" for="ch" forName="Child7" refType="h" fact="0.7832"/>
              <dgm:constr type="l" for="ch" forName="Parent7" refType="w" fact="0.8577"/>
              <dgm:constr type="t" for="ch" forName="Parent7" refType="h" fact="0"/>
              <dgm:constr type="w" for="ch" forName="Parent7" refType="w" fact="0.1423"/>
              <dgm:constr type="h" for="ch" forName="Parent7" refType="h" fact="0.2175"/>
            </dgm:constrLst>
          </dgm:else>
        </dgm:choose>
      </dgm:if>
      <dgm:else name="Name11">
        <dgm:choose name="Name12">
          <dgm:if name="Name13" axis="ch" ptType="node" func="cnt" op="equ" val="1">
            <dgm:alg type="composite">
              <dgm:param type="ar" val="0.45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l" for="ch" forName="ChildAccent1" refType="w" fact="0"/>
              <dgm:constr type="t" for="ch" forName="ChildAccent1" refType="h" fact="0.1429"/>
              <dgm:constr type="w" for="ch" forName="ChildAccent1" refType="w"/>
              <dgm:constr type="h" for="ch" forName="ChildAccent1" refType="h" fact="0.8571"/>
              <dgm:constr type="l" for="ch" forName="Child1" refType="w" fact="0"/>
              <dgm:constr type="t" for="ch" forName="Child1" refType="h" fact="0.1429"/>
              <dgm:constr type="w" for="ch" forName="Child1" refType="w" fact="0.873"/>
              <dgm:constr type="h" for="ch" forName="Child1" refType="h" fact="0.8571"/>
              <dgm:constr type="l" for="ch" forName="Parent1" refType="w" fact="0"/>
              <dgm:constr type="t" for="ch" forName="Parent1" refType="h" fact="0"/>
              <dgm:constr type="w" for="ch" forName="Parent1" refType="w"/>
              <dgm:constr type="h" for="ch" forName="Parent1" refType="h" fact="0.1429"/>
            </dgm:constrLst>
          </dgm:if>
          <dgm:if name="Name14" axis="ch" ptType="node" func="cnt" op="equ" val="2">
            <dgm:alg type="composite">
              <dgm:param type="ar" val="0.812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Parent2" refType="primFontSz" refFor="des" refForName="Parent1" op="equ"/>
              <dgm:constr type="primFontSz" for="des" forName="Child2" refType="primFontSz" refFor="des" refForName="Child1" op="equ"/>
              <dgm:constr type="l" for="ch" forName="Child2" refType="w" fact="0"/>
              <dgm:constr type="t" for="ch" forName="Child2" refType="h" fact="0.1613"/>
              <dgm:constr type="w" for="ch" forName="Child2" refType="w" fact="0.4365"/>
              <dgm:constr type="h" for="ch" forName="Child2" refType="h" fact="0.8387"/>
              <dgm:constr type="l" for="ch" forName="Child1" refType="w" fact="0.5"/>
              <dgm:constr type="t" for="ch" forName="Child1" refType="h" fact="0.1613"/>
              <dgm:constr type="w" for="ch" forName="Child1" refType="w" fact="0.4365"/>
              <dgm:constr type="h" for="ch" forName="Child1" refType="h" fact="0.7742"/>
              <dgm:constr type="l" for="ch" forName="ChildAccent1" refType="w" fact="0.5"/>
              <dgm:constr type="t" for="ch" forName="ChildAccent1" refType="h" fact="0.1613"/>
              <dgm:constr type="w" for="ch" forName="ChildAccent1" refType="w" fact="0.5"/>
              <dgm:constr type="h" for="ch" forName="ChildAccent1" refType="h" fact="0.7742"/>
              <dgm:constr type="l" for="ch" forName="Parent1" refType="w" fact="0.5"/>
              <dgm:constr type="t" for="ch" forName="Parent1" refType="h" fact="0.0323"/>
              <dgm:constr type="w" for="ch" forName="Parent1" refType="w" fact="0.5"/>
              <dgm:constr type="h" for="ch" forName="Parent1" refType="h" fact="0.129"/>
              <dgm:constr type="l" for="ch" forName="ChildAccent2" refType="w" fact="0"/>
              <dgm:constr type="t" for="ch" forName="ChildAccent2" refType="h" fact="0.1613"/>
              <dgm:constr type="w" for="ch" forName="ChildAccent2" refType="w" fact="0.5"/>
              <dgm:constr type="h" for="ch" forName="ChildAccent2" refType="h" fact="0.8387"/>
              <dgm:constr type="l" for="ch" forName="Parent2" refType="w" fact="0"/>
              <dgm:constr type="t" for="ch" forName="Parent2" refType="h" fact="0"/>
              <dgm:constr type="w" for="ch" forName="Parent2" refType="w" fact="0.5"/>
              <dgm:constr type="h" for="ch" forName="Parent2" refType="h" fact="0.1613"/>
            </dgm:constrLst>
          </dgm:if>
          <dgm:if name="Name15" axis="ch" ptType="node" func="cnt" op="equ" val="3">
            <dgm:alg type="composite">
              <dgm:param type="ar" val="1.112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l" for="ch" forName="Child3" refType="w" fact="0"/>
              <dgm:constr type="t" for="ch" forName="Child3" refType="h" fact="0.1757"/>
              <dgm:constr type="w" for="ch" forName="Child3" refType="w" fact="0.291"/>
              <dgm:constr type="h" for="ch" forName="Child3" refType="h" fact="0.8243"/>
              <dgm:constr type="l" for="ch" forName="Child2" refType="w" fact="0.3333"/>
              <dgm:constr type="t" for="ch" forName="Child2" refType="h" fact="0.1757"/>
              <dgm:constr type="w" for="ch" forName="Child2" refType="w" fact="0.291"/>
              <dgm:constr type="h" for="ch" forName="Child2" refType="h" fact="0.7655"/>
              <dgm:constr type="l" for="ch" forName="Child1" refType="w" fact="0.6667"/>
              <dgm:constr type="t" for="ch" forName="Child1" refType="h" fact="0.1757"/>
              <dgm:constr type="w" for="ch" forName="Child1" refType="w" fact="0.291"/>
              <dgm:constr type="h" for="ch" forName="Child1" refType="h" fact="0.7066"/>
              <dgm:constr type="l" for="ch" forName="ChildAccent1" refType="w" fact="0.6667"/>
              <dgm:constr type="t" for="ch" forName="ChildAccent1" refType="h" fact="0.1757"/>
              <dgm:constr type="w" for="ch" forName="ChildAccent1" refType="w" fact="0.3333"/>
              <dgm:constr type="h" for="ch" forName="ChildAccent1" refType="h" fact="0.7066"/>
              <dgm:constr type="l" for="ch" forName="Parent1" refType="w" fact="0.6667"/>
              <dgm:constr type="t" for="ch" forName="Parent1" refType="h" fact="0.0579"/>
              <dgm:constr type="w" for="ch" forName="Parent1" refType="w" fact="0.3333"/>
              <dgm:constr type="h" for="ch" forName="Parent1" refType="h" fact="0.1178"/>
              <dgm:constr type="l" for="ch" forName="ChildAccent2" refType="w" fact="0.3333"/>
              <dgm:constr type="t" for="ch" forName="ChildAccent2" refType="h" fact="0.1757"/>
              <dgm:constr type="w" for="ch" forName="ChildAccent2" refType="w" fact="0.3333"/>
              <dgm:constr type="h" for="ch" forName="ChildAccent2" refType="h" fact="0.7655"/>
              <dgm:constr type="l" for="ch" forName="Parent2" refType="w" fact="0.3333"/>
              <dgm:constr type="t" for="ch" forName="Parent2" refType="h" fact="0.0285"/>
              <dgm:constr type="w" for="ch" forName="Parent2" refType="w" fact="0.3333"/>
              <dgm:constr type="h" for="ch" forName="Parent2" refType="h" fact="0.1472"/>
              <dgm:constr type="l" for="ch" forName="ChildAccent3" refType="w" fact="0"/>
              <dgm:constr type="t" for="ch" forName="ChildAccent3" refType="h" fact="0.1757"/>
              <dgm:constr type="w" for="ch" forName="ChildAccent3" refType="w" fact="0.3333"/>
              <dgm:constr type="h" for="ch" forName="ChildAccent3" refType="h" fact="0.8243"/>
              <dgm:constr type="l" for="ch" forName="Parent3" refType="w" fact="0"/>
              <dgm:constr type="t" for="ch" forName="Parent3" refType="h" fact="0"/>
              <dgm:constr type="w" for="ch" forName="Parent3" refType="w" fact="0.3333"/>
              <dgm:constr type="h" for="ch" forName="Parent3" refType="h" fact="0.176"/>
            </dgm:constrLst>
          </dgm:if>
          <dgm:if name="Name16" axis="ch" ptType="node" func="cnt" op="equ" val="4">
            <dgm:alg type="composite">
              <dgm:param type="ar" val="1.3622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l" for="ch" forName="Child4" refType="w" fact="0"/>
              <dgm:constr type="t" for="ch" forName="Child4" refType="h" fact="0.1892"/>
              <dgm:constr type="w" for="ch" forName="Child4" refType="w" fact="0.2183"/>
              <dgm:constr type="h" for="ch" forName="Child4" refType="h" fact="0.8108"/>
              <dgm:constr type="l" for="ch" forName="Child3" refType="w" fact="0.25"/>
              <dgm:constr type="t" for="ch" forName="Child3" refType="h" fact="0.1892"/>
              <dgm:constr type="w" for="ch" forName="Child3" refType="w" fact="0.2183"/>
              <dgm:constr type="h" for="ch" forName="Child3" refType="h" fact="0.7568"/>
              <dgm:constr type="l" for="ch" forName="Child2" refType="w" fact="0.5"/>
              <dgm:constr type="t" for="ch" forName="Child2" refType="h" fact="0.1892"/>
              <dgm:constr type="w" for="ch" forName="Child2" refType="w" fact="0.2183"/>
              <dgm:constr type="h" for="ch" forName="Child2" refType="h" fact="0.7027"/>
              <dgm:constr type="l" for="ch" forName="Child1" refType="w" fact="0.75"/>
              <dgm:constr type="t" for="ch" forName="Child1" refType="h" fact="0.1892"/>
              <dgm:constr type="w" for="ch" forName="Child1" refType="w" fact="0.2183"/>
              <dgm:constr type="h" for="ch" forName="Child1" refType="h" fact="0.6486"/>
              <dgm:constr type="l" for="ch" forName="ChildAccent1" refType="w" fact="0.75"/>
              <dgm:constr type="t" for="ch" forName="ChildAccent1" refType="h" fact="0.1892"/>
              <dgm:constr type="w" for="ch" forName="ChildAccent1" refType="w" fact="0.25"/>
              <dgm:constr type="h" for="ch" forName="ChildAccent1" refType="h" fact="0.6486"/>
              <dgm:constr type="l" for="ch" forName="Parent1" refType="w" fact="0.75"/>
              <dgm:constr type="t" for="ch" forName="Parent1" refType="h" fact="0.0811"/>
              <dgm:constr type="w" for="ch" forName="Parent1" refType="w" fact="0.25"/>
              <dgm:constr type="h" for="ch" forName="Parent1" refType="h" fact="0.1081"/>
              <dgm:constr type="l" for="ch" forName="ChildAccent2" refType="w" fact="0.5"/>
              <dgm:constr type="t" for="ch" forName="ChildAccent2" refType="h" fact="0.1892"/>
              <dgm:constr type="w" for="ch" forName="ChildAccent2" refType="w" fact="0.25"/>
              <dgm:constr type="h" for="ch" forName="ChildAccent2" refType="h" fact="0.7027"/>
              <dgm:constr type="l" for="ch" forName="Parent2" refType="w" fact="0.5"/>
              <dgm:constr type="t" for="ch" forName="Parent2" refType="h" fact="0.0541"/>
              <dgm:constr type="w" for="ch" forName="Parent2" refType="w" fact="0.25"/>
              <dgm:constr type="h" for="ch" forName="Parent2" refType="h" fact="0.1351"/>
              <dgm:constr type="l" for="ch" forName="ChildAccent3" refType="w" fact="0.25"/>
              <dgm:constr type="t" for="ch" forName="ChildAccent3" refType="h" fact="0.1892"/>
              <dgm:constr type="w" for="ch" forName="ChildAccent3" refType="w" fact="0.25"/>
              <dgm:constr type="h" for="ch" forName="ChildAccent3" refType="h" fact="0.7568"/>
              <dgm:constr type="l" for="ch" forName="Parent3" refType="w" fact="0.25"/>
              <dgm:constr type="t" for="ch" forName="Parent3" refType="h" fact="0.0279"/>
              <dgm:constr type="w" for="ch" forName="Parent3" refType="w" fact="0.25"/>
              <dgm:constr type="h" for="ch" forName="Parent3" refType="h" fact="0.161"/>
              <dgm:constr type="l" for="ch" forName="ChildAccent4" refType="w" fact="0"/>
              <dgm:constr type="t" for="ch" forName="ChildAccent4" refType="h" fact="0.1892"/>
              <dgm:constr type="w" for="ch" forName="ChildAccent4" refType="w" fact="0.25"/>
              <dgm:constr type="h" for="ch" forName="ChildAccent4" refType="h" fact="0.8108"/>
              <dgm:constr type="l" for="ch" forName="Parent4" refType="w" fact="0"/>
              <dgm:constr type="t" for="ch" forName="Parent4" refType="h" fact="0"/>
              <dgm:constr type="w" for="ch" forName="Parent4" refType="w" fact="0.25"/>
              <dgm:constr type="h" for="ch" forName="Parent4" refType="h" fact="0.1892"/>
            </dgm:constrLst>
          </dgm:if>
          <dgm:if name="Name17" axis="ch" ptType="node" func="cnt" op="equ" val="5">
            <dgm:alg type="composite">
              <dgm:param type="ar" val="1.5742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l" for="ch" forName="Child5" refType="w" fact="0"/>
              <dgm:constr type="t" for="ch" forName="Child5" refType="h" fact="0.2"/>
              <dgm:constr type="w" for="ch" forName="Child5" refType="w" fact="0.1747"/>
              <dgm:constr type="h" for="ch" forName="Child5" refType="h" fact="0.8"/>
              <dgm:constr type="l" for="ch" forName="Child4" refType="w" fact="0.2001"/>
              <dgm:constr type="t" for="ch" forName="Child4" refType="h" fact="0.2"/>
              <dgm:constr type="w" for="ch" forName="Child4" refType="w" fact="0.1747"/>
              <dgm:constr type="h" for="ch" forName="Child4" refType="h" fact="0.75"/>
              <dgm:constr type="l" for="ch" forName="Child3" refType="w" fact="0.4002"/>
              <dgm:constr type="t" for="ch" forName="Child3" refType="h" fact="0.2"/>
              <dgm:constr type="w" for="ch" forName="Child3" refType="w" fact="0.1747"/>
              <dgm:constr type="h" for="ch" forName="Child3" refType="h" fact="0.7"/>
              <dgm:constr type="l" for="ch" forName="Child2" refType="w" fact="0.6003"/>
              <dgm:constr type="t" for="ch" forName="Child2" refType="h" fact="0.2"/>
              <dgm:constr type="w" for="ch" forName="Child2" refType="w" fact="0.1747"/>
              <dgm:constr type="h" for="ch" forName="Child2" refType="h" fact="0.65"/>
              <dgm:constr type="l" for="ch" forName="Child1" refType="w" fact="0.7999"/>
              <dgm:constr type="t" for="ch" forName="Child1" refType="h" fact="0.2"/>
              <dgm:constr type="w" for="ch" forName="Child1" refType="w" fact="0.1747"/>
              <dgm:constr type="h" for="ch" forName="Child1" refType="h" fact="0.6"/>
              <dgm:constr type="l" for="ch" forName="ChildAccent1" refType="w" fact="0.7999"/>
              <dgm:constr type="t" for="ch" forName="ChildAccent1" refType="h" fact="0.2"/>
              <dgm:constr type="w" for="ch" forName="ChildAccent1" refType="w" fact="0.2001"/>
              <dgm:constr type="h" for="ch" forName="ChildAccent1" refType="h" fact="0.6"/>
              <dgm:constr type="l" for="ch" forName="Parent1" refType="w" fact="0.7999"/>
              <dgm:constr type="t" for="ch" forName="Parent1" refType="h" fact="0.1"/>
              <dgm:constr type="w" for="ch" forName="Parent1" refType="w" fact="0.2001"/>
              <dgm:constr type="h" for="ch" forName="Parent1" refType="h" fact="0.1"/>
              <dgm:constr type="l" for="ch" forName="ChildAccent2" refType="w" fact="0.6003"/>
              <dgm:constr type="t" for="ch" forName="ChildAccent2" refType="h" fact="0.2"/>
              <dgm:constr type="w" for="ch" forName="ChildAccent2" refType="w" fact="0.2001"/>
              <dgm:constr type="h" for="ch" forName="ChildAccent2" refType="h" fact="0.65"/>
              <dgm:constr type="l" for="ch" forName="Parent2" refType="w" fact="0.6003"/>
              <dgm:constr type="t" for="ch" forName="Parent2" refType="h" fact="0.075"/>
              <dgm:constr type="w" for="ch" forName="Parent2" refType="w" fact="0.2001"/>
              <dgm:constr type="h" for="ch" forName="Parent2" refType="h" fact="0.125"/>
              <dgm:constr type="l" for="ch" forName="ChildAccent3" refType="w" fact="0.4002"/>
              <dgm:constr type="t" for="ch" forName="ChildAccent3" refType="h" fact="0.2"/>
              <dgm:constr type="w" for="ch" forName="ChildAccent3" refType="w" fact="0.2001"/>
              <dgm:constr type="h" for="ch" forName="ChildAccent3" refType="h" fact="0.7"/>
              <dgm:constr type="l" for="ch" forName="Parent3" refType="w" fact="0.4002"/>
              <dgm:constr type="t" for="ch" forName="Parent3" refType="h" fact="0.0508"/>
              <dgm:constr type="w" for="ch" forName="Parent3" refType="w" fact="0.2001"/>
              <dgm:constr type="h" for="ch" forName="Parent3" refType="h" fact="0.15"/>
              <dgm:constr type="l" for="ch" forName="ChildAccent4" refType="w" fact="0.2001"/>
              <dgm:constr type="t" for="ch" forName="ChildAccent4" refType="h" fact="0.2"/>
              <dgm:constr type="w" for="ch" forName="ChildAccent4" refType="w" fact="0.2001"/>
              <dgm:constr type="h" for="ch" forName="ChildAccent4" refType="h" fact="0.75"/>
              <dgm:constr type="l" for="ch" forName="Parent4" refType="w" fact="0.2001"/>
              <dgm:constr type="t" for="ch" forName="Parent4" refType="h" fact="0.025"/>
              <dgm:constr type="w" for="ch" forName="Parent4" refType="w" fact="0.2001"/>
              <dgm:constr type="h" for="ch" forName="Parent4" refType="h" fact="0.175"/>
              <dgm:constr type="l" for="ch" forName="ChildAccent5" refType="w" fact="0"/>
              <dgm:constr type="t" for="ch" forName="ChildAccent5" refType="h" fact="0.2"/>
              <dgm:constr type="w" for="ch" forName="ChildAccent5" refType="w" fact="0.2001"/>
              <dgm:constr type="h" for="ch" forName="ChildAccent5" refType="h" fact="0.8"/>
              <dgm:constr type="l" for="ch" forName="Parent5" refType="w" fact="0"/>
              <dgm:constr type="t" for="ch" forName="Parent5" refType="h" fact="0"/>
              <dgm:constr type="w" for="ch" forName="Parent5" refType="w" fact="0.2001"/>
              <dgm:constr type="h" for="ch" forName="Parent5" refType="h" fact="0.2"/>
            </dgm:constrLst>
          </dgm:if>
          <dgm:if name="Name18" axis="ch" ptType="node" func="cnt" op="equ" val="6">
            <dgm:alg type="composite">
              <dgm:param type="ar" val="1.7564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l" for="ch" forName="Child6" refType="w" fact="0"/>
              <dgm:constr type="t" for="ch" forName="Child6" refType="h" fact="0.2087"/>
              <dgm:constr type="w" for="ch" forName="Child6" refType="w" fact="0.1458"/>
              <dgm:constr type="h" for="ch" forName="Child6" refType="h" fact="0.7913"/>
              <dgm:constr type="l" for="ch" forName="Child5" refType="w" fact="0.167"/>
              <dgm:constr type="t" for="ch" forName="Child5" refType="h" fact="0.2087"/>
              <dgm:constr type="w" for="ch" forName="Child5" refType="w" fact="0.1458"/>
              <dgm:constr type="h" for="ch" forName="Child5" refType="h" fact="0.7448"/>
              <dgm:constr type="l" for="ch" forName="Child4" refType="w" fact="0.3339"/>
              <dgm:constr type="t" for="ch" forName="Child4" refType="h" fact="0.2087"/>
              <dgm:constr type="w" for="ch" forName="Child4" refType="w" fact="0.1458"/>
              <dgm:constr type="h" for="ch" forName="Child4" refType="h" fact="0.6982"/>
              <dgm:constr type="l" for="ch" forName="Child3" refType="w" fact="0.5009"/>
              <dgm:constr type="t" for="ch" forName="Child3" refType="h" fact="0.2087"/>
              <dgm:constr type="w" for="ch" forName="Child3" refType="w" fact="0.1458"/>
              <dgm:constr type="h" for="ch" forName="Child3" refType="h" fact="0.6517"/>
              <dgm:constr type="l" for="ch" forName="Child2" refType="w" fact="0.6674"/>
              <dgm:constr type="t" for="ch" forName="Child2" refType="h" fact="0.2087"/>
              <dgm:constr type="w" for="ch" forName="Child2" refType="w" fact="0.1458"/>
              <dgm:constr type="h" for="ch" forName="Child2" refType="h" fact="0.6051"/>
              <dgm:constr type="l" for="ch" forName="Child1" refType="w" fact="0.833"/>
              <dgm:constr type="t" for="ch" forName="Child1" refType="h" fact="0.2087"/>
              <dgm:constr type="w" for="ch" forName="Child1" refType="w" fact="0.1458"/>
              <dgm:constr type="h" for="ch" forName="Child1" refType="h" fact="0.5586"/>
              <dgm:constr type="l" for="ch" forName="ChildAccent1" refType="w" fact="0.833"/>
              <dgm:constr type="t" for="ch" forName="ChildAccent1" refType="h" fact="0.2087"/>
              <dgm:constr type="w" for="ch" forName="ChildAccent1" refType="w" fact="0.167"/>
              <dgm:constr type="h" for="ch" forName="ChildAccent1" refType="h" fact="0.5586"/>
              <dgm:constr type="l" for="ch" forName="Parent1" refType="w" fact="0.833"/>
              <dgm:constr type="t" for="ch" forName="Parent1" refType="h" fact="0.1156"/>
              <dgm:constr type="w" for="ch" forName="Parent1" refType="w" fact="0.167"/>
              <dgm:constr type="h" for="ch" forName="Parent1" refType="h" fact="0.0931"/>
              <dgm:constr type="l" for="ch" forName="ChildAccent2" refType="w" fact="0.6674"/>
              <dgm:constr type="t" for="ch" forName="ChildAccent2" refType="h" fact="0.2087"/>
              <dgm:constr type="w" for="ch" forName="ChildAccent2" refType="w" fact="0.167"/>
              <dgm:constr type="h" for="ch" forName="ChildAccent2" refType="h" fact="0.6051"/>
              <dgm:constr type="l" for="ch" forName="Parent2" refType="w" fact="0.6674"/>
              <dgm:constr type="t" for="ch" forName="Parent2" refType="h" fact="0.0923"/>
              <dgm:constr type="w" for="ch" forName="Parent2" refType="w" fact="0.165"/>
              <dgm:constr type="h" for="ch" forName="Parent2" refType="h" fact="0.1164"/>
              <dgm:constr type="l" for="ch" forName="ChildAccent3" refType="w" fact="0.5009"/>
              <dgm:constr type="t" for="ch" forName="ChildAccent3" refType="h" fact="0.2087"/>
              <dgm:constr type="w" for="ch" forName="ChildAccent3" refType="w" fact="0.167"/>
              <dgm:constr type="h" for="ch" forName="ChildAccent3" refType="h" fact="0.6517"/>
              <dgm:constr type="l" for="ch" forName="Parent3" refType="w" fact="0.5009"/>
              <dgm:constr type="t" for="ch" forName="Parent3" refType="h" fact="0.0698"/>
              <dgm:constr type="w" for="ch" forName="Parent3" refType="w" fact="0.166"/>
              <dgm:constr type="h" for="ch" forName="Parent3" refType="h" fact="0.1396"/>
              <dgm:constr type="l" for="ch" forName="ChildAccent4" refType="w" fact="0.3339"/>
              <dgm:constr type="t" for="ch" forName="ChildAccent4" refType="h" fact="0.2087"/>
              <dgm:constr type="w" for="ch" forName="ChildAccent4" refType="w" fact="0.167"/>
              <dgm:constr type="h" for="ch" forName="ChildAccent4" refType="h" fact="0.6982"/>
              <dgm:constr type="l" for="ch" forName="Parent4" refType="w" fact="0.3339"/>
              <dgm:constr type="t" for="ch" forName="Parent4" refType="h" fact="0.0458"/>
              <dgm:constr type="w" for="ch" forName="Parent4" refType="w" fact="0.167"/>
              <dgm:constr type="h" for="ch" forName="Parent4" refType="h" fact="0.1629"/>
              <dgm:constr type="l" for="ch" forName="ChildAccent5" refType="w" fact="0.167"/>
              <dgm:constr type="t" for="ch" forName="ChildAccent5" refType="h" fact="0.2087"/>
              <dgm:constr type="w" for="ch" forName="ChildAccent5" refType="w" fact="0.167"/>
              <dgm:constr type="h" for="ch" forName="ChildAccent5" refType="h" fact="0.7448"/>
              <dgm:constr type="l" for="ch" forName="Parent5" refType="w" fact="0.167"/>
              <dgm:constr type="t" for="ch" forName="Parent5" refType="h" fact="0.0225"/>
              <dgm:constr type="w" for="ch" forName="Parent5" refType="w" fact="0.167"/>
              <dgm:constr type="h" for="ch" forName="Parent5" refType="h" fact="0.1862"/>
              <dgm:constr type="l" for="ch" forName="ChildAccent6" refType="w" fact="0"/>
              <dgm:constr type="t" for="ch" forName="ChildAccent6" refType="h" fact="0.2087"/>
              <dgm:constr type="w" for="ch" forName="ChildAccent6" refType="w" fact="0.167"/>
              <dgm:constr type="h" for="ch" forName="ChildAccent6" refType="h" fact="0.7913"/>
              <dgm:constr type="l" for="ch" forName="Parent6" refType="w" fact="0"/>
              <dgm:constr type="t" for="ch" forName="Parent6" refType="h" fact="0"/>
              <dgm:constr type="w" for="ch" forName="Parent6" refType="w" fact="0.167"/>
              <dgm:constr type="h" for="ch" forName="Parent6" refType="h" fact="0.2095"/>
            </dgm:constrLst>
          </dgm:if>
          <dgm:else name="Name19">
            <dgm:alg type="composite">
              <dgm:param type="ar" val="1.9137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l" for="ch" forName="Child7" refType="w" fact="0"/>
              <dgm:constr type="t" for="ch" forName="Child7" refType="h" fact="0.2168"/>
              <dgm:constr type="w" for="ch" forName="Child7" refType="w" fact="0.125"/>
              <dgm:constr type="h" for="ch" forName="Child7" refType="h" fact="0.7832"/>
              <dgm:constr type="l" for="ch" forName="Child6" refType="w" fact="0.1432"/>
              <dgm:constr type="t" for="ch" forName="Child6" refType="h" fact="0.2168"/>
              <dgm:constr type="w" for="ch" forName="Child6" refType="w" fact="0.125"/>
              <dgm:constr type="h" for="ch" forName="Child6" refType="h" fact="0.7397"/>
              <dgm:constr type="l" for="ch" forName="Child5" refType="w" fact="0.2865"/>
              <dgm:constr type="t" for="ch" forName="Child5" refType="h" fact="0.2168"/>
              <dgm:constr type="w" for="ch" forName="Child5" refType="w" fact="0.125"/>
              <dgm:constr type="h" for="ch" forName="Child5" refType="h" fact="0.6962"/>
              <dgm:constr type="l" for="ch" forName="Child4" refType="w" fact="0.4297"/>
              <dgm:constr type="t" for="ch" forName="Child4" refType="h" fact="0.2168"/>
              <dgm:constr type="w" for="ch" forName="Child4" refType="w" fact="0.125"/>
              <dgm:constr type="h" for="ch" forName="Child4" refType="h" fact="0.6526"/>
              <dgm:constr type="l" for="ch" forName="Child3" refType="w" fact="0.5726"/>
              <dgm:constr type="t" for="ch" forName="Child3" refType="h" fact="0.2168"/>
              <dgm:constr type="w" for="ch" forName="Child3" refType="w" fact="0.125"/>
              <dgm:constr type="h" for="ch" forName="Child3" refType="h" fact="0.6091"/>
              <dgm:constr type="l" for="ch" forName="Child2" refType="w" fact="0.7147"/>
              <dgm:constr type="t" for="ch" forName="Child2" refType="h" fact="0.2168"/>
              <dgm:constr type="w" for="ch" forName="Child2" refType="w" fact="0.125"/>
              <dgm:constr type="h" for="ch" forName="Child2" refType="h" fact="0.5656"/>
              <dgm:constr type="l" for="ch" forName="Child1" refType="w" fact="0.8568"/>
              <dgm:constr type="t" for="ch" forName="Child1" refType="h" fact="0.2168"/>
              <dgm:constr type="w" for="ch" forName="Child1" refType="w" fact="0.125"/>
              <dgm:constr type="h" for="ch" forName="Child1" refType="h" fact="0.5221"/>
              <dgm:constr type="l" for="ch" forName="ChildAccent1" refType="w" fact="0.8568"/>
              <dgm:constr type="t" for="ch" forName="ChildAccent1" refType="h" fact="0.2168"/>
              <dgm:constr type="w" for="ch" forName="ChildAccent1" refType="w" fact="0.1432"/>
              <dgm:constr type="h" for="ch" forName="ChildAccent1" refType="h" fact="0.5221"/>
              <dgm:constr type="l" for="ch" forName="Parent1" refType="w" fact="0.8568"/>
              <dgm:constr type="t" for="ch" forName="Parent1" refType="h" fact="0.1298"/>
              <dgm:constr type="w" for="ch" forName="Parent1" refType="w" fact="0.1432"/>
              <dgm:constr type="h" for="ch" forName="Parent1" refType="h" fact="0.087"/>
              <dgm:constr type="l" for="ch" forName="ChildAccent2" refType="w" fact="0.7147"/>
              <dgm:constr type="t" for="ch" forName="ChildAccent2" refType="h" fact="0.2168"/>
              <dgm:constr type="w" for="ch" forName="ChildAccent2" refType="w" fact="0.1432"/>
              <dgm:constr type="h" for="ch" forName="ChildAccent2" refType="h" fact="0.5656"/>
              <dgm:constr type="l" for="ch" forName="Parent2" refType="w" fact="0.7147"/>
              <dgm:constr type="t" for="ch" forName="Parent2" refType="h" fact="0.108"/>
              <dgm:constr type="w" for="ch" forName="Parent2" refType="w" fact="0.1425"/>
              <dgm:constr type="h" for="ch" forName="Parent2" refType="h" fact="0.1088"/>
              <dgm:constr type="l" for="ch" forName="ChildAccent3" refType="w" fact="0.5726"/>
              <dgm:constr type="t" for="ch" forName="ChildAccent3" refType="h" fact="0.2168"/>
              <dgm:constr type="w" for="ch" forName="ChildAccent3" refType="w" fact="0.1432"/>
              <dgm:constr type="h" for="ch" forName="ChildAccent3" refType="h" fact="0.6091"/>
              <dgm:constr type="l" for="ch" forName="Parent3" refType="w" fact="0.5726"/>
              <dgm:constr type="t" for="ch" forName="Parent3" refType="h" fact="0.087"/>
              <dgm:constr type="w" for="ch" forName="Parent3" refType="w" fact="0.142"/>
              <dgm:constr type="h" for="ch" forName="Parent3" refType="h" fact="0.1305"/>
              <dgm:constr type="l" for="ch" forName="ChildAccent4" refType="w" fact="0.4297"/>
              <dgm:constr type="t" for="ch" forName="ChildAccent4" refType="h" fact="0.2168"/>
              <dgm:constr type="w" for="ch" forName="ChildAccent4" refType="w" fact="0.1432"/>
              <dgm:constr type="h" for="ch" forName="ChildAccent4" refType="h" fact="0.6526"/>
              <dgm:constr type="l" for="ch" forName="Parent4" refType="w" fact="0.4297"/>
              <dgm:constr type="t" for="ch" forName="Parent4" refType="h" fact="0.0645"/>
              <dgm:constr type="w" for="ch" forName="Parent4" refType="w" fact="0.1432"/>
              <dgm:constr type="h" for="ch" forName="Parent4" refType="h" fact="0.1523"/>
              <dgm:constr type="l" for="ch" forName="ChildAccent5" refType="w" fact="0.2865"/>
              <dgm:constr type="t" for="ch" forName="ChildAccent5" refType="h" fact="0.2168"/>
              <dgm:constr type="w" for="ch" forName="ChildAccent5" refType="w" fact="0.1432"/>
              <dgm:constr type="h" for="ch" forName="ChildAccent5" refType="h" fact="0.6962"/>
              <dgm:constr type="l" for="ch" forName="Parent5" refType="w" fact="0.2865"/>
              <dgm:constr type="t" for="ch" forName="Parent5" refType="h" fact="0.0428"/>
              <dgm:constr type="w" for="ch" forName="Parent5" refType="w" fact="0.1432"/>
              <dgm:constr type="h" for="ch" forName="Parent5" refType="h" fact="0.174"/>
              <dgm:constr type="l" for="ch" forName="ChildAccent6" refType="w" fact="0.1432"/>
              <dgm:constr type="t" for="ch" forName="ChildAccent6" refType="h" fact="0.2168"/>
              <dgm:constr type="w" for="ch" forName="ChildAccent6" refType="w" fact="0.1432"/>
              <dgm:constr type="h" for="ch" forName="ChildAccent6" refType="h" fact="0.7397"/>
              <dgm:constr type="l" for="ch" forName="Parent6" refType="w" fact="0.1432"/>
              <dgm:constr type="t" for="ch" forName="Parent6" refType="h" fact="0.0217"/>
              <dgm:constr type="w" for="ch" forName="Parent6" refType="w" fact="0.1432"/>
              <dgm:constr type="h" for="ch" forName="Parent6" refType="h" fact="0.1958"/>
              <dgm:constr type="l" for="ch" forName="ChildAccent7" refType="w" fact="0"/>
              <dgm:constr type="t" for="ch" forName="ChildAccent7" refType="h" fact="0.2168"/>
              <dgm:constr type="w" for="ch" forName="ChildAccent7" refType="w" fact="0.1432"/>
              <dgm:constr type="h" for="ch" forName="ChildAccent7" refType="h" fact="0.7832"/>
              <dgm:constr type="l" for="ch" forName="Parent7" refType="w" fact="0"/>
              <dgm:constr type="t" for="ch" forName="Parent7" refType="h" fact="0"/>
              <dgm:constr type="w" for="ch" forName="Parent7" refType="w" fact="0.1432"/>
              <dgm:constr type="h" for="ch" forName="Parent7" refType="h" fact="0.2175"/>
            </dgm:constrLst>
          </dgm:else>
        </dgm:choose>
      </dgm:else>
    </dgm:choose>
    <dgm:forEach name="wrapper" axis="self" ptType="parTrans">
      <dgm:forEach name="accentRepeat" axis="self">
        <dgm:layoutNode name="ChildAccent" styleLbl="alignImgPlace1">
          <dgm:alg type="sp"/>
          <dgm:choose name="Name20">
            <dgm:if name="Name21" axis="followSib" ptType="node" func="cnt" op="equ" val="0">
              <dgm:shape xmlns:r="http://schemas.openxmlformats.org/officeDocument/2006/relationships" type="wedgeRectCallout" r:blip="">
                <dgm:adjLst>
                  <dgm:adj idx="1" val="0"/>
                  <dgm:adj idx="2" val="0"/>
                </dgm:adjLst>
              </dgm:shape>
            </dgm:if>
            <dgm:else name="Name22">
              <dgm:choose name="Name23">
                <dgm:if name="Name24" axis="precedSib" ptType="node" func="cnt" op="equ" val="6">
                  <dgm:shape xmlns:r="http://schemas.openxmlformats.org/officeDocument/2006/relationships" type="wedgeRectCallout" r:blip="">
                    <dgm:adjLst>
                      <dgm:adj idx="1" val="0"/>
                      <dgm:adj idx="2" val="0"/>
                    </dgm:adjLst>
                  </dgm:shape>
                </dgm:if>
                <dgm:else name="Name25">
                  <dgm:choose name="Name26">
                    <dgm:if name="Name27" func="var" arg="dir" op="equ" val="norm">
                      <dgm:shape xmlns:r="http://schemas.openxmlformats.org/officeDocument/2006/relationships" type="wedgeRectCallout" r:blip="">
                        <dgm:adjLst>
                          <dgm:adj idx="1" val="0.625"/>
                          <dgm:adj idx="2" val="0.2083"/>
                        </dgm:adjLst>
                      </dgm:shape>
                    </dgm:if>
                    <dgm:else name="Name28">
                      <dgm:shape xmlns:r="http://schemas.openxmlformats.org/officeDocument/2006/relationships" type="wedgeRectCallout" r:blip="">
                        <dgm:adjLst>
                          <dgm:adj idx="1" val="-0.625"/>
                          <dgm:adj idx="2" val="0.2083"/>
                        </dgm:adjLst>
                      </dgm:shape>
                    </dgm:else>
                  </dgm:choose>
                </dgm:else>
              </dgm:choose>
            </dgm:else>
          </dgm:choose>
          <dgm:presOf axis="des" ptType="node"/>
        </dgm:layoutNode>
      </dgm:forEach>
    </dgm:forEach>
    <dgm:forEach name="Name29" axis="ch" ptType="node" st="7" cnt="1">
      <dgm:layoutNode name="ChildAccent7">
        <dgm:alg type="sp"/>
        <dgm:shape xmlns:r="http://schemas.openxmlformats.org/officeDocument/2006/relationships" r:blip="">
          <dgm:adjLst/>
        </dgm:shape>
        <dgm:presOf/>
        <dgm:constrLst/>
        <dgm:forEach name="Name30" ref="accentRepeat"/>
      </dgm:layoutNode>
      <dgm:layoutNode name="Child7" styleLbl="revTx">
        <dgm:varLst>
          <dgm:chMax val="0"/>
          <dgm:chPref val="0"/>
          <dgm:bulletEnabled val="1"/>
        </dgm:varLst>
        <dgm:choose name="Name31">
          <dgm:if name="Name32" func="var" arg="dir" op="equ" val="norm">
            <dgm:alg type="tx">
              <dgm:param type="parTxLTRAlign" val="r"/>
              <dgm:param type="shpTxLTRAlignCh" val="r"/>
              <dgm:param type="txAnchorVert" val="t"/>
            </dgm:alg>
          </dgm:if>
          <dgm:else name="Name33">
            <dgm:alg type="tx">
              <dgm:param type="parTxLTRAlign" val="l"/>
              <dgm:param type="shpTxLTRAlignCh" val="l"/>
              <dgm:param type="txAnchorVert" val="t"/>
            </dgm:alg>
          </dgm:else>
        </dgm:choose>
        <dgm:shape xmlns:r="http://schemas.openxmlformats.org/officeDocument/2006/relationships" type="rect" r:blip="" hideGeom="1">
          <dgm:adjLst/>
        </dgm:shape>
        <dgm:presOf axis="des" ptType="node"/>
        <dgm:constrLst>
          <dgm:constr type="lMarg" refType="primFontSz" fact="0.25"/>
          <dgm:constr type="rMarg" refType="primFontSz" fact="0.25"/>
          <dgm:constr type="tMarg" refType="primFontSz" fact="0.25"/>
          <dgm:constr type="bMarg" refType="primFontSz" fact="0.25"/>
        </dgm:constrLst>
        <dgm:ruleLst>
          <dgm:rule type="primFontSz" val="5" fact="NaN" max="NaN"/>
        </dgm:ruleLst>
      </dgm:layoutNode>
      <dgm:layoutNode name="Parent7" styleLbl="node1">
        <dgm:varLst>
          <dgm:chMax val="2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/>
        <dgm:constrLst>
          <dgm:constr type="lMarg" refType="primFontSz" fact="0.25"/>
          <dgm:constr type="rMarg" refType="primFontSz" fact="0.25"/>
          <dgm:constr type="tMarg" refType="primFontSz" fact="0.25"/>
          <dgm:constr type="bMarg" refType="primFontSz" fact="0.25"/>
        </dgm:constrLst>
        <dgm:ruleLst>
          <dgm:rule type="primFontSz" val="5" fact="NaN" max="NaN"/>
        </dgm:ruleLst>
      </dgm:layoutNode>
    </dgm:forEach>
    <dgm:forEach name="Name34" axis="ch" ptType="node" st="6" cnt="1">
      <dgm:layoutNode name="ChildAccent6">
        <dgm:alg type="sp"/>
        <dgm:shape xmlns:r="http://schemas.openxmlformats.org/officeDocument/2006/relationships" r:blip="">
          <dgm:adjLst/>
        </dgm:shape>
        <dgm:presOf/>
        <dgm:constrLst/>
        <dgm:forEach name="Name35" ref="accentRepeat"/>
      </dgm:layoutNode>
      <dgm:layoutNode name="Child6" styleLbl="revTx">
        <dgm:varLst>
          <dgm:chMax val="0"/>
          <dgm:chPref val="0"/>
          <dgm:bulletEnabled val="1"/>
        </dgm:varLst>
        <dgm:choose name="Name36">
          <dgm:if name="Name37" func="var" arg="dir" op="equ" val="norm">
            <dgm:alg type="tx">
              <dgm:param type="parTxLTRAlign" val="r"/>
              <dgm:param type="shpTxLTRAlignCh" val="r"/>
              <dgm:param type="txAnchorVert" val="t"/>
            </dgm:alg>
          </dgm:if>
          <dgm:else name="Name38">
            <dgm:alg type="tx">
              <dgm:param type="parTxLTRAlign" val="l"/>
              <dgm:param type="shpTxLTRAlignCh" val="l"/>
              <dgm:param type="txAnchorVert" val="t"/>
            </dgm:alg>
          </dgm:else>
        </dgm:choose>
        <dgm:shape xmlns:r="http://schemas.openxmlformats.org/officeDocument/2006/relationships" type="rect" r:blip="" hideGeom="1">
          <dgm:adjLst/>
        </dgm:shape>
        <dgm:presOf axis="des" ptType="node"/>
        <dgm:constrLst>
          <dgm:constr type="lMarg" refType="primFontSz" fact="0.25"/>
          <dgm:constr type="rMarg" refType="primFontSz" fact="0.25"/>
          <dgm:constr type="tMarg" refType="primFontSz" fact="0.25"/>
          <dgm:constr type="bMarg" refType="primFontSz" fact="0.25"/>
        </dgm:constrLst>
        <dgm:ruleLst>
          <dgm:rule type="primFontSz" val="5" fact="NaN" max="NaN"/>
        </dgm:ruleLst>
      </dgm:layoutNode>
      <dgm:layoutNode name="Parent6" styleLbl="node1">
        <dgm:varLst>
          <dgm:chMax val="2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/>
        <dgm:constrLst>
          <dgm:constr type="lMarg" refType="primFontSz" fact="0.25"/>
          <dgm:constr type="rMarg" refType="primFontSz" fact="0.25"/>
          <dgm:constr type="tMarg" refType="primFontSz" fact="0.25"/>
          <dgm:constr type="bMarg" refType="primFontSz" fact="0.25"/>
        </dgm:constrLst>
        <dgm:ruleLst>
          <dgm:rule type="primFontSz" val="5" fact="NaN" max="NaN"/>
        </dgm:ruleLst>
      </dgm:layoutNode>
    </dgm:forEach>
    <dgm:forEach name="Name39" axis="ch" ptType="node" st="5" cnt="1">
      <dgm:layoutNode name="ChildAccent5">
        <dgm:alg type="sp"/>
        <dgm:shape xmlns:r="http://schemas.openxmlformats.org/officeDocument/2006/relationships" r:blip="">
          <dgm:adjLst/>
        </dgm:shape>
        <dgm:presOf/>
        <dgm:constrLst/>
        <dgm:forEach name="Name40" ref="accentRepeat"/>
      </dgm:layoutNode>
      <dgm:layoutNode name="Child5" styleLbl="revTx">
        <dgm:varLst>
          <dgm:chMax val="0"/>
          <dgm:chPref val="0"/>
          <dgm:bulletEnabled val="1"/>
        </dgm:varLst>
        <dgm:choose name="Name41">
          <dgm:if name="Name42" func="var" arg="dir" op="equ" val="norm">
            <dgm:alg type="tx">
              <dgm:param type="parTxLTRAlign" val="r"/>
              <dgm:param type="shpTxLTRAlignCh" val="r"/>
              <dgm:param type="txAnchorVert" val="t"/>
            </dgm:alg>
          </dgm:if>
          <dgm:else name="Name43">
            <dgm:alg type="tx">
              <dgm:param type="parTxLTRAlign" val="l"/>
              <dgm:param type="shpTxLTRAlignCh" val="l"/>
              <dgm:param type="txAnchorVert" val="t"/>
            </dgm:alg>
          </dgm:else>
        </dgm:choose>
        <dgm:shape xmlns:r="http://schemas.openxmlformats.org/officeDocument/2006/relationships" type="rect" r:blip="" hideGeom="1">
          <dgm:adjLst/>
        </dgm:shape>
        <dgm:presOf axis="des" ptType="node"/>
        <dgm:constrLst>
          <dgm:constr type="lMarg" refType="primFontSz" fact="0.25"/>
          <dgm:constr type="rMarg" refType="primFontSz" fact="0.25"/>
          <dgm:constr type="tMarg" refType="primFontSz" fact="0.25"/>
          <dgm:constr type="bMarg" refType="primFontSz" fact="0.25"/>
        </dgm:constrLst>
        <dgm:ruleLst>
          <dgm:rule type="primFontSz" val="5" fact="NaN" max="NaN"/>
        </dgm:ruleLst>
      </dgm:layoutNode>
      <dgm:layoutNode name="Parent5" styleLbl="node1">
        <dgm:varLst>
          <dgm:chMax val="2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/>
        <dgm:constrLst>
          <dgm:constr type="lMarg" refType="primFontSz" fact="0.25"/>
          <dgm:constr type="rMarg" refType="primFontSz" fact="0.25"/>
          <dgm:constr type="tMarg" refType="primFontSz" fact="0.25"/>
          <dgm:constr type="bMarg" refType="primFontSz" fact="0.25"/>
        </dgm:constrLst>
        <dgm:ruleLst>
          <dgm:rule type="primFontSz" val="5" fact="NaN" max="NaN"/>
        </dgm:ruleLst>
      </dgm:layoutNode>
    </dgm:forEach>
    <dgm:forEach name="Name44" axis="ch" ptType="node" st="4" cnt="1">
      <dgm:layoutNode name="ChildAccent4">
        <dgm:alg type="sp"/>
        <dgm:shape xmlns:r="http://schemas.openxmlformats.org/officeDocument/2006/relationships" r:blip="">
          <dgm:adjLst/>
        </dgm:shape>
        <dgm:presOf/>
        <dgm:constrLst/>
        <dgm:forEach name="Name45" ref="accentRepeat"/>
      </dgm:layoutNode>
      <dgm:layoutNode name="Child4" styleLbl="revTx">
        <dgm:varLst>
          <dgm:chMax val="0"/>
          <dgm:chPref val="0"/>
          <dgm:bulletEnabled val="1"/>
        </dgm:varLst>
        <dgm:choose name="Name46">
          <dgm:if name="Name47" func="var" arg="dir" op="equ" val="norm">
            <dgm:alg type="tx">
              <dgm:param type="parTxLTRAlign" val="r"/>
              <dgm:param type="shpTxLTRAlignCh" val="r"/>
              <dgm:param type="txAnchorVert" val="t"/>
            </dgm:alg>
          </dgm:if>
          <dgm:else name="Name48">
            <dgm:alg type="tx">
              <dgm:param type="parTxLTRAlign" val="l"/>
              <dgm:param type="shpTxLTRAlignCh" val="l"/>
              <dgm:param type="txAnchorVert" val="t"/>
            </dgm:alg>
          </dgm:else>
        </dgm:choose>
        <dgm:shape xmlns:r="http://schemas.openxmlformats.org/officeDocument/2006/relationships" type="rect" r:blip="" hideGeom="1">
          <dgm:adjLst/>
        </dgm:shape>
        <dgm:presOf axis="des" ptType="node"/>
        <dgm:constrLst>
          <dgm:constr type="lMarg" refType="primFontSz" fact="0.25"/>
          <dgm:constr type="rMarg" refType="primFontSz" fact="0.25"/>
          <dgm:constr type="tMarg" refType="primFontSz" fact="0.25"/>
          <dgm:constr type="bMarg" refType="primFontSz" fact="0.25"/>
        </dgm:constrLst>
        <dgm:ruleLst>
          <dgm:rule type="primFontSz" val="5" fact="NaN" max="NaN"/>
        </dgm:ruleLst>
      </dgm:layoutNode>
      <dgm:layoutNode name="Parent4" styleLbl="node1">
        <dgm:varLst>
          <dgm:chMax val="2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/>
        <dgm:constrLst>
          <dgm:constr type="lMarg" refType="primFontSz" fact="0.25"/>
          <dgm:constr type="rMarg" refType="primFontSz" fact="0.25"/>
          <dgm:constr type="tMarg" refType="primFontSz" fact="0.25"/>
          <dgm:constr type="bMarg" refType="primFontSz" fact="0.25"/>
        </dgm:constrLst>
        <dgm:ruleLst>
          <dgm:rule type="primFontSz" val="5" fact="NaN" max="NaN"/>
        </dgm:ruleLst>
      </dgm:layoutNode>
    </dgm:forEach>
    <dgm:forEach name="Name49" axis="ch" ptType="node" st="3" cnt="1">
      <dgm:layoutNode name="ChildAccent3">
        <dgm:alg type="sp"/>
        <dgm:shape xmlns:r="http://schemas.openxmlformats.org/officeDocument/2006/relationships" r:blip="">
          <dgm:adjLst/>
        </dgm:shape>
        <dgm:presOf/>
        <dgm:constrLst/>
        <dgm:forEach name="Name50" ref="accentRepeat"/>
      </dgm:layoutNode>
      <dgm:layoutNode name="Child3" styleLbl="revTx">
        <dgm:varLst>
          <dgm:chMax val="0"/>
          <dgm:chPref val="0"/>
          <dgm:bulletEnabled val="1"/>
        </dgm:varLst>
        <dgm:choose name="Name51">
          <dgm:if name="Name52" func="var" arg="dir" op="equ" val="norm">
            <dgm:alg type="tx">
              <dgm:param type="parTxLTRAlign" val="r"/>
              <dgm:param type="shpTxLTRAlignCh" val="r"/>
              <dgm:param type="txAnchorVert" val="t"/>
            </dgm:alg>
          </dgm:if>
          <dgm:else name="Name53">
            <dgm:alg type="tx">
              <dgm:param type="parTxLTRAlign" val="l"/>
              <dgm:param type="shpTxLTRAlignCh" val="l"/>
              <dgm:param type="txAnchorVert" val="t"/>
            </dgm:alg>
          </dgm:else>
        </dgm:choose>
        <dgm:shape xmlns:r="http://schemas.openxmlformats.org/officeDocument/2006/relationships" type="rect" r:blip="" hideGeom="1">
          <dgm:adjLst/>
        </dgm:shape>
        <dgm:presOf axis="des" ptType="node"/>
        <dgm:constrLst>
          <dgm:constr type="lMarg" refType="primFontSz" fact="0.25"/>
          <dgm:constr type="rMarg" refType="primFontSz" fact="0.25"/>
          <dgm:constr type="tMarg" refType="primFontSz" fact="0.25"/>
          <dgm:constr type="bMarg" refType="primFontSz" fact="0.25"/>
        </dgm:constrLst>
        <dgm:ruleLst>
          <dgm:rule type="primFontSz" val="5" fact="NaN" max="NaN"/>
        </dgm:ruleLst>
      </dgm:layoutNode>
      <dgm:layoutNode name="Parent3" styleLbl="node1">
        <dgm:varLst>
          <dgm:chMax val="2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/>
        <dgm:constrLst>
          <dgm:constr type="lMarg" refType="primFontSz" fact="0.25"/>
          <dgm:constr type="rMarg" refType="primFontSz" fact="0.25"/>
          <dgm:constr type="tMarg" refType="primFontSz" fact="0.25"/>
          <dgm:constr type="bMarg" refType="primFontSz" fact="0.25"/>
        </dgm:constrLst>
        <dgm:ruleLst>
          <dgm:rule type="primFontSz" val="5" fact="NaN" max="NaN"/>
        </dgm:ruleLst>
      </dgm:layoutNode>
    </dgm:forEach>
    <dgm:forEach name="Name54" axis="ch" ptType="node" st="2" cnt="1">
      <dgm:layoutNode name="ChildAccent2">
        <dgm:alg type="sp"/>
        <dgm:shape xmlns:r="http://schemas.openxmlformats.org/officeDocument/2006/relationships" r:blip="">
          <dgm:adjLst/>
        </dgm:shape>
        <dgm:presOf/>
        <dgm:constrLst/>
        <dgm:forEach name="Name55" ref="accentRepeat"/>
      </dgm:layoutNode>
      <dgm:layoutNode name="Child2" styleLbl="revTx">
        <dgm:varLst>
          <dgm:chMax val="0"/>
          <dgm:chPref val="0"/>
          <dgm:bulletEnabled val="1"/>
        </dgm:varLst>
        <dgm:choose name="Name56">
          <dgm:if name="Name57" func="var" arg="dir" op="equ" val="norm">
            <dgm:alg type="tx">
              <dgm:param type="parTxLTRAlign" val="r"/>
              <dgm:param type="shpTxLTRAlignCh" val="r"/>
              <dgm:param type="txAnchorVert" val="t"/>
            </dgm:alg>
          </dgm:if>
          <dgm:else name="Name58">
            <dgm:alg type="tx">
              <dgm:param type="parTxLTRAlign" val="l"/>
              <dgm:param type="shpTxLTRAlignCh" val="l"/>
              <dgm:param type="txAnchorVert" val="t"/>
            </dgm:alg>
          </dgm:else>
        </dgm:choose>
        <dgm:shape xmlns:r="http://schemas.openxmlformats.org/officeDocument/2006/relationships" type="rect" r:blip="" hideGeom="1">
          <dgm:adjLst/>
        </dgm:shape>
        <dgm:presOf axis="des" ptType="node"/>
        <dgm:presOf axis="des" ptType="node"/>
        <dgm:constrLst>
          <dgm:constr type="lMarg" refType="primFontSz" fact="0.25"/>
          <dgm:constr type="rMarg" refType="primFontSz" fact="0.25"/>
          <dgm:constr type="tMarg" refType="primFontSz" fact="0.25"/>
          <dgm:constr type="bMarg" refType="primFontSz" fact="0.25"/>
        </dgm:constrLst>
        <dgm:ruleLst>
          <dgm:rule type="primFontSz" val="5" fact="NaN" max="NaN"/>
        </dgm:ruleLst>
      </dgm:layoutNode>
      <dgm:layoutNode name="Parent2" styleLbl="node1">
        <dgm:varLst>
          <dgm:chMax val="2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/>
        <dgm:constrLst>
          <dgm:constr type="lMarg" refType="primFontSz" fact="0.25"/>
          <dgm:constr type="rMarg" refType="primFontSz" fact="0.25"/>
          <dgm:constr type="tMarg" refType="primFontSz" fact="0.25"/>
          <dgm:constr type="bMarg" refType="primFontSz" fact="0.25"/>
        </dgm:constrLst>
        <dgm:ruleLst>
          <dgm:rule type="primFontSz" val="5" fact="NaN" max="NaN"/>
        </dgm:ruleLst>
      </dgm:layoutNode>
    </dgm:forEach>
    <dgm:forEach name="Name59" axis="ch" ptType="node" cnt="1">
      <dgm:layoutNode name="ChildAccent1">
        <dgm:alg type="sp"/>
        <dgm:shape xmlns:r="http://schemas.openxmlformats.org/officeDocument/2006/relationships" r:blip="">
          <dgm:adjLst/>
        </dgm:shape>
        <dgm:presOf/>
        <dgm:constrLst/>
        <dgm:forEach name="Name60" ref="accentRepeat"/>
      </dgm:layoutNode>
      <dgm:layoutNode name="Child1" styleLbl="revTx">
        <dgm:varLst>
          <dgm:chMax val="0"/>
          <dgm:chPref val="0"/>
          <dgm:bulletEnabled val="1"/>
        </dgm:varLst>
        <dgm:choose name="Name61">
          <dgm:if name="Name62" func="var" arg="dir" op="equ" val="norm">
            <dgm:alg type="tx">
              <dgm:param type="parTxLTRAlign" val="r"/>
              <dgm:param type="shpTxLTRAlignCh" val="r"/>
              <dgm:param type="txAnchorVert" val="t"/>
            </dgm:alg>
          </dgm:if>
          <dgm:else name="Name63">
            <dgm:alg type="tx">
              <dgm:param type="parTxLTRAlign" val="l"/>
              <dgm:param type="shpTxLTRAlignCh" val="l"/>
              <dgm:param type="txAnchorVert" val="t"/>
            </dgm:alg>
          </dgm:else>
        </dgm:choose>
        <dgm:shape xmlns:r="http://schemas.openxmlformats.org/officeDocument/2006/relationships" type="rect" r:blip="" hideGeom="1">
          <dgm:adjLst/>
        </dgm:shape>
        <dgm:presOf axis="des" ptType="node"/>
        <dgm:constrLst>
          <dgm:constr type="lMarg" refType="primFontSz" fact="0.25"/>
          <dgm:constr type="rMarg" refType="primFontSz" fact="0.25"/>
          <dgm:constr type="tMarg" refType="primFontSz" fact="0.25"/>
          <dgm:constr type="bMarg" refType="primFontSz" fact="0.25"/>
        </dgm:constrLst>
        <dgm:ruleLst>
          <dgm:rule type="primFontSz" val="5" fact="NaN" max="NaN"/>
        </dgm:ruleLst>
      </dgm:layoutNode>
      <dgm:layoutNode name="Parent1" styleLbl="node1">
        <dgm:varLst>
          <dgm:chMax val="2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/>
        <dgm:constrLst>
          <dgm:constr type="lMarg" refType="primFontSz" fact="0.25"/>
          <dgm:constr type="rMarg" refType="primFontSz" fact="0.25"/>
          <dgm:constr type="tMarg" refType="primFontSz" fact="0.25"/>
          <dgm:constr type="bMarg" refType="primFontSz" fact="0.25"/>
        </dgm:constrLst>
        <dgm:ruleLst>
          <dgm:rule type="primFontSz" val="5" fact="NaN" max="NaN"/>
        </dgm:ruleLst>
      </dgm:layoutNod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11/layout/InterconnectedBlockProcess">
  <dgm:title val="Interconnected Block Process"/>
  <dgm:desc val="Use to show sequential steps in a process. Works best with small amounts of Level 1 text and medium amounts of Level 2 text."/>
  <dgm:catLst>
    <dgm:cat type="process" pri="5500"/>
    <dgm:cat type="officeonline" pri="35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2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  <dgm:pt modelId="40">
          <dgm:prSet phldr="1"/>
        </dgm:pt>
        <dgm:pt modelId="4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2" destOrd="0"/>
        <dgm:cxn modelId="32" srcId="30" destId="31" srcOrd="0" destOrd="0"/>
        <dgm:cxn modelId="70" srcId="0" destId="40" srcOrd="2" destOrd="0"/>
        <dgm:cxn modelId="42" srcId="40" destId="41" srcOrd="0" destOrd="0"/>
      </dgm:cxnLst>
      <dgm:bg/>
      <dgm:whole/>
    </dgm:dataModel>
  </dgm:clrData>
  <dgm:layoutNode name="Name0">
    <dgm:varLst>
      <dgm:chMax val="7"/>
      <dgm:chPref val="5"/>
      <dgm:dir/>
      <dgm:animOne val="branch"/>
      <dgm:animLvl val="lvl"/>
    </dgm:varLst>
    <dgm:shape xmlns:r="http://schemas.openxmlformats.org/officeDocument/2006/relationships" r:blip="">
      <dgm:adjLst/>
    </dgm:shape>
    <dgm:choose name="Name1">
      <dgm:if name="Name2" func="var" arg="dir" op="equ" val="norm">
        <dgm:choose name="Name3">
          <dgm:if name="Name4" axis="ch" ptType="node" func="cnt" op="equ" val="1">
            <dgm:alg type="composite">
              <dgm:param type="ar" val="0.45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l" for="ch" forName="ChildAccent1" refType="w" fact="0"/>
              <dgm:constr type="t" for="ch" forName="ChildAccent1" refType="h" fact="0.1429"/>
              <dgm:constr type="w" for="ch" forName="ChildAccent1" refType="w"/>
              <dgm:constr type="h" for="ch" forName="ChildAccent1" refType="h" fact="0.8571"/>
              <dgm:constr type="l" for="ch" forName="Child1" refType="w" fact="0.127"/>
              <dgm:constr type="t" for="ch" forName="Child1" refType="h" fact="0.1429"/>
              <dgm:constr type="w" for="ch" forName="Child1" refType="w" fact="0.873"/>
              <dgm:constr type="h" for="ch" forName="Child1" refType="h" fact="0.8571"/>
              <dgm:constr type="l" for="ch" forName="Parent1" refType="w" fact="0"/>
              <dgm:constr type="t" for="ch" forName="Parent1" refType="h" fact="0"/>
              <dgm:constr type="w" for="ch" forName="Parent1" refType="w"/>
              <dgm:constr type="h" for="ch" forName="Parent1" refType="h" fact="0.1429"/>
            </dgm:constrLst>
          </dgm:if>
          <dgm:if name="Name5" axis="ch" ptType="node" func="cnt" op="equ" val="2">
            <dgm:alg type="composite">
              <dgm:param type="ar" val="0.812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Parent2" refType="primFontSz" refFor="des" refForName="Parent1" op="equ"/>
              <dgm:constr type="primFontSz" for="des" forName="Child2" refType="primFontSz" refFor="des" refForName="Child1" op="equ"/>
              <dgm:constr type="l" for="ch" forName="ChildAccent1" refType="w" fact="0"/>
              <dgm:constr type="t" for="ch" forName="ChildAccent1" refType="h" fact="0.1613"/>
              <dgm:constr type="w" for="ch" forName="ChildAccent1" refType="w" fact="0.5"/>
              <dgm:constr type="h" for="ch" forName="ChildAccent1" refType="h" fact="0.7742"/>
              <dgm:constr type="l" for="ch" forName="Child1" refType="w" fact="0.0635"/>
              <dgm:constr type="t" for="ch" forName="Child1" refType="h" fact="0.1613"/>
              <dgm:constr type="w" for="ch" forName="Child1" refType="w" fact="0.4365"/>
              <dgm:constr type="h" for="ch" forName="Child1" refType="h" fact="0.7742"/>
              <dgm:constr type="l" for="ch" forName="Parent1" refType="w" fact="0"/>
              <dgm:constr type="t" for="ch" forName="Parent1" refType="h" fact="0.0323"/>
              <dgm:constr type="w" for="ch" forName="Parent1" refType="w" fact="0.5"/>
              <dgm:constr type="h" for="ch" forName="Parent1" refType="h" fact="0.129"/>
              <dgm:constr type="l" for="ch" forName="ChildAccent2" refType="w" fact="0.5"/>
              <dgm:constr type="t" for="ch" forName="ChildAccent2" refType="h" fact="0.1613"/>
              <dgm:constr type="w" for="ch" forName="ChildAccent2" refType="w" fact="0.5"/>
              <dgm:constr type="h" for="ch" forName="ChildAccent2" refType="h" fact="0.8387"/>
              <dgm:constr type="l" for="ch" forName="Child2" refType="w" fact="0.5635"/>
              <dgm:constr type="t" for="ch" forName="Child2" refType="h" fact="0.1613"/>
              <dgm:constr type="w" for="ch" forName="Child2" refType="w" fact="0.4365"/>
              <dgm:constr type="h" for="ch" forName="Child2" refType="h" fact="0.8387"/>
              <dgm:constr type="l" for="ch" forName="Parent2" refType="w" fact="0.5"/>
              <dgm:constr type="t" for="ch" forName="Parent2" refType="h" fact="0"/>
              <dgm:constr type="w" for="ch" forName="Parent2" refType="w" fact="0.5"/>
              <dgm:constr type="h" for="ch" forName="Parent2" refType="h" fact="0.1613"/>
            </dgm:constrLst>
          </dgm:if>
          <dgm:if name="Name6" axis="ch" ptType="node" func="cnt" op="equ" val="3">
            <dgm:alg type="composite">
              <dgm:param type="ar" val="1.112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l" for="ch" forName="ChildAccent1" refType="w" fact="0"/>
              <dgm:constr type="t" for="ch" forName="ChildAccent1" refType="h" fact="0.1757"/>
              <dgm:constr type="w" for="ch" forName="ChildAccent1" refType="w" fact="0.3333"/>
              <dgm:constr type="h" for="ch" forName="ChildAccent1" refType="h" fact="0.7066"/>
              <dgm:constr type="l" for="ch" forName="Child1" refType="w" fact="0.0423"/>
              <dgm:constr type="t" for="ch" forName="Child1" refType="h" fact="0.1757"/>
              <dgm:constr type="w" for="ch" forName="Child1" refType="w" fact="0.291"/>
              <dgm:constr type="h" for="ch" forName="Child1" refType="h" fact="0.7066"/>
              <dgm:constr type="l" for="ch" forName="Parent1" refType="w" fact="0"/>
              <dgm:constr type="t" for="ch" forName="Parent1" refType="h" fact="0.0579"/>
              <dgm:constr type="w" for="ch" forName="Parent1" refType="w" fact="0.3333"/>
              <dgm:constr type="h" for="ch" forName="Parent1" refType="h" fact="0.1178"/>
              <dgm:constr type="l" for="ch" forName="ChildAccent2" refType="w" fact="0.3333"/>
              <dgm:constr type="t" for="ch" forName="ChildAccent2" refType="h" fact="0.1757"/>
              <dgm:constr type="w" for="ch" forName="ChildAccent2" refType="w" fact="0.3333"/>
              <dgm:constr type="h" for="ch" forName="ChildAccent2" refType="h" fact="0.7655"/>
              <dgm:constr type="l" for="ch" forName="Child2" refType="w" fact="0.3756"/>
              <dgm:constr type="t" for="ch" forName="Child2" refType="h" fact="0.1757"/>
              <dgm:constr type="w" for="ch" forName="Child2" refType="w" fact="0.291"/>
              <dgm:constr type="h" for="ch" forName="Child2" refType="h" fact="0.7655"/>
              <dgm:constr type="l" for="ch" forName="Parent2" refType="w" fact="0.3333"/>
              <dgm:constr type="t" for="ch" forName="Parent2" refType="h" fact="0.0285"/>
              <dgm:constr type="w" for="ch" forName="Parent2" refType="w" fact="0.3333"/>
              <dgm:constr type="h" for="ch" forName="Parent2" refType="h" fact="0.1472"/>
              <dgm:constr type="l" for="ch" forName="ChildAccent3" refType="w" fact="0.6667"/>
              <dgm:constr type="t" for="ch" forName="ChildAccent3" refType="h" fact="0.1757"/>
              <dgm:constr type="w" for="ch" forName="ChildAccent3" refType="w" fact="0.3333"/>
              <dgm:constr type="h" for="ch" forName="ChildAccent3" refType="h" fact="0.8243"/>
              <dgm:constr type="l" for="ch" forName="Child3" refType="w" fact="0.709"/>
              <dgm:constr type="t" for="ch" forName="Child3" refType="h" fact="0.1757"/>
              <dgm:constr type="w" for="ch" forName="Child3" refType="w" fact="0.291"/>
              <dgm:constr type="h" for="ch" forName="Child3" refType="h" fact="0.8243"/>
              <dgm:constr type="l" for="ch" forName="Parent3" refType="w" fact="0.6667"/>
              <dgm:constr type="t" for="ch" forName="Parent3" refType="h" fact="0"/>
              <dgm:constr type="w" for="ch" forName="Parent3" refType="w" fact="0.3333"/>
              <dgm:constr type="h" for="ch" forName="Parent3" refType="h" fact="0.176"/>
            </dgm:constrLst>
          </dgm:if>
          <dgm:if name="Name7" axis="ch" ptType="node" func="cnt" op="equ" val="4">
            <dgm:alg type="composite">
              <dgm:param type="ar" val="1.3622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l" for="ch" forName="ChildAccent1" refType="w" fact="0"/>
              <dgm:constr type="t" for="ch" forName="ChildAccent1" refType="h" fact="0.1892"/>
              <dgm:constr type="w" for="ch" forName="ChildAccent1" refType="w" fact="0.25"/>
              <dgm:constr type="h" for="ch" forName="ChildAccent1" refType="h" fact="0.6486"/>
              <dgm:constr type="l" for="ch" forName="Child1" refType="w" fact="0.0317"/>
              <dgm:constr type="t" for="ch" forName="Child1" refType="h" fact="0.1892"/>
              <dgm:constr type="w" for="ch" forName="Child1" refType="w" fact="0.2183"/>
              <dgm:constr type="h" for="ch" forName="Child1" refType="h" fact="0.6486"/>
              <dgm:constr type="l" for="ch" forName="Parent1" refType="w" fact="0"/>
              <dgm:constr type="t" for="ch" forName="Parent1" refType="h" fact="0.0811"/>
              <dgm:constr type="w" for="ch" forName="Parent1" refType="w" fact="0.25"/>
              <dgm:constr type="h" for="ch" forName="Parent1" refType="h" fact="0.1081"/>
              <dgm:constr type="l" for="ch" forName="ChildAccent2" refType="w" fact="0.25"/>
              <dgm:constr type="t" for="ch" forName="ChildAccent2" refType="h" fact="0.1892"/>
              <dgm:constr type="w" for="ch" forName="ChildAccent2" refType="w" fact="0.25"/>
              <dgm:constr type="h" for="ch" forName="ChildAccent2" refType="h" fact="0.7027"/>
              <dgm:constr type="l" for="ch" forName="Child2" refType="w" fact="0.2817"/>
              <dgm:constr type="t" for="ch" forName="Child2" refType="h" fact="0.1892"/>
              <dgm:constr type="w" for="ch" forName="Child2" refType="w" fact="0.2183"/>
              <dgm:constr type="h" for="ch" forName="Child2" refType="h" fact="0.7027"/>
              <dgm:constr type="l" for="ch" forName="Parent2" refType="w" fact="0.25"/>
              <dgm:constr type="t" for="ch" forName="Parent2" refType="h" fact="0.0541"/>
              <dgm:constr type="w" for="ch" forName="Parent2" refType="w" fact="0.25"/>
              <dgm:constr type="h" for="ch" forName="Parent2" refType="h" fact="0.1351"/>
              <dgm:constr type="l" for="ch" forName="ChildAccent3" refType="w" fact="0.5"/>
              <dgm:constr type="t" for="ch" forName="ChildAccent3" refType="h" fact="0.1892"/>
              <dgm:constr type="w" for="ch" forName="ChildAccent3" refType="w" fact="0.25"/>
              <dgm:constr type="h" for="ch" forName="ChildAccent3" refType="h" fact="0.7568"/>
              <dgm:constr type="l" for="ch" forName="Child3" refType="w" fact="0.5317"/>
              <dgm:constr type="t" for="ch" forName="Child3" refType="h" fact="0.1892"/>
              <dgm:constr type="w" for="ch" forName="Child3" refType="w" fact="0.2183"/>
              <dgm:constr type="h" for="ch" forName="Child3" refType="h" fact="0.7568"/>
              <dgm:constr type="l" for="ch" forName="Parent3" refType="w" fact="0.5"/>
              <dgm:constr type="t" for="ch" forName="Parent3" refType="h" fact="0.0275"/>
              <dgm:constr type="w" for="ch" forName="Parent3" refType="w" fact="0.25"/>
              <dgm:constr type="h" for="ch" forName="Parent3" refType="h" fact="0.1622"/>
              <dgm:constr type="l" for="ch" forName="ChildAccent4" refType="w" fact="0.75"/>
              <dgm:constr type="t" for="ch" forName="ChildAccent4" refType="h" fact="0.1892"/>
              <dgm:constr type="w" for="ch" forName="ChildAccent4" refType="w" fact="0.25"/>
              <dgm:constr type="h" for="ch" forName="ChildAccent4" refType="h" fact="0.8108"/>
              <dgm:constr type="l" for="ch" forName="Child4" refType="w" fact="0.7817"/>
              <dgm:constr type="t" for="ch" forName="Child4" refType="h" fact="0.1892"/>
              <dgm:constr type="w" for="ch" forName="Child4" refType="w" fact="0.2183"/>
              <dgm:constr type="h" for="ch" forName="Child4" refType="h" fact="0.8108"/>
              <dgm:constr type="l" for="ch" forName="Parent4" refType="w" fact="0.75"/>
              <dgm:constr type="t" for="ch" forName="Parent4" refType="h" fact="0"/>
              <dgm:constr type="w" for="ch" forName="Parent4" refType="w" fact="0.25"/>
              <dgm:constr type="h" for="ch" forName="Parent4" refType="h" fact="0.1892"/>
            </dgm:constrLst>
          </dgm:if>
          <dgm:if name="Name8" axis="ch" ptType="node" func="cnt" op="equ" val="5">
            <dgm:alg type="composite">
              <dgm:param type="ar" val="1.5742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l" for="ch" forName="ChildAccent1" refType="w" fact="0"/>
              <dgm:constr type="t" for="ch" forName="ChildAccent1" refType="h" fact="0.2"/>
              <dgm:constr type="w" for="ch" forName="ChildAccent1" refType="w" fact="0.2001"/>
              <dgm:constr type="h" for="ch" forName="ChildAccent1" refType="h" fact="0.6"/>
              <dgm:constr type="l" for="ch" forName="Child1" refType="w" fact="0.0254"/>
              <dgm:constr type="t" for="ch" forName="Child1" refType="h" fact="0.2"/>
              <dgm:constr type="w" for="ch" forName="Child1" refType="w" fact="0.1747"/>
              <dgm:constr type="h" for="ch" forName="Child1" refType="h" fact="0.6"/>
              <dgm:constr type="l" for="ch" forName="Parent1" refType="w" fact="0"/>
              <dgm:constr type="t" for="ch" forName="Parent1" refType="h" fact="0.1"/>
              <dgm:constr type="w" for="ch" forName="Parent1" refType="w" fact="0.2001"/>
              <dgm:constr type="h" for="ch" forName="Parent1" refType="h" fact="0.1"/>
              <dgm:constr type="l" for="ch" forName="ChildAccent2" refType="w" fact="0.2001"/>
              <dgm:constr type="t" for="ch" forName="ChildAccent2" refType="h" fact="0.2"/>
              <dgm:constr type="w" for="ch" forName="ChildAccent2" refType="w" fact="0.2001"/>
              <dgm:constr type="h" for="ch" forName="ChildAccent2" refType="h" fact="0.65"/>
              <dgm:constr type="l" for="ch" forName="Child2" refType="w" fact="0.2255"/>
              <dgm:constr type="t" for="ch" forName="Child2" refType="h" fact="0.2"/>
              <dgm:constr type="w" for="ch" forName="Child2" refType="w" fact="0.1747"/>
              <dgm:constr type="h" for="ch" forName="Child2" refType="h" fact="0.65"/>
              <dgm:constr type="l" for="ch" forName="Parent2" refType="w" fact="0.2001"/>
              <dgm:constr type="t" for="ch" forName="Parent2" refType="h" fact="0.075"/>
              <dgm:constr type="w" for="ch" forName="Parent2" refType="w" fact="0.2001"/>
              <dgm:constr type="h" for="ch" forName="Parent2" refType="h" fact="0.125"/>
              <dgm:constr type="l" for="ch" forName="ChildAccent3" refType="w" fact="0.4002"/>
              <dgm:constr type="t" for="ch" forName="ChildAccent3" refType="h" fact="0.2"/>
              <dgm:constr type="w" for="ch" forName="ChildAccent3" refType="w" fact="0.2001"/>
              <dgm:constr type="h" for="ch" forName="ChildAccent3" refType="h" fact="0.7"/>
              <dgm:constr type="l" for="ch" forName="Child3" refType="w" fact="0.4256"/>
              <dgm:constr type="t" for="ch" forName="Child3" refType="h" fact="0.2"/>
              <dgm:constr type="w" for="ch" forName="Child3" refType="w" fact="0.1747"/>
              <dgm:constr type="h" for="ch" forName="Child3" refType="h" fact="0.7"/>
              <dgm:constr type="l" for="ch" forName="Parent3" refType="w" fact="0.4002"/>
              <dgm:constr type="t" for="ch" forName="Parent3" refType="h" fact="0.0508"/>
              <dgm:constr type="w" for="ch" forName="Parent3" refType="w" fact="0.2001"/>
              <dgm:constr type="h" for="ch" forName="Parent3" refType="h" fact="0.15"/>
              <dgm:constr type="l" for="ch" forName="ChildAccent4" refType="w" fact="0.6003"/>
              <dgm:constr type="t" for="ch" forName="ChildAccent4" refType="h" fact="0.2"/>
              <dgm:constr type="w" for="ch" forName="ChildAccent4" refType="w" fact="0.2001"/>
              <dgm:constr type="h" for="ch" forName="ChildAccent4" refType="h" fact="0.75"/>
              <dgm:constr type="l" for="ch" forName="Child4" refType="w" fact="0.6257"/>
              <dgm:constr type="t" for="ch" forName="Child4" refType="h" fact="0.2"/>
              <dgm:constr type="w" for="ch" forName="Child4" refType="w" fact="0.1747"/>
              <dgm:constr type="h" for="ch" forName="Child4" refType="h" fact="0.75"/>
              <dgm:constr type="l" for="ch" forName="Parent4" refType="w" fact="0.6003"/>
              <dgm:constr type="t" for="ch" forName="Parent4" refType="h" fact="0.025"/>
              <dgm:constr type="w" for="ch" forName="Parent4" refType="w" fact="0.2001"/>
              <dgm:constr type="h" for="ch" forName="Parent4" refType="h" fact="0.175"/>
              <dgm:constr type="l" for="ch" forName="ChildAccent5" refType="w" fact="0.7999"/>
              <dgm:constr type="t" for="ch" forName="ChildAccent5" refType="h" fact="0.2"/>
              <dgm:constr type="w" for="ch" forName="ChildAccent5" refType="w" fact="0.2001"/>
              <dgm:constr type="h" for="ch" forName="ChildAccent5" refType="h" fact="0.8"/>
              <dgm:constr type="l" for="ch" forName="Child5" refType="w" fact="0.8253"/>
              <dgm:constr type="t" for="ch" forName="Child5" refType="h" fact="0.2"/>
              <dgm:constr type="w" for="ch" forName="Child5" refType="w" fact="0.1747"/>
              <dgm:constr type="h" for="ch" forName="Child5" refType="h" fact="0.8"/>
              <dgm:constr type="l" for="ch" forName="Parent5" refType="w" fact="0.7999"/>
              <dgm:constr type="t" for="ch" forName="Parent5" refType="h" fact="0"/>
              <dgm:constr type="w" for="ch" forName="Parent5" refType="w" fact="0.2001"/>
              <dgm:constr type="h" for="ch" forName="Parent5" refType="h" fact="0.2"/>
            </dgm:constrLst>
          </dgm:if>
          <dgm:if name="Name9" axis="ch" ptType="node" func="cnt" op="equ" val="6">
            <dgm:alg type="composite">
              <dgm:param type="ar" val="1.7564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l" for="ch" forName="ChildAccent1" refType="w" fact="0"/>
              <dgm:constr type="t" for="ch" forName="ChildAccent1" refType="h" fact="0.2087"/>
              <dgm:constr type="w" for="ch" forName="ChildAccent1" refType="w" fact="0.167"/>
              <dgm:constr type="h" for="ch" forName="ChildAccent1" refType="h" fact="0.5586"/>
              <dgm:constr type="l" for="ch" forName="Child1" refType="w" fact="0.0212"/>
              <dgm:constr type="t" for="ch" forName="Child1" refType="h" fact="0.2087"/>
              <dgm:constr type="w" for="ch" forName="Child1" refType="w" fact="0.1458"/>
              <dgm:constr type="h" for="ch" forName="Child1" refType="h" fact="0.5586"/>
              <dgm:constr type="l" for="ch" forName="Parent1" refType="w" fact="0"/>
              <dgm:constr type="t" for="ch" forName="Parent1" refType="h" fact="0.1156"/>
              <dgm:constr type="w" for="ch" forName="Parent1" refType="w" fact="0.167"/>
              <dgm:constr type="h" for="ch" forName="Parent1" refType="h" fact="0.0931"/>
              <dgm:constr type="l" for="ch" forName="ChildAccent2" refType="w" fact="0.167"/>
              <dgm:constr type="t" for="ch" forName="ChildAccent2" refType="h" fact="0.2087"/>
              <dgm:constr type="w" for="ch" forName="ChildAccent2" refType="w" fact="0.167"/>
              <dgm:constr type="h" for="ch" forName="ChildAccent2" refType="h" fact="0.6051"/>
              <dgm:constr type="l" for="ch" forName="Child2" refType="w" fact="0.1888"/>
              <dgm:constr type="t" for="ch" forName="Child2" refType="h" fact="0.2087"/>
              <dgm:constr type="w" for="ch" forName="Child2" refType="w" fact="0.1458"/>
              <dgm:constr type="h" for="ch" forName="Child2" refType="h" fact="0.6051"/>
              <dgm:constr type="l" for="ch" forName="Parent2" refType="w" fact="0.167"/>
              <dgm:constr type="t" for="ch" forName="Parent2" refType="h" fact="0.0923"/>
              <dgm:constr type="w" for="ch" forName="Parent2" refType="w" fact="0.167"/>
              <dgm:constr type="h" for="ch" forName="Parent2" refType="h" fact="0.1164"/>
              <dgm:constr type="l" for="ch" forName="ChildAccent3" refType="w" fact="0.3339"/>
              <dgm:constr type="t" for="ch" forName="ChildAccent3" refType="h" fact="0.2087"/>
              <dgm:constr type="w" for="ch" forName="ChildAccent3" refType="w" fact="0.167"/>
              <dgm:constr type="h" for="ch" forName="ChildAccent3" refType="h" fact="0.6517"/>
              <dgm:constr type="l" for="ch" forName="Child3" refType="w" fact="0.3551"/>
              <dgm:constr type="t" for="ch" forName="Child3" refType="h" fact="0.2087"/>
              <dgm:constr type="w" for="ch" forName="Child3" refType="w" fact="0.1458"/>
              <dgm:constr type="h" for="ch" forName="Child3" refType="h" fact="0.6517"/>
              <dgm:constr type="l" for="ch" forName="Parent3" refType="w" fact="0.3339"/>
              <dgm:constr type="t" for="ch" forName="Parent3" refType="h" fact="0.0698"/>
              <dgm:constr type="w" for="ch" forName="Parent3" refType="w" fact="0.167"/>
              <dgm:constr type="h" for="ch" forName="Parent3" refType="h" fact="0.1396"/>
              <dgm:constr type="l" for="ch" forName="ChildAccent4" refType="w" fact="0.5009"/>
              <dgm:constr type="t" for="ch" forName="ChildAccent4" refType="h" fact="0.2087"/>
              <dgm:constr type="w" for="ch" forName="ChildAccent4" refType="w" fact="0.167"/>
              <dgm:constr type="h" for="ch" forName="ChildAccent4" refType="h" fact="0.6982"/>
              <dgm:constr type="l" for="ch" forName="Child4" refType="w" fact="0.5221"/>
              <dgm:constr type="t" for="ch" forName="Child4" refType="h" fact="0.2087"/>
              <dgm:constr type="w" for="ch" forName="Child4" refType="w" fact="0.1458"/>
              <dgm:constr type="h" for="ch" forName="Child4" refType="h" fact="0.6982"/>
              <dgm:constr type="l" for="ch" forName="Parent4" refType="w" fact="0.501"/>
              <dgm:constr type="t" for="ch" forName="Parent4" refType="h" fact="0.0458"/>
              <dgm:constr type="w" for="ch" forName="Parent4" refType="w" fact="0.167"/>
              <dgm:constr type="h" for="ch" forName="Parent4" refType="h" fact="0.1629"/>
              <dgm:constr type="l" for="ch" forName="ChildAccent5" refType="w" fact="0.6674"/>
              <dgm:constr type="t" for="ch" forName="ChildAccent5" refType="h" fact="0.2087"/>
              <dgm:constr type="w" for="ch" forName="ChildAccent5" refType="w" fact="0.167"/>
              <dgm:constr type="h" for="ch" forName="ChildAccent5" refType="h" fact="0.7448"/>
              <dgm:constr type="l" for="ch" forName="Child5" refType="w" fact="0.6886"/>
              <dgm:constr type="t" for="ch" forName="Child5" refType="h" fact="0.2087"/>
              <dgm:constr type="w" for="ch" forName="Child5" refType="w" fact="0.1458"/>
              <dgm:constr type="h" for="ch" forName="Child5" refType="h" fact="0.7448"/>
              <dgm:constr type="l" for="ch" forName="Parent5" refType="w" fact="0.668"/>
              <dgm:constr type="t" for="ch" forName="Parent5" refType="h" fact="0.0225"/>
              <dgm:constr type="w" for="ch" forName="Parent5" refType="w" fact="0.167"/>
              <dgm:constr type="h" for="ch" forName="Parent5" refType="h" fact="0.1862"/>
              <dgm:constr type="l" for="ch" forName="ChildAccent6" refType="w" fact="0.833"/>
              <dgm:constr type="t" for="ch" forName="ChildAccent6" refType="h" fact="0.2087"/>
              <dgm:constr type="w" for="ch" forName="ChildAccent6" refType="w" fact="0.167"/>
              <dgm:constr type="h" for="ch" forName="ChildAccent6" refType="h" fact="0.7913"/>
              <dgm:constr type="l" for="ch" forName="Child6" refType="w" fact="0.8542"/>
              <dgm:constr type="t" for="ch" forName="Child6" refType="h" fact="0.2087"/>
              <dgm:constr type="w" for="ch" forName="Child6" refType="w" fact="0.1458"/>
              <dgm:constr type="h" for="ch" forName="Child6" refType="h" fact="0.7913"/>
              <dgm:constr type="l" for="ch" forName="Parent6" refType="w" fact="0.835"/>
              <dgm:constr type="t" for="ch" forName="Parent6" refType="h" fact="0"/>
              <dgm:constr type="w" for="ch" forName="Parent6" refType="w" fact="0.165"/>
              <dgm:constr type="h" for="ch" forName="Parent6" refType="h" fact="0.2095"/>
            </dgm:constrLst>
          </dgm:if>
          <dgm:else name="Name10">
            <dgm:alg type="composite">
              <dgm:param type="ar" val="1.9137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l" for="ch" forName="ChildAccent1" refType="w" fact="0"/>
              <dgm:constr type="t" for="ch" forName="ChildAccent1" refType="h" fact="0.2168"/>
              <dgm:constr type="w" for="ch" forName="ChildAccent1" refType="w" fact="0.1432"/>
              <dgm:constr type="h" for="ch" forName="ChildAccent1" refType="h" fact="0.5221"/>
              <dgm:constr type="l" for="ch" forName="Child1" refType="w" fact="0.0182"/>
              <dgm:constr type="t" for="ch" forName="Child1" refType="h" fact="0.2168"/>
              <dgm:constr type="w" for="ch" forName="Child1" refType="w" fact="0.125"/>
              <dgm:constr type="h" for="ch" forName="Child1" refType="h" fact="0.5221"/>
              <dgm:constr type="l" for="ch" forName="Parent1" refType="w" fact="0"/>
              <dgm:constr type="t" for="ch" forName="Parent1" refType="h" fact="0.1298"/>
              <dgm:constr type="w" for="ch" forName="Parent1" refType="w" fact="0.1432"/>
              <dgm:constr type="h" for="ch" forName="Parent1" refType="h" fact="0.087"/>
              <dgm:constr type="l" for="ch" forName="ChildAccent2" refType="w" fact="0.1432"/>
              <dgm:constr type="t" for="ch" forName="ChildAccent2" refType="h" fact="0.2168"/>
              <dgm:constr type="w" for="ch" forName="ChildAccent2" refType="w" fact="0.1432"/>
              <dgm:constr type="h" for="ch" forName="ChildAccent2" refType="h" fact="0.5656"/>
              <dgm:constr type="l" for="ch" forName="Child2" refType="w" fact="0.1614"/>
              <dgm:constr type="t" for="ch" forName="Child2" refType="h" fact="0.2168"/>
              <dgm:constr type="w" for="ch" forName="Child2" refType="w" fact="0.125"/>
              <dgm:constr type="h" for="ch" forName="Child2" refType="h" fact="0.5656"/>
              <dgm:constr type="l" for="ch" forName="Parent2" refType="w" fact="0.1432"/>
              <dgm:constr type="t" for="ch" forName="Parent2" refType="h" fact="0.108"/>
              <dgm:constr type="w" for="ch" forName="Parent2" refType="w" fact="0.1432"/>
              <dgm:constr type="h" for="ch" forName="Parent2" refType="h" fact="0.1088"/>
              <dgm:constr type="l" for="ch" forName="ChildAccent3" refType="w" fact="0.2865"/>
              <dgm:constr type="t" for="ch" forName="ChildAccent3" refType="h" fact="0.2168"/>
              <dgm:constr type="w" for="ch" forName="ChildAccent3" refType="w" fact="0.1432"/>
              <dgm:constr type="h" for="ch" forName="ChildAccent3" refType="h" fact="0.6091"/>
              <dgm:constr type="l" for="ch" forName="Child3" refType="w" fact="0.3047"/>
              <dgm:constr type="t" for="ch" forName="Child3" refType="h" fact="0.2168"/>
              <dgm:constr type="w" for="ch" forName="Child3" refType="w" fact="0.125"/>
              <dgm:constr type="h" for="ch" forName="Child3" refType="h" fact="0.6091"/>
              <dgm:constr type="l" for="ch" forName="Parent3" refType="w" fact="0.2865"/>
              <dgm:constr type="t" for="ch" forName="Parent3" refType="h" fact="0.087"/>
              <dgm:constr type="w" for="ch" forName="Parent3" refType="w" fact="0.1432"/>
              <dgm:constr type="h" for="ch" forName="Parent3" refType="h" fact="0.1305"/>
              <dgm:constr type="l" for="ch" forName="ChildAccent4" refType="w" fact="0.4297"/>
              <dgm:constr type="t" for="ch" forName="ChildAccent4" refType="h" fact="0.2168"/>
              <dgm:constr type="w" for="ch" forName="ChildAccent4" refType="w" fact="0.1432"/>
              <dgm:constr type="h" for="ch" forName="ChildAccent4" refType="h" fact="0.6526"/>
              <dgm:constr type="l" for="ch" forName="Child4" refType="w" fact="0.4479"/>
              <dgm:constr type="t" for="ch" forName="Child4" refType="h" fact="0.2168"/>
              <dgm:constr type="w" for="ch" forName="Child4" refType="w" fact="0.125"/>
              <dgm:constr type="h" for="ch" forName="Child4" refType="h" fact="0.6526"/>
              <dgm:constr type="l" for="ch" forName="Parent4" refType="w" fact="0.4297"/>
              <dgm:constr type="t" for="ch" forName="Parent4" refType="h" fact="0.0645"/>
              <dgm:constr type="w" for="ch" forName="Parent4" refType="w" fact="0.1432"/>
              <dgm:constr type="h" for="ch" forName="Parent4" refType="h" fact="0.1523"/>
              <dgm:constr type="l" for="ch" forName="ChildAccent5" refType="w" fact="0.5726"/>
              <dgm:constr type="t" for="ch" forName="ChildAccent5" refType="h" fact="0.2168"/>
              <dgm:constr type="w" for="ch" forName="ChildAccent5" refType="w" fact="0.1432"/>
              <dgm:constr type="h" for="ch" forName="ChildAccent5" refType="h" fact="0.6962"/>
              <dgm:constr type="l" for="ch" forName="Child5" refType="w" fact="0.5908"/>
              <dgm:constr type="t" for="ch" forName="Child5" refType="h" fact="0.2168"/>
              <dgm:constr type="w" for="ch" forName="Child5" refType="w" fact="0.125"/>
              <dgm:constr type="h" for="ch" forName="Child5" refType="h" fact="0.6962"/>
              <dgm:constr type="l" for="ch" forName="Parent5" refType="w" fact="0.5726"/>
              <dgm:constr type="t" for="ch" forName="Parent5" refType="h" fact="0.0428"/>
              <dgm:constr type="w" for="ch" forName="Parent5" refType="w" fact="0.1432"/>
              <dgm:constr type="h" for="ch" forName="Parent5" refType="h" fact="0.174"/>
              <dgm:constr type="l" for="ch" forName="ChildAccent6" refType="w" fact="0.7147"/>
              <dgm:constr type="t" for="ch" forName="ChildAccent6" refType="h" fact="0.2168"/>
              <dgm:constr type="w" for="ch" forName="ChildAccent6" refType="w" fact="0.1432"/>
              <dgm:constr type="h" for="ch" forName="ChildAccent6" refType="h" fact="0.7397"/>
              <dgm:constr type="l" for="ch" forName="Child6" refType="w" fact="0.7329"/>
              <dgm:constr type="t" for="ch" forName="Child6" refType="h" fact="0.2168"/>
              <dgm:constr type="w" for="ch" forName="Child6" refType="w" fact="0.125"/>
              <dgm:constr type="h" for="ch" forName="Child6" refType="h" fact="0.7397"/>
              <dgm:constr type="l" for="ch" forName="Parent6" refType="w" fact="0.716"/>
              <dgm:constr type="t" for="ch" forName="Parent6" refType="h" fact="0.0217"/>
              <dgm:constr type="w" for="ch" forName="Parent6" refType="w" fact="0.1424"/>
              <dgm:constr type="h" for="ch" forName="Parent6" refType="h" fact="0.1958"/>
              <dgm:constr type="l" for="ch" forName="ChildAccent7" refType="w" fact="0.8568"/>
              <dgm:constr type="t" for="ch" forName="ChildAccent7" refType="h" fact="0.2168"/>
              <dgm:constr type="w" for="ch" forName="ChildAccent7" refType="w" fact="0.1432"/>
              <dgm:constr type="h" for="ch" forName="ChildAccent7" refType="h" fact="0.7832"/>
              <dgm:constr type="l" for="ch" forName="Child7" refType="w" fact="0.875"/>
              <dgm:constr type="t" for="ch" forName="Child7" refType="h" fact="0.2168"/>
              <dgm:constr type="w" for="ch" forName="Child7" refType="w" fact="0.125"/>
              <dgm:constr type="h" for="ch" forName="Child7" refType="h" fact="0.7832"/>
              <dgm:constr type="l" for="ch" forName="Parent7" refType="w" fact="0.8577"/>
              <dgm:constr type="t" for="ch" forName="Parent7" refType="h" fact="0"/>
              <dgm:constr type="w" for="ch" forName="Parent7" refType="w" fact="0.1423"/>
              <dgm:constr type="h" for="ch" forName="Parent7" refType="h" fact="0.2175"/>
            </dgm:constrLst>
          </dgm:else>
        </dgm:choose>
      </dgm:if>
      <dgm:else name="Name11">
        <dgm:choose name="Name12">
          <dgm:if name="Name13" axis="ch" ptType="node" func="cnt" op="equ" val="1">
            <dgm:alg type="composite">
              <dgm:param type="ar" val="0.45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l" for="ch" forName="ChildAccent1" refType="w" fact="0"/>
              <dgm:constr type="t" for="ch" forName="ChildAccent1" refType="h" fact="0.1429"/>
              <dgm:constr type="w" for="ch" forName="ChildAccent1" refType="w"/>
              <dgm:constr type="h" for="ch" forName="ChildAccent1" refType="h" fact="0.8571"/>
              <dgm:constr type="l" for="ch" forName="Child1" refType="w" fact="0"/>
              <dgm:constr type="t" for="ch" forName="Child1" refType="h" fact="0.1429"/>
              <dgm:constr type="w" for="ch" forName="Child1" refType="w" fact="0.873"/>
              <dgm:constr type="h" for="ch" forName="Child1" refType="h" fact="0.8571"/>
              <dgm:constr type="l" for="ch" forName="Parent1" refType="w" fact="0"/>
              <dgm:constr type="t" for="ch" forName="Parent1" refType="h" fact="0"/>
              <dgm:constr type="w" for="ch" forName="Parent1" refType="w"/>
              <dgm:constr type="h" for="ch" forName="Parent1" refType="h" fact="0.1429"/>
            </dgm:constrLst>
          </dgm:if>
          <dgm:if name="Name14" axis="ch" ptType="node" func="cnt" op="equ" val="2">
            <dgm:alg type="composite">
              <dgm:param type="ar" val="0.812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Parent2" refType="primFontSz" refFor="des" refForName="Parent1" op="equ"/>
              <dgm:constr type="primFontSz" for="des" forName="Child2" refType="primFontSz" refFor="des" refForName="Child1" op="equ"/>
              <dgm:constr type="l" for="ch" forName="Child2" refType="w" fact="0"/>
              <dgm:constr type="t" for="ch" forName="Child2" refType="h" fact="0.1613"/>
              <dgm:constr type="w" for="ch" forName="Child2" refType="w" fact="0.4365"/>
              <dgm:constr type="h" for="ch" forName="Child2" refType="h" fact="0.8387"/>
              <dgm:constr type="l" for="ch" forName="Child1" refType="w" fact="0.5"/>
              <dgm:constr type="t" for="ch" forName="Child1" refType="h" fact="0.1613"/>
              <dgm:constr type="w" for="ch" forName="Child1" refType="w" fact="0.4365"/>
              <dgm:constr type="h" for="ch" forName="Child1" refType="h" fact="0.7742"/>
              <dgm:constr type="l" for="ch" forName="ChildAccent1" refType="w" fact="0.5"/>
              <dgm:constr type="t" for="ch" forName="ChildAccent1" refType="h" fact="0.1613"/>
              <dgm:constr type="w" for="ch" forName="ChildAccent1" refType="w" fact="0.5"/>
              <dgm:constr type="h" for="ch" forName="ChildAccent1" refType="h" fact="0.7742"/>
              <dgm:constr type="l" for="ch" forName="Parent1" refType="w" fact="0.5"/>
              <dgm:constr type="t" for="ch" forName="Parent1" refType="h" fact="0.0323"/>
              <dgm:constr type="w" for="ch" forName="Parent1" refType="w" fact="0.5"/>
              <dgm:constr type="h" for="ch" forName="Parent1" refType="h" fact="0.129"/>
              <dgm:constr type="l" for="ch" forName="ChildAccent2" refType="w" fact="0"/>
              <dgm:constr type="t" for="ch" forName="ChildAccent2" refType="h" fact="0.1613"/>
              <dgm:constr type="w" for="ch" forName="ChildAccent2" refType="w" fact="0.5"/>
              <dgm:constr type="h" for="ch" forName="ChildAccent2" refType="h" fact="0.8387"/>
              <dgm:constr type="l" for="ch" forName="Parent2" refType="w" fact="0"/>
              <dgm:constr type="t" for="ch" forName="Parent2" refType="h" fact="0"/>
              <dgm:constr type="w" for="ch" forName="Parent2" refType="w" fact="0.5"/>
              <dgm:constr type="h" for="ch" forName="Parent2" refType="h" fact="0.1613"/>
            </dgm:constrLst>
          </dgm:if>
          <dgm:if name="Name15" axis="ch" ptType="node" func="cnt" op="equ" val="3">
            <dgm:alg type="composite">
              <dgm:param type="ar" val="1.112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l" for="ch" forName="Child3" refType="w" fact="0"/>
              <dgm:constr type="t" for="ch" forName="Child3" refType="h" fact="0.1757"/>
              <dgm:constr type="w" for="ch" forName="Child3" refType="w" fact="0.291"/>
              <dgm:constr type="h" for="ch" forName="Child3" refType="h" fact="0.8243"/>
              <dgm:constr type="l" for="ch" forName="Child2" refType="w" fact="0.3333"/>
              <dgm:constr type="t" for="ch" forName="Child2" refType="h" fact="0.1757"/>
              <dgm:constr type="w" for="ch" forName="Child2" refType="w" fact="0.291"/>
              <dgm:constr type="h" for="ch" forName="Child2" refType="h" fact="0.7655"/>
              <dgm:constr type="l" for="ch" forName="Child1" refType="w" fact="0.6667"/>
              <dgm:constr type="t" for="ch" forName="Child1" refType="h" fact="0.1757"/>
              <dgm:constr type="w" for="ch" forName="Child1" refType="w" fact="0.291"/>
              <dgm:constr type="h" for="ch" forName="Child1" refType="h" fact="0.7066"/>
              <dgm:constr type="l" for="ch" forName="ChildAccent1" refType="w" fact="0.6667"/>
              <dgm:constr type="t" for="ch" forName="ChildAccent1" refType="h" fact="0.1757"/>
              <dgm:constr type="w" for="ch" forName="ChildAccent1" refType="w" fact="0.3333"/>
              <dgm:constr type="h" for="ch" forName="ChildAccent1" refType="h" fact="0.7066"/>
              <dgm:constr type="l" for="ch" forName="Parent1" refType="w" fact="0.6667"/>
              <dgm:constr type="t" for="ch" forName="Parent1" refType="h" fact="0.0579"/>
              <dgm:constr type="w" for="ch" forName="Parent1" refType="w" fact="0.3333"/>
              <dgm:constr type="h" for="ch" forName="Parent1" refType="h" fact="0.1178"/>
              <dgm:constr type="l" for="ch" forName="ChildAccent2" refType="w" fact="0.3333"/>
              <dgm:constr type="t" for="ch" forName="ChildAccent2" refType="h" fact="0.1757"/>
              <dgm:constr type="w" for="ch" forName="ChildAccent2" refType="w" fact="0.3333"/>
              <dgm:constr type="h" for="ch" forName="ChildAccent2" refType="h" fact="0.7655"/>
              <dgm:constr type="l" for="ch" forName="Parent2" refType="w" fact="0.3333"/>
              <dgm:constr type="t" for="ch" forName="Parent2" refType="h" fact="0.0285"/>
              <dgm:constr type="w" for="ch" forName="Parent2" refType="w" fact="0.3333"/>
              <dgm:constr type="h" for="ch" forName="Parent2" refType="h" fact="0.1472"/>
              <dgm:constr type="l" for="ch" forName="ChildAccent3" refType="w" fact="0"/>
              <dgm:constr type="t" for="ch" forName="ChildAccent3" refType="h" fact="0.1757"/>
              <dgm:constr type="w" for="ch" forName="ChildAccent3" refType="w" fact="0.3333"/>
              <dgm:constr type="h" for="ch" forName="ChildAccent3" refType="h" fact="0.8243"/>
              <dgm:constr type="l" for="ch" forName="Parent3" refType="w" fact="0"/>
              <dgm:constr type="t" for="ch" forName="Parent3" refType="h" fact="0"/>
              <dgm:constr type="w" for="ch" forName="Parent3" refType="w" fact="0.3333"/>
              <dgm:constr type="h" for="ch" forName="Parent3" refType="h" fact="0.176"/>
            </dgm:constrLst>
          </dgm:if>
          <dgm:if name="Name16" axis="ch" ptType="node" func="cnt" op="equ" val="4">
            <dgm:alg type="composite">
              <dgm:param type="ar" val="1.3622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l" for="ch" forName="Child4" refType="w" fact="0"/>
              <dgm:constr type="t" for="ch" forName="Child4" refType="h" fact="0.1892"/>
              <dgm:constr type="w" for="ch" forName="Child4" refType="w" fact="0.2183"/>
              <dgm:constr type="h" for="ch" forName="Child4" refType="h" fact="0.8108"/>
              <dgm:constr type="l" for="ch" forName="Child3" refType="w" fact="0.25"/>
              <dgm:constr type="t" for="ch" forName="Child3" refType="h" fact="0.1892"/>
              <dgm:constr type="w" for="ch" forName="Child3" refType="w" fact="0.2183"/>
              <dgm:constr type="h" for="ch" forName="Child3" refType="h" fact="0.7568"/>
              <dgm:constr type="l" for="ch" forName="Child2" refType="w" fact="0.5"/>
              <dgm:constr type="t" for="ch" forName="Child2" refType="h" fact="0.1892"/>
              <dgm:constr type="w" for="ch" forName="Child2" refType="w" fact="0.2183"/>
              <dgm:constr type="h" for="ch" forName="Child2" refType="h" fact="0.7027"/>
              <dgm:constr type="l" for="ch" forName="Child1" refType="w" fact="0.75"/>
              <dgm:constr type="t" for="ch" forName="Child1" refType="h" fact="0.1892"/>
              <dgm:constr type="w" for="ch" forName="Child1" refType="w" fact="0.2183"/>
              <dgm:constr type="h" for="ch" forName="Child1" refType="h" fact="0.6486"/>
              <dgm:constr type="l" for="ch" forName="ChildAccent1" refType="w" fact="0.75"/>
              <dgm:constr type="t" for="ch" forName="ChildAccent1" refType="h" fact="0.1892"/>
              <dgm:constr type="w" for="ch" forName="ChildAccent1" refType="w" fact="0.25"/>
              <dgm:constr type="h" for="ch" forName="ChildAccent1" refType="h" fact="0.6486"/>
              <dgm:constr type="l" for="ch" forName="Parent1" refType="w" fact="0.75"/>
              <dgm:constr type="t" for="ch" forName="Parent1" refType="h" fact="0.0811"/>
              <dgm:constr type="w" for="ch" forName="Parent1" refType="w" fact="0.25"/>
              <dgm:constr type="h" for="ch" forName="Parent1" refType="h" fact="0.1081"/>
              <dgm:constr type="l" for="ch" forName="ChildAccent2" refType="w" fact="0.5"/>
              <dgm:constr type="t" for="ch" forName="ChildAccent2" refType="h" fact="0.1892"/>
              <dgm:constr type="w" for="ch" forName="ChildAccent2" refType="w" fact="0.25"/>
              <dgm:constr type="h" for="ch" forName="ChildAccent2" refType="h" fact="0.7027"/>
              <dgm:constr type="l" for="ch" forName="Parent2" refType="w" fact="0.5"/>
              <dgm:constr type="t" for="ch" forName="Parent2" refType="h" fact="0.0541"/>
              <dgm:constr type="w" for="ch" forName="Parent2" refType="w" fact="0.25"/>
              <dgm:constr type="h" for="ch" forName="Parent2" refType="h" fact="0.1351"/>
              <dgm:constr type="l" for="ch" forName="ChildAccent3" refType="w" fact="0.25"/>
              <dgm:constr type="t" for="ch" forName="ChildAccent3" refType="h" fact="0.1892"/>
              <dgm:constr type="w" for="ch" forName="ChildAccent3" refType="w" fact="0.25"/>
              <dgm:constr type="h" for="ch" forName="ChildAccent3" refType="h" fact="0.7568"/>
              <dgm:constr type="l" for="ch" forName="Parent3" refType="w" fact="0.25"/>
              <dgm:constr type="t" for="ch" forName="Parent3" refType="h" fact="0.0279"/>
              <dgm:constr type="w" for="ch" forName="Parent3" refType="w" fact="0.25"/>
              <dgm:constr type="h" for="ch" forName="Parent3" refType="h" fact="0.161"/>
              <dgm:constr type="l" for="ch" forName="ChildAccent4" refType="w" fact="0"/>
              <dgm:constr type="t" for="ch" forName="ChildAccent4" refType="h" fact="0.1892"/>
              <dgm:constr type="w" for="ch" forName="ChildAccent4" refType="w" fact="0.25"/>
              <dgm:constr type="h" for="ch" forName="ChildAccent4" refType="h" fact="0.8108"/>
              <dgm:constr type="l" for="ch" forName="Parent4" refType="w" fact="0"/>
              <dgm:constr type="t" for="ch" forName="Parent4" refType="h" fact="0"/>
              <dgm:constr type="w" for="ch" forName="Parent4" refType="w" fact="0.25"/>
              <dgm:constr type="h" for="ch" forName="Parent4" refType="h" fact="0.1892"/>
            </dgm:constrLst>
          </dgm:if>
          <dgm:if name="Name17" axis="ch" ptType="node" func="cnt" op="equ" val="5">
            <dgm:alg type="composite">
              <dgm:param type="ar" val="1.5742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l" for="ch" forName="Child5" refType="w" fact="0"/>
              <dgm:constr type="t" for="ch" forName="Child5" refType="h" fact="0.2"/>
              <dgm:constr type="w" for="ch" forName="Child5" refType="w" fact="0.1747"/>
              <dgm:constr type="h" for="ch" forName="Child5" refType="h" fact="0.8"/>
              <dgm:constr type="l" for="ch" forName="Child4" refType="w" fact="0.2001"/>
              <dgm:constr type="t" for="ch" forName="Child4" refType="h" fact="0.2"/>
              <dgm:constr type="w" for="ch" forName="Child4" refType="w" fact="0.1747"/>
              <dgm:constr type="h" for="ch" forName="Child4" refType="h" fact="0.75"/>
              <dgm:constr type="l" for="ch" forName="Child3" refType="w" fact="0.4002"/>
              <dgm:constr type="t" for="ch" forName="Child3" refType="h" fact="0.2"/>
              <dgm:constr type="w" for="ch" forName="Child3" refType="w" fact="0.1747"/>
              <dgm:constr type="h" for="ch" forName="Child3" refType="h" fact="0.7"/>
              <dgm:constr type="l" for="ch" forName="Child2" refType="w" fact="0.6003"/>
              <dgm:constr type="t" for="ch" forName="Child2" refType="h" fact="0.2"/>
              <dgm:constr type="w" for="ch" forName="Child2" refType="w" fact="0.1747"/>
              <dgm:constr type="h" for="ch" forName="Child2" refType="h" fact="0.65"/>
              <dgm:constr type="l" for="ch" forName="Child1" refType="w" fact="0.7999"/>
              <dgm:constr type="t" for="ch" forName="Child1" refType="h" fact="0.2"/>
              <dgm:constr type="w" for="ch" forName="Child1" refType="w" fact="0.1747"/>
              <dgm:constr type="h" for="ch" forName="Child1" refType="h" fact="0.6"/>
              <dgm:constr type="l" for="ch" forName="ChildAccent1" refType="w" fact="0.7999"/>
              <dgm:constr type="t" for="ch" forName="ChildAccent1" refType="h" fact="0.2"/>
              <dgm:constr type="w" for="ch" forName="ChildAccent1" refType="w" fact="0.2001"/>
              <dgm:constr type="h" for="ch" forName="ChildAccent1" refType="h" fact="0.6"/>
              <dgm:constr type="l" for="ch" forName="Parent1" refType="w" fact="0.7999"/>
              <dgm:constr type="t" for="ch" forName="Parent1" refType="h" fact="0.1"/>
              <dgm:constr type="w" for="ch" forName="Parent1" refType="w" fact="0.2001"/>
              <dgm:constr type="h" for="ch" forName="Parent1" refType="h" fact="0.1"/>
              <dgm:constr type="l" for="ch" forName="ChildAccent2" refType="w" fact="0.6003"/>
              <dgm:constr type="t" for="ch" forName="ChildAccent2" refType="h" fact="0.2"/>
              <dgm:constr type="w" for="ch" forName="ChildAccent2" refType="w" fact="0.2001"/>
              <dgm:constr type="h" for="ch" forName="ChildAccent2" refType="h" fact="0.65"/>
              <dgm:constr type="l" for="ch" forName="Parent2" refType="w" fact="0.6003"/>
              <dgm:constr type="t" for="ch" forName="Parent2" refType="h" fact="0.075"/>
              <dgm:constr type="w" for="ch" forName="Parent2" refType="w" fact="0.2001"/>
              <dgm:constr type="h" for="ch" forName="Parent2" refType="h" fact="0.125"/>
              <dgm:constr type="l" for="ch" forName="ChildAccent3" refType="w" fact="0.4002"/>
              <dgm:constr type="t" for="ch" forName="ChildAccent3" refType="h" fact="0.2"/>
              <dgm:constr type="w" for="ch" forName="ChildAccent3" refType="w" fact="0.2001"/>
              <dgm:constr type="h" for="ch" forName="ChildAccent3" refType="h" fact="0.7"/>
              <dgm:constr type="l" for="ch" forName="Parent3" refType="w" fact="0.4002"/>
              <dgm:constr type="t" for="ch" forName="Parent3" refType="h" fact="0.0508"/>
              <dgm:constr type="w" for="ch" forName="Parent3" refType="w" fact="0.2001"/>
              <dgm:constr type="h" for="ch" forName="Parent3" refType="h" fact="0.15"/>
              <dgm:constr type="l" for="ch" forName="ChildAccent4" refType="w" fact="0.2001"/>
              <dgm:constr type="t" for="ch" forName="ChildAccent4" refType="h" fact="0.2"/>
              <dgm:constr type="w" for="ch" forName="ChildAccent4" refType="w" fact="0.2001"/>
              <dgm:constr type="h" for="ch" forName="ChildAccent4" refType="h" fact="0.75"/>
              <dgm:constr type="l" for="ch" forName="Parent4" refType="w" fact="0.2001"/>
              <dgm:constr type="t" for="ch" forName="Parent4" refType="h" fact="0.025"/>
              <dgm:constr type="w" for="ch" forName="Parent4" refType="w" fact="0.2001"/>
              <dgm:constr type="h" for="ch" forName="Parent4" refType="h" fact="0.175"/>
              <dgm:constr type="l" for="ch" forName="ChildAccent5" refType="w" fact="0"/>
              <dgm:constr type="t" for="ch" forName="ChildAccent5" refType="h" fact="0.2"/>
              <dgm:constr type="w" for="ch" forName="ChildAccent5" refType="w" fact="0.2001"/>
              <dgm:constr type="h" for="ch" forName="ChildAccent5" refType="h" fact="0.8"/>
              <dgm:constr type="l" for="ch" forName="Parent5" refType="w" fact="0"/>
              <dgm:constr type="t" for="ch" forName="Parent5" refType="h" fact="0"/>
              <dgm:constr type="w" for="ch" forName="Parent5" refType="w" fact="0.2001"/>
              <dgm:constr type="h" for="ch" forName="Parent5" refType="h" fact="0.2"/>
            </dgm:constrLst>
          </dgm:if>
          <dgm:if name="Name18" axis="ch" ptType="node" func="cnt" op="equ" val="6">
            <dgm:alg type="composite">
              <dgm:param type="ar" val="1.7564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l" for="ch" forName="Child6" refType="w" fact="0"/>
              <dgm:constr type="t" for="ch" forName="Child6" refType="h" fact="0.2087"/>
              <dgm:constr type="w" for="ch" forName="Child6" refType="w" fact="0.1458"/>
              <dgm:constr type="h" for="ch" forName="Child6" refType="h" fact="0.7913"/>
              <dgm:constr type="l" for="ch" forName="Child5" refType="w" fact="0.167"/>
              <dgm:constr type="t" for="ch" forName="Child5" refType="h" fact="0.2087"/>
              <dgm:constr type="w" for="ch" forName="Child5" refType="w" fact="0.1458"/>
              <dgm:constr type="h" for="ch" forName="Child5" refType="h" fact="0.7448"/>
              <dgm:constr type="l" for="ch" forName="Child4" refType="w" fact="0.3339"/>
              <dgm:constr type="t" for="ch" forName="Child4" refType="h" fact="0.2087"/>
              <dgm:constr type="w" for="ch" forName="Child4" refType="w" fact="0.1458"/>
              <dgm:constr type="h" for="ch" forName="Child4" refType="h" fact="0.6982"/>
              <dgm:constr type="l" for="ch" forName="Child3" refType="w" fact="0.5009"/>
              <dgm:constr type="t" for="ch" forName="Child3" refType="h" fact="0.2087"/>
              <dgm:constr type="w" for="ch" forName="Child3" refType="w" fact="0.1458"/>
              <dgm:constr type="h" for="ch" forName="Child3" refType="h" fact="0.6517"/>
              <dgm:constr type="l" for="ch" forName="Child2" refType="w" fact="0.6674"/>
              <dgm:constr type="t" for="ch" forName="Child2" refType="h" fact="0.2087"/>
              <dgm:constr type="w" for="ch" forName="Child2" refType="w" fact="0.1458"/>
              <dgm:constr type="h" for="ch" forName="Child2" refType="h" fact="0.6051"/>
              <dgm:constr type="l" for="ch" forName="Child1" refType="w" fact="0.833"/>
              <dgm:constr type="t" for="ch" forName="Child1" refType="h" fact="0.2087"/>
              <dgm:constr type="w" for="ch" forName="Child1" refType="w" fact="0.1458"/>
              <dgm:constr type="h" for="ch" forName="Child1" refType="h" fact="0.5586"/>
              <dgm:constr type="l" for="ch" forName="ChildAccent1" refType="w" fact="0.833"/>
              <dgm:constr type="t" for="ch" forName="ChildAccent1" refType="h" fact="0.2087"/>
              <dgm:constr type="w" for="ch" forName="ChildAccent1" refType="w" fact="0.167"/>
              <dgm:constr type="h" for="ch" forName="ChildAccent1" refType="h" fact="0.5586"/>
              <dgm:constr type="l" for="ch" forName="Parent1" refType="w" fact="0.833"/>
              <dgm:constr type="t" for="ch" forName="Parent1" refType="h" fact="0.1156"/>
              <dgm:constr type="w" for="ch" forName="Parent1" refType="w" fact="0.167"/>
              <dgm:constr type="h" for="ch" forName="Parent1" refType="h" fact="0.0931"/>
              <dgm:constr type="l" for="ch" forName="ChildAccent2" refType="w" fact="0.6674"/>
              <dgm:constr type="t" for="ch" forName="ChildAccent2" refType="h" fact="0.2087"/>
              <dgm:constr type="w" for="ch" forName="ChildAccent2" refType="w" fact="0.167"/>
              <dgm:constr type="h" for="ch" forName="ChildAccent2" refType="h" fact="0.6051"/>
              <dgm:constr type="l" for="ch" forName="Parent2" refType="w" fact="0.6674"/>
              <dgm:constr type="t" for="ch" forName="Parent2" refType="h" fact="0.0923"/>
              <dgm:constr type="w" for="ch" forName="Parent2" refType="w" fact="0.165"/>
              <dgm:constr type="h" for="ch" forName="Parent2" refType="h" fact="0.1164"/>
              <dgm:constr type="l" for="ch" forName="ChildAccent3" refType="w" fact="0.5009"/>
              <dgm:constr type="t" for="ch" forName="ChildAccent3" refType="h" fact="0.2087"/>
              <dgm:constr type="w" for="ch" forName="ChildAccent3" refType="w" fact="0.167"/>
              <dgm:constr type="h" for="ch" forName="ChildAccent3" refType="h" fact="0.6517"/>
              <dgm:constr type="l" for="ch" forName="Parent3" refType="w" fact="0.5009"/>
              <dgm:constr type="t" for="ch" forName="Parent3" refType="h" fact="0.0698"/>
              <dgm:constr type="w" for="ch" forName="Parent3" refType="w" fact="0.166"/>
              <dgm:constr type="h" for="ch" forName="Parent3" refType="h" fact="0.1396"/>
              <dgm:constr type="l" for="ch" forName="ChildAccent4" refType="w" fact="0.3339"/>
              <dgm:constr type="t" for="ch" forName="ChildAccent4" refType="h" fact="0.2087"/>
              <dgm:constr type="w" for="ch" forName="ChildAccent4" refType="w" fact="0.167"/>
              <dgm:constr type="h" for="ch" forName="ChildAccent4" refType="h" fact="0.6982"/>
              <dgm:constr type="l" for="ch" forName="Parent4" refType="w" fact="0.3339"/>
              <dgm:constr type="t" for="ch" forName="Parent4" refType="h" fact="0.0458"/>
              <dgm:constr type="w" for="ch" forName="Parent4" refType="w" fact="0.167"/>
              <dgm:constr type="h" for="ch" forName="Parent4" refType="h" fact="0.1629"/>
              <dgm:constr type="l" for="ch" forName="ChildAccent5" refType="w" fact="0.167"/>
              <dgm:constr type="t" for="ch" forName="ChildAccent5" refType="h" fact="0.2087"/>
              <dgm:constr type="w" for="ch" forName="ChildAccent5" refType="w" fact="0.167"/>
              <dgm:constr type="h" for="ch" forName="ChildAccent5" refType="h" fact="0.7448"/>
              <dgm:constr type="l" for="ch" forName="Parent5" refType="w" fact="0.167"/>
              <dgm:constr type="t" for="ch" forName="Parent5" refType="h" fact="0.0225"/>
              <dgm:constr type="w" for="ch" forName="Parent5" refType="w" fact="0.167"/>
              <dgm:constr type="h" for="ch" forName="Parent5" refType="h" fact="0.1862"/>
              <dgm:constr type="l" for="ch" forName="ChildAccent6" refType="w" fact="0"/>
              <dgm:constr type="t" for="ch" forName="ChildAccent6" refType="h" fact="0.2087"/>
              <dgm:constr type="w" for="ch" forName="ChildAccent6" refType="w" fact="0.167"/>
              <dgm:constr type="h" for="ch" forName="ChildAccent6" refType="h" fact="0.7913"/>
              <dgm:constr type="l" for="ch" forName="Parent6" refType="w" fact="0"/>
              <dgm:constr type="t" for="ch" forName="Parent6" refType="h" fact="0"/>
              <dgm:constr type="w" for="ch" forName="Parent6" refType="w" fact="0.167"/>
              <dgm:constr type="h" for="ch" forName="Parent6" refType="h" fact="0.2095"/>
            </dgm:constrLst>
          </dgm:if>
          <dgm:else name="Name19">
            <dgm:alg type="composite">
              <dgm:param type="ar" val="1.9137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l" for="ch" forName="Child7" refType="w" fact="0"/>
              <dgm:constr type="t" for="ch" forName="Child7" refType="h" fact="0.2168"/>
              <dgm:constr type="w" for="ch" forName="Child7" refType="w" fact="0.125"/>
              <dgm:constr type="h" for="ch" forName="Child7" refType="h" fact="0.7832"/>
              <dgm:constr type="l" for="ch" forName="Child6" refType="w" fact="0.1432"/>
              <dgm:constr type="t" for="ch" forName="Child6" refType="h" fact="0.2168"/>
              <dgm:constr type="w" for="ch" forName="Child6" refType="w" fact="0.125"/>
              <dgm:constr type="h" for="ch" forName="Child6" refType="h" fact="0.7397"/>
              <dgm:constr type="l" for="ch" forName="Child5" refType="w" fact="0.2865"/>
              <dgm:constr type="t" for="ch" forName="Child5" refType="h" fact="0.2168"/>
              <dgm:constr type="w" for="ch" forName="Child5" refType="w" fact="0.125"/>
              <dgm:constr type="h" for="ch" forName="Child5" refType="h" fact="0.6962"/>
              <dgm:constr type="l" for="ch" forName="Child4" refType="w" fact="0.4297"/>
              <dgm:constr type="t" for="ch" forName="Child4" refType="h" fact="0.2168"/>
              <dgm:constr type="w" for="ch" forName="Child4" refType="w" fact="0.125"/>
              <dgm:constr type="h" for="ch" forName="Child4" refType="h" fact="0.6526"/>
              <dgm:constr type="l" for="ch" forName="Child3" refType="w" fact="0.5726"/>
              <dgm:constr type="t" for="ch" forName="Child3" refType="h" fact="0.2168"/>
              <dgm:constr type="w" for="ch" forName="Child3" refType="w" fact="0.125"/>
              <dgm:constr type="h" for="ch" forName="Child3" refType="h" fact="0.6091"/>
              <dgm:constr type="l" for="ch" forName="Child2" refType="w" fact="0.7147"/>
              <dgm:constr type="t" for="ch" forName="Child2" refType="h" fact="0.2168"/>
              <dgm:constr type="w" for="ch" forName="Child2" refType="w" fact="0.125"/>
              <dgm:constr type="h" for="ch" forName="Child2" refType="h" fact="0.5656"/>
              <dgm:constr type="l" for="ch" forName="Child1" refType="w" fact="0.8568"/>
              <dgm:constr type="t" for="ch" forName="Child1" refType="h" fact="0.2168"/>
              <dgm:constr type="w" for="ch" forName="Child1" refType="w" fact="0.125"/>
              <dgm:constr type="h" for="ch" forName="Child1" refType="h" fact="0.5221"/>
              <dgm:constr type="l" for="ch" forName="ChildAccent1" refType="w" fact="0.8568"/>
              <dgm:constr type="t" for="ch" forName="ChildAccent1" refType="h" fact="0.2168"/>
              <dgm:constr type="w" for="ch" forName="ChildAccent1" refType="w" fact="0.1432"/>
              <dgm:constr type="h" for="ch" forName="ChildAccent1" refType="h" fact="0.5221"/>
              <dgm:constr type="l" for="ch" forName="Parent1" refType="w" fact="0.8568"/>
              <dgm:constr type="t" for="ch" forName="Parent1" refType="h" fact="0.1298"/>
              <dgm:constr type="w" for="ch" forName="Parent1" refType="w" fact="0.1432"/>
              <dgm:constr type="h" for="ch" forName="Parent1" refType="h" fact="0.087"/>
              <dgm:constr type="l" for="ch" forName="ChildAccent2" refType="w" fact="0.7147"/>
              <dgm:constr type="t" for="ch" forName="ChildAccent2" refType="h" fact="0.2168"/>
              <dgm:constr type="w" for="ch" forName="ChildAccent2" refType="w" fact="0.1432"/>
              <dgm:constr type="h" for="ch" forName="ChildAccent2" refType="h" fact="0.5656"/>
              <dgm:constr type="l" for="ch" forName="Parent2" refType="w" fact="0.7147"/>
              <dgm:constr type="t" for="ch" forName="Parent2" refType="h" fact="0.108"/>
              <dgm:constr type="w" for="ch" forName="Parent2" refType="w" fact="0.1425"/>
              <dgm:constr type="h" for="ch" forName="Parent2" refType="h" fact="0.1088"/>
              <dgm:constr type="l" for="ch" forName="ChildAccent3" refType="w" fact="0.5726"/>
              <dgm:constr type="t" for="ch" forName="ChildAccent3" refType="h" fact="0.2168"/>
              <dgm:constr type="w" for="ch" forName="ChildAccent3" refType="w" fact="0.1432"/>
              <dgm:constr type="h" for="ch" forName="ChildAccent3" refType="h" fact="0.6091"/>
              <dgm:constr type="l" for="ch" forName="Parent3" refType="w" fact="0.5726"/>
              <dgm:constr type="t" for="ch" forName="Parent3" refType="h" fact="0.087"/>
              <dgm:constr type="w" for="ch" forName="Parent3" refType="w" fact="0.142"/>
              <dgm:constr type="h" for="ch" forName="Parent3" refType="h" fact="0.1305"/>
              <dgm:constr type="l" for="ch" forName="ChildAccent4" refType="w" fact="0.4297"/>
              <dgm:constr type="t" for="ch" forName="ChildAccent4" refType="h" fact="0.2168"/>
              <dgm:constr type="w" for="ch" forName="ChildAccent4" refType="w" fact="0.1432"/>
              <dgm:constr type="h" for="ch" forName="ChildAccent4" refType="h" fact="0.6526"/>
              <dgm:constr type="l" for="ch" forName="Parent4" refType="w" fact="0.4297"/>
              <dgm:constr type="t" for="ch" forName="Parent4" refType="h" fact="0.0645"/>
              <dgm:constr type="w" for="ch" forName="Parent4" refType="w" fact="0.1432"/>
              <dgm:constr type="h" for="ch" forName="Parent4" refType="h" fact="0.1523"/>
              <dgm:constr type="l" for="ch" forName="ChildAccent5" refType="w" fact="0.2865"/>
              <dgm:constr type="t" for="ch" forName="ChildAccent5" refType="h" fact="0.2168"/>
              <dgm:constr type="w" for="ch" forName="ChildAccent5" refType="w" fact="0.1432"/>
              <dgm:constr type="h" for="ch" forName="ChildAccent5" refType="h" fact="0.6962"/>
              <dgm:constr type="l" for="ch" forName="Parent5" refType="w" fact="0.2865"/>
              <dgm:constr type="t" for="ch" forName="Parent5" refType="h" fact="0.0428"/>
              <dgm:constr type="w" for="ch" forName="Parent5" refType="w" fact="0.1432"/>
              <dgm:constr type="h" for="ch" forName="Parent5" refType="h" fact="0.174"/>
              <dgm:constr type="l" for="ch" forName="ChildAccent6" refType="w" fact="0.1432"/>
              <dgm:constr type="t" for="ch" forName="ChildAccent6" refType="h" fact="0.2168"/>
              <dgm:constr type="w" for="ch" forName="ChildAccent6" refType="w" fact="0.1432"/>
              <dgm:constr type="h" for="ch" forName="ChildAccent6" refType="h" fact="0.7397"/>
              <dgm:constr type="l" for="ch" forName="Parent6" refType="w" fact="0.1432"/>
              <dgm:constr type="t" for="ch" forName="Parent6" refType="h" fact="0.0217"/>
              <dgm:constr type="w" for="ch" forName="Parent6" refType="w" fact="0.1432"/>
              <dgm:constr type="h" for="ch" forName="Parent6" refType="h" fact="0.1958"/>
              <dgm:constr type="l" for="ch" forName="ChildAccent7" refType="w" fact="0"/>
              <dgm:constr type="t" for="ch" forName="ChildAccent7" refType="h" fact="0.2168"/>
              <dgm:constr type="w" for="ch" forName="ChildAccent7" refType="w" fact="0.1432"/>
              <dgm:constr type="h" for="ch" forName="ChildAccent7" refType="h" fact="0.7832"/>
              <dgm:constr type="l" for="ch" forName="Parent7" refType="w" fact="0"/>
              <dgm:constr type="t" for="ch" forName="Parent7" refType="h" fact="0"/>
              <dgm:constr type="w" for="ch" forName="Parent7" refType="w" fact="0.1432"/>
              <dgm:constr type="h" for="ch" forName="Parent7" refType="h" fact="0.2175"/>
            </dgm:constrLst>
          </dgm:else>
        </dgm:choose>
      </dgm:else>
    </dgm:choose>
    <dgm:forEach name="wrapper" axis="self" ptType="parTrans">
      <dgm:forEach name="accentRepeat" axis="self">
        <dgm:layoutNode name="ChildAccent" styleLbl="alignImgPlace1">
          <dgm:alg type="sp"/>
          <dgm:choose name="Name20">
            <dgm:if name="Name21" axis="followSib" ptType="node" func="cnt" op="equ" val="0">
              <dgm:shape xmlns:r="http://schemas.openxmlformats.org/officeDocument/2006/relationships" type="wedgeRectCallout" r:blip="">
                <dgm:adjLst>
                  <dgm:adj idx="1" val="0"/>
                  <dgm:adj idx="2" val="0"/>
                </dgm:adjLst>
              </dgm:shape>
            </dgm:if>
            <dgm:else name="Name22">
              <dgm:choose name="Name23">
                <dgm:if name="Name24" axis="precedSib" ptType="node" func="cnt" op="equ" val="6">
                  <dgm:shape xmlns:r="http://schemas.openxmlformats.org/officeDocument/2006/relationships" type="wedgeRectCallout" r:blip="">
                    <dgm:adjLst>
                      <dgm:adj idx="1" val="0"/>
                      <dgm:adj idx="2" val="0"/>
                    </dgm:adjLst>
                  </dgm:shape>
                </dgm:if>
                <dgm:else name="Name25">
                  <dgm:choose name="Name26">
                    <dgm:if name="Name27" func="var" arg="dir" op="equ" val="norm">
                      <dgm:shape xmlns:r="http://schemas.openxmlformats.org/officeDocument/2006/relationships" type="wedgeRectCallout" r:blip="">
                        <dgm:adjLst>
                          <dgm:adj idx="1" val="0.625"/>
                          <dgm:adj idx="2" val="0.2083"/>
                        </dgm:adjLst>
                      </dgm:shape>
                    </dgm:if>
                    <dgm:else name="Name28">
                      <dgm:shape xmlns:r="http://schemas.openxmlformats.org/officeDocument/2006/relationships" type="wedgeRectCallout" r:blip="">
                        <dgm:adjLst>
                          <dgm:adj idx="1" val="-0.625"/>
                          <dgm:adj idx="2" val="0.2083"/>
                        </dgm:adjLst>
                      </dgm:shape>
                    </dgm:else>
                  </dgm:choose>
                </dgm:else>
              </dgm:choose>
            </dgm:else>
          </dgm:choose>
          <dgm:presOf axis="des" ptType="node"/>
        </dgm:layoutNode>
      </dgm:forEach>
    </dgm:forEach>
    <dgm:forEach name="Name29" axis="ch" ptType="node" st="7" cnt="1">
      <dgm:layoutNode name="ChildAccent7">
        <dgm:alg type="sp"/>
        <dgm:shape xmlns:r="http://schemas.openxmlformats.org/officeDocument/2006/relationships" r:blip="">
          <dgm:adjLst/>
        </dgm:shape>
        <dgm:presOf/>
        <dgm:constrLst/>
        <dgm:forEach name="Name30" ref="accentRepeat"/>
      </dgm:layoutNode>
      <dgm:layoutNode name="Child7" styleLbl="revTx">
        <dgm:varLst>
          <dgm:chMax val="0"/>
          <dgm:chPref val="0"/>
          <dgm:bulletEnabled val="1"/>
        </dgm:varLst>
        <dgm:choose name="Name31">
          <dgm:if name="Name32" func="var" arg="dir" op="equ" val="norm">
            <dgm:alg type="tx">
              <dgm:param type="parTxLTRAlign" val="r"/>
              <dgm:param type="shpTxLTRAlignCh" val="r"/>
              <dgm:param type="txAnchorVert" val="t"/>
            </dgm:alg>
          </dgm:if>
          <dgm:else name="Name33">
            <dgm:alg type="tx">
              <dgm:param type="parTxLTRAlign" val="l"/>
              <dgm:param type="shpTxLTRAlignCh" val="l"/>
              <dgm:param type="txAnchorVert" val="t"/>
            </dgm:alg>
          </dgm:else>
        </dgm:choose>
        <dgm:shape xmlns:r="http://schemas.openxmlformats.org/officeDocument/2006/relationships" type="rect" r:blip="" hideGeom="1">
          <dgm:adjLst/>
        </dgm:shape>
        <dgm:presOf axis="des" ptType="node"/>
        <dgm:constrLst>
          <dgm:constr type="lMarg" refType="primFontSz" fact="0.25"/>
          <dgm:constr type="rMarg" refType="primFontSz" fact="0.25"/>
          <dgm:constr type="tMarg" refType="primFontSz" fact="0.25"/>
          <dgm:constr type="bMarg" refType="primFontSz" fact="0.25"/>
        </dgm:constrLst>
        <dgm:ruleLst>
          <dgm:rule type="primFontSz" val="5" fact="NaN" max="NaN"/>
        </dgm:ruleLst>
      </dgm:layoutNode>
      <dgm:layoutNode name="Parent7" styleLbl="node1">
        <dgm:varLst>
          <dgm:chMax val="2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/>
        <dgm:constrLst>
          <dgm:constr type="lMarg" refType="primFontSz" fact="0.25"/>
          <dgm:constr type="rMarg" refType="primFontSz" fact="0.25"/>
          <dgm:constr type="tMarg" refType="primFontSz" fact="0.25"/>
          <dgm:constr type="bMarg" refType="primFontSz" fact="0.25"/>
        </dgm:constrLst>
        <dgm:ruleLst>
          <dgm:rule type="primFontSz" val="5" fact="NaN" max="NaN"/>
        </dgm:ruleLst>
      </dgm:layoutNode>
    </dgm:forEach>
    <dgm:forEach name="Name34" axis="ch" ptType="node" st="6" cnt="1">
      <dgm:layoutNode name="ChildAccent6">
        <dgm:alg type="sp"/>
        <dgm:shape xmlns:r="http://schemas.openxmlformats.org/officeDocument/2006/relationships" r:blip="">
          <dgm:adjLst/>
        </dgm:shape>
        <dgm:presOf/>
        <dgm:constrLst/>
        <dgm:forEach name="Name35" ref="accentRepeat"/>
      </dgm:layoutNode>
      <dgm:layoutNode name="Child6" styleLbl="revTx">
        <dgm:varLst>
          <dgm:chMax val="0"/>
          <dgm:chPref val="0"/>
          <dgm:bulletEnabled val="1"/>
        </dgm:varLst>
        <dgm:choose name="Name36">
          <dgm:if name="Name37" func="var" arg="dir" op="equ" val="norm">
            <dgm:alg type="tx">
              <dgm:param type="parTxLTRAlign" val="r"/>
              <dgm:param type="shpTxLTRAlignCh" val="r"/>
              <dgm:param type="txAnchorVert" val="t"/>
            </dgm:alg>
          </dgm:if>
          <dgm:else name="Name38">
            <dgm:alg type="tx">
              <dgm:param type="parTxLTRAlign" val="l"/>
              <dgm:param type="shpTxLTRAlignCh" val="l"/>
              <dgm:param type="txAnchorVert" val="t"/>
            </dgm:alg>
          </dgm:else>
        </dgm:choose>
        <dgm:shape xmlns:r="http://schemas.openxmlformats.org/officeDocument/2006/relationships" type="rect" r:blip="" hideGeom="1">
          <dgm:adjLst/>
        </dgm:shape>
        <dgm:presOf axis="des" ptType="node"/>
        <dgm:constrLst>
          <dgm:constr type="lMarg" refType="primFontSz" fact="0.25"/>
          <dgm:constr type="rMarg" refType="primFontSz" fact="0.25"/>
          <dgm:constr type="tMarg" refType="primFontSz" fact="0.25"/>
          <dgm:constr type="bMarg" refType="primFontSz" fact="0.25"/>
        </dgm:constrLst>
        <dgm:ruleLst>
          <dgm:rule type="primFontSz" val="5" fact="NaN" max="NaN"/>
        </dgm:ruleLst>
      </dgm:layoutNode>
      <dgm:layoutNode name="Parent6" styleLbl="node1">
        <dgm:varLst>
          <dgm:chMax val="2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/>
        <dgm:constrLst>
          <dgm:constr type="lMarg" refType="primFontSz" fact="0.25"/>
          <dgm:constr type="rMarg" refType="primFontSz" fact="0.25"/>
          <dgm:constr type="tMarg" refType="primFontSz" fact="0.25"/>
          <dgm:constr type="bMarg" refType="primFontSz" fact="0.25"/>
        </dgm:constrLst>
        <dgm:ruleLst>
          <dgm:rule type="primFontSz" val="5" fact="NaN" max="NaN"/>
        </dgm:ruleLst>
      </dgm:layoutNode>
    </dgm:forEach>
    <dgm:forEach name="Name39" axis="ch" ptType="node" st="5" cnt="1">
      <dgm:layoutNode name="ChildAccent5">
        <dgm:alg type="sp"/>
        <dgm:shape xmlns:r="http://schemas.openxmlformats.org/officeDocument/2006/relationships" r:blip="">
          <dgm:adjLst/>
        </dgm:shape>
        <dgm:presOf/>
        <dgm:constrLst/>
        <dgm:forEach name="Name40" ref="accentRepeat"/>
      </dgm:layoutNode>
      <dgm:layoutNode name="Child5" styleLbl="revTx">
        <dgm:varLst>
          <dgm:chMax val="0"/>
          <dgm:chPref val="0"/>
          <dgm:bulletEnabled val="1"/>
        </dgm:varLst>
        <dgm:choose name="Name41">
          <dgm:if name="Name42" func="var" arg="dir" op="equ" val="norm">
            <dgm:alg type="tx">
              <dgm:param type="parTxLTRAlign" val="r"/>
              <dgm:param type="shpTxLTRAlignCh" val="r"/>
              <dgm:param type="txAnchorVert" val="t"/>
            </dgm:alg>
          </dgm:if>
          <dgm:else name="Name43">
            <dgm:alg type="tx">
              <dgm:param type="parTxLTRAlign" val="l"/>
              <dgm:param type="shpTxLTRAlignCh" val="l"/>
              <dgm:param type="txAnchorVert" val="t"/>
            </dgm:alg>
          </dgm:else>
        </dgm:choose>
        <dgm:shape xmlns:r="http://schemas.openxmlformats.org/officeDocument/2006/relationships" type="rect" r:blip="" hideGeom="1">
          <dgm:adjLst/>
        </dgm:shape>
        <dgm:presOf axis="des" ptType="node"/>
        <dgm:constrLst>
          <dgm:constr type="lMarg" refType="primFontSz" fact="0.25"/>
          <dgm:constr type="rMarg" refType="primFontSz" fact="0.25"/>
          <dgm:constr type="tMarg" refType="primFontSz" fact="0.25"/>
          <dgm:constr type="bMarg" refType="primFontSz" fact="0.25"/>
        </dgm:constrLst>
        <dgm:ruleLst>
          <dgm:rule type="primFontSz" val="5" fact="NaN" max="NaN"/>
        </dgm:ruleLst>
      </dgm:layoutNode>
      <dgm:layoutNode name="Parent5" styleLbl="node1">
        <dgm:varLst>
          <dgm:chMax val="2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/>
        <dgm:constrLst>
          <dgm:constr type="lMarg" refType="primFontSz" fact="0.25"/>
          <dgm:constr type="rMarg" refType="primFontSz" fact="0.25"/>
          <dgm:constr type="tMarg" refType="primFontSz" fact="0.25"/>
          <dgm:constr type="bMarg" refType="primFontSz" fact="0.25"/>
        </dgm:constrLst>
        <dgm:ruleLst>
          <dgm:rule type="primFontSz" val="5" fact="NaN" max="NaN"/>
        </dgm:ruleLst>
      </dgm:layoutNode>
    </dgm:forEach>
    <dgm:forEach name="Name44" axis="ch" ptType="node" st="4" cnt="1">
      <dgm:layoutNode name="ChildAccent4">
        <dgm:alg type="sp"/>
        <dgm:shape xmlns:r="http://schemas.openxmlformats.org/officeDocument/2006/relationships" r:blip="">
          <dgm:adjLst/>
        </dgm:shape>
        <dgm:presOf/>
        <dgm:constrLst/>
        <dgm:forEach name="Name45" ref="accentRepeat"/>
      </dgm:layoutNode>
      <dgm:layoutNode name="Child4" styleLbl="revTx">
        <dgm:varLst>
          <dgm:chMax val="0"/>
          <dgm:chPref val="0"/>
          <dgm:bulletEnabled val="1"/>
        </dgm:varLst>
        <dgm:choose name="Name46">
          <dgm:if name="Name47" func="var" arg="dir" op="equ" val="norm">
            <dgm:alg type="tx">
              <dgm:param type="parTxLTRAlign" val="r"/>
              <dgm:param type="shpTxLTRAlignCh" val="r"/>
              <dgm:param type="txAnchorVert" val="t"/>
            </dgm:alg>
          </dgm:if>
          <dgm:else name="Name48">
            <dgm:alg type="tx">
              <dgm:param type="parTxLTRAlign" val="l"/>
              <dgm:param type="shpTxLTRAlignCh" val="l"/>
              <dgm:param type="txAnchorVert" val="t"/>
            </dgm:alg>
          </dgm:else>
        </dgm:choose>
        <dgm:shape xmlns:r="http://schemas.openxmlformats.org/officeDocument/2006/relationships" type="rect" r:blip="" hideGeom="1">
          <dgm:adjLst/>
        </dgm:shape>
        <dgm:presOf axis="des" ptType="node"/>
        <dgm:constrLst>
          <dgm:constr type="lMarg" refType="primFontSz" fact="0.25"/>
          <dgm:constr type="rMarg" refType="primFontSz" fact="0.25"/>
          <dgm:constr type="tMarg" refType="primFontSz" fact="0.25"/>
          <dgm:constr type="bMarg" refType="primFontSz" fact="0.25"/>
        </dgm:constrLst>
        <dgm:ruleLst>
          <dgm:rule type="primFontSz" val="5" fact="NaN" max="NaN"/>
        </dgm:ruleLst>
      </dgm:layoutNode>
      <dgm:layoutNode name="Parent4" styleLbl="node1">
        <dgm:varLst>
          <dgm:chMax val="2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/>
        <dgm:constrLst>
          <dgm:constr type="lMarg" refType="primFontSz" fact="0.25"/>
          <dgm:constr type="rMarg" refType="primFontSz" fact="0.25"/>
          <dgm:constr type="tMarg" refType="primFontSz" fact="0.25"/>
          <dgm:constr type="bMarg" refType="primFontSz" fact="0.25"/>
        </dgm:constrLst>
        <dgm:ruleLst>
          <dgm:rule type="primFontSz" val="5" fact="NaN" max="NaN"/>
        </dgm:ruleLst>
      </dgm:layoutNode>
    </dgm:forEach>
    <dgm:forEach name="Name49" axis="ch" ptType="node" st="3" cnt="1">
      <dgm:layoutNode name="ChildAccent3">
        <dgm:alg type="sp"/>
        <dgm:shape xmlns:r="http://schemas.openxmlformats.org/officeDocument/2006/relationships" r:blip="">
          <dgm:adjLst/>
        </dgm:shape>
        <dgm:presOf/>
        <dgm:constrLst/>
        <dgm:forEach name="Name50" ref="accentRepeat"/>
      </dgm:layoutNode>
      <dgm:layoutNode name="Child3" styleLbl="revTx">
        <dgm:varLst>
          <dgm:chMax val="0"/>
          <dgm:chPref val="0"/>
          <dgm:bulletEnabled val="1"/>
        </dgm:varLst>
        <dgm:choose name="Name51">
          <dgm:if name="Name52" func="var" arg="dir" op="equ" val="norm">
            <dgm:alg type="tx">
              <dgm:param type="parTxLTRAlign" val="r"/>
              <dgm:param type="shpTxLTRAlignCh" val="r"/>
              <dgm:param type="txAnchorVert" val="t"/>
            </dgm:alg>
          </dgm:if>
          <dgm:else name="Name53">
            <dgm:alg type="tx">
              <dgm:param type="parTxLTRAlign" val="l"/>
              <dgm:param type="shpTxLTRAlignCh" val="l"/>
              <dgm:param type="txAnchorVert" val="t"/>
            </dgm:alg>
          </dgm:else>
        </dgm:choose>
        <dgm:shape xmlns:r="http://schemas.openxmlformats.org/officeDocument/2006/relationships" type="rect" r:blip="" hideGeom="1">
          <dgm:adjLst/>
        </dgm:shape>
        <dgm:presOf axis="des" ptType="node"/>
        <dgm:constrLst>
          <dgm:constr type="lMarg" refType="primFontSz" fact="0.25"/>
          <dgm:constr type="rMarg" refType="primFontSz" fact="0.25"/>
          <dgm:constr type="tMarg" refType="primFontSz" fact="0.25"/>
          <dgm:constr type="bMarg" refType="primFontSz" fact="0.25"/>
        </dgm:constrLst>
        <dgm:ruleLst>
          <dgm:rule type="primFontSz" val="5" fact="NaN" max="NaN"/>
        </dgm:ruleLst>
      </dgm:layoutNode>
      <dgm:layoutNode name="Parent3" styleLbl="node1">
        <dgm:varLst>
          <dgm:chMax val="2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/>
        <dgm:constrLst>
          <dgm:constr type="lMarg" refType="primFontSz" fact="0.25"/>
          <dgm:constr type="rMarg" refType="primFontSz" fact="0.25"/>
          <dgm:constr type="tMarg" refType="primFontSz" fact="0.25"/>
          <dgm:constr type="bMarg" refType="primFontSz" fact="0.25"/>
        </dgm:constrLst>
        <dgm:ruleLst>
          <dgm:rule type="primFontSz" val="5" fact="NaN" max="NaN"/>
        </dgm:ruleLst>
      </dgm:layoutNode>
    </dgm:forEach>
    <dgm:forEach name="Name54" axis="ch" ptType="node" st="2" cnt="1">
      <dgm:layoutNode name="ChildAccent2">
        <dgm:alg type="sp"/>
        <dgm:shape xmlns:r="http://schemas.openxmlformats.org/officeDocument/2006/relationships" r:blip="">
          <dgm:adjLst/>
        </dgm:shape>
        <dgm:presOf/>
        <dgm:constrLst/>
        <dgm:forEach name="Name55" ref="accentRepeat"/>
      </dgm:layoutNode>
      <dgm:layoutNode name="Child2" styleLbl="revTx">
        <dgm:varLst>
          <dgm:chMax val="0"/>
          <dgm:chPref val="0"/>
          <dgm:bulletEnabled val="1"/>
        </dgm:varLst>
        <dgm:choose name="Name56">
          <dgm:if name="Name57" func="var" arg="dir" op="equ" val="norm">
            <dgm:alg type="tx">
              <dgm:param type="parTxLTRAlign" val="r"/>
              <dgm:param type="shpTxLTRAlignCh" val="r"/>
              <dgm:param type="txAnchorVert" val="t"/>
            </dgm:alg>
          </dgm:if>
          <dgm:else name="Name58">
            <dgm:alg type="tx">
              <dgm:param type="parTxLTRAlign" val="l"/>
              <dgm:param type="shpTxLTRAlignCh" val="l"/>
              <dgm:param type="txAnchorVert" val="t"/>
            </dgm:alg>
          </dgm:else>
        </dgm:choose>
        <dgm:shape xmlns:r="http://schemas.openxmlformats.org/officeDocument/2006/relationships" type="rect" r:blip="" hideGeom="1">
          <dgm:adjLst/>
        </dgm:shape>
        <dgm:presOf axis="des" ptType="node"/>
        <dgm:presOf axis="des" ptType="node"/>
        <dgm:constrLst>
          <dgm:constr type="lMarg" refType="primFontSz" fact="0.25"/>
          <dgm:constr type="rMarg" refType="primFontSz" fact="0.25"/>
          <dgm:constr type="tMarg" refType="primFontSz" fact="0.25"/>
          <dgm:constr type="bMarg" refType="primFontSz" fact="0.25"/>
        </dgm:constrLst>
        <dgm:ruleLst>
          <dgm:rule type="primFontSz" val="5" fact="NaN" max="NaN"/>
        </dgm:ruleLst>
      </dgm:layoutNode>
      <dgm:layoutNode name="Parent2" styleLbl="node1">
        <dgm:varLst>
          <dgm:chMax val="2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/>
        <dgm:constrLst>
          <dgm:constr type="lMarg" refType="primFontSz" fact="0.25"/>
          <dgm:constr type="rMarg" refType="primFontSz" fact="0.25"/>
          <dgm:constr type="tMarg" refType="primFontSz" fact="0.25"/>
          <dgm:constr type="bMarg" refType="primFontSz" fact="0.25"/>
        </dgm:constrLst>
        <dgm:ruleLst>
          <dgm:rule type="primFontSz" val="5" fact="NaN" max="NaN"/>
        </dgm:ruleLst>
      </dgm:layoutNode>
    </dgm:forEach>
    <dgm:forEach name="Name59" axis="ch" ptType="node" cnt="1">
      <dgm:layoutNode name="ChildAccent1">
        <dgm:alg type="sp"/>
        <dgm:shape xmlns:r="http://schemas.openxmlformats.org/officeDocument/2006/relationships" r:blip="">
          <dgm:adjLst/>
        </dgm:shape>
        <dgm:presOf/>
        <dgm:constrLst/>
        <dgm:forEach name="Name60" ref="accentRepeat"/>
      </dgm:layoutNode>
      <dgm:layoutNode name="Child1" styleLbl="revTx">
        <dgm:varLst>
          <dgm:chMax val="0"/>
          <dgm:chPref val="0"/>
          <dgm:bulletEnabled val="1"/>
        </dgm:varLst>
        <dgm:choose name="Name61">
          <dgm:if name="Name62" func="var" arg="dir" op="equ" val="norm">
            <dgm:alg type="tx">
              <dgm:param type="parTxLTRAlign" val="r"/>
              <dgm:param type="shpTxLTRAlignCh" val="r"/>
              <dgm:param type="txAnchorVert" val="t"/>
            </dgm:alg>
          </dgm:if>
          <dgm:else name="Name63">
            <dgm:alg type="tx">
              <dgm:param type="parTxLTRAlign" val="l"/>
              <dgm:param type="shpTxLTRAlignCh" val="l"/>
              <dgm:param type="txAnchorVert" val="t"/>
            </dgm:alg>
          </dgm:else>
        </dgm:choose>
        <dgm:shape xmlns:r="http://schemas.openxmlformats.org/officeDocument/2006/relationships" type="rect" r:blip="" hideGeom="1">
          <dgm:adjLst/>
        </dgm:shape>
        <dgm:presOf axis="des" ptType="node"/>
        <dgm:constrLst>
          <dgm:constr type="lMarg" refType="primFontSz" fact="0.25"/>
          <dgm:constr type="rMarg" refType="primFontSz" fact="0.25"/>
          <dgm:constr type="tMarg" refType="primFontSz" fact="0.25"/>
          <dgm:constr type="bMarg" refType="primFontSz" fact="0.25"/>
        </dgm:constrLst>
        <dgm:ruleLst>
          <dgm:rule type="primFontSz" val="5" fact="NaN" max="NaN"/>
        </dgm:ruleLst>
      </dgm:layoutNode>
      <dgm:layoutNode name="Parent1" styleLbl="node1">
        <dgm:varLst>
          <dgm:chMax val="2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/>
        <dgm:constrLst>
          <dgm:constr type="lMarg" refType="primFontSz" fact="0.25"/>
          <dgm:constr type="rMarg" refType="primFontSz" fact="0.25"/>
          <dgm:constr type="tMarg" refType="primFontSz" fact="0.25"/>
          <dgm:constr type="bMarg" refType="primFontSz" fact="0.25"/>
        </dgm:constrLst>
        <dgm:ruleLst>
          <dgm:rule type="primFontSz" val="5" fact="NaN" max="NaN"/>
        </dgm:ruleLst>
      </dgm:layoutNod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18/2/layout/IconVerticalSolidList">
  <dgm:title val="Icon Vertical Solid List"/>
  <dgm:desc val="Use to show a series of visuals from top to bottom with Level 1 or Level 1 and Level 2 text grouped in a shape. Works best with icons or small pictures with lengthier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3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5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5" axis="ch" ptType="node" func="cnt" op="lte" val="4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2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6" axis="ch" ptType="node" func="cnt" op="lte" val="6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9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else name="Name7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6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else>
    </dgm:choose>
    <dgm:ruleLst>
      <dgm:rule type="h" for="ch" forName="compNode" val="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hoose name="Name9">
          <dgm:if name="Name10" axis="ch" ptType="node" func="cnt" op="gte" val="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w" for="ch" forName="parTx" refType="w" fact="0.45"/>
              <dgm:constr type="h" for="ch" forName="parTx" refType="h"/>
              <dgm:constr type="l" for="ch" forName="parTx" refType="r" refFor="ch" refForName="spaceRect"/>
              <dgm:constr type="t" for="ch" forName="parTx"/>
              <dgm:constr type="h" for="ch" forName="desTx" refType="h"/>
              <dgm:constr type="l" for="ch" forName="desTx" refType="r" refFor="ch" refForName="parTx"/>
              <dgm:constr type="t" for="ch" forName="desTx"/>
            </dgm:constrLst>
          </dgm:if>
          <dgm:else name="Name1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h" for="ch" forName="parTx" refType="h"/>
              <dgm:constr type="l" for="ch" forName="parTx" refType="r" refFor="ch" refForName="spaceRect"/>
              <dgm:constr type="t" for="ch" forName="parTx"/>
            </dgm:constrLst>
          </dgm:else>
        </dgm:choose>
        <dgm:ruleLst>
          <dgm:rule type="h" val="INF" fact="NaN" max="NaN"/>
        </dgm:ruleLst>
        <dgm:layoutNode name="bgRect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parTx" styleLbl="revTx">
          <dgm:varLst>
            <dgm:chMax val="0"/>
            <dgm:chPref val="0"/>
          </dgm:varLst>
          <dgm:alg type="tx">
            <dgm:param type="txAnchorVert" val="mid"/>
            <dgm:param type="parTxLTRAlign" val="l"/>
            <dgm:param type="shpTxLTRAlignCh" val="l"/>
            <dgm:param type="parTxRTLAlign" val="r"/>
            <dgm:param type="shpTxRTLAlignCh" val="r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 refType="h" fact="0.3"/>
            <dgm:constr type="rMarg" refType="h" fact="0.3"/>
            <dgm:constr type="tMarg" refType="h" fact="0.3"/>
            <dgm:constr type="bMarg" refType="h" fact="0.3"/>
          </dgm:constrLst>
          <dgm:ruleLst>
            <dgm:rule type="primFontSz" val="14" fact="NaN" max="NaN"/>
            <dgm:rule type="h" val="INF" fact="NaN" max="NaN"/>
          </dgm:ruleLst>
        </dgm:layoutNode>
        <dgm:choose name="Name12">
          <dgm:if name="Name13" axis="ch" ptType="node" func="cnt" op="gte" val="1">
            <dgm:layoutNode name="desTx" styleLbl="revTx">
              <dgm:varLst/>
              <dgm:alg type="tx">
                <dgm:param type="txAnchorVertCh" val="mid"/>
                <dgm:param type="parTxLTRAlign" val="l"/>
                <dgm:param type="shpTxLTRAlignCh" val="l"/>
                <dgm:param type="parTxRTLAlign" val="r"/>
                <dgm:param type="shpTxRTLAlignCh" val="r"/>
                <dgm:param type="stBulletLvl" val="0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primFontSz" val="18"/>
                <dgm:constr type="secFontSz" refType="primFontSz"/>
                <dgm:constr type="lMarg" refType="h" fact="0.3"/>
                <dgm:constr type="rMarg" refType="h" fact="0.3"/>
                <dgm:constr type="tMarg" refType="h" fact="0.3"/>
                <dgm:constr type="bMarg" refType="h" fact="0.3"/>
              </dgm:constrLst>
              <dgm:ruleLst>
                <dgm:rule type="primFontSz" val="11" fact="NaN" max="NaN"/>
              </dgm:ruleLst>
            </dgm:layoutNode>
          </dgm:if>
          <dgm:else name="Name14"/>
        </dgm:choose>
      </dgm:layoutNode>
      <dgm:forEach name="Name15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  <a:lvl2pPr>
          <a:lnSpc>
            <a:spcPct val="100000"/>
          </a:lnSpc>
        </a:lvl2pPr>
      </dgm1612:lstStyle>
    </a:ext>
  </dgm:extLst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H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E98BAB-F004-4B19-8EE0-3FD76949F47B}" type="datetimeFigureOut">
              <a:rPr lang="en-GH" smtClean="0"/>
              <a:t>11/21/2023</a:t>
            </a:fld>
            <a:endParaRPr lang="en-GH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H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BED9CED-41B5-4E40-AB99-27BC960B4E60}" type="slidenum">
              <a:rPr lang="en-GH" smtClean="0"/>
              <a:t>‹N°›</a:t>
            </a:fld>
            <a:endParaRPr lang="en-GH"/>
          </a:p>
        </p:txBody>
      </p:sp>
    </p:spTree>
    <p:extLst>
      <p:ext uri="{BB962C8B-B14F-4D97-AF65-F5344CB8AC3E}">
        <p14:creationId xmlns:p14="http://schemas.microsoft.com/office/powerpoint/2010/main" val="34566866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9C7175E-0B1B-46B9-839D-1A84E2497274}" type="slidenum">
              <a:rPr lang="en-US" smtClean="0"/>
              <a:pPr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45685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BED9CED-41B5-4E40-AB99-27BC960B4E60}" type="slidenum">
              <a:rPr lang="en-GH" smtClean="0"/>
              <a:t>17</a:t>
            </a:fld>
            <a:endParaRPr lang="en-GH"/>
          </a:p>
        </p:txBody>
      </p:sp>
    </p:spTree>
    <p:extLst>
      <p:ext uri="{BB962C8B-B14F-4D97-AF65-F5344CB8AC3E}">
        <p14:creationId xmlns:p14="http://schemas.microsoft.com/office/powerpoint/2010/main" val="177238474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9C7175E-0B1B-46B9-839D-1A84E2497274}" type="slidenum">
              <a:rPr lang="en-US" smtClean="0"/>
              <a:pPr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36147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D5993E3D-5306-43CE-975F-7876B5E9BD4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9384"/>
            <a:ext cx="9144000" cy="6839232"/>
          </a:xfrm>
          <a:prstGeom prst="rect">
            <a:avLst/>
          </a:prstGeom>
        </p:spPr>
      </p:pic>
      <p:cxnSp>
        <p:nvCxnSpPr>
          <p:cNvPr id="18" name="Gerade Verbindung 5">
            <a:extLst>
              <a:ext uri="{FF2B5EF4-FFF2-40B4-BE49-F238E27FC236}">
                <a16:creationId xmlns:a16="http://schemas.microsoft.com/office/drawing/2014/main" id="{C5D393EE-A9BA-4FF4-AB53-D1325EA90608}"/>
              </a:ext>
            </a:extLst>
          </p:cNvPr>
          <p:cNvCxnSpPr/>
          <p:nvPr userDrawn="1"/>
        </p:nvCxnSpPr>
        <p:spPr>
          <a:xfrm>
            <a:off x="531562" y="1873125"/>
            <a:ext cx="5442188" cy="0"/>
          </a:xfrm>
          <a:prstGeom prst="line">
            <a:avLst/>
          </a:prstGeom>
          <a:noFill/>
          <a:ln w="25400" cap="flat">
            <a:solidFill>
              <a:srgbClr val="FFFFFF"/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19" name="Gerade Verbindung 6">
            <a:extLst>
              <a:ext uri="{FF2B5EF4-FFF2-40B4-BE49-F238E27FC236}">
                <a16:creationId xmlns:a16="http://schemas.microsoft.com/office/drawing/2014/main" id="{BCCA62A8-E9A9-494B-A93A-848F2F850E6F}"/>
              </a:ext>
            </a:extLst>
          </p:cNvPr>
          <p:cNvCxnSpPr/>
          <p:nvPr userDrawn="1"/>
        </p:nvCxnSpPr>
        <p:spPr>
          <a:xfrm>
            <a:off x="531562" y="4358170"/>
            <a:ext cx="5442188" cy="0"/>
          </a:xfrm>
          <a:prstGeom prst="line">
            <a:avLst/>
          </a:prstGeom>
          <a:noFill/>
          <a:ln w="25400" cap="flat">
            <a:solidFill>
              <a:srgbClr val="FFFFFF"/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20" name="Headline">
            <a:extLst>
              <a:ext uri="{FF2B5EF4-FFF2-40B4-BE49-F238E27FC236}">
                <a16:creationId xmlns:a16="http://schemas.microsoft.com/office/drawing/2014/main" id="{420E3858-A525-420A-858D-563D3FF5C47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 bwMode="gray">
          <a:xfrm>
            <a:off x="460543" y="2357757"/>
            <a:ext cx="7683212" cy="1089529"/>
          </a:xfrm>
          <a:prstGeom prst="rect">
            <a:avLst/>
          </a:prstGeom>
        </p:spPr>
        <p:txBody>
          <a:bodyPr wrap="square">
            <a:spAutoFit/>
          </a:bodyPr>
          <a:lstStyle>
            <a:lvl1pPr>
              <a:defRPr sz="3600" b="1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English Title of the Presentation</a:t>
            </a:r>
            <a:br>
              <a:rPr lang="en-GB" dirty="0"/>
            </a:br>
            <a:r>
              <a:rPr lang="en-GB" dirty="0"/>
              <a:t>(Source Sans Bold 36 </a:t>
            </a:r>
            <a:r>
              <a:rPr lang="en-GB" dirty="0" err="1"/>
              <a:t>pt</a:t>
            </a:r>
            <a:r>
              <a:rPr lang="en-GB" dirty="0"/>
              <a:t>)</a:t>
            </a:r>
          </a:p>
        </p:txBody>
      </p:sp>
      <p:sp>
        <p:nvSpPr>
          <p:cNvPr id="21" name="Subline">
            <a:extLst>
              <a:ext uri="{FF2B5EF4-FFF2-40B4-BE49-F238E27FC236}">
                <a16:creationId xmlns:a16="http://schemas.microsoft.com/office/drawing/2014/main" id="{7595543A-71B6-4F18-ACB7-B76E9ABC90D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 bwMode="gray">
          <a:xfrm>
            <a:off x="469421" y="1952320"/>
            <a:ext cx="7683212" cy="326243"/>
          </a:xfrm>
        </p:spPr>
        <p:txBody>
          <a:bodyPr wrap="square">
            <a:spAutoFit/>
          </a:bodyPr>
          <a:lstStyle>
            <a:lvl1pPr marL="0" indent="0">
              <a:lnSpc>
                <a:spcPct val="95000"/>
              </a:lnSpc>
              <a:spcBef>
                <a:spcPts val="844"/>
              </a:spcBef>
              <a:spcAft>
                <a:spcPts val="0"/>
              </a:spcAft>
              <a:buNone/>
              <a:defRPr sz="1600" b="1" baseline="0">
                <a:solidFill>
                  <a:schemeClr val="bg1"/>
                </a:solidFill>
                <a:latin typeface="Source Sans Pro" panose="020B0503030403020204" pitchFamily="34" charset="0"/>
              </a:defRPr>
            </a:lvl1pPr>
          </a:lstStyle>
          <a:p>
            <a:pPr lvl="0"/>
            <a:r>
              <a:rPr lang="en-GB" dirty="0"/>
              <a:t>City ∙ Country ∙ Month, Day, Year (Source Sans Bold 16 </a:t>
            </a:r>
            <a:r>
              <a:rPr lang="en-GB" dirty="0" err="1"/>
              <a:t>pt</a:t>
            </a:r>
            <a:r>
              <a:rPr lang="en-GB" dirty="0"/>
              <a:t>)</a:t>
            </a:r>
          </a:p>
        </p:txBody>
      </p:sp>
      <p:sp>
        <p:nvSpPr>
          <p:cNvPr id="22" name="Subline">
            <a:extLst>
              <a:ext uri="{FF2B5EF4-FFF2-40B4-BE49-F238E27FC236}">
                <a16:creationId xmlns:a16="http://schemas.microsoft.com/office/drawing/2014/main" id="{5D0B59CA-C862-40A6-8698-6E58CD063D5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 bwMode="gray">
          <a:xfrm>
            <a:off x="451665" y="3491567"/>
            <a:ext cx="7683212" cy="794064"/>
          </a:xfrm>
        </p:spPr>
        <p:txBody>
          <a:bodyPr wrap="square">
            <a:spAutoFit/>
          </a:bodyPr>
          <a:lstStyle>
            <a:lvl1pPr marL="0" indent="0">
              <a:lnSpc>
                <a:spcPct val="95000"/>
              </a:lnSpc>
              <a:spcBef>
                <a:spcPts val="844"/>
              </a:spcBef>
              <a:spcAft>
                <a:spcPts val="0"/>
              </a:spcAft>
              <a:buNone/>
              <a:defRPr sz="2400" b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dirty="0"/>
              <a:t>Subheading of the Presentation (Source Sans Bold 24 </a:t>
            </a:r>
            <a:r>
              <a:rPr lang="en-GB" dirty="0" err="1"/>
              <a:t>pt</a:t>
            </a:r>
            <a:r>
              <a:rPr lang="en-GB" dirty="0"/>
              <a:t>)</a:t>
            </a:r>
          </a:p>
        </p:txBody>
      </p:sp>
      <p:sp>
        <p:nvSpPr>
          <p:cNvPr id="8" name="Textfeld 5">
            <a:extLst>
              <a:ext uri="{FF2B5EF4-FFF2-40B4-BE49-F238E27FC236}">
                <a16:creationId xmlns:a16="http://schemas.microsoft.com/office/drawing/2014/main" id="{7057E84B-A7A0-4E71-8C88-D7A2F20EFFEF}"/>
              </a:ext>
            </a:extLst>
          </p:cNvPr>
          <p:cNvSpPr txBox="1"/>
          <p:nvPr userDrawn="1"/>
        </p:nvSpPr>
        <p:spPr>
          <a:xfrm>
            <a:off x="5495395" y="384835"/>
            <a:ext cx="3206808" cy="15388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t" anchorCtr="0">
            <a:spAutoFit/>
          </a:bodyPr>
          <a:lstStyle/>
          <a:p>
            <a:pPr algn="r"/>
            <a:fld id="{7CD98B14-8ED0-4C1F-BF89-0150E109F575}" type="datetime4">
              <a:rPr kumimoji="0" lang="en-US" sz="1000" b="0" u="none" strike="noStrike" cap="none" spc="0" normalizeH="0" baseline="0" smtClean="0">
                <a:ln>
                  <a:noFill/>
                </a:ln>
                <a:solidFill>
                  <a:srgbClr val="008244"/>
                </a:solidFill>
                <a:effectLst/>
                <a:uFillTx/>
                <a:latin typeface="Source Sans Pro" panose="020B0503030403020204" pitchFamily="34" charset="0"/>
                <a:ea typeface="Source Sans Pro" panose="020B0503030403020204" pitchFamily="34" charset="0"/>
                <a:sym typeface="Helvetica Neue"/>
              </a:rPr>
              <a:t>November 21, 2023</a:t>
            </a:fld>
            <a:endParaRPr kumimoji="0" lang="pt-PT" sz="1000" b="0" u="none" strike="noStrike" cap="none" spc="0" normalizeH="0" baseline="0" dirty="0">
              <a:ln>
                <a:noFill/>
              </a:ln>
              <a:solidFill>
                <a:srgbClr val="008244"/>
              </a:solidFill>
              <a:effectLst/>
              <a:uFillTx/>
              <a:latin typeface="Source Sans Pro" panose="020B0503030403020204" pitchFamily="34" charset="0"/>
              <a:ea typeface="Source Sans Pro" panose="020B0503030403020204" pitchFamily="34" charset="0"/>
              <a:sym typeface="Helvetica Neue"/>
            </a:endParaRPr>
          </a:p>
        </p:txBody>
      </p:sp>
    </p:spTree>
    <p:extLst>
      <p:ext uri="{BB962C8B-B14F-4D97-AF65-F5344CB8AC3E}">
        <p14:creationId xmlns:p14="http://schemas.microsoft.com/office/powerpoint/2010/main" val="28517822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Red/Gray 1 Content">
    <p:bg>
      <p:bgPr>
        <a:solidFill>
          <a:srgbClr val="E7E7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3"/>
          <p:cNvSpPr>
            <a:spLocks noGrp="1"/>
          </p:cNvSpPr>
          <p:nvPr>
            <p:ph type="dt" sz="half" idx="2"/>
          </p:nvPr>
        </p:nvSpPr>
        <p:spPr>
          <a:xfrm>
            <a:off x="152400" y="6438873"/>
            <a:ext cx="2133600" cy="18466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l">
              <a:defRPr sz="600" b="0" i="0">
                <a:solidFill>
                  <a:srgbClr val="6C6463"/>
                </a:solidFill>
                <a:latin typeface="Gill Sans MT"/>
                <a:cs typeface="Gill Sans MT"/>
              </a:defRPr>
            </a:lvl1pPr>
          </a:lstStyle>
          <a:p>
            <a:fld id="{E23232F1-03C4-4C12-B043-FD48052EE61C}" type="datetime1">
              <a:rPr lang="en-US" smtClean="0"/>
              <a:t>11/21/2023</a:t>
            </a:fld>
            <a:endParaRPr lang="en-US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858000" y="6438873"/>
            <a:ext cx="2133600" cy="18466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r">
              <a:defRPr sz="600" b="0" i="0">
                <a:solidFill>
                  <a:srgbClr val="6C6463"/>
                </a:solidFill>
                <a:latin typeface="Gill Sans MT"/>
                <a:cs typeface="Gill Sans MT"/>
              </a:defRPr>
            </a:lvl1pPr>
          </a:lstStyle>
          <a:p>
            <a:fld id="{42782948-4DBE-204D-AB9E-B65E067054AE}" type="slidenum">
              <a:rPr lang="en-US" smtClean="0"/>
              <a:pPr/>
              <a:t>‹N°›</a:t>
            </a:fld>
            <a:endParaRPr lang="en-US"/>
          </a:p>
        </p:txBody>
      </p:sp>
      <p:sp>
        <p:nvSpPr>
          <p:cNvPr id="12" name="Title Placeholder 1"/>
          <p:cNvSpPr>
            <a:spLocks noGrp="1"/>
          </p:cNvSpPr>
          <p:nvPr>
            <p:ph type="title"/>
          </p:nvPr>
        </p:nvSpPr>
        <p:spPr>
          <a:xfrm>
            <a:off x="686104" y="1033837"/>
            <a:ext cx="7772400" cy="480131"/>
          </a:xfrm>
          <a:prstGeom prst="rect">
            <a:avLst/>
          </a:prstGeom>
        </p:spPr>
        <p:txBody>
          <a:bodyPr vert="horz" lIns="91440" tIns="45720" rIns="91440" bIns="45720" rtlCol="0" anchor="b" anchorCtr="0">
            <a:sp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3" name="Text Placeholder 2"/>
          <p:cNvSpPr>
            <a:spLocks noGrp="1"/>
          </p:cNvSpPr>
          <p:nvPr>
            <p:ph idx="1"/>
          </p:nvPr>
        </p:nvSpPr>
        <p:spPr>
          <a:xfrm>
            <a:off x="685800" y="1715549"/>
            <a:ext cx="7772400" cy="423323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28312081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6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8529417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254100-AF8F-424C-B113-AB2A9A14DA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0C8FE59-091E-442E-B1C9-3CA4F303C2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FF2866-FB0B-4083-9F16-595B20BC8C00}" type="datetimeFigureOut">
              <a:rPr lang="en-GB" smtClean="0"/>
              <a:t>21/11/2023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A569113-07D2-4BFA-A747-DBDEAD58CB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9DC70BC-96F3-4168-B493-8338DA9D4A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46C7E8-B492-496B-AD21-31B272F1F90C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263911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 Partner Log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570CAC8D-971E-4D5E-B0AB-CD99476B1EB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9384"/>
            <a:ext cx="9144000" cy="6839232"/>
          </a:xfrm>
          <a:prstGeom prst="rect">
            <a:avLst/>
          </a:prstGeom>
        </p:spPr>
      </p:pic>
      <p:sp>
        <p:nvSpPr>
          <p:cNvPr id="16" name="Subline">
            <a:extLst>
              <a:ext uri="{FF2B5EF4-FFF2-40B4-BE49-F238E27FC236}">
                <a16:creationId xmlns:a16="http://schemas.microsoft.com/office/drawing/2014/main" id="{E2EC951E-4C3F-41DB-BD05-5C52A07203A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 bwMode="gray">
          <a:xfrm>
            <a:off x="7533714" y="292291"/>
            <a:ext cx="1045165" cy="790922"/>
          </a:xfrm>
        </p:spPr>
        <p:txBody>
          <a:bodyPr wrap="square">
            <a:spAutoFit/>
          </a:bodyPr>
          <a:lstStyle>
            <a:lvl1pPr marL="0" indent="0">
              <a:lnSpc>
                <a:spcPct val="95000"/>
              </a:lnSpc>
              <a:spcBef>
                <a:spcPts val="844"/>
              </a:spcBef>
              <a:spcAft>
                <a:spcPts val="0"/>
              </a:spcAft>
              <a:buNone/>
              <a:defRPr sz="1125" b="1"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en-GB" dirty="0"/>
              <a:t>Partner Logo</a:t>
            </a:r>
          </a:p>
          <a:p>
            <a:pPr lvl="0"/>
            <a:endParaRPr lang="en-GB" dirty="0"/>
          </a:p>
          <a:p>
            <a:pPr lvl="0"/>
            <a:endParaRPr lang="en-GB" dirty="0"/>
          </a:p>
        </p:txBody>
      </p:sp>
      <p:sp>
        <p:nvSpPr>
          <p:cNvPr id="18" name="Subline">
            <a:extLst>
              <a:ext uri="{FF2B5EF4-FFF2-40B4-BE49-F238E27FC236}">
                <a16:creationId xmlns:a16="http://schemas.microsoft.com/office/drawing/2014/main" id="{63A6F667-9DDC-4C6A-8292-BFAF94B060A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6343515" y="286450"/>
            <a:ext cx="1045165" cy="790922"/>
          </a:xfrm>
        </p:spPr>
        <p:txBody>
          <a:bodyPr wrap="square">
            <a:spAutoFit/>
          </a:bodyPr>
          <a:lstStyle>
            <a:lvl1pPr marL="0" indent="0">
              <a:lnSpc>
                <a:spcPct val="95000"/>
              </a:lnSpc>
              <a:spcBef>
                <a:spcPts val="844"/>
              </a:spcBef>
              <a:spcAft>
                <a:spcPts val="0"/>
              </a:spcAft>
              <a:buNone/>
              <a:defRPr sz="1125" b="1"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en-GB" dirty="0"/>
              <a:t>Partner Logo</a:t>
            </a:r>
          </a:p>
          <a:p>
            <a:pPr lvl="0"/>
            <a:endParaRPr lang="en-GB" dirty="0"/>
          </a:p>
          <a:p>
            <a:pPr lvl="0"/>
            <a:endParaRPr lang="en-GB" dirty="0"/>
          </a:p>
        </p:txBody>
      </p:sp>
      <p:sp>
        <p:nvSpPr>
          <p:cNvPr id="19" name="Subline">
            <a:extLst>
              <a:ext uri="{FF2B5EF4-FFF2-40B4-BE49-F238E27FC236}">
                <a16:creationId xmlns:a16="http://schemas.microsoft.com/office/drawing/2014/main" id="{1926AD0C-6876-437F-B6C1-C30873A9337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5153315" y="291922"/>
            <a:ext cx="1045165" cy="790922"/>
          </a:xfrm>
        </p:spPr>
        <p:txBody>
          <a:bodyPr wrap="square">
            <a:spAutoFit/>
          </a:bodyPr>
          <a:lstStyle>
            <a:lvl1pPr marL="0" indent="0">
              <a:lnSpc>
                <a:spcPct val="95000"/>
              </a:lnSpc>
              <a:spcBef>
                <a:spcPts val="844"/>
              </a:spcBef>
              <a:spcAft>
                <a:spcPts val="0"/>
              </a:spcAft>
              <a:buNone/>
              <a:defRPr sz="1125" b="1"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en-GB" dirty="0"/>
              <a:t>Partner Logo</a:t>
            </a:r>
          </a:p>
          <a:p>
            <a:pPr lvl="0"/>
            <a:endParaRPr lang="en-GB" dirty="0"/>
          </a:p>
          <a:p>
            <a:pPr lvl="0"/>
            <a:endParaRPr lang="en-GB" dirty="0"/>
          </a:p>
        </p:txBody>
      </p:sp>
      <p:cxnSp>
        <p:nvCxnSpPr>
          <p:cNvPr id="17" name="Gerade Verbindung 5">
            <a:extLst>
              <a:ext uri="{FF2B5EF4-FFF2-40B4-BE49-F238E27FC236}">
                <a16:creationId xmlns:a16="http://schemas.microsoft.com/office/drawing/2014/main" id="{FFC4FA34-0016-4EC3-8406-15A0125BE343}"/>
              </a:ext>
            </a:extLst>
          </p:cNvPr>
          <p:cNvCxnSpPr/>
          <p:nvPr userDrawn="1"/>
        </p:nvCxnSpPr>
        <p:spPr>
          <a:xfrm>
            <a:off x="531562" y="1873125"/>
            <a:ext cx="5442188" cy="0"/>
          </a:xfrm>
          <a:prstGeom prst="line">
            <a:avLst/>
          </a:prstGeom>
          <a:noFill/>
          <a:ln w="25400" cap="flat">
            <a:solidFill>
              <a:srgbClr val="FFFFFF"/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21" name="Gerade Verbindung 6">
            <a:extLst>
              <a:ext uri="{FF2B5EF4-FFF2-40B4-BE49-F238E27FC236}">
                <a16:creationId xmlns:a16="http://schemas.microsoft.com/office/drawing/2014/main" id="{566DAAB8-81A9-4067-894E-72100F0E4618}"/>
              </a:ext>
            </a:extLst>
          </p:cNvPr>
          <p:cNvCxnSpPr/>
          <p:nvPr userDrawn="1"/>
        </p:nvCxnSpPr>
        <p:spPr>
          <a:xfrm>
            <a:off x="531562" y="4358170"/>
            <a:ext cx="5442188" cy="0"/>
          </a:xfrm>
          <a:prstGeom prst="line">
            <a:avLst/>
          </a:prstGeom>
          <a:noFill/>
          <a:ln w="25400" cap="flat">
            <a:solidFill>
              <a:srgbClr val="FFFFFF"/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22" name="Headline">
            <a:extLst>
              <a:ext uri="{FF2B5EF4-FFF2-40B4-BE49-F238E27FC236}">
                <a16:creationId xmlns:a16="http://schemas.microsoft.com/office/drawing/2014/main" id="{6E125FC6-4457-47B9-88EC-6C2AF8DDB19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 bwMode="gray">
          <a:xfrm>
            <a:off x="460543" y="2357757"/>
            <a:ext cx="7683212" cy="1089529"/>
          </a:xfrm>
          <a:prstGeom prst="rect">
            <a:avLst/>
          </a:prstGeom>
        </p:spPr>
        <p:txBody>
          <a:bodyPr wrap="square">
            <a:spAutoFit/>
          </a:bodyPr>
          <a:lstStyle>
            <a:lvl1pPr>
              <a:defRPr sz="3600" b="1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English Title of the Presentation</a:t>
            </a:r>
            <a:br>
              <a:rPr lang="en-GB" dirty="0"/>
            </a:br>
            <a:r>
              <a:rPr lang="en-GB" dirty="0"/>
              <a:t>(Source Sans Bold 36 </a:t>
            </a:r>
            <a:r>
              <a:rPr lang="en-GB" dirty="0" err="1"/>
              <a:t>pt</a:t>
            </a:r>
            <a:r>
              <a:rPr lang="en-GB" dirty="0"/>
              <a:t>)</a:t>
            </a:r>
          </a:p>
        </p:txBody>
      </p:sp>
      <p:sp>
        <p:nvSpPr>
          <p:cNvPr id="23" name="Subline">
            <a:extLst>
              <a:ext uri="{FF2B5EF4-FFF2-40B4-BE49-F238E27FC236}">
                <a16:creationId xmlns:a16="http://schemas.microsoft.com/office/drawing/2014/main" id="{905204CD-6364-4ED0-B815-C7FF9E8ACCEB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 bwMode="gray">
          <a:xfrm>
            <a:off x="469421" y="1952320"/>
            <a:ext cx="7683212" cy="326243"/>
          </a:xfrm>
        </p:spPr>
        <p:txBody>
          <a:bodyPr wrap="square">
            <a:spAutoFit/>
          </a:bodyPr>
          <a:lstStyle>
            <a:lvl1pPr marL="0" indent="0">
              <a:lnSpc>
                <a:spcPct val="95000"/>
              </a:lnSpc>
              <a:spcBef>
                <a:spcPts val="844"/>
              </a:spcBef>
              <a:spcAft>
                <a:spcPts val="0"/>
              </a:spcAft>
              <a:buNone/>
              <a:defRPr sz="1600" b="1" baseline="0">
                <a:solidFill>
                  <a:schemeClr val="bg1"/>
                </a:solidFill>
                <a:latin typeface="Source Sans Pro" panose="020B0503030403020204" pitchFamily="34" charset="0"/>
              </a:defRPr>
            </a:lvl1pPr>
          </a:lstStyle>
          <a:p>
            <a:pPr lvl="0"/>
            <a:r>
              <a:rPr lang="en-GB" dirty="0"/>
              <a:t>City ∙ Country ∙ Month, Day, Year (Source Sans Bold 16 </a:t>
            </a:r>
            <a:r>
              <a:rPr lang="en-GB" dirty="0" err="1"/>
              <a:t>pt</a:t>
            </a:r>
            <a:r>
              <a:rPr lang="en-GB" dirty="0"/>
              <a:t>)</a:t>
            </a:r>
          </a:p>
        </p:txBody>
      </p:sp>
      <p:sp>
        <p:nvSpPr>
          <p:cNvPr id="24" name="Subline">
            <a:extLst>
              <a:ext uri="{FF2B5EF4-FFF2-40B4-BE49-F238E27FC236}">
                <a16:creationId xmlns:a16="http://schemas.microsoft.com/office/drawing/2014/main" id="{E7D879F6-3488-4341-BED3-33CA28B60C7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 bwMode="gray">
          <a:xfrm>
            <a:off x="451665" y="3491567"/>
            <a:ext cx="7683212" cy="794064"/>
          </a:xfrm>
        </p:spPr>
        <p:txBody>
          <a:bodyPr wrap="square">
            <a:spAutoFit/>
          </a:bodyPr>
          <a:lstStyle>
            <a:lvl1pPr marL="0" indent="0">
              <a:lnSpc>
                <a:spcPct val="95000"/>
              </a:lnSpc>
              <a:spcBef>
                <a:spcPts val="844"/>
              </a:spcBef>
              <a:spcAft>
                <a:spcPts val="0"/>
              </a:spcAft>
              <a:buNone/>
              <a:defRPr sz="2400" b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dirty="0"/>
              <a:t>Subheading of the Presentation (Source Sans Bold 24 </a:t>
            </a:r>
            <a:r>
              <a:rPr lang="en-GB" dirty="0" err="1"/>
              <a:t>pt</a:t>
            </a:r>
            <a:r>
              <a:rPr lang="en-GB" dirty="0"/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11348298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Slide Pictur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ABD85B3-CEA1-4560-8476-C5316AE37F6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9384"/>
            <a:ext cx="9144000" cy="6839232"/>
          </a:xfrm>
          <a:prstGeom prst="rect">
            <a:avLst/>
          </a:prstGeom>
        </p:spPr>
      </p:pic>
      <p:cxnSp>
        <p:nvCxnSpPr>
          <p:cNvPr id="11" name="Gerade Verbindung 5">
            <a:extLst>
              <a:ext uri="{FF2B5EF4-FFF2-40B4-BE49-F238E27FC236}">
                <a16:creationId xmlns:a16="http://schemas.microsoft.com/office/drawing/2014/main" id="{0CF38C5D-A39F-47AC-B663-D5024D494DB2}"/>
              </a:ext>
            </a:extLst>
          </p:cNvPr>
          <p:cNvCxnSpPr/>
          <p:nvPr userDrawn="1"/>
        </p:nvCxnSpPr>
        <p:spPr>
          <a:xfrm>
            <a:off x="531562" y="1873125"/>
            <a:ext cx="5442188" cy="0"/>
          </a:xfrm>
          <a:prstGeom prst="line">
            <a:avLst/>
          </a:prstGeom>
          <a:noFill/>
          <a:ln w="25400" cap="flat">
            <a:solidFill>
              <a:srgbClr val="FFFFFF"/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12" name="Gerade Verbindung 6">
            <a:extLst>
              <a:ext uri="{FF2B5EF4-FFF2-40B4-BE49-F238E27FC236}">
                <a16:creationId xmlns:a16="http://schemas.microsoft.com/office/drawing/2014/main" id="{758F581C-6E2A-4C62-A3AD-BD07D4735FEB}"/>
              </a:ext>
            </a:extLst>
          </p:cNvPr>
          <p:cNvCxnSpPr/>
          <p:nvPr userDrawn="1"/>
        </p:nvCxnSpPr>
        <p:spPr>
          <a:xfrm>
            <a:off x="531562" y="4011807"/>
            <a:ext cx="5442188" cy="0"/>
          </a:xfrm>
          <a:prstGeom prst="line">
            <a:avLst/>
          </a:prstGeom>
          <a:noFill/>
          <a:ln w="25400" cap="flat">
            <a:solidFill>
              <a:srgbClr val="FFFFFF"/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9" name="Headline">
            <a:extLst>
              <a:ext uri="{FF2B5EF4-FFF2-40B4-BE49-F238E27FC236}">
                <a16:creationId xmlns:a16="http://schemas.microsoft.com/office/drawing/2014/main" id="{E6F6AE93-3D10-420C-85D6-2B50F35FC8C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 bwMode="gray">
          <a:xfrm>
            <a:off x="460543" y="2357757"/>
            <a:ext cx="7683212" cy="1089529"/>
          </a:xfrm>
          <a:prstGeom prst="rect">
            <a:avLst/>
          </a:prstGeom>
        </p:spPr>
        <p:txBody>
          <a:bodyPr wrap="square">
            <a:spAutoFit/>
          </a:bodyPr>
          <a:lstStyle>
            <a:lvl1pPr>
              <a:defRPr sz="3600" b="1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English Title of the Presentation</a:t>
            </a:r>
            <a:br>
              <a:rPr lang="en-GB" dirty="0"/>
            </a:br>
            <a:r>
              <a:rPr lang="en-GB" dirty="0"/>
              <a:t>(Source Sans Bold 36 </a:t>
            </a:r>
            <a:r>
              <a:rPr lang="en-GB" dirty="0" err="1"/>
              <a:t>pt</a:t>
            </a:r>
            <a:r>
              <a:rPr lang="en-GB" dirty="0"/>
              <a:t>)</a:t>
            </a:r>
          </a:p>
        </p:txBody>
      </p:sp>
      <p:sp>
        <p:nvSpPr>
          <p:cNvPr id="13" name="Subline">
            <a:extLst>
              <a:ext uri="{FF2B5EF4-FFF2-40B4-BE49-F238E27FC236}">
                <a16:creationId xmlns:a16="http://schemas.microsoft.com/office/drawing/2014/main" id="{60440953-B002-4385-BEE0-B4DD1191BE7F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 bwMode="gray">
          <a:xfrm>
            <a:off x="469421" y="1952320"/>
            <a:ext cx="7683212" cy="326243"/>
          </a:xfrm>
        </p:spPr>
        <p:txBody>
          <a:bodyPr wrap="square">
            <a:spAutoFit/>
          </a:bodyPr>
          <a:lstStyle>
            <a:lvl1pPr marL="0" indent="0">
              <a:lnSpc>
                <a:spcPct val="95000"/>
              </a:lnSpc>
              <a:spcBef>
                <a:spcPts val="844"/>
              </a:spcBef>
              <a:spcAft>
                <a:spcPts val="0"/>
              </a:spcAft>
              <a:buNone/>
              <a:defRPr sz="1600" b="1" baseline="0">
                <a:solidFill>
                  <a:schemeClr val="bg1"/>
                </a:solidFill>
                <a:latin typeface="Source Sans Pro" panose="020B0503030403020204" pitchFamily="34" charset="0"/>
              </a:defRPr>
            </a:lvl1pPr>
          </a:lstStyle>
          <a:p>
            <a:pPr lvl="0"/>
            <a:r>
              <a:rPr lang="en-GB" dirty="0"/>
              <a:t>City ∙ Country ∙ Month, Day, Year (Source Sans Bold 16 </a:t>
            </a:r>
            <a:r>
              <a:rPr lang="en-GB" dirty="0" err="1"/>
              <a:t>pt</a:t>
            </a:r>
            <a:r>
              <a:rPr lang="en-GB" dirty="0"/>
              <a:t>)</a:t>
            </a:r>
          </a:p>
        </p:txBody>
      </p:sp>
      <p:sp>
        <p:nvSpPr>
          <p:cNvPr id="14" name="Subline">
            <a:extLst>
              <a:ext uri="{FF2B5EF4-FFF2-40B4-BE49-F238E27FC236}">
                <a16:creationId xmlns:a16="http://schemas.microsoft.com/office/drawing/2014/main" id="{B05E7A9A-9EDA-4604-95C2-17C163FD2B3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 bwMode="gray">
          <a:xfrm>
            <a:off x="451665" y="3491567"/>
            <a:ext cx="7683212" cy="443198"/>
          </a:xfrm>
        </p:spPr>
        <p:txBody>
          <a:bodyPr wrap="square">
            <a:spAutoFit/>
          </a:bodyPr>
          <a:lstStyle>
            <a:lvl1pPr marL="0" indent="0">
              <a:lnSpc>
                <a:spcPct val="95000"/>
              </a:lnSpc>
              <a:spcBef>
                <a:spcPts val="844"/>
              </a:spcBef>
              <a:spcAft>
                <a:spcPts val="0"/>
              </a:spcAft>
              <a:buNone/>
              <a:defRPr sz="2400" b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dirty="0"/>
              <a:t>Subheading (Source Sans Bold 24 </a:t>
            </a:r>
            <a:r>
              <a:rPr lang="en-GB" dirty="0" err="1"/>
              <a:t>pt</a:t>
            </a:r>
            <a:r>
              <a:rPr lang="en-GB" dirty="0"/>
              <a:t>)</a:t>
            </a:r>
          </a:p>
        </p:txBody>
      </p:sp>
      <p:sp>
        <p:nvSpPr>
          <p:cNvPr id="15" name="Picture Placeholder 2">
            <a:extLst>
              <a:ext uri="{FF2B5EF4-FFF2-40B4-BE49-F238E27FC236}">
                <a16:creationId xmlns:a16="http://schemas.microsoft.com/office/drawing/2014/main" id="{8761052D-2F3E-4428-A297-80BCC4214ED7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451665" y="4192086"/>
            <a:ext cx="4624643" cy="2107655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Picture</a:t>
            </a:r>
          </a:p>
        </p:txBody>
      </p:sp>
    </p:spTree>
    <p:extLst>
      <p:ext uri="{BB962C8B-B14F-4D97-AF65-F5344CB8AC3E}">
        <p14:creationId xmlns:p14="http://schemas.microsoft.com/office/powerpoint/2010/main" val="12690168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Slide Picture Partner Log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DC7E36B4-5A02-416E-A311-D7C121AF0CE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9384"/>
            <a:ext cx="9144000" cy="6839232"/>
          </a:xfrm>
          <a:prstGeom prst="rect">
            <a:avLst/>
          </a:prstGeom>
        </p:spPr>
      </p:pic>
      <p:sp>
        <p:nvSpPr>
          <p:cNvPr id="13" name="Subline">
            <a:extLst>
              <a:ext uri="{FF2B5EF4-FFF2-40B4-BE49-F238E27FC236}">
                <a16:creationId xmlns:a16="http://schemas.microsoft.com/office/drawing/2014/main" id="{DF231065-8BBF-4A55-95FD-8064DABAD22E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 bwMode="gray">
          <a:xfrm>
            <a:off x="7533714" y="292291"/>
            <a:ext cx="1045165" cy="790922"/>
          </a:xfrm>
        </p:spPr>
        <p:txBody>
          <a:bodyPr wrap="square">
            <a:spAutoFit/>
          </a:bodyPr>
          <a:lstStyle>
            <a:lvl1pPr marL="0" indent="0">
              <a:lnSpc>
                <a:spcPct val="95000"/>
              </a:lnSpc>
              <a:spcBef>
                <a:spcPts val="844"/>
              </a:spcBef>
              <a:spcAft>
                <a:spcPts val="0"/>
              </a:spcAft>
              <a:buNone/>
              <a:defRPr sz="1125" b="1"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en-GB" dirty="0"/>
              <a:t>Partner Logo</a:t>
            </a:r>
          </a:p>
          <a:p>
            <a:pPr lvl="0"/>
            <a:endParaRPr lang="en-GB" dirty="0"/>
          </a:p>
          <a:p>
            <a:pPr lvl="0"/>
            <a:endParaRPr lang="en-GB" dirty="0"/>
          </a:p>
        </p:txBody>
      </p:sp>
      <p:sp>
        <p:nvSpPr>
          <p:cNvPr id="14" name="Subline">
            <a:extLst>
              <a:ext uri="{FF2B5EF4-FFF2-40B4-BE49-F238E27FC236}">
                <a16:creationId xmlns:a16="http://schemas.microsoft.com/office/drawing/2014/main" id="{9ADAD3C3-C629-4E4E-B0D9-73093D49A05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6343515" y="286450"/>
            <a:ext cx="1045165" cy="790922"/>
          </a:xfrm>
        </p:spPr>
        <p:txBody>
          <a:bodyPr wrap="square">
            <a:spAutoFit/>
          </a:bodyPr>
          <a:lstStyle>
            <a:lvl1pPr marL="0" indent="0">
              <a:lnSpc>
                <a:spcPct val="95000"/>
              </a:lnSpc>
              <a:spcBef>
                <a:spcPts val="844"/>
              </a:spcBef>
              <a:spcAft>
                <a:spcPts val="0"/>
              </a:spcAft>
              <a:buNone/>
              <a:defRPr sz="1125" b="1"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en-GB" dirty="0"/>
              <a:t>Partner Logo</a:t>
            </a:r>
          </a:p>
          <a:p>
            <a:pPr lvl="0"/>
            <a:endParaRPr lang="en-GB" dirty="0"/>
          </a:p>
          <a:p>
            <a:pPr lvl="0"/>
            <a:endParaRPr lang="en-GB" dirty="0"/>
          </a:p>
        </p:txBody>
      </p:sp>
      <p:sp>
        <p:nvSpPr>
          <p:cNvPr id="17" name="Subline">
            <a:extLst>
              <a:ext uri="{FF2B5EF4-FFF2-40B4-BE49-F238E27FC236}">
                <a16:creationId xmlns:a16="http://schemas.microsoft.com/office/drawing/2014/main" id="{1BB5193C-0B51-4C8F-A0D6-FDD6738A11E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5153315" y="291922"/>
            <a:ext cx="1045165" cy="790922"/>
          </a:xfrm>
        </p:spPr>
        <p:txBody>
          <a:bodyPr wrap="square">
            <a:spAutoFit/>
          </a:bodyPr>
          <a:lstStyle>
            <a:lvl1pPr marL="0" indent="0">
              <a:lnSpc>
                <a:spcPct val="95000"/>
              </a:lnSpc>
              <a:spcBef>
                <a:spcPts val="844"/>
              </a:spcBef>
              <a:spcAft>
                <a:spcPts val="0"/>
              </a:spcAft>
              <a:buNone/>
              <a:defRPr sz="1125" b="1"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en-GB" dirty="0"/>
              <a:t>Partner Logo</a:t>
            </a:r>
          </a:p>
          <a:p>
            <a:pPr lvl="0"/>
            <a:endParaRPr lang="en-GB" dirty="0"/>
          </a:p>
          <a:p>
            <a:pPr lvl="0"/>
            <a:endParaRPr lang="en-GB" dirty="0"/>
          </a:p>
        </p:txBody>
      </p:sp>
      <p:cxnSp>
        <p:nvCxnSpPr>
          <p:cNvPr id="23" name="Gerade Verbindung 5">
            <a:extLst>
              <a:ext uri="{FF2B5EF4-FFF2-40B4-BE49-F238E27FC236}">
                <a16:creationId xmlns:a16="http://schemas.microsoft.com/office/drawing/2014/main" id="{BDF564E8-0006-407B-8BCC-C408B9B17FC8}"/>
              </a:ext>
            </a:extLst>
          </p:cNvPr>
          <p:cNvCxnSpPr/>
          <p:nvPr userDrawn="1"/>
        </p:nvCxnSpPr>
        <p:spPr>
          <a:xfrm>
            <a:off x="531562" y="1873125"/>
            <a:ext cx="5442188" cy="0"/>
          </a:xfrm>
          <a:prstGeom prst="line">
            <a:avLst/>
          </a:prstGeom>
          <a:noFill/>
          <a:ln w="25400" cap="flat">
            <a:solidFill>
              <a:srgbClr val="FFFFFF"/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24" name="Gerade Verbindung 6">
            <a:extLst>
              <a:ext uri="{FF2B5EF4-FFF2-40B4-BE49-F238E27FC236}">
                <a16:creationId xmlns:a16="http://schemas.microsoft.com/office/drawing/2014/main" id="{B938C74D-7F68-4680-A30C-FE9008A419B7}"/>
              </a:ext>
            </a:extLst>
          </p:cNvPr>
          <p:cNvCxnSpPr/>
          <p:nvPr userDrawn="1"/>
        </p:nvCxnSpPr>
        <p:spPr>
          <a:xfrm>
            <a:off x="531562" y="4011807"/>
            <a:ext cx="5442188" cy="0"/>
          </a:xfrm>
          <a:prstGeom prst="line">
            <a:avLst/>
          </a:prstGeom>
          <a:noFill/>
          <a:ln w="25400" cap="flat">
            <a:solidFill>
              <a:srgbClr val="FFFFFF"/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12" name="Headline">
            <a:extLst>
              <a:ext uri="{FF2B5EF4-FFF2-40B4-BE49-F238E27FC236}">
                <a16:creationId xmlns:a16="http://schemas.microsoft.com/office/drawing/2014/main" id="{D5E50B16-41DB-489F-8D5F-332D7EE7E0B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 bwMode="gray">
          <a:xfrm>
            <a:off x="460543" y="2357757"/>
            <a:ext cx="7683212" cy="1089529"/>
          </a:xfrm>
          <a:prstGeom prst="rect">
            <a:avLst/>
          </a:prstGeom>
        </p:spPr>
        <p:txBody>
          <a:bodyPr wrap="square">
            <a:spAutoFit/>
          </a:bodyPr>
          <a:lstStyle>
            <a:lvl1pPr>
              <a:defRPr sz="3600" b="1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English Title of the Presentation</a:t>
            </a:r>
            <a:br>
              <a:rPr lang="en-GB" dirty="0"/>
            </a:br>
            <a:r>
              <a:rPr lang="en-GB" dirty="0"/>
              <a:t>(Source Sans Bold 36 </a:t>
            </a:r>
            <a:r>
              <a:rPr lang="en-GB" dirty="0" err="1"/>
              <a:t>pt</a:t>
            </a:r>
            <a:r>
              <a:rPr lang="en-GB" dirty="0"/>
              <a:t>)</a:t>
            </a:r>
          </a:p>
        </p:txBody>
      </p:sp>
      <p:sp>
        <p:nvSpPr>
          <p:cNvPr id="15" name="Subline">
            <a:extLst>
              <a:ext uri="{FF2B5EF4-FFF2-40B4-BE49-F238E27FC236}">
                <a16:creationId xmlns:a16="http://schemas.microsoft.com/office/drawing/2014/main" id="{AE89CA3A-8154-4EAF-876A-D6FFF10502E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 bwMode="gray">
          <a:xfrm>
            <a:off x="469421" y="1952320"/>
            <a:ext cx="7683212" cy="326243"/>
          </a:xfrm>
        </p:spPr>
        <p:txBody>
          <a:bodyPr wrap="square">
            <a:spAutoFit/>
          </a:bodyPr>
          <a:lstStyle>
            <a:lvl1pPr marL="0" indent="0">
              <a:lnSpc>
                <a:spcPct val="95000"/>
              </a:lnSpc>
              <a:spcBef>
                <a:spcPts val="844"/>
              </a:spcBef>
              <a:spcAft>
                <a:spcPts val="0"/>
              </a:spcAft>
              <a:buNone/>
              <a:defRPr sz="1600" b="1" baseline="0">
                <a:solidFill>
                  <a:schemeClr val="bg1"/>
                </a:solidFill>
                <a:latin typeface="Source Sans Pro" panose="020B0503030403020204" pitchFamily="34" charset="0"/>
              </a:defRPr>
            </a:lvl1pPr>
          </a:lstStyle>
          <a:p>
            <a:pPr lvl="0"/>
            <a:r>
              <a:rPr lang="en-GB" dirty="0"/>
              <a:t>City ∙ Country ∙ Month, Day, Year (Source Sans Bold 16 </a:t>
            </a:r>
            <a:r>
              <a:rPr lang="en-GB" dirty="0" err="1"/>
              <a:t>pt</a:t>
            </a:r>
            <a:r>
              <a:rPr lang="en-GB" dirty="0"/>
              <a:t>)</a:t>
            </a:r>
          </a:p>
        </p:txBody>
      </p:sp>
      <p:sp>
        <p:nvSpPr>
          <p:cNvPr id="16" name="Subline">
            <a:extLst>
              <a:ext uri="{FF2B5EF4-FFF2-40B4-BE49-F238E27FC236}">
                <a16:creationId xmlns:a16="http://schemas.microsoft.com/office/drawing/2014/main" id="{9AD3401E-1A56-4761-9D25-7E2D7B7FEDC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 bwMode="gray">
          <a:xfrm>
            <a:off x="451665" y="3491567"/>
            <a:ext cx="7683212" cy="443198"/>
          </a:xfrm>
        </p:spPr>
        <p:txBody>
          <a:bodyPr wrap="square">
            <a:spAutoFit/>
          </a:bodyPr>
          <a:lstStyle>
            <a:lvl1pPr marL="0" indent="0">
              <a:lnSpc>
                <a:spcPct val="95000"/>
              </a:lnSpc>
              <a:spcBef>
                <a:spcPts val="844"/>
              </a:spcBef>
              <a:spcAft>
                <a:spcPts val="0"/>
              </a:spcAft>
              <a:buNone/>
              <a:defRPr sz="2400" b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dirty="0"/>
              <a:t>Subheading (Source Sans Bold 24 </a:t>
            </a:r>
            <a:r>
              <a:rPr lang="en-GB" dirty="0" err="1"/>
              <a:t>pt</a:t>
            </a:r>
            <a:r>
              <a:rPr lang="en-GB" dirty="0"/>
              <a:t>)</a:t>
            </a:r>
          </a:p>
        </p:txBody>
      </p:sp>
      <p:sp>
        <p:nvSpPr>
          <p:cNvPr id="18" name="Picture Placeholder 2">
            <a:extLst>
              <a:ext uri="{FF2B5EF4-FFF2-40B4-BE49-F238E27FC236}">
                <a16:creationId xmlns:a16="http://schemas.microsoft.com/office/drawing/2014/main" id="{6E461D49-99BB-4F8E-A842-0EADE4DBBEF5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451665" y="4192086"/>
            <a:ext cx="4624643" cy="2107655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Picture</a:t>
            </a:r>
          </a:p>
        </p:txBody>
      </p:sp>
    </p:spTree>
    <p:extLst>
      <p:ext uri="{BB962C8B-B14F-4D97-AF65-F5344CB8AC3E}">
        <p14:creationId xmlns:p14="http://schemas.microsoft.com/office/powerpoint/2010/main" val="14434381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DB5510D-FBB5-482A-8752-89B219BACFDE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31563" y="2827164"/>
            <a:ext cx="7886700" cy="3217998"/>
          </a:xfrm>
        </p:spPr>
        <p:txBody>
          <a:bodyPr/>
          <a:lstStyle>
            <a:lvl1pPr marL="241093" marR="0" indent="-241093" algn="l" defTabSz="914353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 sz="1800">
                <a:latin typeface="Source Sans Pro" panose="020B0503030403020204" pitchFamily="34" charset="0"/>
              </a:defRPr>
            </a:lvl1pPr>
          </a:lstStyle>
          <a:p>
            <a:pPr marL="241093" marR="0" lvl="0" indent="-241093" algn="l" defTabSz="914353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dirty="0"/>
              <a:t>Text in Source Sans Regular 18 </a:t>
            </a:r>
            <a:r>
              <a:rPr lang="en-US" dirty="0" err="1"/>
              <a:t>pt</a:t>
            </a:r>
            <a:endParaRPr lang="en-US" dirty="0"/>
          </a:p>
          <a:p>
            <a:pPr marL="241093" marR="0" lvl="0" indent="-241093" algn="l" defTabSz="914353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dirty="0"/>
              <a:t>Text in Source Sans Regular 18 </a:t>
            </a:r>
            <a:r>
              <a:rPr lang="en-US" dirty="0" err="1"/>
              <a:t>pt</a:t>
            </a:r>
            <a:endParaRPr lang="en-US" dirty="0"/>
          </a:p>
          <a:p>
            <a:pPr marL="241093" marR="0" lvl="0" indent="-241093" algn="l" defTabSz="914353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dirty="0"/>
              <a:t>Text in Source Sans Regular 18 </a:t>
            </a:r>
            <a:r>
              <a:rPr lang="en-US" dirty="0" err="1"/>
              <a:t>pt</a:t>
            </a:r>
            <a:endParaRPr lang="en-US" dirty="0"/>
          </a:p>
          <a:p>
            <a:pPr marL="241093" marR="0" lvl="0" indent="-241093" algn="l" defTabSz="914353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tabLst/>
              <a:defRPr/>
            </a:pPr>
            <a:endParaRPr lang="en-US" dirty="0"/>
          </a:p>
          <a:p>
            <a:pPr marL="241093" marR="0" lvl="0" indent="-241093" algn="l" defTabSz="914353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tabLst/>
              <a:defRPr/>
            </a:pPr>
            <a:endParaRPr lang="en-US" dirty="0"/>
          </a:p>
        </p:txBody>
      </p:sp>
      <p:sp>
        <p:nvSpPr>
          <p:cNvPr id="15" name="Headline">
            <a:extLst>
              <a:ext uri="{FF2B5EF4-FFF2-40B4-BE49-F238E27FC236}">
                <a16:creationId xmlns:a16="http://schemas.microsoft.com/office/drawing/2014/main" id="{4F75F24A-B652-485C-8D4A-345D831C89D2}"/>
              </a:ext>
            </a:extLst>
          </p:cNvPr>
          <p:cNvSpPr txBox="1">
            <a:spLocks/>
          </p:cNvSpPr>
          <p:nvPr userDrawn="1"/>
        </p:nvSpPr>
        <p:spPr bwMode="gray">
          <a:xfrm>
            <a:off x="531563" y="2020109"/>
            <a:ext cx="7886700" cy="452720"/>
          </a:xfrm>
          <a:prstGeom prst="rect">
            <a:avLst/>
          </a:prstGeom>
        </p:spPr>
        <p:txBody>
          <a:bodyPr vert="horz" wrap="square" lIns="64294" tIns="32147" rIns="64294" bIns="32147" rtlCol="0" anchor="ctr">
            <a:spAutoFit/>
          </a:bodyPr>
          <a:lstStyle>
            <a:lvl1pPr algn="l" defTabSz="130046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600" b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j-cs"/>
              </a:defRPr>
            </a:lvl1pPr>
          </a:lstStyle>
          <a:p>
            <a:r>
              <a:rPr lang="en-GB" sz="2800" dirty="0"/>
              <a:t>Agenda</a:t>
            </a:r>
          </a:p>
        </p:txBody>
      </p:sp>
    </p:spTree>
    <p:extLst>
      <p:ext uri="{BB962C8B-B14F-4D97-AF65-F5344CB8AC3E}">
        <p14:creationId xmlns:p14="http://schemas.microsoft.com/office/powerpoint/2010/main" val="8622028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DB5510D-FBB5-482A-8752-89B219BACFDE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31563" y="2827164"/>
            <a:ext cx="7886700" cy="3217998"/>
          </a:xfrm>
        </p:spPr>
        <p:txBody>
          <a:bodyPr>
            <a:normAutofit/>
          </a:bodyPr>
          <a:lstStyle>
            <a:lvl1pPr>
              <a:defRPr sz="1800">
                <a:latin typeface="Source Sans Pro" panose="020B0503030403020204" pitchFamily="34" charset="0"/>
              </a:defRPr>
            </a:lvl1pPr>
          </a:lstStyle>
          <a:p>
            <a:pPr lvl="0"/>
            <a:r>
              <a:rPr lang="en-US" dirty="0"/>
              <a:t>Text in Source Sans Regular 18 </a:t>
            </a:r>
            <a:r>
              <a:rPr lang="en-US" dirty="0" err="1"/>
              <a:t>pt</a:t>
            </a:r>
            <a:endParaRPr lang="en-US" dirty="0"/>
          </a:p>
        </p:txBody>
      </p:sp>
      <p:sp>
        <p:nvSpPr>
          <p:cNvPr id="10" name="Title Placeholder 1">
            <a:extLst>
              <a:ext uri="{FF2B5EF4-FFF2-40B4-BE49-F238E27FC236}">
                <a16:creationId xmlns:a16="http://schemas.microsoft.com/office/drawing/2014/main" id="{F82119A9-99DD-49D2-B94A-89DF0E7E3F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1563" y="1761473"/>
            <a:ext cx="7886700" cy="97599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2800" b="1">
                <a:latin typeface="Source Sans Pro" panose="020B0503030403020204" pitchFamily="34" charset="0"/>
              </a:defRPr>
            </a:lvl1pPr>
          </a:lstStyle>
          <a:p>
            <a:r>
              <a:rPr lang="en-US" dirty="0"/>
              <a:t>Headline Source Sans Bold 28 </a:t>
            </a:r>
            <a:r>
              <a:rPr lang="en-US" dirty="0" err="1"/>
              <a:t>pt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932535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hapter start slide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5FFDBE26-A6F4-47D0-8603-7FA580E72C3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9384"/>
            <a:ext cx="9144000" cy="6839232"/>
          </a:xfrm>
          <a:prstGeom prst="rect">
            <a:avLst/>
          </a:prstGeom>
        </p:spPr>
      </p:pic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AD17514C-CCC2-4EE5-944A-81390C905F9D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531334" y="3591277"/>
            <a:ext cx="5442645" cy="2642072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5" name="Headline">
            <a:extLst>
              <a:ext uri="{FF2B5EF4-FFF2-40B4-BE49-F238E27FC236}">
                <a16:creationId xmlns:a16="http://schemas.microsoft.com/office/drawing/2014/main" id="{5AE189F1-D55A-4F0F-8B99-39B46474525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 bwMode="gray">
          <a:xfrm>
            <a:off x="531563" y="1962000"/>
            <a:ext cx="7683212" cy="1089529"/>
          </a:xfrm>
          <a:prstGeom prst="rect">
            <a:avLst/>
          </a:prstGeom>
        </p:spPr>
        <p:txBody>
          <a:bodyPr wrap="square">
            <a:spAutoFit/>
          </a:bodyPr>
          <a:lstStyle>
            <a:lvl1pPr>
              <a:defRPr sz="3600" b="1">
                <a:solidFill>
                  <a:schemeClr val="bg1"/>
                </a:solidFill>
                <a:latin typeface="Source Sans Pro" panose="020B0503030403020204" pitchFamily="34" charset="0"/>
              </a:defRPr>
            </a:lvl1pPr>
          </a:lstStyle>
          <a:p>
            <a:r>
              <a:rPr lang="en-GB" dirty="0"/>
              <a:t>Next Chapter:</a:t>
            </a:r>
            <a:br>
              <a:rPr lang="en-GB" dirty="0"/>
            </a:br>
            <a:r>
              <a:rPr lang="en-GB" dirty="0"/>
              <a:t>(Source Sans Bold 36 </a:t>
            </a:r>
            <a:r>
              <a:rPr lang="en-GB" dirty="0" err="1"/>
              <a:t>pt</a:t>
            </a:r>
            <a:r>
              <a:rPr lang="en-GB" dirty="0"/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31225522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19980" y="2114044"/>
            <a:ext cx="8273075" cy="1624376"/>
          </a:xfrm>
        </p:spPr>
        <p:txBody>
          <a:bodyPr/>
          <a:lstStyle>
            <a:lvl1pPr>
              <a:defRPr sz="1200" cap="none" baseline="0">
                <a:solidFill>
                  <a:schemeClr val="tx1"/>
                </a:solidFill>
              </a:defRPr>
            </a:lvl1pPr>
            <a:lvl2pPr>
              <a:defRPr sz="1200">
                <a:solidFill>
                  <a:srgbClr val="8B8B8A"/>
                </a:solidFill>
              </a:defRPr>
            </a:lvl2pPr>
            <a:lvl3pPr>
              <a:defRPr sz="1200">
                <a:solidFill>
                  <a:srgbClr val="8B8B8A"/>
                </a:solidFill>
              </a:defRPr>
            </a:lvl3pPr>
            <a:lvl4pPr>
              <a:defRPr sz="1200">
                <a:solidFill>
                  <a:srgbClr val="8B8B8A"/>
                </a:solidFill>
              </a:defRPr>
            </a:lvl4pPr>
            <a:lvl5pPr>
              <a:defRPr sz="1200">
                <a:solidFill>
                  <a:srgbClr val="8B8B8A"/>
                </a:solidFill>
              </a:defRPr>
            </a:lvl5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FR" dirty="0"/>
          </a:p>
        </p:txBody>
      </p:sp>
      <p:sp>
        <p:nvSpPr>
          <p:cNvPr id="14" name="Espace réservé du texte 9">
            <a:extLst>
              <a:ext uri="{FF2B5EF4-FFF2-40B4-BE49-F238E27FC236}">
                <a16:creationId xmlns:a16="http://schemas.microsoft.com/office/drawing/2014/main" id="{C49081C7-AB43-4AB4-913A-8608A7682766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319980" y="1037834"/>
            <a:ext cx="8273075" cy="369332"/>
          </a:xfrm>
        </p:spPr>
        <p:txBody>
          <a:bodyPr/>
          <a:lstStyle>
            <a:lvl1pPr algn="ctr">
              <a:spcAft>
                <a:spcPts val="800"/>
              </a:spcAft>
              <a:defRPr sz="1800" b="0" cap="none">
                <a:solidFill>
                  <a:schemeClr val="accent2"/>
                </a:solidFill>
              </a:defRPr>
            </a:lvl1pPr>
            <a:lvl2pPr algn="ctr">
              <a:defRPr sz="2400">
                <a:solidFill>
                  <a:srgbClr val="574C52"/>
                </a:solidFill>
              </a:defRPr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fr-FR" dirty="0"/>
              <a:t>Sous-titre</a:t>
            </a:r>
          </a:p>
        </p:txBody>
      </p:sp>
      <p:sp>
        <p:nvSpPr>
          <p:cNvPr id="13" name="Titre 12">
            <a:extLst>
              <a:ext uri="{FF2B5EF4-FFF2-40B4-BE49-F238E27FC236}">
                <a16:creationId xmlns:a16="http://schemas.microsoft.com/office/drawing/2014/main" id="{433358DB-A06C-44BC-9DE1-09741D16F3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9979" y="466683"/>
            <a:ext cx="8229600" cy="574516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78934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ím és tarta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496839E4-8972-417F-BE60-14626952C59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28650" y="244213"/>
            <a:ext cx="8313419" cy="894872"/>
          </a:xfrm>
          <a:prstGeom prst="rect">
            <a:avLst/>
          </a:prstGeom>
        </p:spPr>
        <p:txBody>
          <a:bodyPr anchor="ctr"/>
          <a:lstStyle>
            <a:lvl1pPr>
              <a:defRPr sz="2700" b="1"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r>
              <a:rPr lang="hu-HU" dirty="0" err="1"/>
              <a:t>Slide</a:t>
            </a:r>
            <a:r>
              <a:rPr lang="hu-HU" dirty="0"/>
              <a:t> </a:t>
            </a:r>
            <a:r>
              <a:rPr lang="hu-HU" dirty="0" err="1"/>
              <a:t>Title</a:t>
            </a:r>
            <a:endParaRPr lang="hu-HU" dirty="0"/>
          </a:p>
        </p:txBody>
      </p:sp>
      <p:sp>
        <p:nvSpPr>
          <p:cNvPr id="3" name="Tartalom helye 2">
            <a:extLst>
              <a:ext uri="{FF2B5EF4-FFF2-40B4-BE49-F238E27FC236}">
                <a16:creationId xmlns:a16="http://schemas.microsoft.com/office/drawing/2014/main" id="{543F9272-5BFF-4E66-B3BE-0D01A5F96840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628650" y="1380915"/>
            <a:ext cx="8313420" cy="4757622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450"/>
              </a:spcAft>
              <a:defRPr sz="2100">
                <a:latin typeface="Segoe UI" panose="020B0502040204020203" pitchFamily="34" charset="0"/>
                <a:cs typeface="Segoe UI" panose="020B0502040204020203" pitchFamily="34" charset="0"/>
              </a:defRPr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450"/>
              </a:spcAft>
              <a:defRPr sz="18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450"/>
              </a:spcAft>
              <a:defRPr sz="15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lnSpc>
                <a:spcPct val="100000"/>
              </a:lnSpc>
              <a:spcBef>
                <a:spcPts val="0"/>
              </a:spcBef>
              <a:spcAft>
                <a:spcPts val="450"/>
              </a:spcAft>
              <a:defRPr sz="15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lnSpc>
                <a:spcPct val="100000"/>
              </a:lnSpc>
              <a:spcBef>
                <a:spcPts val="0"/>
              </a:spcBef>
              <a:spcAft>
                <a:spcPts val="450"/>
              </a:spcAft>
              <a:defRPr sz="15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hu-HU" dirty="0" err="1"/>
              <a:t>Slide</a:t>
            </a:r>
            <a:r>
              <a:rPr lang="hu-HU" dirty="0"/>
              <a:t> Text</a:t>
            </a:r>
          </a:p>
          <a:p>
            <a:pPr lvl="1"/>
            <a:r>
              <a:rPr lang="hu-HU" dirty="0" err="1"/>
              <a:t>Slide</a:t>
            </a:r>
            <a:r>
              <a:rPr lang="hu-HU" dirty="0"/>
              <a:t> Text</a:t>
            </a:r>
          </a:p>
          <a:p>
            <a:pPr lvl="2"/>
            <a:r>
              <a:rPr lang="hu-HU" dirty="0" err="1"/>
              <a:t>Slide</a:t>
            </a:r>
            <a:r>
              <a:rPr lang="hu-HU" dirty="0"/>
              <a:t> Text</a:t>
            </a:r>
          </a:p>
        </p:txBody>
      </p:sp>
      <p:cxnSp>
        <p:nvCxnSpPr>
          <p:cNvPr id="8" name="Egyenes összekötő 7">
            <a:extLst>
              <a:ext uri="{FF2B5EF4-FFF2-40B4-BE49-F238E27FC236}">
                <a16:creationId xmlns:a16="http://schemas.microsoft.com/office/drawing/2014/main" id="{F5D1DDD4-D346-40CB-A0A5-41657491E10D}"/>
              </a:ext>
            </a:extLst>
          </p:cNvPr>
          <p:cNvCxnSpPr>
            <a:cxnSpLocks/>
          </p:cNvCxnSpPr>
          <p:nvPr userDrawn="1"/>
        </p:nvCxnSpPr>
        <p:spPr>
          <a:xfrm>
            <a:off x="258780" y="1260000"/>
            <a:ext cx="2700000" cy="0"/>
          </a:xfrm>
          <a:prstGeom prst="line">
            <a:avLst/>
          </a:prstGeom>
          <a:ln w="12700">
            <a:solidFill>
              <a:srgbClr val="B1B1B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Egyenes összekötő 8">
            <a:extLst>
              <a:ext uri="{FF2B5EF4-FFF2-40B4-BE49-F238E27FC236}">
                <a16:creationId xmlns:a16="http://schemas.microsoft.com/office/drawing/2014/main" id="{38EA5ED8-11E7-4A0F-BA9A-D0B71185813F}"/>
              </a:ext>
            </a:extLst>
          </p:cNvPr>
          <p:cNvCxnSpPr>
            <a:cxnSpLocks/>
          </p:cNvCxnSpPr>
          <p:nvPr userDrawn="1"/>
        </p:nvCxnSpPr>
        <p:spPr>
          <a:xfrm>
            <a:off x="258780" y="1260000"/>
            <a:ext cx="1215000" cy="0"/>
          </a:xfrm>
          <a:prstGeom prst="line">
            <a:avLst/>
          </a:prstGeom>
          <a:ln w="31750">
            <a:solidFill>
              <a:srgbClr val="E2282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Szövegdoboz 4">
            <a:extLst>
              <a:ext uri="{FF2B5EF4-FFF2-40B4-BE49-F238E27FC236}">
                <a16:creationId xmlns:a16="http://schemas.microsoft.com/office/drawing/2014/main" id="{ACB36313-436F-4395-99A7-9E45268A521C}"/>
              </a:ext>
            </a:extLst>
          </p:cNvPr>
          <p:cNvSpPr txBox="1"/>
          <p:nvPr userDrawn="1"/>
        </p:nvSpPr>
        <p:spPr>
          <a:xfrm>
            <a:off x="7433620" y="6328996"/>
            <a:ext cx="116259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hu-HU" sz="1200" i="0" dirty="0">
                <a:solidFill>
                  <a:schemeClr val="bg2">
                    <a:lumMod val="25000"/>
                  </a:schemeClr>
                </a:solidFill>
                <a:latin typeface="Gisha" panose="020B0502040204020203" pitchFamily="34" charset="-79"/>
                <a:cs typeface="Gisha" panose="020B0502040204020203" pitchFamily="34" charset="-79"/>
              </a:rPr>
              <a:t>| </a:t>
            </a:r>
            <a:fld id="{037BA31A-5795-475D-8907-D1C300E0A453}" type="slidenum">
              <a:rPr lang="hu-HU" sz="1200" i="0" smtClean="0">
                <a:solidFill>
                  <a:schemeClr val="bg2">
                    <a:lumMod val="25000"/>
                  </a:schemeClr>
                </a:solidFill>
                <a:latin typeface="Gisha" panose="020B0502040204020203" pitchFamily="34" charset="-79"/>
                <a:cs typeface="Gisha" panose="020B0502040204020203" pitchFamily="34" charset="-79"/>
              </a:rPr>
              <a:pPr algn="r"/>
              <a:t>‹N°›</a:t>
            </a:fld>
            <a:r>
              <a:rPr lang="hu-HU" sz="1200" i="0" dirty="0">
                <a:solidFill>
                  <a:schemeClr val="bg2">
                    <a:lumMod val="25000"/>
                  </a:schemeClr>
                </a:solidFill>
                <a:latin typeface="Gisha" panose="020B0502040204020203" pitchFamily="34" charset="-79"/>
                <a:cs typeface="Gisha" panose="020B0502040204020203" pitchFamily="34" charset="-79"/>
              </a:rPr>
              <a:t> |</a:t>
            </a:r>
          </a:p>
        </p:txBody>
      </p:sp>
      <p:sp>
        <p:nvSpPr>
          <p:cNvPr id="11" name="Téglalap 10">
            <a:extLst>
              <a:ext uri="{FF2B5EF4-FFF2-40B4-BE49-F238E27FC236}">
                <a16:creationId xmlns:a16="http://schemas.microsoft.com/office/drawing/2014/main" id="{2C9B1984-6140-41D5-9E41-72FF3F6814E1}"/>
              </a:ext>
            </a:extLst>
          </p:cNvPr>
          <p:cNvSpPr/>
          <p:nvPr userDrawn="1"/>
        </p:nvSpPr>
        <p:spPr>
          <a:xfrm>
            <a:off x="8685372" y="6138547"/>
            <a:ext cx="458628" cy="719455"/>
          </a:xfrm>
          <a:prstGeom prst="rect">
            <a:avLst/>
          </a:prstGeom>
          <a:solidFill>
            <a:srgbClr val="E228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hu-HU" sz="1350" dirty="0"/>
          </a:p>
        </p:txBody>
      </p:sp>
    </p:spTree>
    <p:extLst>
      <p:ext uri="{BB962C8B-B14F-4D97-AF65-F5344CB8AC3E}">
        <p14:creationId xmlns:p14="http://schemas.microsoft.com/office/powerpoint/2010/main" val="22938432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D90B7D2D-CFF2-449E-BF38-0D8E2FBC3F35}"/>
              </a:ext>
            </a:extLst>
          </p:cNvPr>
          <p:cNvPicPr>
            <a:picLocks noChangeAspect="1"/>
          </p:cNvPicPr>
          <p:nvPr userDrawn="1"/>
        </p:nvPicPr>
        <p:blipFill>
          <a:blip r:embed="rId14"/>
          <a:stretch>
            <a:fillRect/>
          </a:stretch>
        </p:blipFill>
        <p:spPr>
          <a:xfrm>
            <a:off x="-7495" y="1877"/>
            <a:ext cx="9144000" cy="6854246"/>
          </a:xfrm>
          <a:prstGeom prst="rect">
            <a:avLst/>
          </a:prstGeom>
        </p:spPr>
      </p:pic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  <a:endParaRPr lang="en-US" dirty="0"/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3EB6B6D1-0CCE-4650-B8CA-4297038E50A8}"/>
              </a:ext>
            </a:extLst>
          </p:cNvPr>
          <p:cNvSpPr txBox="1"/>
          <p:nvPr userDrawn="1"/>
        </p:nvSpPr>
        <p:spPr>
          <a:xfrm>
            <a:off x="5626030" y="384835"/>
            <a:ext cx="3206808" cy="15388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t" anchorCtr="0">
            <a:spAutoFit/>
          </a:bodyPr>
          <a:lstStyle/>
          <a:p>
            <a:pPr algn="r"/>
            <a:fld id="{7CD98B14-8ED0-4C1F-BF89-0150E109F575}" type="datetime4">
              <a:rPr kumimoji="0" lang="en-US" sz="1000" b="0" u="none" strike="noStrike" cap="none" spc="0" normalizeH="0" baseline="0" smtClean="0">
                <a:ln>
                  <a:noFill/>
                </a:ln>
                <a:solidFill>
                  <a:srgbClr val="008244"/>
                </a:solidFill>
                <a:effectLst/>
                <a:uFillTx/>
                <a:latin typeface="Source Sans Pro" panose="020B0503030403020204" pitchFamily="34" charset="0"/>
                <a:ea typeface="Source Sans Pro" panose="020B0503030403020204" pitchFamily="34" charset="0"/>
                <a:sym typeface="Helvetica Neue"/>
              </a:rPr>
              <a:t>November 21, 2023</a:t>
            </a:fld>
            <a:endParaRPr kumimoji="0" lang="pt-PT" sz="1000" b="0" u="none" strike="noStrike" cap="none" spc="0" normalizeH="0" baseline="0" dirty="0">
              <a:ln>
                <a:noFill/>
              </a:ln>
              <a:solidFill>
                <a:srgbClr val="008244"/>
              </a:solidFill>
              <a:effectLst/>
              <a:uFillTx/>
              <a:latin typeface="Source Sans Pro" panose="020B0503030403020204" pitchFamily="34" charset="0"/>
              <a:ea typeface="Source Sans Pro" panose="020B0503030403020204" pitchFamily="34" charset="0"/>
              <a:sym typeface="Helvetica Neue"/>
            </a:endParaRPr>
          </a:p>
        </p:txBody>
      </p:sp>
    </p:spTree>
    <p:extLst>
      <p:ext uri="{BB962C8B-B14F-4D97-AF65-F5344CB8AC3E}">
        <p14:creationId xmlns:p14="http://schemas.microsoft.com/office/powerpoint/2010/main" val="25612302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2" r:id="rId1"/>
    <p:sldLayoutId id="2147483702" r:id="rId2"/>
    <p:sldLayoutId id="2147483701" r:id="rId3"/>
    <p:sldLayoutId id="2147483703" r:id="rId4"/>
    <p:sldLayoutId id="2147483723" r:id="rId5"/>
    <p:sldLayoutId id="2147483708" r:id="rId6"/>
    <p:sldLayoutId id="2147483706" r:id="rId7"/>
    <p:sldLayoutId id="2147483724" r:id="rId8"/>
    <p:sldLayoutId id="2147483726" r:id="rId9"/>
    <p:sldLayoutId id="2147483727" r:id="rId10"/>
    <p:sldLayoutId id="2147483728" r:id="rId11"/>
    <p:sldLayoutId id="2147483729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800" kern="1200">
          <a:solidFill>
            <a:schemeClr val="tx1"/>
          </a:solidFill>
          <a:latin typeface="Source Sans Pro" panose="020B0503030403020204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Source Sans Pro" panose="020B0503030403020204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Source Sans Pro" panose="020B0503030403020204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Source Sans Pro" panose="020B0503030403020204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Source Sans Pro" panose="020B0503030403020204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Source Sans Pro" panose="020B050303040302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4.xml"/><Relationship Id="rId3" Type="http://schemas.openxmlformats.org/officeDocument/2006/relationships/diagramLayout" Target="../diagrams/layout3.xml"/><Relationship Id="rId7" Type="http://schemas.openxmlformats.org/officeDocument/2006/relationships/diagramData" Target="../diagrams/data4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3.xml"/><Relationship Id="rId11" Type="http://schemas.microsoft.com/office/2007/relationships/diagramDrawing" Target="../diagrams/drawing4.xml"/><Relationship Id="rId5" Type="http://schemas.openxmlformats.org/officeDocument/2006/relationships/diagramColors" Target="../diagrams/colors3.xml"/><Relationship Id="rId10" Type="http://schemas.openxmlformats.org/officeDocument/2006/relationships/diagramColors" Target="../diagrams/colors4.xml"/><Relationship Id="rId4" Type="http://schemas.openxmlformats.org/officeDocument/2006/relationships/diagramQuickStyle" Target="../diagrams/quickStyle3.xml"/><Relationship Id="rId9" Type="http://schemas.openxmlformats.org/officeDocument/2006/relationships/diagramQuickStyle" Target="../diagrams/quickStyle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10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svg"/><Relationship Id="rId3" Type="http://schemas.openxmlformats.org/officeDocument/2006/relationships/image" Target="../media/image31.png"/><Relationship Id="rId7" Type="http://schemas.openxmlformats.org/officeDocument/2006/relationships/image" Target="../media/image3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34.svg"/><Relationship Id="rId5" Type="http://schemas.openxmlformats.org/officeDocument/2006/relationships/image" Target="../media/image33.png"/><Relationship Id="rId10" Type="http://schemas.openxmlformats.org/officeDocument/2006/relationships/image" Target="../media/image30.svg"/><Relationship Id="rId4" Type="http://schemas.openxmlformats.org/officeDocument/2006/relationships/image" Target="../media/image32.svg"/><Relationship Id="rId9" Type="http://schemas.openxmlformats.org/officeDocument/2006/relationships/image" Target="../media/image2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emf"/><Relationship Id="rId3" Type="http://schemas.openxmlformats.org/officeDocument/2006/relationships/diagramLayout" Target="../diagrams/layout2.xml"/><Relationship Id="rId7" Type="http://schemas.openxmlformats.org/officeDocument/2006/relationships/image" Target="../media/image18.png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10" Type="http://schemas.openxmlformats.org/officeDocument/2006/relationships/image" Target="../media/image21.png"/><Relationship Id="rId4" Type="http://schemas.openxmlformats.org/officeDocument/2006/relationships/diagramQuickStyle" Target="../diagrams/quickStyle2.xml"/><Relationship Id="rId9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E3B6214B-030C-82AA-9D35-8E67EA2FB4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1563" y="2421833"/>
            <a:ext cx="7683212" cy="646331"/>
          </a:xfrm>
        </p:spPr>
        <p:txBody>
          <a:bodyPr/>
          <a:lstStyle/>
          <a:p>
            <a:pPr algn="ctr"/>
            <a:r>
              <a:rPr lang="en-GB" sz="2000" b="0" i="1" u="none" strike="noStrike" baseline="0" dirty="0">
                <a:latin typeface="Avenir-Light"/>
              </a:rPr>
              <a:t>Session 3</a:t>
            </a:r>
            <a:br>
              <a:rPr lang="en-GB" sz="2800" b="0" i="1" u="none" strike="noStrike" baseline="0" dirty="0">
                <a:latin typeface="Avenir-Light"/>
              </a:rPr>
            </a:br>
            <a:r>
              <a:rPr lang="en-GB" sz="2000" b="0" i="1" u="none" strike="noStrike" baseline="0" dirty="0" err="1">
                <a:latin typeface="Avenir-Light"/>
              </a:rPr>
              <a:t>Périmètre</a:t>
            </a:r>
            <a:r>
              <a:rPr lang="en-GB" sz="2000" b="0" i="1" u="none" strike="noStrike" baseline="0" dirty="0">
                <a:latin typeface="Avenir-Light"/>
              </a:rPr>
              <a:t> </a:t>
            </a:r>
            <a:r>
              <a:rPr lang="en-GB" sz="2000" b="0" i="1" u="none" strike="noStrike" baseline="0" dirty="0" err="1">
                <a:latin typeface="Avenir-Light"/>
              </a:rPr>
              <a:t>d’intervention</a:t>
            </a:r>
            <a:r>
              <a:rPr lang="en-GB" sz="2000" b="0" i="1" u="none" strike="noStrike" baseline="0" dirty="0">
                <a:latin typeface="Avenir-Light"/>
              </a:rPr>
              <a:t> des </a:t>
            </a:r>
            <a:r>
              <a:rPr lang="en-GB" sz="2000" b="0" i="1" u="none" strike="noStrike" baseline="0" dirty="0" err="1">
                <a:latin typeface="Avenir-Light"/>
              </a:rPr>
              <a:t>régulateurs</a:t>
            </a:r>
            <a:r>
              <a:rPr lang="en-GB" sz="2000" b="0" i="1" u="none" strike="noStrike" baseline="0" dirty="0">
                <a:latin typeface="Avenir-Light"/>
              </a:rPr>
              <a:t> </a:t>
            </a:r>
            <a:r>
              <a:rPr lang="en-GB" sz="2000" b="0" i="1" u="none" strike="noStrike" baseline="0" dirty="0" err="1">
                <a:latin typeface="Avenir-Light"/>
              </a:rPr>
              <a:t>en</a:t>
            </a:r>
            <a:r>
              <a:rPr lang="en-GB" sz="2000" b="0" i="1" u="none" strike="noStrike" baseline="0" dirty="0">
                <a:latin typeface="Avenir-Light"/>
              </a:rPr>
              <a:t> matière </a:t>
            </a:r>
            <a:r>
              <a:rPr lang="en-GB" sz="2000" b="0" i="1" u="none" strike="noStrike" baseline="0" dirty="0" err="1">
                <a:latin typeface="Avenir-Light"/>
              </a:rPr>
              <a:t>d’interconnexions</a:t>
            </a:r>
            <a:endParaRPr lang="en-GB" sz="2800" i="1" dirty="0">
              <a:solidFill>
                <a:schemeClr val="accent2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22AE92C-EE15-9513-CD46-B7839A1784C6}"/>
              </a:ext>
            </a:extLst>
          </p:cNvPr>
          <p:cNvSpPr txBox="1"/>
          <p:nvPr/>
        </p:nvSpPr>
        <p:spPr>
          <a:xfrm>
            <a:off x="197594" y="1202679"/>
            <a:ext cx="8378688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2400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Atelier de </a:t>
            </a:r>
            <a:r>
              <a:rPr lang="en-GB" sz="2400" b="1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RegulaE</a:t>
            </a:r>
            <a:endParaRPr lang="en-GB" sz="2400" b="1" i="0" u="none" strike="noStrike" baseline="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algn="ctr"/>
            <a:endParaRPr lang="en-GB" sz="1800" dirty="0">
              <a:effectLst/>
              <a:latin typeface="Franklin Gothic Book" panose="020B0503020102020204" pitchFamily="34" charset="0"/>
              <a:ea typeface="Times New Roman" panose="02020603050405020304" pitchFamily="18" charset="0"/>
            </a:endParaRPr>
          </a:p>
          <a:p>
            <a:pPr algn="ctr"/>
            <a:r>
              <a:rPr lang="en-GH" sz="1800" dirty="0">
                <a:effectLst/>
                <a:latin typeface="Franklin Gothic Book" panose="020B0503020102020204" pitchFamily="34" charset="0"/>
                <a:ea typeface="Times New Roman" panose="02020603050405020304" pitchFamily="18" charset="0"/>
              </a:rPr>
              <a:t> </a:t>
            </a:r>
            <a:r>
              <a:rPr lang="de-DE" dirty="0">
                <a:solidFill>
                  <a:schemeClr val="bg1"/>
                </a:solidFill>
                <a:latin typeface="Avenir light"/>
              </a:rPr>
              <a:t>21 </a:t>
            </a:r>
            <a:r>
              <a:rPr lang="de-DE" dirty="0" err="1">
                <a:solidFill>
                  <a:schemeClr val="bg1"/>
                </a:solidFill>
                <a:latin typeface="Avenir light"/>
              </a:rPr>
              <a:t>Novembre</a:t>
            </a:r>
            <a:r>
              <a:rPr lang="de-DE" dirty="0">
                <a:solidFill>
                  <a:schemeClr val="bg1"/>
                </a:solidFill>
                <a:latin typeface="Avenir light"/>
              </a:rPr>
              <a:t> 2023, Rabat, </a:t>
            </a:r>
            <a:r>
              <a:rPr lang="de-DE" dirty="0" err="1">
                <a:solidFill>
                  <a:schemeClr val="bg1"/>
                </a:solidFill>
                <a:latin typeface="Avenir light"/>
              </a:rPr>
              <a:t>Maroc</a:t>
            </a:r>
            <a:r>
              <a:rPr lang="de-DE" dirty="0">
                <a:solidFill>
                  <a:schemeClr val="bg1"/>
                </a:solidFill>
                <a:latin typeface="Avenir light"/>
              </a:rPr>
              <a:t> </a:t>
            </a:r>
          </a:p>
        </p:txBody>
      </p:sp>
      <p:sp>
        <p:nvSpPr>
          <p:cNvPr id="3" name="Title 6">
            <a:extLst>
              <a:ext uri="{FF2B5EF4-FFF2-40B4-BE49-F238E27FC236}">
                <a16:creationId xmlns:a16="http://schemas.microsoft.com/office/drawing/2014/main" id="{AA8D9055-37D5-6BBF-7A59-DB08A099BFDD}"/>
              </a:ext>
            </a:extLst>
          </p:cNvPr>
          <p:cNvSpPr txBox="1">
            <a:spLocks/>
          </p:cNvSpPr>
          <p:nvPr/>
        </p:nvSpPr>
        <p:spPr bwMode="gray">
          <a:xfrm>
            <a:off x="0" y="3494316"/>
            <a:ext cx="8980714" cy="1426288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kern="1200">
                <a:solidFill>
                  <a:schemeClr val="bg1"/>
                </a:solidFill>
                <a:latin typeface="Source Sans Pro" panose="020B0503030403020204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fr-FR" sz="3200" b="1" dirty="0">
                <a:solidFill>
                  <a:schemeClr val="accent2"/>
                </a:solidFill>
                <a:effectLst/>
                <a:latin typeface="Garamond" panose="02020404030301010803" pitchFamily="18" charset="0"/>
                <a:ea typeface="Calibri" panose="020F0502020204030204" pitchFamily="34" charset="0"/>
                <a:cs typeface="Calibri" panose="020F0502020204030204" pitchFamily="34" charset="0"/>
              </a:rPr>
              <a:t>Régulateurs nationaux et régulateurs régionaux : quelle articulation entre compétence nationale et supranationale/régionale</a:t>
            </a:r>
            <a:endParaRPr lang="en-GB" dirty="0">
              <a:solidFill>
                <a:schemeClr val="accent2"/>
              </a:solidFill>
              <a:latin typeface="Garamond" panose="02020404030301010803" pitchFamily="18" charset="0"/>
            </a:endParaRP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B9600510-DE58-35DD-5858-FF95389AA5A2}"/>
              </a:ext>
            </a:extLst>
          </p:cNvPr>
          <p:cNvCxnSpPr/>
          <p:nvPr/>
        </p:nvCxnSpPr>
        <p:spPr>
          <a:xfrm>
            <a:off x="646042" y="3349487"/>
            <a:ext cx="7354957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3121986C-1908-9AA2-DE7E-4B37BBB8223D}"/>
              </a:ext>
            </a:extLst>
          </p:cNvPr>
          <p:cNvCxnSpPr/>
          <p:nvPr/>
        </p:nvCxnSpPr>
        <p:spPr>
          <a:xfrm>
            <a:off x="646043" y="5296627"/>
            <a:ext cx="7354957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CB01D613-410B-81FC-CDC3-F3FF4DBF33B1}"/>
              </a:ext>
            </a:extLst>
          </p:cNvPr>
          <p:cNvCxnSpPr>
            <a:cxnSpLocks/>
          </p:cNvCxnSpPr>
          <p:nvPr/>
        </p:nvCxnSpPr>
        <p:spPr>
          <a:xfrm>
            <a:off x="3280526" y="2347274"/>
            <a:ext cx="2124000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platzhalter 12">
            <a:extLst>
              <a:ext uri="{FF2B5EF4-FFF2-40B4-BE49-F238E27FC236}">
                <a16:creationId xmlns:a16="http://schemas.microsoft.com/office/drawing/2014/main" id="{25735D72-F837-520B-2E14-012F47595563}"/>
              </a:ext>
            </a:extLst>
          </p:cNvPr>
          <p:cNvSpPr txBox="1">
            <a:spLocks/>
          </p:cNvSpPr>
          <p:nvPr/>
        </p:nvSpPr>
        <p:spPr>
          <a:xfrm>
            <a:off x="0" y="5508817"/>
            <a:ext cx="9236442" cy="6778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Source Sans Pro" panose="020B050303040302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Source Sans Pro" panose="020B050303040302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Source Sans Pro" panose="020B050303040302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Source Sans Pro" panose="020B050303040302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Source Sans Pro" panose="020B0503030403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fr-FR" sz="2000" b="1" dirty="0" err="1">
                <a:solidFill>
                  <a:schemeClr val="bg1"/>
                </a:solidFill>
                <a:ea typeface="Source Sans Pro" panose="020B0503030403020204" pitchFamily="34" charset="0"/>
              </a:rPr>
              <a:t>Ing</a:t>
            </a:r>
            <a:r>
              <a:rPr lang="fr-FR" sz="2000" b="1" dirty="0">
                <a:solidFill>
                  <a:schemeClr val="bg1"/>
                </a:solidFill>
                <a:ea typeface="Source Sans Pro" panose="020B0503030403020204" pitchFamily="34" charset="0"/>
              </a:rPr>
              <a:t>. Kocou Laurent R. TOSSOU</a:t>
            </a:r>
            <a:endParaRPr lang="de-DE" sz="2000" b="1" dirty="0">
              <a:solidFill>
                <a:schemeClr val="bg1"/>
              </a:solidFill>
              <a:ea typeface="Source Sans Pro" panose="020B0503030403020204" pitchFamily="34" charset="0"/>
            </a:endParaRPr>
          </a:p>
          <a:p>
            <a:pPr marL="0" indent="0" algn="ctr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de-DE" sz="2000" dirty="0" err="1">
                <a:solidFill>
                  <a:schemeClr val="bg1"/>
                </a:solidFill>
                <a:ea typeface="Source Sans Pro" panose="020B0503030403020204" pitchFamily="34" charset="0"/>
              </a:rPr>
              <a:t>Président</a:t>
            </a:r>
            <a:r>
              <a:rPr lang="de-DE" sz="2000" dirty="0">
                <a:solidFill>
                  <a:schemeClr val="bg1"/>
                </a:solidFill>
                <a:ea typeface="Source Sans Pro" panose="020B0503030403020204" pitchFamily="34" charset="0"/>
              </a:rPr>
              <a:t> de </a:t>
            </a:r>
            <a:r>
              <a:rPr lang="de-DE" sz="2000" dirty="0" err="1">
                <a:solidFill>
                  <a:schemeClr val="bg1"/>
                </a:solidFill>
                <a:ea typeface="Source Sans Pro" panose="020B0503030403020204" pitchFamily="34" charset="0"/>
              </a:rPr>
              <a:t>l‘ARREC</a:t>
            </a:r>
            <a:endParaRPr lang="de-DE" sz="2000" dirty="0">
              <a:solidFill>
                <a:schemeClr val="bg1"/>
              </a:solidFill>
              <a:ea typeface="Source Sans Pro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533787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31B5F34E-E723-6DC0-1B6A-E20FDC0796C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4651" y="1259727"/>
            <a:ext cx="8678978" cy="2228365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§"/>
            </a:pPr>
            <a:r>
              <a:rPr lang="en-GB" sz="2400" b="1" dirty="0"/>
              <a:t>Application</a:t>
            </a:r>
            <a:r>
              <a:rPr lang="en-GB" sz="2400" dirty="0"/>
              <a:t> de la </a:t>
            </a:r>
            <a:r>
              <a:rPr lang="en-GB" sz="2400" dirty="0" err="1"/>
              <a:t>régulation</a:t>
            </a:r>
            <a:endParaRPr lang="en-GB" sz="2400" dirty="0"/>
          </a:p>
          <a:p>
            <a:pPr>
              <a:buFont typeface="Wingdings" panose="05000000000000000000" pitchFamily="2" charset="2"/>
              <a:buChar char="Ø"/>
            </a:pPr>
            <a:r>
              <a:rPr lang="en-GB" sz="2000" dirty="0">
                <a:sym typeface="Symbol" panose="05050102010706020507" pitchFamily="18" charset="2"/>
              </a:rPr>
              <a:t> le </a:t>
            </a:r>
            <a:r>
              <a:rPr lang="en-GB" sz="2000" dirty="0" err="1">
                <a:sym typeface="Symbol" panose="05050102010706020507" pitchFamily="18" charset="2"/>
              </a:rPr>
              <a:t>consommateur</a:t>
            </a:r>
            <a:r>
              <a:rPr lang="en-GB" sz="2000" dirty="0">
                <a:sym typeface="Symbol" panose="05050102010706020507" pitchFamily="18" charset="2"/>
              </a:rPr>
              <a:t> final </a:t>
            </a:r>
            <a:r>
              <a:rPr lang="en-GB" sz="2000" dirty="0" err="1">
                <a:sym typeface="Symbol" panose="05050102010706020507" pitchFamily="18" charset="2"/>
              </a:rPr>
              <a:t>est</a:t>
            </a:r>
            <a:r>
              <a:rPr lang="en-GB" sz="2000" dirty="0">
                <a:sym typeface="Symbol" panose="05050102010706020507" pitchFamily="18" charset="2"/>
              </a:rPr>
              <a:t> au centre des </a:t>
            </a:r>
            <a:r>
              <a:rPr lang="en-GB" sz="2000" dirty="0" err="1">
                <a:sym typeface="Symbol" panose="05050102010706020507" pitchFamily="18" charset="2"/>
              </a:rPr>
              <a:t>décisions</a:t>
            </a:r>
            <a:r>
              <a:rPr lang="en-GB" sz="2000" dirty="0">
                <a:sym typeface="Symbol" panose="05050102010706020507" pitchFamily="18" charset="2"/>
              </a:rPr>
              <a:t> des </a:t>
            </a:r>
            <a:r>
              <a:rPr lang="en-GB" sz="2000" dirty="0" err="1">
                <a:sym typeface="Symbol" panose="05050102010706020507" pitchFamily="18" charset="2"/>
              </a:rPr>
              <a:t>régulateurs</a:t>
            </a:r>
            <a:r>
              <a:rPr lang="en-GB" sz="2000" dirty="0">
                <a:sym typeface="Symbol" panose="05050102010706020507" pitchFamily="18" charset="2"/>
              </a:rPr>
              <a:t>. Le </a:t>
            </a:r>
            <a:r>
              <a:rPr lang="en-GB" sz="2000" dirty="0" err="1">
                <a:sym typeface="Symbol" panose="05050102010706020507" pitchFamily="18" charset="2"/>
              </a:rPr>
              <a:t>régulateur</a:t>
            </a:r>
            <a:r>
              <a:rPr lang="en-GB" sz="2000" dirty="0">
                <a:sym typeface="Symbol" panose="05050102010706020507" pitchFamily="18" charset="2"/>
              </a:rPr>
              <a:t> national (ANR) </a:t>
            </a:r>
            <a:r>
              <a:rPr lang="en-GB" sz="2000" dirty="0" err="1">
                <a:sym typeface="Symbol" panose="05050102010706020507" pitchFamily="18" charset="2"/>
              </a:rPr>
              <a:t>interagit</a:t>
            </a:r>
            <a:r>
              <a:rPr lang="en-GB" sz="2000" dirty="0">
                <a:sym typeface="Symbol" panose="05050102010706020507" pitchFamily="18" charset="2"/>
              </a:rPr>
              <a:t> avec le </a:t>
            </a:r>
            <a:r>
              <a:rPr lang="en-GB" sz="2000" dirty="0" err="1">
                <a:sym typeface="Symbol" panose="05050102010706020507" pitchFamily="18" charset="2"/>
              </a:rPr>
              <a:t>consommateur</a:t>
            </a:r>
            <a:r>
              <a:rPr lang="en-GB" sz="2000" dirty="0">
                <a:sym typeface="Symbol" panose="05050102010706020507" pitchFamily="18" charset="2"/>
              </a:rPr>
              <a:t> final </a:t>
            </a:r>
            <a:r>
              <a:rPr lang="en-GB" sz="2000" dirty="0" err="1">
                <a:sym typeface="Symbol" panose="05050102010706020507" pitchFamily="18" charset="2"/>
              </a:rPr>
              <a:t>tandis</a:t>
            </a:r>
            <a:r>
              <a:rPr lang="en-GB" sz="2000" dirty="0">
                <a:sym typeface="Symbol" panose="05050102010706020507" pitchFamily="18" charset="2"/>
              </a:rPr>
              <a:t> que le </a:t>
            </a:r>
            <a:r>
              <a:rPr lang="en-GB" sz="2000" dirty="0" err="1">
                <a:sym typeface="Symbol" panose="05050102010706020507" pitchFamily="18" charset="2"/>
              </a:rPr>
              <a:t>régulateur</a:t>
            </a:r>
            <a:r>
              <a:rPr lang="en-GB" sz="2000" dirty="0">
                <a:sym typeface="Symbol" panose="05050102010706020507" pitchFamily="18" charset="2"/>
              </a:rPr>
              <a:t> </a:t>
            </a:r>
            <a:r>
              <a:rPr lang="en-GB" sz="2000" dirty="0" err="1">
                <a:sym typeface="Symbol" panose="05050102010706020507" pitchFamily="18" charset="2"/>
              </a:rPr>
              <a:t>régional</a:t>
            </a:r>
            <a:r>
              <a:rPr lang="en-GB" sz="2000" dirty="0">
                <a:sym typeface="Symbol" panose="05050102010706020507" pitchFamily="18" charset="2"/>
              </a:rPr>
              <a:t> </a:t>
            </a:r>
            <a:r>
              <a:rPr lang="en-GB" sz="2000" dirty="0" err="1">
                <a:sym typeface="Symbol" panose="05050102010706020507" pitchFamily="18" charset="2"/>
              </a:rPr>
              <a:t>interagit</a:t>
            </a:r>
            <a:r>
              <a:rPr lang="en-GB" sz="2000" dirty="0">
                <a:sym typeface="Symbol" panose="05050102010706020507" pitchFamily="18" charset="2"/>
              </a:rPr>
              <a:t> avec les </a:t>
            </a:r>
            <a:r>
              <a:rPr lang="en-GB" sz="2000" dirty="0" err="1">
                <a:sym typeface="Symbol" panose="05050102010706020507" pitchFamily="18" charset="2"/>
              </a:rPr>
              <a:t>sociétés</a:t>
            </a:r>
            <a:r>
              <a:rPr lang="en-GB" sz="2000" dirty="0">
                <a:sym typeface="Symbol" panose="05050102010706020507" pitchFamily="18" charset="2"/>
              </a:rPr>
              <a:t> </a:t>
            </a:r>
            <a:r>
              <a:rPr lang="en-GB" sz="2000" dirty="0" err="1">
                <a:sym typeface="Symbol" panose="05050102010706020507" pitchFamily="18" charset="2"/>
              </a:rPr>
              <a:t>d’électricité</a:t>
            </a:r>
            <a:r>
              <a:rPr lang="en-GB" sz="2000" dirty="0">
                <a:sym typeface="Symbol" panose="05050102010706020507" pitchFamily="18" charset="2"/>
              </a:rPr>
              <a:t>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GB" sz="2000" dirty="0" err="1">
                <a:sym typeface="Symbol" panose="05050102010706020507" pitchFamily="18" charset="2"/>
              </a:rPr>
              <a:t>Seuls</a:t>
            </a:r>
            <a:r>
              <a:rPr lang="en-GB" sz="2000" dirty="0">
                <a:sym typeface="Symbol" panose="05050102010706020507" pitchFamily="18" charset="2"/>
              </a:rPr>
              <a:t> les </a:t>
            </a:r>
            <a:r>
              <a:rPr lang="en-GB" sz="2000" dirty="0" err="1">
                <a:sym typeface="Symbol" panose="05050102010706020507" pitchFamily="18" charset="2"/>
              </a:rPr>
              <a:t>échanges</a:t>
            </a:r>
            <a:r>
              <a:rPr lang="en-GB" sz="2000" dirty="0">
                <a:sym typeface="Symbol" panose="05050102010706020507" pitchFamily="18" charset="2"/>
              </a:rPr>
              <a:t> </a:t>
            </a:r>
            <a:r>
              <a:rPr lang="en-GB" sz="2000" dirty="0" err="1">
                <a:sym typeface="Symbol" panose="05050102010706020507" pitchFamily="18" charset="2"/>
              </a:rPr>
              <a:t>transfrontaliers</a:t>
            </a:r>
            <a:r>
              <a:rPr lang="en-GB" sz="2000" dirty="0">
                <a:sym typeface="Symbol" panose="05050102010706020507" pitchFamily="18" charset="2"/>
              </a:rPr>
              <a:t> </a:t>
            </a:r>
            <a:r>
              <a:rPr lang="en-GB" sz="2000" dirty="0" err="1">
                <a:sym typeface="Symbol" panose="05050102010706020507" pitchFamily="18" charset="2"/>
              </a:rPr>
              <a:t>sont</a:t>
            </a:r>
            <a:r>
              <a:rPr lang="en-GB" sz="2000" dirty="0">
                <a:sym typeface="Symbol" panose="05050102010706020507" pitchFamily="18" charset="2"/>
              </a:rPr>
              <a:t> </a:t>
            </a:r>
            <a:r>
              <a:rPr lang="en-GB" sz="2000" dirty="0" err="1">
                <a:sym typeface="Symbol" panose="05050102010706020507" pitchFamily="18" charset="2"/>
              </a:rPr>
              <a:t>considérés</a:t>
            </a:r>
            <a:r>
              <a:rPr lang="en-GB" sz="2000" dirty="0">
                <a:sym typeface="Symbol" panose="05050102010706020507" pitchFamily="18" charset="2"/>
              </a:rPr>
              <a:t> par le </a:t>
            </a:r>
            <a:r>
              <a:rPr lang="en-GB" sz="2000" dirty="0" err="1">
                <a:sym typeface="Symbol" panose="05050102010706020507" pitchFamily="18" charset="2"/>
              </a:rPr>
              <a:t>régulateur</a:t>
            </a:r>
            <a:r>
              <a:rPr lang="en-GB" sz="2000" dirty="0">
                <a:sym typeface="Symbol" panose="05050102010706020507" pitchFamily="18" charset="2"/>
              </a:rPr>
              <a:t> </a:t>
            </a:r>
            <a:r>
              <a:rPr lang="en-GB" sz="2000" dirty="0" err="1">
                <a:sym typeface="Symbol" panose="05050102010706020507" pitchFamily="18" charset="2"/>
              </a:rPr>
              <a:t>régional</a:t>
            </a:r>
            <a:r>
              <a:rPr lang="en-GB" sz="2000" dirty="0">
                <a:sym typeface="Symbol" panose="05050102010706020507" pitchFamily="18" charset="2"/>
              </a:rPr>
              <a:t>  Tarif  final versus </a:t>
            </a:r>
            <a:r>
              <a:rPr lang="en-GB" sz="2000" dirty="0" err="1">
                <a:sym typeface="Symbol" panose="05050102010706020507" pitchFamily="18" charset="2"/>
              </a:rPr>
              <a:t>tarif</a:t>
            </a:r>
            <a:r>
              <a:rPr lang="en-GB" sz="2000" dirty="0">
                <a:sym typeface="Symbol" panose="05050102010706020507" pitchFamily="18" charset="2"/>
              </a:rPr>
              <a:t> de transport</a:t>
            </a:r>
          </a:p>
          <a:p>
            <a:pPr>
              <a:buFont typeface="Wingdings" panose="05000000000000000000" pitchFamily="2" charset="2"/>
              <a:buChar char="Ø"/>
            </a:pPr>
            <a:endParaRPr lang="en-GB" sz="2400" dirty="0">
              <a:sym typeface="Symbol" panose="05050102010706020507" pitchFamily="18" charset="2"/>
            </a:endParaRPr>
          </a:p>
          <a:p>
            <a:pPr>
              <a:buFont typeface="Wingdings" panose="05000000000000000000" pitchFamily="2" charset="2"/>
              <a:buChar char="Ø"/>
            </a:pPr>
            <a:endParaRPr lang="en-GB" sz="2400" dirty="0"/>
          </a:p>
          <a:p>
            <a:pPr>
              <a:buFont typeface="Wingdings" panose="05000000000000000000" pitchFamily="2" charset="2"/>
              <a:buChar char="§"/>
            </a:pPr>
            <a:endParaRPr lang="en-GB" sz="2400" dirty="0"/>
          </a:p>
          <a:p>
            <a:pPr marL="0" indent="0">
              <a:buNone/>
            </a:pPr>
            <a:endParaRPr lang="en-GH" sz="24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57E39E1-63AE-B7DF-57CD-EF21FD9F480E}"/>
              </a:ext>
            </a:extLst>
          </p:cNvPr>
          <p:cNvSpPr txBox="1"/>
          <p:nvPr/>
        </p:nvSpPr>
        <p:spPr>
          <a:xfrm>
            <a:off x="904693" y="4808006"/>
            <a:ext cx="7080358" cy="1231106"/>
          </a:xfrm>
          <a:prstGeom prst="rect">
            <a:avLst/>
          </a:prstGeom>
          <a:noFill/>
          <a:ln w="28575">
            <a:solidFill>
              <a:schemeClr val="accent1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en-GB" sz="2000" dirty="0">
                <a:latin typeface="Source Sans Pro" panose="020B0503030403020204" pitchFamily="34" charset="0"/>
                <a:ea typeface="Source Sans Pro" panose="020B0503030403020204" pitchFamily="34" charset="0"/>
                <a:sym typeface="Symbol" panose="05050102010706020507" pitchFamily="18" charset="2"/>
              </a:rPr>
              <a:t>Pour </a:t>
            </a:r>
            <a:r>
              <a:rPr lang="en-GB" sz="2000" dirty="0" err="1">
                <a:latin typeface="Source Sans Pro" panose="020B0503030403020204" pitchFamily="34" charset="0"/>
                <a:ea typeface="Source Sans Pro" panose="020B0503030403020204" pitchFamily="34" charset="0"/>
                <a:sym typeface="Symbol" panose="05050102010706020507" pitchFamily="18" charset="2"/>
              </a:rPr>
              <a:t>l’</a:t>
            </a:r>
            <a:r>
              <a:rPr lang="en-GB" sz="2000" b="1" dirty="0" err="1">
                <a:latin typeface="Source Sans Pro" panose="020B0503030403020204" pitchFamily="34" charset="0"/>
                <a:ea typeface="Source Sans Pro" panose="020B0503030403020204" pitchFamily="34" charset="0"/>
                <a:sym typeface="Symbol" panose="05050102010706020507" pitchFamily="18" charset="2"/>
              </a:rPr>
              <a:t>ANR</a:t>
            </a:r>
            <a:r>
              <a:rPr lang="en-GB" sz="2000" dirty="0">
                <a:latin typeface="Source Sans Pro" panose="020B0503030403020204" pitchFamily="34" charset="0"/>
                <a:ea typeface="Source Sans Pro" panose="020B0503030403020204" pitchFamily="34" charset="0"/>
                <a:sym typeface="Symbol" panose="05050102010706020507" pitchFamily="18" charset="2"/>
              </a:rPr>
              <a:t>: </a:t>
            </a:r>
            <a:r>
              <a:rPr lang="en-GB" sz="2000" dirty="0" err="1">
                <a:latin typeface="Source Sans Pro" panose="020B0503030403020204" pitchFamily="34" charset="0"/>
                <a:ea typeface="Source Sans Pro" panose="020B0503030403020204" pitchFamily="34" charset="0"/>
                <a:sym typeface="Symbol" panose="05050102010706020507" pitchFamily="18" charset="2"/>
              </a:rPr>
              <a:t>préparer</a:t>
            </a:r>
            <a:r>
              <a:rPr lang="en-GB" sz="2000" dirty="0">
                <a:latin typeface="Source Sans Pro" panose="020B0503030403020204" pitchFamily="34" charset="0"/>
                <a:ea typeface="Source Sans Pro" panose="020B0503030403020204" pitchFamily="34" charset="0"/>
                <a:sym typeface="Symbol" panose="05050102010706020507" pitchFamily="18" charset="2"/>
              </a:rPr>
              <a:t> des </a:t>
            </a:r>
            <a:r>
              <a:rPr lang="en-GB" sz="2000" dirty="0" err="1">
                <a:latin typeface="Source Sans Pro" panose="020B0503030403020204" pitchFamily="34" charset="0"/>
                <a:ea typeface="Source Sans Pro" panose="020B0503030403020204" pitchFamily="34" charset="0"/>
                <a:sym typeface="Symbol" panose="05050102010706020507" pitchFamily="18" charset="2"/>
              </a:rPr>
              <a:t>régulations</a:t>
            </a:r>
            <a:r>
              <a:rPr lang="en-GB" sz="2000" dirty="0">
                <a:latin typeface="Source Sans Pro" panose="020B0503030403020204" pitchFamily="34" charset="0"/>
                <a:ea typeface="Source Sans Pro" panose="020B0503030403020204" pitchFamily="34" charset="0"/>
                <a:sym typeface="Symbol" panose="05050102010706020507" pitchFamily="18" charset="2"/>
              </a:rPr>
              <a:t> </a:t>
            </a:r>
            <a:r>
              <a:rPr lang="en-GB" sz="2000" dirty="0" err="1">
                <a:latin typeface="Source Sans Pro" panose="020B0503030403020204" pitchFamily="34" charset="0"/>
                <a:ea typeface="Source Sans Pro" panose="020B0503030403020204" pitchFamily="34" charset="0"/>
                <a:sym typeface="Symbol" panose="05050102010706020507" pitchFamily="18" charset="2"/>
              </a:rPr>
              <a:t>s’appliquants</a:t>
            </a:r>
            <a:r>
              <a:rPr lang="en-GB" sz="2000" dirty="0">
                <a:latin typeface="Source Sans Pro" panose="020B0503030403020204" pitchFamily="34" charset="0"/>
                <a:ea typeface="Source Sans Pro" panose="020B0503030403020204" pitchFamily="34" charset="0"/>
                <a:sym typeface="Symbol" panose="05050102010706020507" pitchFamily="18" charset="2"/>
              </a:rPr>
              <a:t> sur: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 err="1">
                <a:latin typeface="Source Sans Pro" panose="020B0503030403020204" pitchFamily="34" charset="0"/>
                <a:ea typeface="Source Sans Pro" panose="020B0503030403020204" pitchFamily="34" charset="0"/>
                <a:sym typeface="Symbol" panose="05050102010706020507" pitchFamily="18" charset="2"/>
              </a:rPr>
              <a:t>Réseau</a:t>
            </a:r>
            <a:r>
              <a:rPr lang="en-GB" dirty="0">
                <a:latin typeface="Source Sans Pro" panose="020B0503030403020204" pitchFamily="34" charset="0"/>
                <a:ea typeface="Source Sans Pro" panose="020B0503030403020204" pitchFamily="34" charset="0"/>
                <a:sym typeface="Symbol" panose="05050102010706020507" pitchFamily="18" charset="2"/>
              </a:rPr>
              <a:t> </a:t>
            </a:r>
            <a:r>
              <a:rPr lang="en-GB" dirty="0" err="1">
                <a:latin typeface="Source Sans Pro" panose="020B0503030403020204" pitchFamily="34" charset="0"/>
                <a:ea typeface="Source Sans Pro" panose="020B0503030403020204" pitchFamily="34" charset="0"/>
                <a:sym typeface="Symbol" panose="05050102010706020507" pitchFamily="18" charset="2"/>
              </a:rPr>
              <a:t>électrique</a:t>
            </a:r>
            <a:r>
              <a:rPr lang="en-GB" dirty="0">
                <a:latin typeface="Source Sans Pro" panose="020B0503030403020204" pitchFamily="34" charset="0"/>
                <a:ea typeface="Source Sans Pro" panose="020B0503030403020204" pitchFamily="34" charset="0"/>
                <a:sym typeface="Symbol" panose="05050102010706020507" pitchFamily="18" charset="2"/>
              </a:rPr>
              <a:t> national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 err="1">
                <a:latin typeface="Source Sans Pro" panose="020B0503030403020204" pitchFamily="34" charset="0"/>
                <a:ea typeface="Source Sans Pro" panose="020B0503030403020204" pitchFamily="34" charset="0"/>
                <a:sym typeface="Symbol" panose="05050102010706020507" pitchFamily="18" charset="2"/>
              </a:rPr>
              <a:t>Opérateurs</a:t>
            </a:r>
            <a:r>
              <a:rPr lang="en-GB" dirty="0">
                <a:latin typeface="Source Sans Pro" panose="020B0503030403020204" pitchFamily="34" charset="0"/>
                <a:ea typeface="Source Sans Pro" panose="020B0503030403020204" pitchFamily="34" charset="0"/>
                <a:sym typeface="Symbol" panose="05050102010706020507" pitchFamily="18" charset="2"/>
              </a:rPr>
              <a:t> et PIE </a:t>
            </a:r>
            <a:r>
              <a:rPr lang="en-GB" dirty="0" err="1">
                <a:latin typeface="Source Sans Pro" panose="020B0503030403020204" pitchFamily="34" charset="0"/>
                <a:ea typeface="Source Sans Pro" panose="020B0503030403020204" pitchFamily="34" charset="0"/>
                <a:sym typeface="Symbol" panose="05050102010706020507" pitchFamily="18" charset="2"/>
              </a:rPr>
              <a:t>nationaux</a:t>
            </a:r>
            <a:r>
              <a:rPr lang="en-GB" dirty="0">
                <a:latin typeface="Source Sans Pro" panose="020B0503030403020204" pitchFamily="34" charset="0"/>
                <a:ea typeface="Source Sans Pro" panose="020B0503030403020204" pitchFamily="34" charset="0"/>
                <a:sym typeface="Symbol" panose="05050102010706020507" pitchFamily="18" charset="2"/>
              </a:rPr>
              <a:t>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 err="1">
                <a:latin typeface="Source Sans Pro" panose="020B0503030403020204" pitchFamily="34" charset="0"/>
                <a:ea typeface="Source Sans Pro" panose="020B0503030403020204" pitchFamily="34" charset="0"/>
                <a:sym typeface="Symbol" panose="05050102010706020507" pitchFamily="18" charset="2"/>
              </a:rPr>
              <a:t>Consommateur</a:t>
            </a:r>
            <a:r>
              <a:rPr lang="en-GB" dirty="0">
                <a:latin typeface="Source Sans Pro" panose="020B0503030403020204" pitchFamily="34" charset="0"/>
                <a:ea typeface="Source Sans Pro" panose="020B0503030403020204" pitchFamily="34" charset="0"/>
                <a:sym typeface="Symbol" panose="05050102010706020507" pitchFamily="18" charset="2"/>
              </a:rPr>
              <a:t> final et </a:t>
            </a:r>
            <a:r>
              <a:rPr lang="en-GB" dirty="0" err="1">
                <a:latin typeface="Source Sans Pro" panose="020B0503030403020204" pitchFamily="34" charset="0"/>
                <a:ea typeface="Source Sans Pro" panose="020B0503030403020204" pitchFamily="34" charset="0"/>
                <a:sym typeface="Symbol" panose="05050102010706020507" pitchFamily="18" charset="2"/>
              </a:rPr>
              <a:t>tarif</a:t>
            </a:r>
            <a:r>
              <a:rPr lang="en-GB" dirty="0">
                <a:latin typeface="Source Sans Pro" panose="020B0503030403020204" pitchFamily="34" charset="0"/>
                <a:ea typeface="Source Sans Pro" panose="020B0503030403020204" pitchFamily="34" charset="0"/>
                <a:sym typeface="Symbol" panose="05050102010706020507" pitchFamily="18" charset="2"/>
              </a:rPr>
              <a:t> final</a:t>
            </a:r>
            <a:endParaRPr lang="en-GH" dirty="0">
              <a:latin typeface="Source Sans Pro" panose="020B0503030403020204" pitchFamily="34" charset="0"/>
              <a:ea typeface="Source Sans Pro" panose="020B050303040302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8F250F3-CD74-4C00-0C25-CD2091C587BA}"/>
              </a:ext>
            </a:extLst>
          </p:cNvPr>
          <p:cNvSpPr txBox="1"/>
          <p:nvPr/>
        </p:nvSpPr>
        <p:spPr>
          <a:xfrm>
            <a:off x="1549400" y="3568024"/>
            <a:ext cx="5829300" cy="1231106"/>
          </a:xfrm>
          <a:prstGeom prst="rect">
            <a:avLst/>
          </a:prstGeom>
          <a:noFill/>
          <a:ln w="28575">
            <a:solidFill>
              <a:schemeClr val="accent1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en-GB" sz="2000" dirty="0">
                <a:latin typeface="Source Sans Pro" panose="020B0503030403020204" pitchFamily="34" charset="0"/>
                <a:ea typeface="Source Sans Pro" panose="020B0503030403020204" pitchFamily="34" charset="0"/>
                <a:sym typeface="Symbol" panose="05050102010706020507" pitchFamily="18" charset="2"/>
              </a:rPr>
              <a:t>Pour </a:t>
            </a:r>
            <a:r>
              <a:rPr lang="en-GB" sz="2000" dirty="0" err="1">
                <a:latin typeface="Source Sans Pro" panose="020B0503030403020204" pitchFamily="34" charset="0"/>
                <a:ea typeface="Source Sans Pro" panose="020B0503030403020204" pitchFamily="34" charset="0"/>
                <a:sym typeface="Symbol" panose="05050102010706020507" pitchFamily="18" charset="2"/>
              </a:rPr>
              <a:t>l’</a:t>
            </a:r>
            <a:r>
              <a:rPr lang="en-GB" sz="2000" b="1" dirty="0" err="1">
                <a:latin typeface="Source Sans Pro" panose="020B0503030403020204" pitchFamily="34" charset="0"/>
                <a:ea typeface="Source Sans Pro" panose="020B0503030403020204" pitchFamily="34" charset="0"/>
                <a:sym typeface="Symbol" panose="05050102010706020507" pitchFamily="18" charset="2"/>
              </a:rPr>
              <a:t>ARREC</a:t>
            </a:r>
            <a:r>
              <a:rPr lang="en-GB" sz="2000" dirty="0">
                <a:latin typeface="Source Sans Pro" panose="020B0503030403020204" pitchFamily="34" charset="0"/>
                <a:ea typeface="Source Sans Pro" panose="020B0503030403020204" pitchFamily="34" charset="0"/>
                <a:sym typeface="Symbol" panose="05050102010706020507" pitchFamily="18" charset="2"/>
              </a:rPr>
              <a:t>: des </a:t>
            </a:r>
            <a:r>
              <a:rPr lang="en-GB" sz="2000" dirty="0" err="1">
                <a:latin typeface="Source Sans Pro" panose="020B0503030403020204" pitchFamily="34" charset="0"/>
                <a:ea typeface="Source Sans Pro" panose="020B0503030403020204" pitchFamily="34" charset="0"/>
                <a:sym typeface="Symbol" panose="05050102010706020507" pitchFamily="18" charset="2"/>
              </a:rPr>
              <a:t>régulations</a:t>
            </a:r>
            <a:r>
              <a:rPr lang="en-GB" sz="2000" dirty="0">
                <a:latin typeface="Source Sans Pro" panose="020B0503030403020204" pitchFamily="34" charset="0"/>
                <a:ea typeface="Source Sans Pro" panose="020B0503030403020204" pitchFamily="34" charset="0"/>
                <a:sym typeface="Symbol" panose="05050102010706020507" pitchFamily="18" charset="2"/>
              </a:rPr>
              <a:t> </a:t>
            </a:r>
            <a:r>
              <a:rPr lang="en-GB" sz="2000" dirty="0" err="1">
                <a:latin typeface="Source Sans Pro" panose="020B0503030403020204" pitchFamily="34" charset="0"/>
                <a:ea typeface="Source Sans Pro" panose="020B0503030403020204" pitchFamily="34" charset="0"/>
                <a:sym typeface="Symbol" panose="05050102010706020507" pitchFamily="18" charset="2"/>
              </a:rPr>
              <a:t>s’appliquant</a:t>
            </a:r>
            <a:r>
              <a:rPr lang="en-GB" sz="2000" dirty="0">
                <a:latin typeface="Source Sans Pro" panose="020B0503030403020204" pitchFamily="34" charset="0"/>
                <a:ea typeface="Source Sans Pro" panose="020B0503030403020204" pitchFamily="34" charset="0"/>
                <a:sym typeface="Symbol" panose="05050102010706020507" pitchFamily="18" charset="2"/>
              </a:rPr>
              <a:t> sur: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 err="1">
                <a:latin typeface="Source Sans Pro" panose="020B0503030403020204" pitchFamily="34" charset="0"/>
                <a:ea typeface="Source Sans Pro" panose="020B0503030403020204" pitchFamily="34" charset="0"/>
                <a:sym typeface="Symbol" panose="05050102010706020507" pitchFamily="18" charset="2"/>
              </a:rPr>
              <a:t>Réseau</a:t>
            </a:r>
            <a:r>
              <a:rPr lang="en-GB" dirty="0">
                <a:latin typeface="Source Sans Pro" panose="020B0503030403020204" pitchFamily="34" charset="0"/>
                <a:ea typeface="Source Sans Pro" panose="020B0503030403020204" pitchFamily="34" charset="0"/>
                <a:sym typeface="Symbol" panose="05050102010706020507" pitchFamily="18" charset="2"/>
              </a:rPr>
              <a:t> </a:t>
            </a:r>
            <a:r>
              <a:rPr lang="en-GB" dirty="0" err="1">
                <a:latin typeface="Source Sans Pro" panose="020B0503030403020204" pitchFamily="34" charset="0"/>
                <a:ea typeface="Source Sans Pro" panose="020B0503030403020204" pitchFamily="34" charset="0"/>
                <a:sym typeface="Symbol" panose="05050102010706020507" pitchFamily="18" charset="2"/>
              </a:rPr>
              <a:t>interconnecté</a:t>
            </a:r>
            <a:r>
              <a:rPr lang="en-GB" dirty="0">
                <a:latin typeface="Source Sans Pro" panose="020B0503030403020204" pitchFamily="34" charset="0"/>
                <a:ea typeface="Source Sans Pro" panose="020B0503030403020204" pitchFamily="34" charset="0"/>
                <a:sym typeface="Symbol" panose="05050102010706020507" pitchFamily="18" charset="2"/>
              </a:rPr>
              <a:t> de </a:t>
            </a:r>
            <a:r>
              <a:rPr lang="en-GB" dirty="0" err="1">
                <a:latin typeface="Source Sans Pro" panose="020B0503030403020204" pitchFamily="34" charset="0"/>
                <a:ea typeface="Source Sans Pro" panose="020B0503030403020204" pitchFamily="34" charset="0"/>
                <a:sym typeface="Symbol" panose="05050102010706020507" pitchFamily="18" charset="2"/>
              </a:rPr>
              <a:t>l’EEEOA</a:t>
            </a:r>
            <a:r>
              <a:rPr lang="en-GB" dirty="0">
                <a:latin typeface="Source Sans Pro" panose="020B0503030403020204" pitchFamily="34" charset="0"/>
                <a:ea typeface="Source Sans Pro" panose="020B0503030403020204" pitchFamily="34" charset="0"/>
                <a:sym typeface="Symbol" panose="05050102010706020507" pitchFamily="18" charset="2"/>
              </a:rPr>
              <a:t> (≥ 132 kV)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 err="1">
                <a:latin typeface="Source Sans Pro" panose="020B0503030403020204" pitchFamily="34" charset="0"/>
                <a:ea typeface="Source Sans Pro" panose="020B0503030403020204" pitchFamily="34" charset="0"/>
                <a:sym typeface="Symbol" panose="05050102010706020507" pitchFamily="18" charset="2"/>
              </a:rPr>
              <a:t>Opérateurs</a:t>
            </a:r>
            <a:r>
              <a:rPr lang="en-GB" dirty="0">
                <a:latin typeface="Source Sans Pro" panose="020B0503030403020204" pitchFamily="34" charset="0"/>
                <a:ea typeface="Source Sans Pro" panose="020B0503030403020204" pitchFamily="34" charset="0"/>
                <a:sym typeface="Symbol" panose="05050102010706020507" pitchFamily="18" charset="2"/>
              </a:rPr>
              <a:t> et PIE </a:t>
            </a:r>
            <a:r>
              <a:rPr lang="en-GB" dirty="0" err="1">
                <a:latin typeface="Source Sans Pro" panose="020B0503030403020204" pitchFamily="34" charset="0"/>
                <a:ea typeface="Source Sans Pro" panose="020B0503030403020204" pitchFamily="34" charset="0"/>
                <a:sym typeface="Symbol" panose="05050102010706020507" pitchFamily="18" charset="2"/>
              </a:rPr>
              <a:t>autorisés</a:t>
            </a:r>
            <a:r>
              <a:rPr lang="en-GB" dirty="0">
                <a:latin typeface="Source Sans Pro" panose="020B0503030403020204" pitchFamily="34" charset="0"/>
                <a:ea typeface="Source Sans Pro" panose="020B0503030403020204" pitchFamily="34" charset="0"/>
                <a:sym typeface="Symbol" panose="05050102010706020507" pitchFamily="18" charset="2"/>
              </a:rPr>
              <a:t> sur le MRE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>
                <a:latin typeface="Source Sans Pro" panose="020B0503030403020204" pitchFamily="34" charset="0"/>
                <a:ea typeface="Source Sans Pro" panose="020B0503030403020204" pitchFamily="34" charset="0"/>
                <a:sym typeface="Symbol" panose="05050102010706020507" pitchFamily="18" charset="2"/>
              </a:rPr>
              <a:t>Interconnexions </a:t>
            </a:r>
            <a:r>
              <a:rPr lang="en-GB" dirty="0">
                <a:latin typeface="Source Sans Pro" panose="020B0503030403020204" pitchFamily="34" charset="0"/>
                <a:ea typeface="Source Sans Pro" panose="020B0503030403020204" pitchFamily="34" charset="0"/>
                <a:sym typeface="Wingdings" panose="05000000000000000000" pitchFamily="2" charset="2"/>
              </a:rPr>
              <a:t> </a:t>
            </a:r>
            <a:r>
              <a:rPr lang="en-GB" dirty="0">
                <a:latin typeface="Source Sans Pro" panose="020B0503030403020204" pitchFamily="34" charset="0"/>
                <a:ea typeface="Source Sans Pro" panose="020B0503030403020204" pitchFamily="34" charset="0"/>
                <a:sym typeface="Symbol" panose="05050102010706020507" pitchFamily="18" charset="2"/>
              </a:rPr>
              <a:t>Tarif de transport</a:t>
            </a:r>
            <a:endParaRPr lang="en-GH" dirty="0">
              <a:latin typeface="Source Sans Pro" panose="020B0503030403020204" pitchFamily="34" charset="0"/>
              <a:ea typeface="Source Sans Pro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62952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211AC166-53F3-B10B-FADC-7FE8E1E1152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01089" y="2764881"/>
            <a:ext cx="6251241" cy="3631840"/>
          </a:xfrm>
          <a:prstGeom prst="rect">
            <a:avLst/>
          </a:prstGeom>
        </p:spPr>
      </p:pic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31B5F34E-E723-6DC0-1B6A-E20FDC0796C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2882" y="1443095"/>
            <a:ext cx="8951118" cy="1509150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§"/>
            </a:pPr>
            <a:r>
              <a:rPr lang="en-GB" sz="2400" b="1" dirty="0" err="1"/>
              <a:t>Périmètre</a:t>
            </a:r>
            <a:r>
              <a:rPr lang="en-GB" sz="2400" dirty="0"/>
              <a:t> de la </a:t>
            </a:r>
            <a:r>
              <a:rPr lang="en-GB" sz="2400" dirty="0" err="1"/>
              <a:t>régulation</a:t>
            </a:r>
            <a:endParaRPr lang="en-GB" sz="2400" dirty="0"/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r>
              <a:rPr lang="en-GB" sz="2000" dirty="0"/>
              <a:t>La </a:t>
            </a:r>
            <a:r>
              <a:rPr lang="en-GB" sz="2000" dirty="0" err="1"/>
              <a:t>compétence</a:t>
            </a:r>
            <a:r>
              <a:rPr lang="en-GB" sz="2000" dirty="0"/>
              <a:t> </a:t>
            </a:r>
            <a:r>
              <a:rPr lang="en-GB" sz="2000" dirty="0" err="1"/>
              <a:t>territoriale</a:t>
            </a:r>
            <a:r>
              <a:rPr lang="en-GB" sz="2000" dirty="0"/>
              <a:t> du </a:t>
            </a:r>
            <a:r>
              <a:rPr lang="en-GB" sz="2000" dirty="0" err="1"/>
              <a:t>régulateur</a:t>
            </a:r>
            <a:r>
              <a:rPr lang="en-GB" sz="2000" dirty="0"/>
              <a:t> </a:t>
            </a:r>
            <a:r>
              <a:rPr lang="en-GB" sz="2000" dirty="0" err="1"/>
              <a:t>régional</a:t>
            </a:r>
            <a:r>
              <a:rPr lang="en-GB" sz="2000" dirty="0"/>
              <a:t> </a:t>
            </a:r>
            <a:r>
              <a:rPr lang="en-GB" sz="2000" dirty="0" err="1"/>
              <a:t>va</a:t>
            </a:r>
            <a:r>
              <a:rPr lang="en-GB" sz="2000" dirty="0"/>
              <a:t> au </a:t>
            </a:r>
            <a:r>
              <a:rPr lang="en-GB" sz="2000" dirty="0" err="1"/>
              <a:t>delà</a:t>
            </a:r>
            <a:r>
              <a:rPr lang="en-GB" sz="2000" dirty="0"/>
              <a:t> des </a:t>
            </a:r>
            <a:r>
              <a:rPr lang="en-GB" sz="2000" dirty="0" err="1"/>
              <a:t>compétences</a:t>
            </a:r>
            <a:r>
              <a:rPr lang="en-GB" sz="2000" dirty="0"/>
              <a:t> </a:t>
            </a:r>
            <a:r>
              <a:rPr lang="en-GB" sz="2000" dirty="0" err="1"/>
              <a:t>territoriales</a:t>
            </a:r>
            <a:r>
              <a:rPr lang="en-GB" sz="2000" dirty="0"/>
              <a:t> </a:t>
            </a:r>
            <a:r>
              <a:rPr lang="en-GB" sz="2000" dirty="0" err="1"/>
              <a:t>nationales</a:t>
            </a:r>
            <a:r>
              <a:rPr lang="en-GB" sz="2000" dirty="0"/>
              <a:t>.</a:t>
            </a:r>
          </a:p>
          <a:p>
            <a:pPr marL="0" indent="0">
              <a:buNone/>
            </a:pPr>
            <a:endParaRPr lang="en-GH" sz="2400" dirty="0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F990B020-E41F-6809-0EE6-7EE762AC6C0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4739" y="1328311"/>
            <a:ext cx="213600" cy="21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A90D9299-5750-53CC-4A01-12910A13F872}"/>
              </a:ext>
            </a:extLst>
          </p:cNvPr>
          <p:cNvSpPr/>
          <p:nvPr/>
        </p:nvSpPr>
        <p:spPr>
          <a:xfrm>
            <a:off x="6269282" y="1586494"/>
            <a:ext cx="1284514" cy="489853"/>
          </a:xfrm>
          <a:prstGeom prst="rect">
            <a:avLst/>
          </a:prstGeom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b="1" dirty="0"/>
              <a:t>National</a:t>
            </a:r>
            <a:endParaRPr lang="en-GH" b="1" dirty="0"/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160DEAA7-1A13-4ACE-A79F-ADD415BF8230}"/>
              </a:ext>
            </a:extLst>
          </p:cNvPr>
          <p:cNvSpPr/>
          <p:nvPr/>
        </p:nvSpPr>
        <p:spPr>
          <a:xfrm>
            <a:off x="6008025" y="1053797"/>
            <a:ext cx="1807029" cy="1064816"/>
          </a:xfrm>
          <a:prstGeom prst="roundRect">
            <a:avLst/>
          </a:prstGeom>
          <a:noFill/>
          <a:ln w="28575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 err="1">
                <a:solidFill>
                  <a:schemeClr val="tx1"/>
                </a:solidFill>
              </a:rPr>
              <a:t>Régional</a:t>
            </a:r>
            <a:endParaRPr lang="en-GB" b="1" dirty="0">
              <a:solidFill>
                <a:schemeClr val="tx1"/>
              </a:solidFill>
            </a:endParaRPr>
          </a:p>
          <a:p>
            <a:pPr algn="ctr"/>
            <a:endParaRPr lang="en-GB" b="1" dirty="0">
              <a:solidFill>
                <a:schemeClr val="tx1"/>
              </a:solidFill>
            </a:endParaRPr>
          </a:p>
          <a:p>
            <a:pPr algn="ctr"/>
            <a:endParaRPr lang="en-GB" dirty="0">
              <a:solidFill>
                <a:schemeClr val="tx1"/>
              </a:solidFill>
            </a:endParaRPr>
          </a:p>
          <a:p>
            <a:pPr algn="ctr"/>
            <a:endParaRPr lang="en-GH" dirty="0">
              <a:solidFill>
                <a:schemeClr val="tx1"/>
              </a:solidFill>
            </a:endParaRPr>
          </a:p>
        </p:txBody>
      </p:sp>
      <p:sp>
        <p:nvSpPr>
          <p:cNvPr id="8" name="Content Placeholder 1">
            <a:extLst>
              <a:ext uri="{FF2B5EF4-FFF2-40B4-BE49-F238E27FC236}">
                <a16:creationId xmlns:a16="http://schemas.microsoft.com/office/drawing/2014/main" id="{25820DA7-51DF-EB68-6BAF-03F218E1579E}"/>
              </a:ext>
            </a:extLst>
          </p:cNvPr>
          <p:cNvSpPr txBox="1">
            <a:spLocks/>
          </p:cNvSpPr>
          <p:nvPr/>
        </p:nvSpPr>
        <p:spPr>
          <a:xfrm>
            <a:off x="192882" y="3124200"/>
            <a:ext cx="4565706" cy="442615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Source Sans Pro" panose="020B050303040302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Source Sans Pro" panose="020B050303040302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Source Sans Pro" panose="020B050303040302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Source Sans Pro" panose="020B050303040302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Source Sans Pro" panose="020B0503030403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000" dirty="0"/>
              <a:t>L’ARREC, </a:t>
            </a:r>
            <a:r>
              <a:rPr lang="en-GB" sz="2000" dirty="0" err="1"/>
              <a:t>régulateur</a:t>
            </a:r>
            <a:r>
              <a:rPr lang="en-GB" sz="2000" dirty="0"/>
              <a:t> </a:t>
            </a:r>
            <a:r>
              <a:rPr lang="en-GB" sz="2000" dirty="0" err="1"/>
              <a:t>régional</a:t>
            </a:r>
            <a:r>
              <a:rPr lang="en-GB" sz="2000" dirty="0"/>
              <a:t>, a </a:t>
            </a:r>
            <a:r>
              <a:rPr lang="en-GB" sz="2000" dirty="0" err="1"/>
              <a:t>une</a:t>
            </a:r>
            <a:r>
              <a:rPr lang="en-GB" sz="2000" dirty="0"/>
              <a:t> 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GB" sz="2000" dirty="0" err="1"/>
              <a:t>compétence</a:t>
            </a:r>
            <a:r>
              <a:rPr lang="en-GB" sz="2000" dirty="0"/>
              <a:t> sur </a:t>
            </a:r>
            <a:r>
              <a:rPr lang="en-GB" sz="2000" dirty="0" err="1"/>
              <a:t>l’ensemble</a:t>
            </a:r>
            <a:r>
              <a:rPr lang="en-GB" sz="2000" dirty="0"/>
              <a:t> des </a:t>
            </a:r>
            <a:r>
              <a:rPr lang="en-GB" sz="2000" dirty="0" err="1"/>
              <a:t>Etats</a:t>
            </a:r>
            <a:r>
              <a:rPr lang="en-GB" sz="2000" dirty="0"/>
              <a:t> 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GB" sz="2000" dirty="0"/>
              <a:t>la CEDEAO, et les </a:t>
            </a:r>
            <a:r>
              <a:rPr lang="en-GB" sz="2000" dirty="0" err="1"/>
              <a:t>régulateurs</a:t>
            </a:r>
            <a:r>
              <a:rPr lang="en-GB" sz="2000" dirty="0"/>
              <a:t> </a:t>
            </a:r>
            <a:r>
              <a:rPr lang="en-GB" sz="2000" dirty="0" err="1"/>
              <a:t>nationaux</a:t>
            </a:r>
            <a:r>
              <a:rPr lang="en-GB" sz="2000" dirty="0"/>
              <a:t> 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GB" sz="2000" dirty="0" err="1"/>
              <a:t>ont</a:t>
            </a:r>
            <a:r>
              <a:rPr lang="en-GB" sz="2000" dirty="0"/>
              <a:t> </a:t>
            </a:r>
            <a:r>
              <a:rPr lang="en-GB" sz="2000" dirty="0" err="1"/>
              <a:t>leur</a:t>
            </a:r>
            <a:r>
              <a:rPr lang="en-GB" sz="2000" dirty="0"/>
              <a:t> </a:t>
            </a:r>
            <a:r>
              <a:rPr lang="en-GB" sz="2000" dirty="0" err="1"/>
              <a:t>compétence</a:t>
            </a:r>
            <a:r>
              <a:rPr lang="en-GB" sz="2000" dirty="0"/>
              <a:t> sur 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GB" sz="2000" dirty="0" err="1"/>
              <a:t>l’espace</a:t>
            </a:r>
            <a:r>
              <a:rPr lang="en-GB" sz="2000" dirty="0"/>
              <a:t> territorial national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GB" sz="2000" dirty="0" err="1"/>
              <a:t>uniquement</a:t>
            </a:r>
            <a:r>
              <a:rPr lang="en-GB" sz="2000" dirty="0"/>
              <a:t>.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GB" sz="2000" dirty="0"/>
              <a:t>	</a:t>
            </a:r>
            <a:r>
              <a:rPr lang="en-GB" sz="2400" dirty="0"/>
              <a:t>		</a:t>
            </a:r>
            <a:endParaRPr lang="en-GB" sz="1600" dirty="0"/>
          </a:p>
          <a:p>
            <a:pPr marL="0" indent="0">
              <a:buFont typeface="Arial" panose="020B0604020202020204" pitchFamily="34" charset="0"/>
              <a:buNone/>
            </a:pPr>
            <a:endParaRPr lang="en-GH" sz="2400" dirty="0"/>
          </a:p>
        </p:txBody>
      </p:sp>
    </p:spTree>
    <p:extLst>
      <p:ext uri="{BB962C8B-B14F-4D97-AF65-F5344CB8AC3E}">
        <p14:creationId xmlns:p14="http://schemas.microsoft.com/office/powerpoint/2010/main" val="10269361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31B5F34E-E723-6DC0-1B6A-E20FDC0796C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1778337"/>
            <a:ext cx="8929349" cy="4872833"/>
          </a:xfrm>
        </p:spPr>
        <p:txBody>
          <a:bodyPr>
            <a:normAutofit fontScale="47500" lnSpcReduction="20000"/>
          </a:bodyPr>
          <a:lstStyle/>
          <a:p>
            <a:pPr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en-GB" sz="3400" b="1"/>
              <a:t>Cinq </a:t>
            </a:r>
            <a:r>
              <a:rPr lang="en-GB" sz="3400" b="1" dirty="0"/>
              <a:t>C “ 5C “</a:t>
            </a:r>
            <a:endParaRPr lang="en-GB" sz="3400" dirty="0"/>
          </a:p>
          <a:p>
            <a:pPr marL="0" inden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en-GB" sz="3400" dirty="0"/>
              <a:t>Le </a:t>
            </a:r>
            <a:r>
              <a:rPr lang="en-GB" sz="3400" dirty="0" err="1"/>
              <a:t>principe</a:t>
            </a:r>
            <a:r>
              <a:rPr lang="en-GB" sz="3400" dirty="0"/>
              <a:t> des 5C de </a:t>
            </a:r>
            <a:r>
              <a:rPr lang="en-GB" sz="3400" dirty="0" err="1"/>
              <a:t>l’ARREC</a:t>
            </a:r>
            <a:r>
              <a:rPr lang="en-GB" sz="3400" dirty="0"/>
              <a:t> dans la mise </a:t>
            </a:r>
            <a:r>
              <a:rPr lang="en-GB" sz="3400" dirty="0" err="1"/>
              <a:t>en</a:t>
            </a:r>
            <a:r>
              <a:rPr lang="en-GB" sz="3400" dirty="0"/>
              <a:t> oeuvre de </a:t>
            </a:r>
            <a:r>
              <a:rPr lang="en-GB" sz="3400" dirty="0" err="1"/>
              <a:t>sa</a:t>
            </a:r>
            <a:r>
              <a:rPr lang="en-GB" sz="3400" dirty="0"/>
              <a:t> mission : </a:t>
            </a:r>
          </a:p>
          <a:p>
            <a:pPr>
              <a:lnSpc>
                <a:spcPct val="128000"/>
              </a:lnSpc>
              <a:spcBef>
                <a:spcPts val="600"/>
              </a:spcBef>
              <a:spcAft>
                <a:spcPts val="600"/>
              </a:spcAft>
            </a:pPr>
            <a:r>
              <a:rPr lang="en-GB" sz="3400" b="1" dirty="0"/>
              <a:t>COOPERATION</a:t>
            </a:r>
            <a:r>
              <a:rPr lang="en-GB" sz="3400" dirty="0"/>
              <a:t> : avec </a:t>
            </a:r>
            <a:r>
              <a:rPr lang="en-GB" sz="3400" dirty="0" err="1"/>
              <a:t>tous</a:t>
            </a:r>
            <a:r>
              <a:rPr lang="en-GB" sz="3400" dirty="0"/>
              <a:t> les </a:t>
            </a:r>
            <a:r>
              <a:rPr lang="en-GB" sz="3400" dirty="0" err="1"/>
              <a:t>acteurs</a:t>
            </a:r>
            <a:r>
              <a:rPr lang="en-GB" sz="3400" dirty="0"/>
              <a:t>: </a:t>
            </a:r>
            <a:r>
              <a:rPr lang="en-GB" sz="3400" dirty="0" err="1"/>
              <a:t>société</a:t>
            </a:r>
            <a:r>
              <a:rPr lang="en-GB" sz="3400" dirty="0"/>
              <a:t> </a:t>
            </a:r>
            <a:r>
              <a:rPr lang="en-GB" sz="3400" dirty="0" err="1"/>
              <a:t>d’électricité</a:t>
            </a:r>
            <a:r>
              <a:rPr lang="en-GB" sz="3400" dirty="0"/>
              <a:t>, </a:t>
            </a:r>
            <a:r>
              <a:rPr lang="en-GB" sz="3400" dirty="0" err="1"/>
              <a:t>ministères</a:t>
            </a:r>
            <a:r>
              <a:rPr lang="en-GB" sz="3400" dirty="0"/>
              <a:t>, </a:t>
            </a:r>
            <a:r>
              <a:rPr lang="en-GB" sz="3400" dirty="0" err="1"/>
              <a:t>régulateurs</a:t>
            </a:r>
            <a:r>
              <a:rPr lang="en-GB" sz="3400" dirty="0"/>
              <a:t> et </a:t>
            </a:r>
            <a:r>
              <a:rPr lang="en-GB" sz="3400" dirty="0" err="1"/>
              <a:t>partenaires</a:t>
            </a:r>
            <a:r>
              <a:rPr lang="en-GB" sz="3400" dirty="0"/>
              <a:t> inter. (PTFs, </a:t>
            </a:r>
            <a:r>
              <a:rPr lang="en-GB" sz="3400" dirty="0" err="1"/>
              <a:t>réseaux</a:t>
            </a:r>
            <a:r>
              <a:rPr lang="en-GB" sz="3400" dirty="0"/>
              <a:t> </a:t>
            </a:r>
            <a:r>
              <a:rPr lang="en-GB" sz="3400" dirty="0" err="1"/>
              <a:t>comme</a:t>
            </a:r>
            <a:r>
              <a:rPr lang="en-GB" sz="3400" dirty="0"/>
              <a:t> AFUR, </a:t>
            </a:r>
            <a:r>
              <a:rPr lang="en-GB" sz="3400" dirty="0" err="1"/>
              <a:t>RegularE</a:t>
            </a:r>
            <a:r>
              <a:rPr lang="en-GB" sz="3400" dirty="0"/>
              <a:t>, ERRA);</a:t>
            </a:r>
          </a:p>
          <a:p>
            <a:pPr>
              <a:lnSpc>
                <a:spcPct val="128000"/>
              </a:lnSpc>
              <a:spcBef>
                <a:spcPts val="600"/>
              </a:spcBef>
              <a:spcAft>
                <a:spcPts val="600"/>
              </a:spcAft>
            </a:pPr>
            <a:r>
              <a:rPr lang="en-GB" sz="3400" b="1" dirty="0"/>
              <a:t>COLLABORATION</a:t>
            </a:r>
            <a:r>
              <a:rPr lang="en-GB" sz="3400" dirty="0"/>
              <a:t>:  avec les </a:t>
            </a:r>
            <a:r>
              <a:rPr lang="en-GB" sz="3400" dirty="0" err="1"/>
              <a:t>régulateurs</a:t>
            </a:r>
            <a:r>
              <a:rPr lang="en-GB" sz="3400" dirty="0"/>
              <a:t> </a:t>
            </a:r>
            <a:r>
              <a:rPr lang="en-GB" sz="3400" dirty="0" err="1"/>
              <a:t>nationaux</a:t>
            </a:r>
            <a:r>
              <a:rPr lang="en-GB" sz="3400" dirty="0"/>
              <a:t> (ANR) et </a:t>
            </a:r>
            <a:r>
              <a:rPr lang="en-GB" sz="3400" dirty="0" err="1"/>
              <a:t>l’EEEOA</a:t>
            </a:r>
            <a:r>
              <a:rPr lang="en-GB" sz="3400" dirty="0"/>
              <a:t> pour la construction des </a:t>
            </a:r>
            <a:r>
              <a:rPr lang="en-GB" sz="3400" dirty="0" err="1"/>
              <a:t>marchés</a:t>
            </a:r>
            <a:r>
              <a:rPr lang="en-GB" sz="3400" dirty="0"/>
              <a:t> nat. et </a:t>
            </a:r>
            <a:r>
              <a:rPr lang="en-GB" sz="3400" dirty="0" err="1"/>
              <a:t>régional</a:t>
            </a:r>
            <a:r>
              <a:rPr lang="en-GB" sz="3400" dirty="0"/>
              <a:t> sur les aspects tech., </a:t>
            </a:r>
            <a:r>
              <a:rPr lang="en-GB" sz="3400" dirty="0" err="1"/>
              <a:t>éco</a:t>
            </a:r>
            <a:r>
              <a:rPr lang="en-GB" sz="3400" dirty="0"/>
              <a:t>., </a:t>
            </a:r>
            <a:r>
              <a:rPr lang="en-GB" sz="3400" dirty="0" err="1"/>
              <a:t>juridiques</a:t>
            </a:r>
            <a:r>
              <a:rPr lang="en-GB" sz="3400" dirty="0"/>
              <a:t>.</a:t>
            </a:r>
          </a:p>
          <a:p>
            <a:pPr>
              <a:lnSpc>
                <a:spcPct val="128000"/>
              </a:lnSpc>
              <a:spcBef>
                <a:spcPts val="600"/>
              </a:spcBef>
              <a:spcAft>
                <a:spcPts val="600"/>
              </a:spcAft>
            </a:pPr>
            <a:r>
              <a:rPr lang="en-GB" sz="3400" b="1" dirty="0"/>
              <a:t>CONCERTATION: </a:t>
            </a:r>
            <a:r>
              <a:rPr lang="en-GB" sz="3400" dirty="0"/>
              <a:t>sur les questions </a:t>
            </a:r>
            <a:r>
              <a:rPr lang="en-GB" sz="3400" dirty="0" err="1"/>
              <a:t>clés</a:t>
            </a:r>
            <a:r>
              <a:rPr lang="en-GB" sz="3400" dirty="0"/>
              <a:t> à travers les CCRO (23ème </a:t>
            </a:r>
            <a:r>
              <a:rPr lang="en-GB" sz="3400" dirty="0" err="1"/>
              <a:t>en</a:t>
            </a:r>
            <a:r>
              <a:rPr lang="en-GB" sz="3400" dirty="0"/>
              <a:t> 2023), les </a:t>
            </a:r>
            <a:r>
              <a:rPr lang="en-GB" sz="3400" dirty="0" err="1"/>
              <a:t>groupes</a:t>
            </a:r>
            <a:r>
              <a:rPr lang="en-GB" sz="3400" dirty="0"/>
              <a:t> de travail (</a:t>
            </a:r>
            <a:r>
              <a:rPr lang="en-GB" sz="3400" dirty="0" err="1"/>
              <a:t>tarif</a:t>
            </a:r>
            <a:r>
              <a:rPr lang="en-GB" sz="3400" dirty="0"/>
              <a:t>, licence, politique, etc.), task force (Grid code, etc.)</a:t>
            </a:r>
          </a:p>
          <a:p>
            <a:pPr>
              <a:lnSpc>
                <a:spcPct val="128000"/>
              </a:lnSpc>
              <a:spcBef>
                <a:spcPts val="600"/>
              </a:spcBef>
              <a:spcAft>
                <a:spcPts val="600"/>
              </a:spcAft>
            </a:pPr>
            <a:r>
              <a:rPr lang="en-GB" sz="3400" b="1" dirty="0"/>
              <a:t>CAPACITES</a:t>
            </a:r>
            <a:r>
              <a:rPr lang="en-GB" sz="3400" dirty="0"/>
              <a:t>: </a:t>
            </a:r>
            <a:r>
              <a:rPr lang="en-GB" sz="3400" dirty="0" err="1"/>
              <a:t>renforcement</a:t>
            </a:r>
            <a:r>
              <a:rPr lang="en-GB" sz="3400" dirty="0"/>
              <a:t> des </a:t>
            </a:r>
            <a:r>
              <a:rPr lang="en-GB" sz="3400" dirty="0" err="1"/>
              <a:t>capacités</a:t>
            </a:r>
            <a:r>
              <a:rPr lang="en-GB" sz="3400" dirty="0"/>
              <a:t> des </a:t>
            </a:r>
            <a:r>
              <a:rPr lang="en-GB" sz="3400" dirty="0" err="1"/>
              <a:t>régulaleurs</a:t>
            </a:r>
            <a:r>
              <a:rPr lang="en-GB" sz="3400" dirty="0"/>
              <a:t> </a:t>
            </a:r>
            <a:r>
              <a:rPr lang="en-GB" sz="3400" dirty="0" err="1"/>
              <a:t>nationaux</a:t>
            </a:r>
            <a:r>
              <a:rPr lang="en-GB" sz="3400" dirty="0"/>
              <a:t> à travers un programme de </a:t>
            </a:r>
            <a:r>
              <a:rPr lang="en-GB" sz="3400" dirty="0" err="1"/>
              <a:t>jumellage</a:t>
            </a:r>
            <a:r>
              <a:rPr lang="en-GB" sz="3400" dirty="0"/>
              <a:t> (1 </a:t>
            </a:r>
            <a:r>
              <a:rPr lang="en-GB" sz="3400" dirty="0" err="1"/>
              <a:t>en</a:t>
            </a:r>
            <a:r>
              <a:rPr lang="en-GB" sz="3400" dirty="0"/>
              <a:t> 2022 et  2 </a:t>
            </a:r>
            <a:r>
              <a:rPr lang="en-GB" sz="3400" dirty="0" err="1"/>
              <a:t>en</a:t>
            </a:r>
            <a:r>
              <a:rPr lang="en-GB" sz="3400" dirty="0"/>
              <a:t> 2023) et des formations: </a:t>
            </a:r>
            <a:r>
              <a:rPr lang="en-GB" sz="3400" dirty="0" err="1"/>
              <a:t>seminaires</a:t>
            </a:r>
            <a:r>
              <a:rPr lang="en-GB" sz="3400" dirty="0"/>
              <a:t> (3 </a:t>
            </a:r>
            <a:r>
              <a:rPr lang="en-GB" sz="3400" dirty="0" err="1"/>
              <a:t>en</a:t>
            </a:r>
            <a:r>
              <a:rPr lang="en-GB" sz="3400" dirty="0"/>
              <a:t> 2022), </a:t>
            </a:r>
            <a:r>
              <a:rPr lang="en-GB" sz="3400" dirty="0" err="1"/>
              <a:t>webinaires</a:t>
            </a:r>
            <a:r>
              <a:rPr lang="en-GB" sz="3400" dirty="0"/>
              <a:t> (2 </a:t>
            </a:r>
            <a:r>
              <a:rPr lang="en-GB" sz="3400" dirty="0" err="1"/>
              <a:t>en</a:t>
            </a:r>
            <a:r>
              <a:rPr lang="en-GB" sz="3400" dirty="0"/>
              <a:t> 2022). </a:t>
            </a:r>
          </a:p>
          <a:p>
            <a:pPr>
              <a:lnSpc>
                <a:spcPct val="128000"/>
              </a:lnSpc>
              <a:spcBef>
                <a:spcPts val="600"/>
              </a:spcBef>
              <a:spcAft>
                <a:spcPts val="600"/>
              </a:spcAft>
            </a:pPr>
            <a:r>
              <a:rPr lang="en-GB" sz="3400" b="1" dirty="0"/>
              <a:t>COMMUNICATION</a:t>
            </a:r>
            <a:r>
              <a:rPr lang="en-GB" sz="3400" dirty="0"/>
              <a:t>: </a:t>
            </a:r>
            <a:r>
              <a:rPr lang="en-GB" sz="3400" dirty="0" err="1"/>
              <a:t>communiquer</a:t>
            </a:r>
            <a:r>
              <a:rPr lang="en-GB" sz="3400" dirty="0"/>
              <a:t> avec </a:t>
            </a:r>
            <a:r>
              <a:rPr lang="en-GB" sz="3400" dirty="0" err="1"/>
              <a:t>tous</a:t>
            </a:r>
            <a:r>
              <a:rPr lang="en-GB" sz="3400" dirty="0"/>
              <a:t> les </a:t>
            </a:r>
            <a:r>
              <a:rPr lang="en-GB" sz="3400" dirty="0" err="1"/>
              <a:t>acteurs</a:t>
            </a:r>
            <a:r>
              <a:rPr lang="en-GB" sz="3400" dirty="0"/>
              <a:t> et le public sur les </a:t>
            </a:r>
            <a:r>
              <a:rPr lang="en-GB" sz="3400" dirty="0" err="1"/>
              <a:t>activités</a:t>
            </a:r>
            <a:r>
              <a:rPr lang="en-GB" sz="3400" dirty="0"/>
              <a:t> du </a:t>
            </a:r>
            <a:r>
              <a:rPr lang="en-GB" sz="3400" dirty="0" err="1"/>
              <a:t>régulateur</a:t>
            </a:r>
            <a:r>
              <a:rPr lang="en-GB" sz="3400" dirty="0"/>
              <a:t> et sur </a:t>
            </a:r>
            <a:r>
              <a:rPr lang="en-GB" sz="3400" dirty="0" err="1"/>
              <a:t>l’évolution</a:t>
            </a:r>
            <a:r>
              <a:rPr lang="en-GB" sz="3400" dirty="0"/>
              <a:t> du MRE: Reunion </a:t>
            </a:r>
            <a:r>
              <a:rPr lang="en-GB" sz="3400" dirty="0" err="1"/>
              <a:t>d’information</a:t>
            </a:r>
            <a:r>
              <a:rPr lang="en-GB" sz="3400" dirty="0"/>
              <a:t> et de sensibilisation, </a:t>
            </a:r>
            <a:r>
              <a:rPr lang="en-GB" sz="3400" dirty="0" err="1"/>
              <a:t>Newletters</a:t>
            </a:r>
            <a:r>
              <a:rPr lang="en-GB" sz="3400" dirty="0"/>
              <a:t>, site web, communiqué de </a:t>
            </a:r>
            <a:r>
              <a:rPr lang="en-GB" sz="3400" dirty="0" err="1"/>
              <a:t>presse</a:t>
            </a:r>
            <a:r>
              <a:rPr lang="en-GB" sz="3400" dirty="0"/>
              <a:t>, etc.</a:t>
            </a:r>
            <a:endParaRPr lang="en-GH" sz="2500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819DED6B-ED5B-A63A-21C6-30389D7F61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3" y="1097448"/>
            <a:ext cx="8929351" cy="404783"/>
          </a:xfrm>
        </p:spPr>
        <p:txBody>
          <a:bodyPr>
            <a:normAutofit fontScale="90000"/>
          </a:bodyPr>
          <a:lstStyle/>
          <a:p>
            <a:r>
              <a:rPr lang="en-GB" dirty="0"/>
              <a:t>4. </a:t>
            </a:r>
            <a:r>
              <a:rPr lang="en-GB" sz="2800" dirty="0" err="1"/>
              <a:t>Principes</a:t>
            </a:r>
            <a:r>
              <a:rPr lang="en-GB" sz="2800" dirty="0"/>
              <a:t> </a:t>
            </a:r>
            <a:r>
              <a:rPr lang="en-GB" sz="2800" dirty="0" err="1"/>
              <a:t>d’actions</a:t>
            </a:r>
            <a:r>
              <a:rPr lang="en-GB" sz="2800" dirty="0"/>
              <a:t> entre </a:t>
            </a:r>
            <a:r>
              <a:rPr lang="en-GB" sz="2800" dirty="0" err="1"/>
              <a:t>régulateurs</a:t>
            </a:r>
            <a:r>
              <a:rPr lang="en-GB" sz="2800" dirty="0"/>
              <a:t> </a:t>
            </a:r>
            <a:r>
              <a:rPr lang="en-GB" sz="2800" dirty="0" err="1"/>
              <a:t>nationaux</a:t>
            </a:r>
            <a:r>
              <a:rPr lang="en-GB" sz="2800" dirty="0"/>
              <a:t> et </a:t>
            </a:r>
            <a:r>
              <a:rPr lang="en-GB" sz="2800" dirty="0" err="1"/>
              <a:t>régionaux</a:t>
            </a:r>
            <a:r>
              <a:rPr lang="en-GB" sz="2800" dirty="0"/>
              <a:t> </a:t>
            </a:r>
            <a:endParaRPr lang="en-GH" dirty="0"/>
          </a:p>
        </p:txBody>
      </p:sp>
      <p:pic>
        <p:nvPicPr>
          <p:cNvPr id="3076" name="Picture 4">
            <a:extLst>
              <a:ext uri="{FF2B5EF4-FFF2-40B4-BE49-F238E27FC236}">
                <a16:creationId xmlns:a16="http://schemas.microsoft.com/office/drawing/2014/main" id="{E7AC69C7-922E-6B5B-3E0D-95BE5678E42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74393" y="1329573"/>
            <a:ext cx="1174184" cy="11065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21FE1353-6825-0B7F-D579-E87CD23B0BAC}"/>
              </a:ext>
            </a:extLst>
          </p:cNvPr>
          <p:cNvSpPr txBox="1"/>
          <p:nvPr/>
        </p:nvSpPr>
        <p:spPr>
          <a:xfrm>
            <a:off x="-3" y="6185484"/>
            <a:ext cx="9144000" cy="66351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marL="0" indent="0" algn="ctr">
              <a:lnSpc>
                <a:spcPct val="120000"/>
              </a:lnSpc>
              <a:spcBef>
                <a:spcPts val="0"/>
              </a:spcBef>
              <a:buNone/>
            </a:pPr>
            <a:r>
              <a:rPr lang="en-GB" sz="1600" dirty="0"/>
              <a:t>Les </a:t>
            </a:r>
            <a:r>
              <a:rPr lang="en-GB" sz="1600" dirty="0" err="1"/>
              <a:t>régulateurs</a:t>
            </a:r>
            <a:r>
              <a:rPr lang="en-GB" sz="1600" dirty="0"/>
              <a:t> </a:t>
            </a:r>
            <a:r>
              <a:rPr lang="en-GB" sz="1600" dirty="0" err="1"/>
              <a:t>nationaux</a:t>
            </a:r>
            <a:r>
              <a:rPr lang="en-GB" sz="1600" dirty="0"/>
              <a:t> </a:t>
            </a:r>
            <a:r>
              <a:rPr lang="en-GB" sz="1600" dirty="0" err="1"/>
              <a:t>sont</a:t>
            </a:r>
            <a:r>
              <a:rPr lang="en-GB" sz="1600" dirty="0"/>
              <a:t> </a:t>
            </a:r>
            <a:r>
              <a:rPr lang="en-GB" sz="1600" dirty="0" err="1"/>
              <a:t>impliqués</a:t>
            </a:r>
            <a:r>
              <a:rPr lang="en-GB" sz="1600" dirty="0"/>
              <a:t> et </a:t>
            </a:r>
            <a:r>
              <a:rPr lang="en-GB" sz="1600" dirty="0" err="1"/>
              <a:t>sont</a:t>
            </a:r>
            <a:r>
              <a:rPr lang="en-GB" sz="1600" dirty="0"/>
              <a:t> indispensables pour </a:t>
            </a:r>
            <a:r>
              <a:rPr lang="en-GB" sz="1600" dirty="0" err="1"/>
              <a:t>chaque</a:t>
            </a:r>
            <a:r>
              <a:rPr lang="en-GB" sz="1600" dirty="0"/>
              <a:t> </a:t>
            </a:r>
            <a:r>
              <a:rPr lang="en-GB" sz="1600" dirty="0" err="1"/>
              <a:t>principe</a:t>
            </a:r>
            <a:r>
              <a:rPr lang="en-GB" sz="1600" dirty="0"/>
              <a:t>. L’ARREC </a:t>
            </a:r>
            <a:r>
              <a:rPr lang="en-GB" sz="1600" dirty="0" err="1"/>
              <a:t>travaille</a:t>
            </a:r>
            <a:r>
              <a:rPr lang="en-GB" sz="1600" dirty="0"/>
              <a:t> </a:t>
            </a:r>
            <a:r>
              <a:rPr lang="en-GB" sz="1600" dirty="0" err="1"/>
              <a:t>en</a:t>
            </a:r>
            <a:r>
              <a:rPr lang="en-GB" sz="1600" dirty="0"/>
              <a:t> tandem avec ANRs pour la construction des </a:t>
            </a:r>
            <a:r>
              <a:rPr lang="en-GB" sz="1600" dirty="0" err="1"/>
              <a:t>marchés</a:t>
            </a:r>
            <a:r>
              <a:rPr lang="en-GB" sz="1600" dirty="0"/>
              <a:t> </a:t>
            </a:r>
            <a:r>
              <a:rPr lang="en-GB" sz="1600" dirty="0" err="1"/>
              <a:t>nationaux</a:t>
            </a:r>
            <a:r>
              <a:rPr lang="en-GB" sz="1600" dirty="0"/>
              <a:t> et du </a:t>
            </a:r>
            <a:r>
              <a:rPr lang="en-GB" sz="1600" dirty="0" err="1"/>
              <a:t>marché</a:t>
            </a:r>
            <a:r>
              <a:rPr lang="en-GB" sz="1600" dirty="0"/>
              <a:t> </a:t>
            </a:r>
            <a:r>
              <a:rPr lang="en-GB" sz="1600" dirty="0" err="1"/>
              <a:t>régional</a:t>
            </a:r>
            <a:r>
              <a:rPr lang="en-GB" sz="1600" dirty="0"/>
              <a:t>. </a:t>
            </a:r>
            <a:endParaRPr lang="en-GB" sz="1600" dirty="0">
              <a:sym typeface="Symbol" panose="05050102010706020507" pitchFamily="18" charset="2"/>
            </a:endParaRPr>
          </a:p>
        </p:txBody>
      </p:sp>
    </p:spTree>
    <p:extLst>
      <p:ext uri="{BB962C8B-B14F-4D97-AF65-F5344CB8AC3E}">
        <p14:creationId xmlns:p14="http://schemas.microsoft.com/office/powerpoint/2010/main" val="147974917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BFB5EFDC-6455-0E58-4C26-419C9B169DA9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217557789"/>
              </p:ext>
            </p:extLst>
          </p:nvPr>
        </p:nvGraphicFramePr>
        <p:xfrm>
          <a:off x="108585" y="1583657"/>
          <a:ext cx="4323715" cy="50312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5" name="Content Placeholder 3">
            <a:extLst>
              <a:ext uri="{FF2B5EF4-FFF2-40B4-BE49-F238E27FC236}">
                <a16:creationId xmlns:a16="http://schemas.microsoft.com/office/drawing/2014/main" id="{E9F5E9A5-C521-6498-63FE-9FA58123C968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63469331"/>
              </p:ext>
            </p:extLst>
          </p:nvPr>
        </p:nvGraphicFramePr>
        <p:xfrm>
          <a:off x="4686366" y="1448820"/>
          <a:ext cx="4267071" cy="524589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6" name="Title 2">
            <a:extLst>
              <a:ext uri="{FF2B5EF4-FFF2-40B4-BE49-F238E27FC236}">
                <a16:creationId xmlns:a16="http://schemas.microsoft.com/office/drawing/2014/main" id="{DDB3CC6D-ECC4-74B3-E5F2-75A748F191F6}"/>
              </a:ext>
            </a:extLst>
          </p:cNvPr>
          <p:cNvSpPr txBox="1">
            <a:spLocks/>
          </p:cNvSpPr>
          <p:nvPr/>
        </p:nvSpPr>
        <p:spPr>
          <a:xfrm>
            <a:off x="-3" y="969264"/>
            <a:ext cx="8929351" cy="702341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chemeClr val="tx1"/>
                </a:solidFill>
                <a:latin typeface="Source Sans Pro" panose="020B0503030403020204" pitchFamily="34" charset="0"/>
                <a:ea typeface="+mj-ea"/>
                <a:cs typeface="+mj-cs"/>
              </a:defRPr>
            </a:lvl1pPr>
          </a:lstStyle>
          <a:p>
            <a:r>
              <a:rPr lang="en-GB" dirty="0"/>
              <a:t>5. </a:t>
            </a:r>
            <a:r>
              <a:rPr lang="en-GB" dirty="0" err="1"/>
              <a:t>Responsabilités</a:t>
            </a:r>
            <a:r>
              <a:rPr lang="en-GB" dirty="0"/>
              <a:t> </a:t>
            </a:r>
            <a:r>
              <a:rPr lang="en-GB" dirty="0" err="1"/>
              <a:t>partagées</a:t>
            </a:r>
            <a:r>
              <a:rPr lang="en-GB" dirty="0"/>
              <a:t> entre </a:t>
            </a:r>
            <a:r>
              <a:rPr lang="en-GB" dirty="0" err="1"/>
              <a:t>régulateurs</a:t>
            </a:r>
            <a:r>
              <a:rPr lang="en-GB" dirty="0"/>
              <a:t> </a:t>
            </a:r>
            <a:r>
              <a:rPr lang="en-GB" dirty="0" err="1"/>
              <a:t>nationaux</a:t>
            </a:r>
            <a:r>
              <a:rPr lang="en-GB" dirty="0"/>
              <a:t> et </a:t>
            </a:r>
            <a:r>
              <a:rPr lang="en-GB" dirty="0" err="1"/>
              <a:t>régionaux</a:t>
            </a:r>
            <a:r>
              <a:rPr lang="en-GB" dirty="0"/>
              <a:t> </a:t>
            </a:r>
            <a:endParaRPr lang="en-GH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DE70DC7-F17A-F4CF-2489-722CBB5EAEBC}"/>
              </a:ext>
            </a:extLst>
          </p:cNvPr>
          <p:cNvSpPr txBox="1"/>
          <p:nvPr/>
        </p:nvSpPr>
        <p:spPr>
          <a:xfrm>
            <a:off x="108585" y="1664728"/>
            <a:ext cx="4349051" cy="46166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n-GB" sz="2400" b="1" dirty="0"/>
              <a:t>National</a:t>
            </a:r>
            <a:endParaRPr lang="en-GH" b="1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DEBE701-12EF-314E-54DE-E071647A3410}"/>
              </a:ext>
            </a:extLst>
          </p:cNvPr>
          <p:cNvSpPr txBox="1"/>
          <p:nvPr/>
        </p:nvSpPr>
        <p:spPr>
          <a:xfrm>
            <a:off x="4724335" y="1677982"/>
            <a:ext cx="4154551" cy="46166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n-GB" sz="2400" b="1" dirty="0" err="1"/>
              <a:t>Régional</a:t>
            </a:r>
            <a:r>
              <a:rPr lang="en-GB" b="1" dirty="0"/>
              <a:t> </a:t>
            </a:r>
            <a:endParaRPr lang="en-GH" b="1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B632AB4-73F4-0E7B-496D-E5F10BB1D8F7}"/>
              </a:ext>
            </a:extLst>
          </p:cNvPr>
          <p:cNvSpPr txBox="1"/>
          <p:nvPr/>
        </p:nvSpPr>
        <p:spPr>
          <a:xfrm>
            <a:off x="108586" y="5968534"/>
            <a:ext cx="399558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dirty="0" err="1"/>
              <a:t>Réguler</a:t>
            </a:r>
            <a:r>
              <a:rPr lang="en-GB" dirty="0"/>
              <a:t> le </a:t>
            </a:r>
            <a:r>
              <a:rPr lang="en-GB" dirty="0" err="1"/>
              <a:t>secteur</a:t>
            </a:r>
            <a:r>
              <a:rPr lang="en-GB" dirty="0"/>
              <a:t> et le </a:t>
            </a:r>
            <a:r>
              <a:rPr lang="en-GB" dirty="0" err="1"/>
              <a:t>marché</a:t>
            </a:r>
            <a:r>
              <a:rPr lang="en-GB" dirty="0"/>
              <a:t> </a:t>
            </a:r>
            <a:r>
              <a:rPr lang="en-GB" dirty="0" err="1"/>
              <a:t>intérieur</a:t>
            </a:r>
            <a:r>
              <a:rPr lang="en-GB" dirty="0"/>
              <a:t> (</a:t>
            </a:r>
            <a:r>
              <a:rPr lang="en-GB" dirty="0" err="1"/>
              <a:t>frontières</a:t>
            </a:r>
            <a:r>
              <a:rPr lang="en-GB" dirty="0"/>
              <a:t> </a:t>
            </a:r>
            <a:r>
              <a:rPr lang="en-GB" dirty="0" err="1"/>
              <a:t>nationales</a:t>
            </a:r>
            <a:r>
              <a:rPr lang="en-GB" dirty="0"/>
              <a:t>) </a:t>
            </a:r>
            <a:r>
              <a:rPr lang="en-GB" dirty="0" err="1"/>
              <a:t>d’électricité</a:t>
            </a:r>
            <a:r>
              <a:rPr lang="en-GB" dirty="0"/>
              <a:t> </a:t>
            </a:r>
            <a:endParaRPr lang="en-GH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73B7BCD-D9FD-1B13-A2D8-7A6E8697EB24}"/>
              </a:ext>
            </a:extLst>
          </p:cNvPr>
          <p:cNvSpPr txBox="1"/>
          <p:nvPr/>
        </p:nvSpPr>
        <p:spPr>
          <a:xfrm>
            <a:off x="5167423" y="5955370"/>
            <a:ext cx="341434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GB" dirty="0" err="1"/>
              <a:t>Réguler</a:t>
            </a:r>
            <a:r>
              <a:rPr lang="en-GB" dirty="0"/>
              <a:t> le </a:t>
            </a:r>
            <a:r>
              <a:rPr lang="en-GB" dirty="0" err="1"/>
              <a:t>secteur</a:t>
            </a:r>
            <a:r>
              <a:rPr lang="en-GB" dirty="0"/>
              <a:t> et les </a:t>
            </a:r>
            <a:r>
              <a:rPr lang="en-GB" dirty="0" err="1"/>
              <a:t>échanges</a:t>
            </a:r>
            <a:r>
              <a:rPr lang="en-GB" dirty="0"/>
              <a:t> </a:t>
            </a:r>
            <a:r>
              <a:rPr lang="en-GB" dirty="0" err="1"/>
              <a:t>transfrontaliers</a:t>
            </a:r>
            <a:r>
              <a:rPr lang="en-GB" dirty="0"/>
              <a:t> </a:t>
            </a:r>
            <a:r>
              <a:rPr lang="en-GB" dirty="0" err="1"/>
              <a:t>d’électricité</a:t>
            </a:r>
            <a:endParaRPr lang="en-GH" dirty="0"/>
          </a:p>
        </p:txBody>
      </p:sp>
      <p:sp>
        <p:nvSpPr>
          <p:cNvPr id="13" name="Arrow: Right 12">
            <a:extLst>
              <a:ext uri="{FF2B5EF4-FFF2-40B4-BE49-F238E27FC236}">
                <a16:creationId xmlns:a16="http://schemas.microsoft.com/office/drawing/2014/main" id="{35E9C839-0E0D-AA75-F2DF-73C6056A62E4}"/>
              </a:ext>
            </a:extLst>
          </p:cNvPr>
          <p:cNvSpPr/>
          <p:nvPr/>
        </p:nvSpPr>
        <p:spPr>
          <a:xfrm>
            <a:off x="4182144" y="6078277"/>
            <a:ext cx="1077433" cy="421758"/>
          </a:xfrm>
          <a:prstGeom prst="rightArrow">
            <a:avLst>
              <a:gd name="adj1" fmla="val 80252"/>
              <a:gd name="adj2" fmla="val 50000"/>
            </a:avLst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H"/>
          </a:p>
        </p:txBody>
      </p:sp>
    </p:spTree>
    <p:extLst>
      <p:ext uri="{BB962C8B-B14F-4D97-AF65-F5344CB8AC3E}">
        <p14:creationId xmlns:p14="http://schemas.microsoft.com/office/powerpoint/2010/main" val="341512065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FAA52EA1-0F52-9AD5-5D07-98AC6AD8929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1048636"/>
            <a:ext cx="9167208" cy="520700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§"/>
            </a:pPr>
            <a:r>
              <a:rPr lang="en-GB" b="1" dirty="0" err="1">
                <a:ea typeface="Source Sans Pro" panose="020B0503030403020204" pitchFamily="34" charset="0"/>
              </a:rPr>
              <a:t>Exemple</a:t>
            </a:r>
            <a:r>
              <a:rPr lang="en-GB" b="1" dirty="0">
                <a:ea typeface="Source Sans Pro" panose="020B0503030403020204" pitchFamily="34" charset="0"/>
              </a:rPr>
              <a:t> de </a:t>
            </a:r>
            <a:r>
              <a:rPr lang="en-GB" b="1" dirty="0" err="1">
                <a:ea typeface="Source Sans Pro" panose="020B0503030403020204" pitchFamily="34" charset="0"/>
              </a:rPr>
              <a:t>responsabilités</a:t>
            </a:r>
            <a:r>
              <a:rPr lang="en-GB" b="1" dirty="0">
                <a:ea typeface="Source Sans Pro" panose="020B0503030403020204" pitchFamily="34" charset="0"/>
              </a:rPr>
              <a:t> </a:t>
            </a:r>
            <a:r>
              <a:rPr lang="en-GB" b="1" dirty="0" err="1">
                <a:ea typeface="Source Sans Pro" panose="020B0503030403020204" pitchFamily="34" charset="0"/>
              </a:rPr>
              <a:t>partagées</a:t>
            </a:r>
            <a:r>
              <a:rPr lang="en-GB" b="1" dirty="0">
                <a:ea typeface="Source Sans Pro" panose="020B0503030403020204" pitchFamily="34" charset="0"/>
              </a:rPr>
              <a:t> entre les ANRs et </a:t>
            </a:r>
            <a:r>
              <a:rPr lang="en-GB" b="1" dirty="0" err="1">
                <a:ea typeface="Source Sans Pro" panose="020B0503030403020204" pitchFamily="34" charset="0"/>
              </a:rPr>
              <a:t>l’ARREC</a:t>
            </a:r>
            <a:r>
              <a:rPr lang="en-GB" b="1" dirty="0">
                <a:ea typeface="Source Sans Pro" panose="020B0503030403020204" pitchFamily="34" charset="0"/>
              </a:rPr>
              <a:t> et </a:t>
            </a:r>
            <a:r>
              <a:rPr lang="en-GB" b="1" dirty="0" err="1">
                <a:ea typeface="Source Sans Pro" panose="020B0503030403020204" pitchFamily="34" charset="0"/>
              </a:rPr>
              <a:t>mesures</a:t>
            </a:r>
            <a:r>
              <a:rPr lang="en-GB" b="1" dirty="0">
                <a:ea typeface="Source Sans Pro" panose="020B0503030403020204" pitchFamily="34" charset="0"/>
              </a:rPr>
              <a:t> prises</a:t>
            </a: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B9BF17AB-4D05-BE2E-314B-1423B85631EE}"/>
              </a:ext>
            </a:extLst>
          </p:cNvPr>
          <p:cNvSpPr/>
          <p:nvPr/>
        </p:nvSpPr>
        <p:spPr>
          <a:xfrm>
            <a:off x="126999" y="2032000"/>
            <a:ext cx="3541487" cy="464312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fr-FR" b="0" i="0" dirty="0">
              <a:solidFill>
                <a:srgbClr val="28262B"/>
              </a:solidFill>
              <a:effectLst/>
              <a:latin typeface="Source Sans Pro" panose="020B0503030403020204" pitchFamily="34" charset="0"/>
              <a:ea typeface="Source Sans Pro" panose="020B0503030403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fr-FR" dirty="0">
              <a:solidFill>
                <a:srgbClr val="28262B"/>
              </a:solidFill>
              <a:latin typeface="Source Sans Pro" panose="020B0503030403020204" pitchFamily="34" charset="0"/>
              <a:ea typeface="Source Sans Pro" panose="020B0503030403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fr-FR" b="0" i="0" dirty="0">
              <a:solidFill>
                <a:srgbClr val="28262B"/>
              </a:solidFill>
              <a:effectLst/>
              <a:latin typeface="Source Sans Pro" panose="020B0503030403020204" pitchFamily="34" charset="0"/>
              <a:ea typeface="Source Sans Pro" panose="020B0503030403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fr-FR" dirty="0">
              <a:solidFill>
                <a:srgbClr val="28262B"/>
              </a:solidFill>
              <a:latin typeface="Source Sans Pro" panose="020B0503030403020204" pitchFamily="34" charset="0"/>
              <a:ea typeface="Source Sans Pro" panose="020B0503030403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fr-FR" dirty="0">
              <a:solidFill>
                <a:srgbClr val="28262B"/>
              </a:solidFill>
              <a:latin typeface="Source Sans Pro" panose="020B0503030403020204" pitchFamily="34" charset="0"/>
              <a:ea typeface="Source Sans Pro" panose="020B0503030403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fr-FR" b="0" i="0" dirty="0">
              <a:solidFill>
                <a:srgbClr val="28262B"/>
              </a:solidFill>
              <a:effectLst/>
              <a:latin typeface="Source Sans Pro" panose="020B0503030403020204" pitchFamily="34" charset="0"/>
              <a:ea typeface="Source Sans Pro" panose="020B0503030403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fr-FR" dirty="0">
              <a:solidFill>
                <a:srgbClr val="28262B"/>
              </a:solidFill>
              <a:latin typeface="Source Sans Pro" panose="020B0503030403020204" pitchFamily="34" charset="0"/>
              <a:ea typeface="Source Sans Pro" panose="020B0503030403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fr-FR" sz="100" dirty="0">
              <a:solidFill>
                <a:srgbClr val="28262B"/>
              </a:solidFill>
              <a:latin typeface="Source Sans Pro" panose="020B0503030403020204" pitchFamily="34" charset="0"/>
              <a:ea typeface="Source Sans Pro" panose="020B0503030403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fr-FR" b="0" i="0" dirty="0">
              <a:solidFill>
                <a:srgbClr val="28262B"/>
              </a:solidFill>
              <a:effectLst/>
              <a:latin typeface="Source Sans Pro" panose="020B0503030403020204" pitchFamily="34" charset="0"/>
              <a:ea typeface="Source Sans Pro" panose="020B0503030403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b="0" i="0" dirty="0">
                <a:solidFill>
                  <a:srgbClr val="28262B"/>
                </a:solidFill>
                <a:effectLst/>
                <a:latin typeface="Source Sans Pro" panose="020B0503030403020204" pitchFamily="34" charset="0"/>
                <a:ea typeface="Source Sans Pro" panose="020B0503030403020204" pitchFamily="34" charset="0"/>
              </a:rPr>
              <a:t>Assurer le respect de la concurrence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>
                <a:solidFill>
                  <a:srgbClr val="28262B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V</a:t>
            </a:r>
            <a:r>
              <a:rPr lang="fr-FR" b="0" i="0" dirty="0">
                <a:solidFill>
                  <a:srgbClr val="28262B"/>
                </a:solidFill>
                <a:effectLst/>
                <a:latin typeface="Source Sans Pro" panose="020B0503030403020204" pitchFamily="34" charset="0"/>
                <a:ea typeface="Source Sans Pro" panose="020B0503030403020204" pitchFamily="34" charset="0"/>
              </a:rPr>
              <a:t>eiller à l’application des textes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sz="1700" dirty="0">
                <a:solidFill>
                  <a:srgbClr val="28262B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P</a:t>
            </a:r>
            <a:r>
              <a:rPr lang="fr-FR" sz="1700" b="0" i="0" dirty="0">
                <a:solidFill>
                  <a:srgbClr val="28262B"/>
                </a:solidFill>
                <a:effectLst/>
                <a:latin typeface="Source Sans Pro" panose="020B0503030403020204" pitchFamily="34" charset="0"/>
                <a:ea typeface="Source Sans Pro" panose="020B0503030403020204" pitchFamily="34" charset="0"/>
              </a:rPr>
              <a:t>rotéger les intérêts des consommateurs &amp; opérateurs</a:t>
            </a:r>
            <a:endParaRPr lang="fr-FR" sz="1700" dirty="0">
              <a:solidFill>
                <a:srgbClr val="28262B"/>
              </a:solidFill>
              <a:latin typeface="Source Sans Pro" panose="020B0503030403020204" pitchFamily="34" charset="0"/>
              <a:ea typeface="Source Sans Pro" panose="020B0503030403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b="0" i="0" dirty="0">
                <a:solidFill>
                  <a:srgbClr val="28262B"/>
                </a:solidFill>
                <a:effectLst/>
                <a:latin typeface="Source Sans Pro" panose="020B0503030403020204" pitchFamily="34" charset="0"/>
                <a:ea typeface="Source Sans Pro" panose="020B0503030403020204" pitchFamily="34" charset="0"/>
              </a:rPr>
              <a:t>Réviser/approuver ou donner des avis conformes relatifs aux tarifs 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>
                <a:solidFill>
                  <a:srgbClr val="28262B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V</a:t>
            </a:r>
            <a:r>
              <a:rPr lang="fr-FR" b="0" i="0" dirty="0">
                <a:solidFill>
                  <a:srgbClr val="28262B"/>
                </a:solidFill>
                <a:effectLst/>
                <a:latin typeface="Source Sans Pro" panose="020B0503030403020204" pitchFamily="34" charset="0"/>
                <a:ea typeface="Source Sans Pro" panose="020B0503030403020204" pitchFamily="34" charset="0"/>
              </a:rPr>
              <a:t>eiller au respect des obligations des acteurs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t-PT" b="0" i="0" dirty="0">
                <a:solidFill>
                  <a:srgbClr val="28262B"/>
                </a:solidFill>
                <a:effectLst/>
                <a:latin typeface="Source Sans Pro" panose="020B0503030403020204" pitchFamily="34" charset="0"/>
                <a:ea typeface="Source Sans Pro" panose="020B0503030403020204" pitchFamily="34" charset="0"/>
              </a:rPr>
              <a:t>Régler les différends</a:t>
            </a:r>
          </a:p>
          <a:p>
            <a:endParaRPr lang="pt-PT" b="0" i="0" dirty="0">
              <a:solidFill>
                <a:srgbClr val="28262B"/>
              </a:solidFill>
              <a:effectLst/>
              <a:latin typeface="Source Sans Pro" panose="020B0503030403020204" pitchFamily="34" charset="0"/>
              <a:ea typeface="Source Sans Pro" panose="020B0503030403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pt-PT" b="0" i="0" dirty="0">
              <a:solidFill>
                <a:srgbClr val="28262B"/>
              </a:solidFill>
              <a:effectLst/>
              <a:latin typeface="Source Sans Pro" panose="020B0503030403020204" pitchFamily="34" charset="0"/>
              <a:ea typeface="Source Sans Pro" panose="020B0503030403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pt-PT" dirty="0">
              <a:solidFill>
                <a:srgbClr val="28262B"/>
              </a:solidFill>
              <a:latin typeface="Source Sans Pro" panose="020B0503030403020204" pitchFamily="34" charset="0"/>
              <a:ea typeface="Source Sans Pro" panose="020B0503030403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pt-PT" dirty="0">
              <a:solidFill>
                <a:srgbClr val="28262B"/>
              </a:solidFill>
              <a:latin typeface="Source Sans Pro" panose="020B0503030403020204" pitchFamily="34" charset="0"/>
              <a:ea typeface="Source Sans Pro" panose="020B0503030403020204" pitchFamily="34" charset="0"/>
            </a:endParaRP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A33813A4-8CDF-650E-67D7-9E4AB17FDB41}"/>
              </a:ext>
            </a:extLst>
          </p:cNvPr>
          <p:cNvSpPr/>
          <p:nvPr/>
        </p:nvSpPr>
        <p:spPr>
          <a:xfrm>
            <a:off x="4003408" y="2032000"/>
            <a:ext cx="5013592" cy="4794902"/>
          </a:xfrm>
          <a:prstGeom prst="roundRect">
            <a:avLst/>
          </a:prstGeom>
          <a:solidFill>
            <a:schemeClr val="accent2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600"/>
              </a:spcBef>
            </a:pPr>
            <a:r>
              <a:rPr lang="en-GB" dirty="0">
                <a:latin typeface="Source Sans Pro" panose="020B0503030403020204" pitchFamily="34" charset="0"/>
                <a:ea typeface="Source Sans Pro" panose="020B0503030403020204" pitchFamily="34" charset="0"/>
              </a:rPr>
              <a:t>L’ARREC a </a:t>
            </a:r>
            <a:r>
              <a:rPr lang="en-GB" dirty="0" err="1">
                <a:latin typeface="Source Sans Pro" panose="020B0503030403020204" pitchFamily="34" charset="0"/>
                <a:ea typeface="Source Sans Pro" panose="020B0503030403020204" pitchFamily="34" charset="0"/>
              </a:rPr>
              <a:t>adopté</a:t>
            </a:r>
            <a:r>
              <a:rPr lang="en-GB" dirty="0">
                <a:latin typeface="Source Sans Pro" panose="020B0503030403020204" pitchFamily="34" charset="0"/>
                <a:ea typeface="Source Sans Pro" panose="020B0503030403020204" pitchFamily="34" charset="0"/>
              </a:rPr>
              <a:t> les </a:t>
            </a:r>
            <a:r>
              <a:rPr lang="en-GB" dirty="0" err="1">
                <a:latin typeface="Source Sans Pro" panose="020B0503030403020204" pitchFamily="34" charset="0"/>
                <a:ea typeface="Source Sans Pro" panose="020B0503030403020204" pitchFamily="34" charset="0"/>
              </a:rPr>
              <a:t>régulations</a:t>
            </a:r>
            <a:r>
              <a:rPr lang="en-GB" dirty="0">
                <a:latin typeface="Source Sans Pro" panose="020B0503030403020204" pitchFamily="34" charset="0"/>
                <a:ea typeface="Source Sans Pro" panose="020B0503030403020204" pitchFamily="34" charset="0"/>
              </a:rPr>
              <a:t> </a:t>
            </a:r>
            <a:r>
              <a:rPr lang="en-GB" dirty="0" err="1">
                <a:latin typeface="Source Sans Pro" panose="020B0503030403020204" pitchFamily="34" charset="0"/>
                <a:ea typeface="Source Sans Pro" panose="020B0503030403020204" pitchFamily="34" charset="0"/>
              </a:rPr>
              <a:t>suivantes</a:t>
            </a:r>
            <a:r>
              <a:rPr lang="en-GB" dirty="0">
                <a:latin typeface="Source Sans Pro" panose="020B0503030403020204" pitchFamily="34" charset="0"/>
                <a:ea typeface="Source Sans Pro" panose="020B0503030403020204" pitchFamily="34" charset="0"/>
              </a:rPr>
              <a:t>:</a:t>
            </a:r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GH" kern="100" dirty="0" err="1">
                <a:effectLst/>
                <a:latin typeface="Source Sans Pro" panose="020B0503030403020204" pitchFamily="34" charset="0"/>
                <a:ea typeface="Source Sans Pro" panose="020B0503030403020204" pitchFamily="34" charset="0"/>
                <a:cs typeface="Arial" panose="020B0604020202020204" pitchFamily="34" charset="0"/>
              </a:rPr>
              <a:t>Règles</a:t>
            </a:r>
            <a:r>
              <a:rPr lang="en-GH" kern="100" dirty="0">
                <a:effectLst/>
                <a:latin typeface="Source Sans Pro" panose="020B0503030403020204" pitchFamily="34" charset="0"/>
                <a:ea typeface="Source Sans Pro" panose="020B0503030403020204" pitchFamily="34" charset="0"/>
                <a:cs typeface="Arial" panose="020B0604020202020204" pitchFamily="34" charset="0"/>
              </a:rPr>
              <a:t> du </a:t>
            </a:r>
            <a:r>
              <a:rPr lang="en-GH" kern="100" dirty="0" err="1">
                <a:effectLst/>
                <a:latin typeface="Source Sans Pro" panose="020B0503030403020204" pitchFamily="34" charset="0"/>
                <a:ea typeface="Source Sans Pro" panose="020B0503030403020204" pitchFamily="34" charset="0"/>
                <a:cs typeface="Arial" panose="020B0604020202020204" pitchFamily="34" charset="0"/>
              </a:rPr>
              <a:t>marché</a:t>
            </a:r>
            <a:r>
              <a:rPr lang="en-GH" kern="100" dirty="0">
                <a:effectLst/>
                <a:latin typeface="Source Sans Pro" panose="020B0503030403020204" pitchFamily="34" charset="0"/>
                <a:ea typeface="Source Sans Pro" panose="020B0503030403020204" pitchFamily="34" charset="0"/>
                <a:cs typeface="Arial" panose="020B0604020202020204" pitchFamily="34" charset="0"/>
              </a:rPr>
              <a:t> </a:t>
            </a:r>
            <a:r>
              <a:rPr lang="en-GH" kern="100" dirty="0" err="1">
                <a:effectLst/>
                <a:latin typeface="Source Sans Pro" panose="020B0503030403020204" pitchFamily="34" charset="0"/>
                <a:ea typeface="Source Sans Pro" panose="020B0503030403020204" pitchFamily="34" charset="0"/>
                <a:cs typeface="Arial" panose="020B0604020202020204" pitchFamily="34" charset="0"/>
              </a:rPr>
              <a:t>régional</a:t>
            </a:r>
            <a:r>
              <a:rPr lang="en-GH" kern="100" dirty="0">
                <a:effectLst/>
                <a:latin typeface="Source Sans Pro" panose="020B0503030403020204" pitchFamily="34" charset="0"/>
                <a:ea typeface="Source Sans Pro" panose="020B0503030403020204" pitchFamily="34" charset="0"/>
                <a:cs typeface="Arial" panose="020B0604020202020204" pitchFamily="34" charset="0"/>
              </a:rPr>
              <a:t> (</a:t>
            </a:r>
            <a:r>
              <a:rPr lang="en-GH" kern="100" dirty="0" err="1">
                <a:effectLst/>
                <a:latin typeface="Source Sans Pro" panose="020B0503030403020204" pitchFamily="34" charset="0"/>
                <a:ea typeface="Source Sans Pro" panose="020B0503030403020204" pitchFamily="34" charset="0"/>
                <a:cs typeface="Arial" panose="020B0604020202020204" pitchFamily="34" charset="0"/>
              </a:rPr>
              <a:t>août</a:t>
            </a:r>
            <a:r>
              <a:rPr lang="en-GH" kern="100" dirty="0">
                <a:effectLst/>
                <a:latin typeface="Source Sans Pro" panose="020B0503030403020204" pitchFamily="34" charset="0"/>
                <a:ea typeface="Source Sans Pro" panose="020B0503030403020204" pitchFamily="34" charset="0"/>
                <a:cs typeface="Arial" panose="020B0604020202020204" pitchFamily="34" charset="0"/>
              </a:rPr>
              <a:t> 2015) </a:t>
            </a:r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GH" kern="100" dirty="0" err="1">
                <a:effectLst/>
                <a:latin typeface="Source Sans Pro" panose="020B0503030403020204" pitchFamily="34" charset="0"/>
                <a:ea typeface="Source Sans Pro" panose="020B0503030403020204" pitchFamily="34" charset="0"/>
                <a:cs typeface="Arial" panose="020B0604020202020204" pitchFamily="34" charset="0"/>
              </a:rPr>
              <a:t>Méthodologie</a:t>
            </a:r>
            <a:r>
              <a:rPr lang="en-GH" kern="100" dirty="0">
                <a:effectLst/>
                <a:latin typeface="Source Sans Pro" panose="020B0503030403020204" pitchFamily="34" charset="0"/>
                <a:ea typeface="Source Sans Pro" panose="020B0503030403020204" pitchFamily="34" charset="0"/>
                <a:cs typeface="Arial" panose="020B0604020202020204" pitchFamily="34" charset="0"/>
              </a:rPr>
              <a:t> de </a:t>
            </a:r>
            <a:r>
              <a:rPr lang="en-GH" kern="100" dirty="0" err="1">
                <a:effectLst/>
                <a:latin typeface="Source Sans Pro" panose="020B0503030403020204" pitchFamily="34" charset="0"/>
                <a:ea typeface="Source Sans Pro" panose="020B0503030403020204" pitchFamily="34" charset="0"/>
                <a:cs typeface="Arial" panose="020B0604020202020204" pitchFamily="34" charset="0"/>
              </a:rPr>
              <a:t>tarification</a:t>
            </a:r>
            <a:r>
              <a:rPr lang="en-GH" kern="100" dirty="0">
                <a:effectLst/>
                <a:latin typeface="Source Sans Pro" panose="020B0503030403020204" pitchFamily="34" charset="0"/>
                <a:ea typeface="Source Sans Pro" panose="020B0503030403020204" pitchFamily="34" charset="0"/>
                <a:cs typeface="Arial" panose="020B0604020202020204" pitchFamily="34" charset="0"/>
              </a:rPr>
              <a:t> du transport de </a:t>
            </a:r>
            <a:r>
              <a:rPr lang="en-GH" kern="100" dirty="0" err="1">
                <a:effectLst/>
                <a:latin typeface="Source Sans Pro" panose="020B0503030403020204" pitchFamily="34" charset="0"/>
                <a:ea typeface="Source Sans Pro" panose="020B0503030403020204" pitchFamily="34" charset="0"/>
                <a:cs typeface="Arial" panose="020B0604020202020204" pitchFamily="34" charset="0"/>
              </a:rPr>
              <a:t>l’EEEOA</a:t>
            </a:r>
            <a:r>
              <a:rPr lang="en-GH" kern="100" dirty="0">
                <a:effectLst/>
                <a:latin typeface="Source Sans Pro" panose="020B0503030403020204" pitchFamily="34" charset="0"/>
                <a:ea typeface="Source Sans Pro" panose="020B0503030403020204" pitchFamily="34" charset="0"/>
                <a:cs typeface="Arial" panose="020B0604020202020204" pitchFamily="34" charset="0"/>
              </a:rPr>
              <a:t> (</a:t>
            </a:r>
            <a:r>
              <a:rPr lang="en-GH" kern="100" dirty="0" err="1">
                <a:effectLst/>
                <a:latin typeface="Source Sans Pro" panose="020B0503030403020204" pitchFamily="34" charset="0"/>
                <a:ea typeface="Source Sans Pro" panose="020B0503030403020204" pitchFamily="34" charset="0"/>
                <a:cs typeface="Arial" panose="020B0604020202020204" pitchFamily="34" charset="0"/>
              </a:rPr>
              <a:t>août</a:t>
            </a:r>
            <a:r>
              <a:rPr lang="en-GH" kern="100" dirty="0">
                <a:effectLst/>
                <a:latin typeface="Source Sans Pro" panose="020B0503030403020204" pitchFamily="34" charset="0"/>
                <a:ea typeface="Source Sans Pro" panose="020B0503030403020204" pitchFamily="34" charset="0"/>
                <a:cs typeface="Arial" panose="020B0604020202020204" pitchFamily="34" charset="0"/>
              </a:rPr>
              <a:t> 2015)</a:t>
            </a:r>
            <a:endParaRPr lang="en-GB" kern="100" dirty="0">
              <a:effectLst/>
              <a:latin typeface="Source Sans Pro" panose="020B0503030403020204" pitchFamily="34" charset="0"/>
              <a:ea typeface="Source Sans Pro" panose="020B0503030403020204" pitchFamily="34" charset="0"/>
              <a:cs typeface="Arial" panose="020B0604020202020204" pitchFamily="34" charset="0"/>
            </a:endParaRPr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GB" kern="100" dirty="0">
                <a:latin typeface="Source Sans Pro" panose="020B0503030403020204" pitchFamily="34" charset="0"/>
                <a:ea typeface="Source Sans Pro" panose="020B0503030403020204" pitchFamily="34" charset="0"/>
                <a:cs typeface="Arial" panose="020B0604020202020204" pitchFamily="34" charset="0"/>
              </a:rPr>
              <a:t>Adoption du </a:t>
            </a:r>
            <a:r>
              <a:rPr lang="en-GB" kern="100" dirty="0" err="1">
                <a:latin typeface="Source Sans Pro" panose="020B0503030403020204" pitchFamily="34" charset="0"/>
                <a:ea typeface="Source Sans Pro" panose="020B0503030403020204" pitchFamily="34" charset="0"/>
                <a:cs typeface="Arial" panose="020B0604020202020204" pitchFamily="34" charset="0"/>
              </a:rPr>
              <a:t>manuel</a:t>
            </a:r>
            <a:r>
              <a:rPr lang="en-GB" kern="100" dirty="0">
                <a:latin typeface="Source Sans Pro" panose="020B0503030403020204" pitchFamily="34" charset="0"/>
                <a:ea typeface="Source Sans Pro" panose="020B0503030403020204" pitchFamily="34" charset="0"/>
                <a:cs typeface="Arial" panose="020B0604020202020204" pitchFamily="34" charset="0"/>
              </a:rPr>
              <a:t> </a:t>
            </a:r>
            <a:r>
              <a:rPr lang="en-GB" kern="100" dirty="0" err="1">
                <a:latin typeface="Source Sans Pro" panose="020B0503030403020204" pitchFamily="34" charset="0"/>
                <a:ea typeface="Source Sans Pro" panose="020B0503030403020204" pitchFamily="34" charset="0"/>
                <a:cs typeface="Arial" panose="020B0604020202020204" pitchFamily="34" charset="0"/>
              </a:rPr>
              <a:t>d’exploitation</a:t>
            </a:r>
            <a:r>
              <a:rPr lang="en-GB" kern="100" dirty="0">
                <a:latin typeface="Source Sans Pro" panose="020B0503030403020204" pitchFamily="34" charset="0"/>
                <a:ea typeface="Source Sans Pro" panose="020B0503030403020204" pitchFamily="34" charset="0"/>
                <a:cs typeface="Arial" panose="020B0604020202020204" pitchFamily="34" charset="0"/>
              </a:rPr>
              <a:t> de </a:t>
            </a:r>
            <a:r>
              <a:rPr lang="en-GB" kern="100" dirty="0" err="1">
                <a:latin typeface="Source Sans Pro" panose="020B0503030403020204" pitchFamily="34" charset="0"/>
                <a:ea typeface="Source Sans Pro" panose="020B0503030403020204" pitchFamily="34" charset="0"/>
                <a:cs typeface="Arial" panose="020B0604020202020204" pitchFamily="34" charset="0"/>
              </a:rPr>
              <a:t>l’EEEOA</a:t>
            </a:r>
            <a:r>
              <a:rPr lang="en-GB" kern="100" dirty="0">
                <a:latin typeface="Source Sans Pro" panose="020B0503030403020204" pitchFamily="34" charset="0"/>
                <a:ea typeface="Source Sans Pro" panose="020B0503030403020204" pitchFamily="34" charset="0"/>
                <a:cs typeface="Arial" panose="020B0604020202020204" pitchFamily="34" charset="0"/>
              </a:rPr>
              <a:t> (sept. 2015)</a:t>
            </a:r>
            <a:endParaRPr lang="en-GH" kern="100" dirty="0">
              <a:effectLst/>
              <a:latin typeface="Source Sans Pro" panose="020B0503030403020204" pitchFamily="34" charset="0"/>
              <a:ea typeface="Source Sans Pro" panose="020B0503030403020204" pitchFamily="34" charset="0"/>
              <a:cs typeface="Arial" panose="020B0604020202020204" pitchFamily="34" charset="0"/>
            </a:endParaRPr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GB" kern="100" dirty="0">
                <a:latin typeface="Source Sans Pro" panose="020B0503030403020204" pitchFamily="34" charset="0"/>
                <a:ea typeface="Source Sans Pro" panose="020B0503030403020204" pitchFamily="34" charset="0"/>
                <a:cs typeface="Arial" panose="020B0604020202020204" pitchFamily="34" charset="0"/>
              </a:rPr>
              <a:t>P</a:t>
            </a:r>
            <a:r>
              <a:rPr lang="en-GH" kern="100" dirty="0" err="1">
                <a:effectLst/>
                <a:latin typeface="Source Sans Pro" panose="020B0503030403020204" pitchFamily="34" charset="0"/>
                <a:ea typeface="Source Sans Pro" panose="020B0503030403020204" pitchFamily="34" charset="0"/>
                <a:cs typeface="Arial" panose="020B0604020202020204" pitchFamily="34" charset="0"/>
              </a:rPr>
              <a:t>rocédures</a:t>
            </a:r>
            <a:r>
              <a:rPr lang="en-GH" kern="100" dirty="0">
                <a:effectLst/>
                <a:latin typeface="Source Sans Pro" panose="020B0503030403020204" pitchFamily="34" charset="0"/>
                <a:ea typeface="Source Sans Pro" panose="020B0503030403020204" pitchFamily="34" charset="0"/>
                <a:cs typeface="Arial" panose="020B0604020202020204" pitchFamily="34" charset="0"/>
              </a:rPr>
              <a:t> de </a:t>
            </a:r>
            <a:r>
              <a:rPr lang="en-GH" kern="100" dirty="0" err="1">
                <a:effectLst/>
                <a:latin typeface="Source Sans Pro" panose="020B0503030403020204" pitchFamily="34" charset="0"/>
                <a:ea typeface="Source Sans Pro" panose="020B0503030403020204" pitchFamily="34" charset="0"/>
                <a:cs typeface="Arial" panose="020B0604020202020204" pitchFamily="34" charset="0"/>
              </a:rPr>
              <a:t>marché</a:t>
            </a:r>
            <a:r>
              <a:rPr lang="en-GH" kern="100" dirty="0">
                <a:effectLst/>
                <a:latin typeface="Source Sans Pro" panose="020B0503030403020204" pitchFamily="34" charset="0"/>
                <a:ea typeface="Source Sans Pro" panose="020B0503030403020204" pitchFamily="34" charset="0"/>
                <a:cs typeface="Arial" panose="020B0604020202020204" pitchFamily="34" charset="0"/>
              </a:rPr>
              <a:t> (</a:t>
            </a:r>
            <a:r>
              <a:rPr lang="en-GH" kern="100" dirty="0" err="1">
                <a:effectLst/>
                <a:latin typeface="Source Sans Pro" panose="020B0503030403020204" pitchFamily="34" charset="0"/>
                <a:ea typeface="Source Sans Pro" panose="020B0503030403020204" pitchFamily="34" charset="0"/>
                <a:cs typeface="Arial" panose="020B0604020202020204" pitchFamily="34" charset="0"/>
              </a:rPr>
              <a:t>approuvées</a:t>
            </a:r>
            <a:r>
              <a:rPr lang="en-GH" kern="100" dirty="0">
                <a:effectLst/>
                <a:latin typeface="Source Sans Pro" panose="020B0503030403020204" pitchFamily="34" charset="0"/>
                <a:ea typeface="Source Sans Pro" panose="020B0503030403020204" pitchFamily="34" charset="0"/>
                <a:cs typeface="Arial" panose="020B0604020202020204" pitchFamily="34" charset="0"/>
              </a:rPr>
              <a:t> </a:t>
            </a:r>
            <a:r>
              <a:rPr lang="en-GH" kern="100" dirty="0" err="1">
                <a:effectLst/>
                <a:latin typeface="Source Sans Pro" panose="020B0503030403020204" pitchFamily="34" charset="0"/>
                <a:ea typeface="Source Sans Pro" panose="020B0503030403020204" pitchFamily="34" charset="0"/>
                <a:cs typeface="Arial" panose="020B0604020202020204" pitchFamily="34" charset="0"/>
              </a:rPr>
              <a:t>en</a:t>
            </a:r>
            <a:r>
              <a:rPr lang="en-GH" kern="100" dirty="0">
                <a:effectLst/>
                <a:latin typeface="Source Sans Pro" panose="020B0503030403020204" pitchFamily="34" charset="0"/>
                <a:ea typeface="Source Sans Pro" panose="020B0503030403020204" pitchFamily="34" charset="0"/>
                <a:cs typeface="Arial" panose="020B0604020202020204" pitchFamily="34" charset="0"/>
              </a:rPr>
              <a:t> </a:t>
            </a:r>
            <a:r>
              <a:rPr lang="en-GH" kern="100" dirty="0" err="1">
                <a:effectLst/>
                <a:latin typeface="Source Sans Pro" panose="020B0503030403020204" pitchFamily="34" charset="0"/>
                <a:ea typeface="Source Sans Pro" panose="020B0503030403020204" pitchFamily="34" charset="0"/>
                <a:cs typeface="Arial" panose="020B0604020202020204" pitchFamily="34" charset="0"/>
              </a:rPr>
              <a:t>décembre</a:t>
            </a:r>
            <a:r>
              <a:rPr lang="en-GH" kern="100" dirty="0">
                <a:effectLst/>
                <a:latin typeface="Source Sans Pro" panose="020B0503030403020204" pitchFamily="34" charset="0"/>
                <a:ea typeface="Source Sans Pro" panose="020B0503030403020204" pitchFamily="34" charset="0"/>
                <a:cs typeface="Arial" panose="020B0604020202020204" pitchFamily="34" charset="0"/>
              </a:rPr>
              <a:t> 2017) </a:t>
            </a:r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GH" kern="100" dirty="0" err="1">
                <a:effectLst/>
                <a:latin typeface="Source Sans Pro" panose="020B0503030403020204" pitchFamily="34" charset="0"/>
                <a:ea typeface="Source Sans Pro" panose="020B0503030403020204" pitchFamily="34" charset="0"/>
                <a:cs typeface="Arial" panose="020B0604020202020204" pitchFamily="34" charset="0"/>
              </a:rPr>
              <a:t>Modèle</a:t>
            </a:r>
            <a:r>
              <a:rPr lang="en-GH" kern="100" dirty="0">
                <a:effectLst/>
                <a:latin typeface="Source Sans Pro" panose="020B0503030403020204" pitchFamily="34" charset="0"/>
                <a:ea typeface="Source Sans Pro" panose="020B0503030403020204" pitchFamily="34" charset="0"/>
                <a:cs typeface="Arial" panose="020B0604020202020204" pitchFamily="34" charset="0"/>
              </a:rPr>
              <a:t> </a:t>
            </a:r>
            <a:r>
              <a:rPr lang="en-GH" kern="100" dirty="0" err="1">
                <a:effectLst/>
                <a:latin typeface="Source Sans Pro" panose="020B0503030403020204" pitchFamily="34" charset="0"/>
                <a:ea typeface="Source Sans Pro" panose="020B0503030403020204" pitchFamily="34" charset="0"/>
                <a:cs typeface="Arial" panose="020B0604020202020204" pitchFamily="34" charset="0"/>
              </a:rPr>
              <a:t>d’accord</a:t>
            </a:r>
            <a:r>
              <a:rPr lang="en-GH" kern="100" dirty="0">
                <a:effectLst/>
                <a:latin typeface="Source Sans Pro" panose="020B0503030403020204" pitchFamily="34" charset="0"/>
                <a:ea typeface="Source Sans Pro" panose="020B0503030403020204" pitchFamily="34" charset="0"/>
                <a:cs typeface="Arial" panose="020B0604020202020204" pitchFamily="34" charset="0"/>
              </a:rPr>
              <a:t> de participation au </a:t>
            </a:r>
            <a:r>
              <a:rPr lang="en-GH" kern="100" dirty="0" err="1">
                <a:effectLst/>
                <a:latin typeface="Source Sans Pro" panose="020B0503030403020204" pitchFamily="34" charset="0"/>
                <a:ea typeface="Source Sans Pro" panose="020B0503030403020204" pitchFamily="34" charset="0"/>
                <a:cs typeface="Arial" panose="020B0604020202020204" pitchFamily="34" charset="0"/>
              </a:rPr>
              <a:t>marché</a:t>
            </a:r>
            <a:r>
              <a:rPr lang="en-GH" kern="100" dirty="0">
                <a:effectLst/>
                <a:latin typeface="Source Sans Pro" panose="020B0503030403020204" pitchFamily="34" charset="0"/>
                <a:ea typeface="Source Sans Pro" panose="020B0503030403020204" pitchFamily="34" charset="0"/>
                <a:cs typeface="Arial" panose="020B0604020202020204" pitchFamily="34" charset="0"/>
              </a:rPr>
              <a:t> (oct. </a:t>
            </a:r>
            <a:r>
              <a:rPr lang="en-GH" kern="100" dirty="0">
                <a:latin typeface="Source Sans Pro" panose="020B0503030403020204" pitchFamily="34" charset="0"/>
                <a:ea typeface="Source Sans Pro" panose="020B0503030403020204" pitchFamily="34" charset="0"/>
                <a:cs typeface="Arial" panose="020B0604020202020204" pitchFamily="34" charset="0"/>
              </a:rPr>
              <a:t>2018) </a:t>
            </a:r>
            <a:endParaRPr lang="en-GB" kern="100" dirty="0">
              <a:latin typeface="Source Sans Pro" panose="020B0503030403020204" pitchFamily="34" charset="0"/>
              <a:ea typeface="Source Sans Pro" panose="020B0503030403020204" pitchFamily="34" charset="0"/>
              <a:cs typeface="Arial" panose="020B0604020202020204" pitchFamily="34" charset="0"/>
            </a:endParaRPr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GB" kern="100" dirty="0" err="1">
                <a:latin typeface="Source Sans Pro" panose="020B0503030403020204" pitchFamily="34" charset="0"/>
                <a:ea typeface="Source Sans Pro" panose="020B0503030403020204" pitchFamily="34" charset="0"/>
                <a:cs typeface="Arial" panose="020B0604020202020204" pitchFamily="34" charset="0"/>
              </a:rPr>
              <a:t>Procédures</a:t>
            </a:r>
            <a:r>
              <a:rPr lang="en-GB" kern="100" dirty="0">
                <a:latin typeface="Source Sans Pro" panose="020B0503030403020204" pitchFamily="34" charset="0"/>
                <a:ea typeface="Source Sans Pro" panose="020B0503030403020204" pitchFamily="34" charset="0"/>
                <a:cs typeface="Arial" panose="020B0604020202020204" pitchFamily="34" charset="0"/>
              </a:rPr>
              <a:t> de </a:t>
            </a:r>
            <a:r>
              <a:rPr lang="en-GB" kern="100" dirty="0" err="1">
                <a:latin typeface="Source Sans Pro" panose="020B0503030403020204" pitchFamily="34" charset="0"/>
                <a:ea typeface="Source Sans Pro" panose="020B0503030403020204" pitchFamily="34" charset="0"/>
                <a:cs typeface="Arial" panose="020B0604020202020204" pitchFamily="34" charset="0"/>
              </a:rPr>
              <a:t>demande</a:t>
            </a:r>
            <a:r>
              <a:rPr lang="en-GB" kern="100" dirty="0">
                <a:latin typeface="Source Sans Pro" panose="020B0503030403020204" pitchFamily="34" charset="0"/>
                <a:ea typeface="Source Sans Pro" panose="020B0503030403020204" pitchFamily="34" charset="0"/>
                <a:cs typeface="Arial" panose="020B0604020202020204" pitchFamily="34" charset="0"/>
              </a:rPr>
              <a:t> </a:t>
            </a:r>
            <a:r>
              <a:rPr lang="en-GB" kern="100" dirty="0" err="1">
                <a:latin typeface="Source Sans Pro" panose="020B0503030403020204" pitchFamily="34" charset="0"/>
                <a:ea typeface="Source Sans Pro" panose="020B0503030403020204" pitchFamily="34" charset="0"/>
                <a:cs typeface="Arial" panose="020B0604020202020204" pitchFamily="34" charset="0"/>
              </a:rPr>
              <a:t>d’admission</a:t>
            </a:r>
            <a:r>
              <a:rPr lang="en-GB" kern="100" dirty="0">
                <a:latin typeface="Source Sans Pro" panose="020B0503030403020204" pitchFamily="34" charset="0"/>
                <a:ea typeface="Source Sans Pro" panose="020B0503030403020204" pitchFamily="34" charset="0"/>
                <a:cs typeface="Arial" panose="020B0604020202020204" pitchFamily="34" charset="0"/>
              </a:rPr>
              <a:t> au </a:t>
            </a:r>
            <a:r>
              <a:rPr lang="en-GB" kern="100" dirty="0" err="1">
                <a:latin typeface="Source Sans Pro" panose="020B0503030403020204" pitchFamily="34" charset="0"/>
                <a:ea typeface="Source Sans Pro" panose="020B0503030403020204" pitchFamily="34" charset="0"/>
                <a:cs typeface="Arial" panose="020B0604020202020204" pitchFamily="34" charset="0"/>
              </a:rPr>
              <a:t>marché</a:t>
            </a:r>
            <a:r>
              <a:rPr lang="en-GB" kern="100" dirty="0">
                <a:latin typeface="Source Sans Pro" panose="020B0503030403020204" pitchFamily="34" charset="0"/>
                <a:ea typeface="Source Sans Pro" panose="020B0503030403020204" pitchFamily="34" charset="0"/>
                <a:cs typeface="Arial" panose="020B0604020202020204" pitchFamily="34" charset="0"/>
              </a:rPr>
              <a:t> (Oct. 18) et </a:t>
            </a:r>
            <a:r>
              <a:rPr lang="en-GB" kern="100" dirty="0" err="1">
                <a:latin typeface="Source Sans Pro" panose="020B0503030403020204" pitchFamily="34" charset="0"/>
                <a:ea typeface="Source Sans Pro" panose="020B0503030403020204" pitchFamily="34" charset="0"/>
                <a:cs typeface="Arial" panose="020B0604020202020204" pitchFamily="34" charset="0"/>
              </a:rPr>
              <a:t>amendement</a:t>
            </a:r>
            <a:r>
              <a:rPr lang="en-GB" kern="100" dirty="0">
                <a:latin typeface="Source Sans Pro" panose="020B0503030403020204" pitchFamily="34" charset="0"/>
                <a:ea typeface="Source Sans Pro" panose="020B0503030403020204" pitchFamily="34" charset="0"/>
                <a:cs typeface="Arial" panose="020B0604020202020204" pitchFamily="34" charset="0"/>
              </a:rPr>
              <a:t> (</a:t>
            </a:r>
            <a:r>
              <a:rPr lang="en-GB" kern="100" dirty="0" err="1">
                <a:latin typeface="Source Sans Pro" panose="020B0503030403020204" pitchFamily="34" charset="0"/>
                <a:ea typeface="Source Sans Pro" panose="020B0503030403020204" pitchFamily="34" charset="0"/>
                <a:cs typeface="Arial" panose="020B0604020202020204" pitchFamily="34" charset="0"/>
              </a:rPr>
              <a:t>août</a:t>
            </a:r>
            <a:r>
              <a:rPr lang="en-GB" kern="100" dirty="0">
                <a:latin typeface="Source Sans Pro" panose="020B0503030403020204" pitchFamily="34" charset="0"/>
                <a:ea typeface="Source Sans Pro" panose="020B0503030403020204" pitchFamily="34" charset="0"/>
                <a:cs typeface="Arial" panose="020B0604020202020204" pitchFamily="34" charset="0"/>
              </a:rPr>
              <a:t> 20)</a:t>
            </a:r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GH" kern="100" dirty="0" err="1">
                <a:latin typeface="Source Sans Pro" panose="020B0503030403020204" pitchFamily="34" charset="0"/>
                <a:ea typeface="Source Sans Pro" panose="020B0503030403020204" pitchFamily="34" charset="0"/>
                <a:cs typeface="Arial" panose="020B0604020202020204" pitchFamily="34" charset="0"/>
              </a:rPr>
              <a:t>Procédure</a:t>
            </a:r>
            <a:r>
              <a:rPr lang="en-GH" kern="100" dirty="0">
                <a:latin typeface="Source Sans Pro" panose="020B0503030403020204" pitchFamily="34" charset="0"/>
                <a:ea typeface="Source Sans Pro" panose="020B0503030403020204" pitchFamily="34" charset="0"/>
                <a:cs typeface="Arial" panose="020B0604020202020204" pitchFamily="34" charset="0"/>
              </a:rPr>
              <a:t> </a:t>
            </a:r>
            <a:r>
              <a:rPr lang="en-GH" kern="100" dirty="0" err="1">
                <a:latin typeface="Source Sans Pro" panose="020B0503030403020204" pitchFamily="34" charset="0"/>
                <a:ea typeface="Source Sans Pro" panose="020B0503030403020204" pitchFamily="34" charset="0"/>
                <a:cs typeface="Arial" panose="020B0604020202020204" pitchFamily="34" charset="0"/>
              </a:rPr>
              <a:t>d'accès</a:t>
            </a:r>
            <a:r>
              <a:rPr lang="en-GH" kern="100" dirty="0">
                <a:latin typeface="Source Sans Pro" panose="020B0503030403020204" pitchFamily="34" charset="0"/>
                <a:ea typeface="Source Sans Pro" panose="020B0503030403020204" pitchFamily="34" charset="0"/>
                <a:cs typeface="Arial" panose="020B0604020202020204" pitchFamily="34" charset="0"/>
              </a:rPr>
              <a:t> et </a:t>
            </a:r>
            <a:r>
              <a:rPr lang="en-GH" kern="100" dirty="0" err="1">
                <a:latin typeface="Source Sans Pro" panose="020B0503030403020204" pitchFamily="34" charset="0"/>
                <a:ea typeface="Source Sans Pro" panose="020B0503030403020204" pitchFamily="34" charset="0"/>
                <a:cs typeface="Arial" panose="020B0604020202020204" pitchFamily="34" charset="0"/>
              </a:rPr>
              <a:t>d'utilisation</a:t>
            </a:r>
            <a:r>
              <a:rPr lang="en-GH" kern="100" dirty="0">
                <a:latin typeface="Source Sans Pro" panose="020B0503030403020204" pitchFamily="34" charset="0"/>
                <a:ea typeface="Source Sans Pro" panose="020B0503030403020204" pitchFamily="34" charset="0"/>
                <a:cs typeface="Arial" panose="020B0604020202020204" pitchFamily="34" charset="0"/>
              </a:rPr>
              <a:t> des services de transmission </a:t>
            </a:r>
            <a:r>
              <a:rPr lang="en-GB" kern="100" dirty="0">
                <a:latin typeface="Source Sans Pro" panose="020B0503030403020204" pitchFamily="34" charset="0"/>
                <a:ea typeface="Source Sans Pro" panose="020B0503030403020204" pitchFamily="34" charset="0"/>
                <a:cs typeface="Arial" panose="020B0604020202020204" pitchFamily="34" charset="0"/>
              </a:rPr>
              <a:t>l’</a:t>
            </a:r>
            <a:r>
              <a:rPr lang="en-GH" kern="100" dirty="0">
                <a:latin typeface="Source Sans Pro" panose="020B0503030403020204" pitchFamily="34" charset="0"/>
                <a:ea typeface="Source Sans Pro" panose="020B0503030403020204" pitchFamily="34" charset="0"/>
                <a:cs typeface="Arial" panose="020B0604020202020204" pitchFamily="34" charset="0"/>
              </a:rPr>
              <a:t>EEEOA (</a:t>
            </a:r>
            <a:r>
              <a:rPr lang="en-GH" kern="100" dirty="0" err="1">
                <a:latin typeface="Source Sans Pro" panose="020B0503030403020204" pitchFamily="34" charset="0"/>
                <a:ea typeface="Source Sans Pro" panose="020B0503030403020204" pitchFamily="34" charset="0"/>
                <a:cs typeface="Arial" panose="020B0604020202020204" pitchFamily="34" charset="0"/>
              </a:rPr>
              <a:t>déc</a:t>
            </a:r>
            <a:r>
              <a:rPr lang="en-GH" kern="100" dirty="0">
                <a:latin typeface="Source Sans Pro" panose="020B0503030403020204" pitchFamily="34" charset="0"/>
                <a:ea typeface="Source Sans Pro" panose="020B0503030403020204" pitchFamily="34" charset="0"/>
                <a:cs typeface="Arial" panose="020B0604020202020204" pitchFamily="34" charset="0"/>
              </a:rPr>
              <a:t>.</a:t>
            </a:r>
            <a:r>
              <a:rPr lang="en-GB" kern="100" dirty="0">
                <a:latin typeface="Source Sans Pro" panose="020B0503030403020204" pitchFamily="34" charset="0"/>
                <a:ea typeface="Source Sans Pro" panose="020B0503030403020204" pitchFamily="34" charset="0"/>
                <a:cs typeface="Arial" panose="020B0604020202020204" pitchFamily="34" charset="0"/>
              </a:rPr>
              <a:t> </a:t>
            </a:r>
            <a:r>
              <a:rPr lang="en-GH" kern="100" dirty="0">
                <a:latin typeface="Source Sans Pro" panose="020B0503030403020204" pitchFamily="34" charset="0"/>
                <a:ea typeface="Source Sans Pro" panose="020B0503030403020204" pitchFamily="34" charset="0"/>
                <a:cs typeface="Arial" panose="020B0604020202020204" pitchFamily="34" charset="0"/>
              </a:rPr>
              <a:t>19)</a:t>
            </a:r>
            <a:r>
              <a:rPr lang="en-GB" dirty="0">
                <a:latin typeface="Source Sans Pro" panose="020B0503030403020204" pitchFamily="34" charset="0"/>
                <a:ea typeface="Source Sans Pro" panose="020B0503030403020204" pitchFamily="34" charset="0"/>
              </a:rPr>
              <a:t> </a:t>
            </a:r>
            <a:endParaRPr lang="en-GH" dirty="0">
              <a:latin typeface="Source Sans Pro" panose="020B0503030403020204" pitchFamily="34" charset="0"/>
              <a:ea typeface="Source Sans Pro" panose="020B0503030403020204" pitchFamily="34" charset="0"/>
            </a:endParaRP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E758F5A8-F40F-E24A-16A7-6EFA9FB246CF}"/>
              </a:ext>
            </a:extLst>
          </p:cNvPr>
          <p:cNvSpPr/>
          <p:nvPr/>
        </p:nvSpPr>
        <p:spPr>
          <a:xfrm>
            <a:off x="3577265" y="2764170"/>
            <a:ext cx="393405" cy="3168502"/>
          </a:xfrm>
          <a:prstGeom prst="rightArrow">
            <a:avLst>
              <a:gd name="adj1" fmla="val 74161"/>
              <a:gd name="adj2" fmla="val 50000"/>
            </a:avLst>
          </a:prstGeom>
          <a:solidFill>
            <a:schemeClr val="accent3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H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2AEC325-B7E8-7E3F-6475-5DD90AB92B13}"/>
              </a:ext>
            </a:extLst>
          </p:cNvPr>
          <p:cNvSpPr txBox="1"/>
          <p:nvPr/>
        </p:nvSpPr>
        <p:spPr>
          <a:xfrm>
            <a:off x="497072" y="2051434"/>
            <a:ext cx="2769190" cy="92333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38100">
            <a:solidFill>
              <a:schemeClr val="accent1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pt-PT" dirty="0">
                <a:solidFill>
                  <a:srgbClr val="28262B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Les 13 ANRs ont mis en place des Règlements, Décisions et Avis</a:t>
            </a:r>
            <a:endParaRPr lang="en-GH" dirty="0">
              <a:latin typeface="Source Sans Pro" panose="020B0503030403020204" pitchFamily="34" charset="0"/>
              <a:ea typeface="Source Sans Pro" panose="020B0503030403020204" pitchFamily="34" charset="0"/>
            </a:endParaRPr>
          </a:p>
        </p:txBody>
      </p:sp>
      <p:sp>
        <p:nvSpPr>
          <p:cNvPr id="3" name="Arrow: Right 2">
            <a:extLst>
              <a:ext uri="{FF2B5EF4-FFF2-40B4-BE49-F238E27FC236}">
                <a16:creationId xmlns:a16="http://schemas.microsoft.com/office/drawing/2014/main" id="{C0F13882-2C6B-A48F-634B-E9541C18FA1D}"/>
              </a:ext>
            </a:extLst>
          </p:cNvPr>
          <p:cNvSpPr/>
          <p:nvPr/>
        </p:nvSpPr>
        <p:spPr>
          <a:xfrm rot="5400000">
            <a:off x="1794645" y="2341157"/>
            <a:ext cx="221227" cy="1497926"/>
          </a:xfrm>
          <a:prstGeom prst="rightArrow">
            <a:avLst>
              <a:gd name="adj1" fmla="val 74161"/>
              <a:gd name="adj2" fmla="val 50000"/>
            </a:avLst>
          </a:prstGeom>
          <a:solidFill>
            <a:schemeClr val="accent3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H"/>
          </a:p>
        </p:txBody>
      </p:sp>
    </p:spTree>
    <p:extLst>
      <p:ext uri="{BB962C8B-B14F-4D97-AF65-F5344CB8AC3E}">
        <p14:creationId xmlns:p14="http://schemas.microsoft.com/office/powerpoint/2010/main" val="243422967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54">
            <a:extLst>
              <a:ext uri="{FF2B5EF4-FFF2-40B4-BE49-F238E27FC236}">
                <a16:creationId xmlns:a16="http://schemas.microsoft.com/office/drawing/2014/main" id="{C2475796-699E-4718-8E76-B71A2F04442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45159" y="812831"/>
            <a:ext cx="124708" cy="2884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1719" tIns="30860" rIns="61719" bIns="30860" anchor="ctr">
            <a:spAutoFit/>
          </a:bodyPr>
          <a:lstStyle>
            <a:lvl1pPr defTabSz="842963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1pPr>
            <a:lvl2pPr marL="742950" indent="-285750" defTabSz="842963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2pPr>
            <a:lvl3pPr marL="1143000" indent="-228600" defTabSz="842963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3pPr>
            <a:lvl4pPr marL="1600200" indent="-228600" defTabSz="842963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4pPr>
            <a:lvl5pPr marL="2057400" indent="-228600" defTabSz="842963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5pPr>
            <a:lvl6pPr marL="2514600" indent="-228600" defTabSz="8429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6pPr>
            <a:lvl7pPr marL="2971800" indent="-228600" defTabSz="8429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7pPr>
            <a:lvl8pPr marL="3429000" indent="-228600" defTabSz="8429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8pPr>
            <a:lvl9pPr marL="3886200" indent="-228600" defTabSz="8429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9pPr>
          </a:lstStyle>
          <a:p>
            <a:pPr eaLnBrk="1" hangingPunct="1"/>
            <a:endParaRPr lang="fr-FR" altLang="en-US" sz="1469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Arrow: Striped Right 16">
            <a:extLst>
              <a:ext uri="{FF2B5EF4-FFF2-40B4-BE49-F238E27FC236}">
                <a16:creationId xmlns:a16="http://schemas.microsoft.com/office/drawing/2014/main" id="{DBF14EB7-FBAC-4957-C844-5FA663F329FC}"/>
              </a:ext>
            </a:extLst>
          </p:cNvPr>
          <p:cNvSpPr/>
          <p:nvPr/>
        </p:nvSpPr>
        <p:spPr>
          <a:xfrm>
            <a:off x="1955324" y="1453535"/>
            <a:ext cx="6997290" cy="1465710"/>
          </a:xfrm>
          <a:prstGeom prst="stripedRightArrow">
            <a:avLst>
              <a:gd name="adj1" fmla="val 93721"/>
              <a:gd name="adj2" fmla="val 53312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GB" sz="1900" dirty="0" err="1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  <a:sym typeface="Wingdings" panose="05000000000000000000" pitchFamily="2" charset="2"/>
              </a:rPr>
              <a:t>Construire</a:t>
            </a:r>
            <a:r>
              <a:rPr lang="en-GB" sz="1900" dirty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  <a:sym typeface="Wingdings" panose="05000000000000000000" pitchFamily="2" charset="2"/>
              </a:rPr>
              <a:t> un</a:t>
            </a:r>
            <a:r>
              <a:rPr lang="en-GB" sz="1900" b="0" i="0" u="none" strike="noStrike" baseline="0" dirty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  <a:sym typeface="Wingdings" panose="05000000000000000000" pitchFamily="2" charset="2"/>
              </a:rPr>
              <a:t> </a:t>
            </a:r>
            <a:r>
              <a:rPr lang="en-GB" sz="1900" b="0" i="0" u="none" strike="noStrike" baseline="0" dirty="0" err="1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  <a:sym typeface="Wingdings" panose="05000000000000000000" pitchFamily="2" charset="2"/>
              </a:rPr>
              <a:t>marché</a:t>
            </a:r>
            <a:r>
              <a:rPr lang="en-GB" sz="1900" b="0" i="0" u="none" strike="noStrike" baseline="0" dirty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  <a:sym typeface="Wingdings" panose="05000000000000000000" pitchFamily="2" charset="2"/>
              </a:rPr>
              <a:t> </a:t>
            </a:r>
            <a:r>
              <a:rPr lang="en-GB" sz="1900" b="0" i="0" u="none" strike="noStrike" baseline="0" dirty="0" err="1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  <a:sym typeface="Wingdings" panose="05000000000000000000" pitchFamily="2" charset="2"/>
              </a:rPr>
              <a:t>régional</a:t>
            </a:r>
            <a:r>
              <a:rPr lang="en-GB" sz="1900" b="0" i="0" u="none" strike="noStrike" baseline="0" dirty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  <a:sym typeface="Wingdings" panose="05000000000000000000" pitchFamily="2" charset="2"/>
              </a:rPr>
              <a:t> de </a:t>
            </a:r>
            <a:r>
              <a:rPr lang="en-GB" sz="1900" b="0" i="0" u="none" strike="noStrike" baseline="0" dirty="0" err="1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  <a:sym typeface="Wingdings" panose="05000000000000000000" pitchFamily="2" charset="2"/>
              </a:rPr>
              <a:t>l’électricité</a:t>
            </a:r>
            <a:r>
              <a:rPr lang="en-GB" sz="1900" b="0" i="0" u="none" strike="noStrike" baseline="0" dirty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  <a:sym typeface="Wingdings" panose="05000000000000000000" pitchFamily="2" charset="2"/>
              </a:rPr>
              <a:t>  (MRE) de la CEDEAO </a:t>
            </a:r>
            <a:r>
              <a:rPr lang="en-GB" sz="1900" b="0" i="0" u="none" strike="noStrike" baseline="0" dirty="0" err="1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  <a:sym typeface="Wingdings" panose="05000000000000000000" pitchFamily="2" charset="2"/>
              </a:rPr>
              <a:t>unifié</a:t>
            </a:r>
            <a:r>
              <a:rPr lang="en-GB" sz="1900" b="0" i="0" u="none" strike="noStrike" baseline="0" dirty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  <a:sym typeface="Wingdings" panose="05000000000000000000" pitchFamily="2" charset="2"/>
              </a:rPr>
              <a:t> </a:t>
            </a:r>
            <a:r>
              <a:rPr lang="en-GB" sz="1900" b="0" i="0" u="none" strike="noStrike" baseline="0" dirty="0" err="1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  <a:sym typeface="Wingdings" panose="05000000000000000000" pitchFamily="2" charset="2"/>
              </a:rPr>
              <a:t>en</a:t>
            </a:r>
            <a:r>
              <a:rPr lang="en-GB" sz="1900" b="0" i="0" u="none" strike="noStrike" baseline="0" dirty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  <a:sym typeface="Wingdings" panose="05000000000000000000" pitchFamily="2" charset="2"/>
              </a:rPr>
              <a:t> </a:t>
            </a:r>
            <a:r>
              <a:rPr lang="en-GB" sz="1900" b="0" i="0" u="none" strike="noStrike" baseline="0" dirty="0" err="1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  <a:sym typeface="Wingdings" panose="05000000000000000000" pitchFamily="2" charset="2"/>
              </a:rPr>
              <a:t>considérant</a:t>
            </a:r>
            <a:r>
              <a:rPr lang="en-GB" sz="1900" b="0" i="0" u="none" strike="noStrike" baseline="0" dirty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  <a:sym typeface="Wingdings" panose="05000000000000000000" pitchFamily="2" charset="2"/>
              </a:rPr>
              <a:t> les </a:t>
            </a:r>
            <a:r>
              <a:rPr lang="en-GB" sz="1900" b="0" i="0" u="none" strike="noStrike" baseline="0" dirty="0" err="1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  <a:sym typeface="Wingdings" panose="05000000000000000000" pitchFamily="2" charset="2"/>
              </a:rPr>
              <a:t>marchés</a:t>
            </a:r>
            <a:r>
              <a:rPr lang="en-GB" sz="1900" dirty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  <a:sym typeface="Wingdings" panose="05000000000000000000" pitchFamily="2" charset="2"/>
              </a:rPr>
              <a:t> </a:t>
            </a:r>
            <a:r>
              <a:rPr lang="en-GB" sz="1900" b="0" i="0" u="none" strike="noStrike" baseline="0" dirty="0" err="1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  <a:sym typeface="Wingdings" panose="05000000000000000000" pitchFamily="2" charset="2"/>
              </a:rPr>
              <a:t>nationaux</a:t>
            </a:r>
            <a:r>
              <a:rPr lang="en-GB" sz="1900" b="0" i="0" u="none" strike="noStrike" baseline="0" dirty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  <a:sym typeface="Wingdings" panose="05000000000000000000" pitchFamily="2" charset="2"/>
              </a:rPr>
              <a:t> et les programmes des organisations/ </a:t>
            </a:r>
          </a:p>
          <a:p>
            <a:pPr algn="r"/>
            <a:r>
              <a:rPr lang="en-GB" sz="1900" b="0" i="0" u="none" strike="noStrike" baseline="0" dirty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  <a:sym typeface="Wingdings" panose="05000000000000000000" pitchFamily="2" charset="2"/>
              </a:rPr>
              <a:t>Accords sous </a:t>
            </a:r>
            <a:r>
              <a:rPr lang="en-GB" sz="1900" b="0" i="0" u="none" strike="noStrike" baseline="0" dirty="0" err="1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  <a:sym typeface="Wingdings" panose="05000000000000000000" pitchFamily="2" charset="2"/>
              </a:rPr>
              <a:t>régionaux</a:t>
            </a:r>
            <a:r>
              <a:rPr lang="en-GB" sz="1900" b="0" i="0" u="none" strike="noStrike" baseline="0" dirty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  <a:sym typeface="Wingdings" panose="05000000000000000000" pitchFamily="2" charset="2"/>
              </a:rPr>
              <a:t> </a:t>
            </a:r>
            <a:r>
              <a:rPr lang="en-GB" sz="1900" b="0" i="0" u="none" strike="noStrike" baseline="0" dirty="0" err="1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  <a:sym typeface="Wingdings" panose="05000000000000000000" pitchFamily="2" charset="2"/>
              </a:rPr>
              <a:t>en</a:t>
            </a:r>
            <a:r>
              <a:rPr lang="en-GB" sz="1900" b="0" i="0" u="none" strike="noStrike" baseline="0" dirty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  <a:sym typeface="Wingdings" panose="05000000000000000000" pitchFamily="2" charset="2"/>
              </a:rPr>
              <a:t> matière </a:t>
            </a:r>
            <a:r>
              <a:rPr lang="en-GB" sz="1900" b="0" i="0" u="none" strike="noStrike" baseline="0" dirty="0" err="1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  <a:sym typeface="Wingdings" panose="05000000000000000000" pitchFamily="2" charset="2"/>
              </a:rPr>
              <a:t>d’énergie</a:t>
            </a:r>
            <a:endParaRPr lang="en-GB" sz="1900" dirty="0">
              <a:solidFill>
                <a:schemeClr val="bg1"/>
              </a:solidFill>
            </a:endParaRPr>
          </a:p>
        </p:txBody>
      </p:sp>
      <p:sp>
        <p:nvSpPr>
          <p:cNvPr id="8" name="Title 2">
            <a:extLst>
              <a:ext uri="{FF2B5EF4-FFF2-40B4-BE49-F238E27FC236}">
                <a16:creationId xmlns:a16="http://schemas.microsoft.com/office/drawing/2014/main" id="{A79D27F9-D1EF-D79A-8390-16911B32D304}"/>
              </a:ext>
            </a:extLst>
          </p:cNvPr>
          <p:cNvSpPr txBox="1">
            <a:spLocks/>
          </p:cNvSpPr>
          <p:nvPr/>
        </p:nvSpPr>
        <p:spPr>
          <a:xfrm>
            <a:off x="-3" y="866765"/>
            <a:ext cx="9144000" cy="70392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chemeClr val="tx1"/>
                </a:solidFill>
                <a:latin typeface="Source Sans Pro" panose="020B0503030403020204" pitchFamily="34" charset="0"/>
                <a:ea typeface="+mj-ea"/>
                <a:cs typeface="+mj-cs"/>
              </a:defRPr>
            </a:lvl1pPr>
          </a:lstStyle>
          <a:p>
            <a:r>
              <a:rPr lang="en-GB" dirty="0"/>
              <a:t>6. </a:t>
            </a:r>
            <a:r>
              <a:rPr lang="en-GB" dirty="0" err="1"/>
              <a:t>Vers</a:t>
            </a:r>
            <a:r>
              <a:rPr lang="en-GB" dirty="0"/>
              <a:t> </a:t>
            </a:r>
            <a:r>
              <a:rPr lang="en-GB" dirty="0" err="1"/>
              <a:t>une</a:t>
            </a:r>
            <a:r>
              <a:rPr lang="en-GB" dirty="0"/>
              <a:t> </a:t>
            </a:r>
            <a:r>
              <a:rPr lang="en-GB" dirty="0" err="1"/>
              <a:t>synergie</a:t>
            </a:r>
            <a:r>
              <a:rPr lang="en-GB" dirty="0"/>
              <a:t> </a:t>
            </a:r>
            <a:r>
              <a:rPr lang="en-GB" dirty="0" err="1"/>
              <a:t>d’actions</a:t>
            </a:r>
            <a:r>
              <a:rPr lang="en-GB" dirty="0"/>
              <a:t> pour </a:t>
            </a:r>
            <a:r>
              <a:rPr lang="en-GB" dirty="0" err="1"/>
              <a:t>une</a:t>
            </a:r>
            <a:r>
              <a:rPr lang="en-GB" dirty="0"/>
              <a:t> </a:t>
            </a:r>
            <a:r>
              <a:rPr lang="en-GB" dirty="0" err="1"/>
              <a:t>intégration</a:t>
            </a:r>
            <a:r>
              <a:rPr lang="en-GB" dirty="0"/>
              <a:t> des </a:t>
            </a:r>
            <a:r>
              <a:rPr lang="en-GB" dirty="0" err="1"/>
              <a:t>marchés</a:t>
            </a:r>
            <a:r>
              <a:rPr lang="en-GB" dirty="0"/>
              <a:t> </a:t>
            </a:r>
            <a:endParaRPr lang="en-GH" dirty="0"/>
          </a:p>
        </p:txBody>
      </p:sp>
      <p:pic>
        <p:nvPicPr>
          <p:cNvPr id="2" name="Image 4">
            <a:extLst>
              <a:ext uri="{FF2B5EF4-FFF2-40B4-BE49-F238E27FC236}">
                <a16:creationId xmlns:a16="http://schemas.microsoft.com/office/drawing/2014/main" id="{7D715CF3-0B01-B8C7-6825-154697FCAEF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05" y="2899823"/>
            <a:ext cx="5349765" cy="37792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Plaque 5">
            <a:extLst>
              <a:ext uri="{FF2B5EF4-FFF2-40B4-BE49-F238E27FC236}">
                <a16:creationId xmlns:a16="http://schemas.microsoft.com/office/drawing/2014/main" id="{DA75935E-22B3-167E-9E2C-E3957F18822A}"/>
              </a:ext>
            </a:extLst>
          </p:cNvPr>
          <p:cNvSpPr/>
          <p:nvPr/>
        </p:nvSpPr>
        <p:spPr>
          <a:xfrm>
            <a:off x="2030819" y="4556991"/>
            <a:ext cx="1467293" cy="1014469"/>
          </a:xfrm>
          <a:prstGeom prst="plaque">
            <a:avLst/>
          </a:prstGeom>
          <a:noFill/>
          <a:ln w="38100">
            <a:solidFill>
              <a:schemeClr val="accent6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4000" b="1" dirty="0">
                <a:solidFill>
                  <a:schemeClr val="accent6"/>
                </a:solidFill>
              </a:rPr>
              <a:t>MRE</a:t>
            </a:r>
            <a:endParaRPr lang="en-GH" sz="4000" b="1" dirty="0">
              <a:solidFill>
                <a:schemeClr val="accent6"/>
              </a:solidFill>
            </a:endParaRPr>
          </a:p>
        </p:txBody>
      </p:sp>
      <p:sp>
        <p:nvSpPr>
          <p:cNvPr id="11" name="Arrow: Up-Down 10">
            <a:extLst>
              <a:ext uri="{FF2B5EF4-FFF2-40B4-BE49-F238E27FC236}">
                <a16:creationId xmlns:a16="http://schemas.microsoft.com/office/drawing/2014/main" id="{99DE7245-C1B5-9A04-F024-209155CFFE1C}"/>
              </a:ext>
            </a:extLst>
          </p:cNvPr>
          <p:cNvSpPr/>
          <p:nvPr/>
        </p:nvSpPr>
        <p:spPr>
          <a:xfrm rot="19282076">
            <a:off x="1739551" y="3916384"/>
            <a:ext cx="270170" cy="975264"/>
          </a:xfrm>
          <a:prstGeom prst="upDownArrow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H"/>
          </a:p>
        </p:txBody>
      </p:sp>
      <p:sp>
        <p:nvSpPr>
          <p:cNvPr id="13" name="Arrow: Up-Down 12">
            <a:extLst>
              <a:ext uri="{FF2B5EF4-FFF2-40B4-BE49-F238E27FC236}">
                <a16:creationId xmlns:a16="http://schemas.microsoft.com/office/drawing/2014/main" id="{C837EAAC-D149-DED5-7EF0-B635D27D0AF6}"/>
              </a:ext>
            </a:extLst>
          </p:cNvPr>
          <p:cNvSpPr/>
          <p:nvPr/>
        </p:nvSpPr>
        <p:spPr>
          <a:xfrm>
            <a:off x="2531769" y="3916384"/>
            <a:ext cx="270170" cy="612000"/>
          </a:xfrm>
          <a:prstGeom prst="upDownArrow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H"/>
          </a:p>
        </p:txBody>
      </p:sp>
      <p:sp>
        <p:nvSpPr>
          <p:cNvPr id="14" name="Arrow: Up-Down 13">
            <a:extLst>
              <a:ext uri="{FF2B5EF4-FFF2-40B4-BE49-F238E27FC236}">
                <a16:creationId xmlns:a16="http://schemas.microsoft.com/office/drawing/2014/main" id="{CCA87140-E55A-4722-48D8-FB666D49B7EE}"/>
              </a:ext>
            </a:extLst>
          </p:cNvPr>
          <p:cNvSpPr/>
          <p:nvPr/>
        </p:nvSpPr>
        <p:spPr>
          <a:xfrm rot="17872167">
            <a:off x="1328842" y="4558103"/>
            <a:ext cx="270170" cy="975264"/>
          </a:xfrm>
          <a:prstGeom prst="upDownArrow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H"/>
          </a:p>
        </p:txBody>
      </p:sp>
      <p:sp>
        <p:nvSpPr>
          <p:cNvPr id="16" name="Arrow: Up-Down 15">
            <a:extLst>
              <a:ext uri="{FF2B5EF4-FFF2-40B4-BE49-F238E27FC236}">
                <a16:creationId xmlns:a16="http://schemas.microsoft.com/office/drawing/2014/main" id="{829D92F0-32BC-D61C-D26C-A954C437AFFA}"/>
              </a:ext>
            </a:extLst>
          </p:cNvPr>
          <p:cNvSpPr/>
          <p:nvPr/>
        </p:nvSpPr>
        <p:spPr>
          <a:xfrm rot="3434126">
            <a:off x="1455585" y="5290756"/>
            <a:ext cx="270170" cy="975264"/>
          </a:xfrm>
          <a:prstGeom prst="upDownArrow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H"/>
          </a:p>
        </p:txBody>
      </p:sp>
      <p:sp>
        <p:nvSpPr>
          <p:cNvPr id="18" name="Arrow: Up-Down 17">
            <a:extLst>
              <a:ext uri="{FF2B5EF4-FFF2-40B4-BE49-F238E27FC236}">
                <a16:creationId xmlns:a16="http://schemas.microsoft.com/office/drawing/2014/main" id="{1F16D09E-3D80-440A-F864-91F83C40AE1D}"/>
              </a:ext>
            </a:extLst>
          </p:cNvPr>
          <p:cNvSpPr/>
          <p:nvPr/>
        </p:nvSpPr>
        <p:spPr>
          <a:xfrm rot="2880450">
            <a:off x="3719914" y="4210737"/>
            <a:ext cx="270170" cy="975264"/>
          </a:xfrm>
          <a:prstGeom prst="upDownArrow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H"/>
          </a:p>
        </p:txBody>
      </p:sp>
      <p:sp>
        <p:nvSpPr>
          <p:cNvPr id="19" name="Arrow: Up-Down 18">
            <a:extLst>
              <a:ext uri="{FF2B5EF4-FFF2-40B4-BE49-F238E27FC236}">
                <a16:creationId xmlns:a16="http://schemas.microsoft.com/office/drawing/2014/main" id="{C69B8E6B-456D-9FBC-45A8-D52E8AECFE8E}"/>
              </a:ext>
            </a:extLst>
          </p:cNvPr>
          <p:cNvSpPr/>
          <p:nvPr/>
        </p:nvSpPr>
        <p:spPr>
          <a:xfrm rot="8060887">
            <a:off x="7643241" y="3222899"/>
            <a:ext cx="270170" cy="975264"/>
          </a:xfrm>
          <a:prstGeom prst="upDownArrow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H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EFC383FF-99C1-BC57-D16F-69D6A257D576}"/>
              </a:ext>
            </a:extLst>
          </p:cNvPr>
          <p:cNvSpPr txBox="1"/>
          <p:nvPr/>
        </p:nvSpPr>
        <p:spPr>
          <a:xfrm>
            <a:off x="5568672" y="4269847"/>
            <a:ext cx="3089018" cy="193899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en-GB" sz="2000" b="0" i="0" u="none" strike="noStrike" baseline="0" dirty="0">
                <a:solidFill>
                  <a:srgbClr val="000000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Une collaboration </a:t>
            </a:r>
            <a:r>
              <a:rPr lang="en-GB" sz="2000" dirty="0" err="1">
                <a:solidFill>
                  <a:srgbClr val="000000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é</a:t>
            </a:r>
            <a:r>
              <a:rPr lang="en-GB" sz="2000" b="0" i="0" u="none" strike="noStrike" baseline="0" dirty="0" err="1">
                <a:solidFill>
                  <a:srgbClr val="000000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troite</a:t>
            </a:r>
            <a:r>
              <a:rPr lang="en-GB" sz="2000" b="0" i="0" u="none" strike="noStrike" baseline="0" dirty="0">
                <a:solidFill>
                  <a:srgbClr val="000000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 entre ARREC, </a:t>
            </a:r>
            <a:r>
              <a:rPr lang="en-GB" sz="2000" b="0" i="0" u="none" strike="noStrike" baseline="0" dirty="0" err="1">
                <a:solidFill>
                  <a:srgbClr val="000000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opérateurs</a:t>
            </a:r>
            <a:r>
              <a:rPr lang="en-GB" sz="2000" dirty="0">
                <a:solidFill>
                  <a:srgbClr val="000000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, </a:t>
            </a:r>
            <a:r>
              <a:rPr lang="en-GB" sz="2000" dirty="0" err="1">
                <a:solidFill>
                  <a:srgbClr val="000000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r</a:t>
            </a:r>
            <a:r>
              <a:rPr lang="en-GB" sz="2000" b="0" i="0" u="none" strike="noStrike" baseline="0" dirty="0" err="1">
                <a:solidFill>
                  <a:srgbClr val="000000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égulateurs</a:t>
            </a:r>
            <a:r>
              <a:rPr lang="en-GB" sz="2000" b="0" i="0" u="none" strike="noStrike" baseline="0" dirty="0">
                <a:solidFill>
                  <a:srgbClr val="000000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 </a:t>
            </a:r>
            <a:r>
              <a:rPr lang="en-GB" sz="2000" b="0" i="0" u="none" strike="noStrike" baseline="0" dirty="0" err="1">
                <a:solidFill>
                  <a:srgbClr val="000000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nationaux</a:t>
            </a:r>
            <a:r>
              <a:rPr lang="en-GB" sz="2000" b="0" i="0" u="none" strike="noStrike" baseline="0" dirty="0">
                <a:solidFill>
                  <a:srgbClr val="000000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 et les organisations sous </a:t>
            </a:r>
            <a:r>
              <a:rPr lang="en-GB" sz="2000" b="0" i="0" u="none" strike="noStrike" baseline="0" dirty="0" err="1">
                <a:solidFill>
                  <a:srgbClr val="000000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régionales</a:t>
            </a:r>
            <a:r>
              <a:rPr lang="en-GB" sz="2000" b="0" i="0" u="none" strike="noStrike" baseline="0" dirty="0">
                <a:solidFill>
                  <a:srgbClr val="000000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 </a:t>
            </a:r>
            <a:r>
              <a:rPr lang="en-GB" sz="2000" b="0" i="0" u="none" strike="noStrike" baseline="0" dirty="0" err="1">
                <a:solidFill>
                  <a:srgbClr val="000000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ayant</a:t>
            </a:r>
            <a:r>
              <a:rPr lang="en-GB" sz="2000" b="0" i="0" u="none" strike="noStrike" baseline="0" dirty="0">
                <a:solidFill>
                  <a:srgbClr val="000000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 un programme </a:t>
            </a:r>
            <a:r>
              <a:rPr lang="en-GB" sz="2000" dirty="0" err="1">
                <a:solidFill>
                  <a:srgbClr val="000000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é</a:t>
            </a:r>
            <a:r>
              <a:rPr lang="en-GB" sz="2000" b="0" i="0" u="none" strike="noStrike" baseline="0" dirty="0" err="1">
                <a:solidFill>
                  <a:srgbClr val="000000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nergie</a:t>
            </a:r>
            <a:r>
              <a:rPr lang="en-GB" sz="2000" b="0" i="0" u="none" strike="noStrike" baseline="0" dirty="0">
                <a:solidFill>
                  <a:srgbClr val="000000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.</a:t>
            </a: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12520902-7B7D-EF6C-F22D-B500B446F029}"/>
              </a:ext>
            </a:extLst>
          </p:cNvPr>
          <p:cNvSpPr/>
          <p:nvPr/>
        </p:nvSpPr>
        <p:spPr>
          <a:xfrm>
            <a:off x="233914" y="1510545"/>
            <a:ext cx="1721409" cy="1268710"/>
          </a:xfrm>
          <a:prstGeom prst="ellipse">
            <a:avLst/>
          </a:pr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000" dirty="0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FA018A70-15D5-8204-CD97-B5314548CA80}"/>
              </a:ext>
            </a:extLst>
          </p:cNvPr>
          <p:cNvSpPr txBox="1"/>
          <p:nvPr/>
        </p:nvSpPr>
        <p:spPr>
          <a:xfrm>
            <a:off x="467830" y="1687459"/>
            <a:ext cx="1307644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b="1" i="0" u="none" strike="noStrike" baseline="0" dirty="0" err="1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  <a:sym typeface="Wingdings" panose="05000000000000000000" pitchFamily="2" charset="2"/>
              </a:rPr>
              <a:t>Régulateur</a:t>
            </a:r>
            <a:r>
              <a:rPr lang="en-GB" b="1" i="0" u="none" strike="noStrike" baseline="0" dirty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  <a:sym typeface="Wingdings" panose="05000000000000000000" pitchFamily="2" charset="2"/>
              </a:rPr>
              <a:t> </a:t>
            </a:r>
            <a:r>
              <a:rPr lang="en-GB" b="1" i="0" u="none" strike="noStrike" baseline="0" dirty="0" err="1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  <a:sym typeface="Wingdings" panose="05000000000000000000" pitchFamily="2" charset="2"/>
              </a:rPr>
              <a:t>régional</a:t>
            </a:r>
            <a:r>
              <a:rPr lang="en-GB" b="1" i="0" u="none" strike="noStrike" baseline="0" dirty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  <a:sym typeface="Wingdings" panose="05000000000000000000" pitchFamily="2" charset="2"/>
              </a:rPr>
              <a:t>-</a:t>
            </a:r>
          </a:p>
          <a:p>
            <a:pPr algn="ctr"/>
            <a:r>
              <a:rPr lang="en-GB" b="1" dirty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  <a:sym typeface="Wingdings" panose="05000000000000000000" pitchFamily="2" charset="2"/>
              </a:rPr>
              <a:t>ARREC</a:t>
            </a:r>
            <a:endParaRPr lang="en-GB" sz="1600" b="1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1892DC8-AE55-007A-72A8-71CF7FA6981A}"/>
              </a:ext>
            </a:extLst>
          </p:cNvPr>
          <p:cNvSpPr/>
          <p:nvPr/>
        </p:nvSpPr>
        <p:spPr>
          <a:xfrm>
            <a:off x="3406092" y="6251668"/>
            <a:ext cx="1159368" cy="2743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H" sz="1400" dirty="0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02D0DF29-C49C-8471-B9D4-9422E03F223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522" t="89331" r="15940" b="4199"/>
          <a:stretch/>
        </p:blipFill>
        <p:spPr bwMode="auto">
          <a:xfrm>
            <a:off x="2224484" y="6354347"/>
            <a:ext cx="1205738" cy="244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2E57B702-16D5-4E06-32F0-7C0455EABC3A}"/>
              </a:ext>
            </a:extLst>
          </p:cNvPr>
          <p:cNvCxnSpPr>
            <a:cxnSpLocks/>
          </p:cNvCxnSpPr>
          <p:nvPr/>
        </p:nvCxnSpPr>
        <p:spPr>
          <a:xfrm>
            <a:off x="3402198" y="5571460"/>
            <a:ext cx="255402" cy="0"/>
          </a:xfrm>
          <a:prstGeom prst="line">
            <a:avLst/>
          </a:prstGeom>
          <a:ln w="19050"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B3C315FB-461A-55CF-B0D2-391A32231FFC}"/>
              </a:ext>
            </a:extLst>
          </p:cNvPr>
          <p:cNvCxnSpPr>
            <a:cxnSpLocks/>
          </p:cNvCxnSpPr>
          <p:nvPr/>
        </p:nvCxnSpPr>
        <p:spPr>
          <a:xfrm flipH="1" flipV="1">
            <a:off x="3498112" y="5571460"/>
            <a:ext cx="235688" cy="680208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>
            <a:extLst>
              <a:ext uri="{FF2B5EF4-FFF2-40B4-BE49-F238E27FC236}">
                <a16:creationId xmlns:a16="http://schemas.microsoft.com/office/drawing/2014/main" id="{52DB7F24-6F22-2096-503B-4C7EABC4714C}"/>
              </a:ext>
            </a:extLst>
          </p:cNvPr>
          <p:cNvCxnSpPr>
            <a:cxnSpLocks/>
          </p:cNvCxnSpPr>
          <p:nvPr/>
        </p:nvCxnSpPr>
        <p:spPr>
          <a:xfrm flipV="1">
            <a:off x="2936682" y="6074797"/>
            <a:ext cx="262393" cy="279550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Rectangle 28">
            <a:extLst>
              <a:ext uri="{FF2B5EF4-FFF2-40B4-BE49-F238E27FC236}">
                <a16:creationId xmlns:a16="http://schemas.microsoft.com/office/drawing/2014/main" id="{DE4F0BCB-BF1F-79D0-3554-013311FB64A7}"/>
              </a:ext>
            </a:extLst>
          </p:cNvPr>
          <p:cNvSpPr/>
          <p:nvPr/>
        </p:nvSpPr>
        <p:spPr>
          <a:xfrm>
            <a:off x="3529899" y="6093037"/>
            <a:ext cx="502938" cy="244488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1400" dirty="0"/>
              <a:t>CEB</a:t>
            </a:r>
            <a:endParaRPr lang="en-GH" sz="1400" dirty="0"/>
          </a:p>
        </p:txBody>
      </p:sp>
    </p:spTree>
    <p:extLst>
      <p:ext uri="{BB962C8B-B14F-4D97-AF65-F5344CB8AC3E}">
        <p14:creationId xmlns:p14="http://schemas.microsoft.com/office/powerpoint/2010/main" val="1401312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32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0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32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3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ntr" presetSubtype="32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6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6" presetClass="entr" presetSubtype="32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9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6" presetClass="entr" presetSubtype="32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2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3" grpId="0" animBg="1"/>
      <p:bldP spid="14" grpId="0" animBg="1"/>
      <p:bldP spid="16" grpId="0" animBg="1"/>
      <p:bldP spid="18" grpId="0" animBg="1"/>
      <p:bldP spid="1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A5596414-9246-DCBC-2923-DCB41623C38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858000" y="5681252"/>
            <a:ext cx="2133600" cy="186148"/>
          </a:xfrm>
        </p:spPr>
        <p:txBody>
          <a:bodyPr anchor="ctr">
            <a:normAutofit/>
          </a:bodyPr>
          <a:lstStyle/>
          <a:p>
            <a:pPr>
              <a:spcAft>
                <a:spcPts val="600"/>
              </a:spcAft>
            </a:pPr>
            <a:fld id="{42782948-4DBE-204D-AB9E-B65E067054AE}" type="slidenum">
              <a:rPr lang="en-US" smtClean="0"/>
              <a:pPr>
                <a:spcAft>
                  <a:spcPts val="600"/>
                </a:spcAft>
              </a:pPr>
              <a:t>16</a:t>
            </a:fld>
            <a:endParaRPr lang="en-US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D025B4DD-9A76-BDCA-22A1-59C1791376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2845" y="1519536"/>
            <a:ext cx="8185659" cy="461665"/>
          </a:xfrm>
        </p:spPr>
        <p:txBody>
          <a:bodyPr anchor="b">
            <a:normAutofit fontScale="90000"/>
          </a:bodyPr>
          <a:lstStyle/>
          <a:p>
            <a:pPr algn="ctr"/>
            <a:r>
              <a:rPr lang="en-GB" b="1" dirty="0"/>
              <a:t>OBJECTIFS DE LA SYNERGIE AVEC LES ORGANISATIONS SOUS-REGIONALES</a:t>
            </a:r>
          </a:p>
        </p:txBody>
      </p:sp>
      <p:graphicFrame>
        <p:nvGraphicFramePr>
          <p:cNvPr id="6" name="Content Placeholder 3">
            <a:extLst>
              <a:ext uri="{FF2B5EF4-FFF2-40B4-BE49-F238E27FC236}">
                <a16:creationId xmlns:a16="http://schemas.microsoft.com/office/drawing/2014/main" id="{F30D1D73-58E8-A971-B0B9-05E94EEB5DA8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33172376"/>
              </p:ext>
            </p:extLst>
          </p:nvPr>
        </p:nvGraphicFramePr>
        <p:xfrm>
          <a:off x="818535" y="2133599"/>
          <a:ext cx="7755837" cy="392061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94B5729C-F998-CAF3-CC70-16BF51B22541}"/>
              </a:ext>
            </a:extLst>
          </p:cNvPr>
          <p:cNvSpPr txBox="1"/>
          <p:nvPr/>
        </p:nvSpPr>
        <p:spPr>
          <a:xfrm>
            <a:off x="272845" y="2402543"/>
            <a:ext cx="33727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00" dirty="0">
                <a:solidFill>
                  <a:schemeClr val="accent3"/>
                </a:solidFill>
              </a:rPr>
              <a:t>1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AE2AC00-DF1B-76DE-A43F-9F9D5E4AB739}"/>
              </a:ext>
            </a:extLst>
          </p:cNvPr>
          <p:cNvSpPr txBox="1"/>
          <p:nvPr/>
        </p:nvSpPr>
        <p:spPr>
          <a:xfrm>
            <a:off x="272845" y="3747571"/>
            <a:ext cx="33727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00" dirty="0">
                <a:solidFill>
                  <a:schemeClr val="accent3"/>
                </a:solidFill>
              </a:rPr>
              <a:t>2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1D1EAA8-E4AF-4940-5C18-5FF0B50776BF}"/>
              </a:ext>
            </a:extLst>
          </p:cNvPr>
          <p:cNvSpPr txBox="1"/>
          <p:nvPr/>
        </p:nvSpPr>
        <p:spPr>
          <a:xfrm>
            <a:off x="272845" y="5159514"/>
            <a:ext cx="33727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00" dirty="0">
                <a:solidFill>
                  <a:schemeClr val="accent3"/>
                </a:solidFill>
              </a:rPr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292136912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B3FE8D3-8D75-41C6-A493-A7F1F726252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858000" y="5681252"/>
            <a:ext cx="2133600" cy="186148"/>
          </a:xfrm>
        </p:spPr>
        <p:txBody>
          <a:bodyPr anchor="ctr">
            <a:normAutofit/>
          </a:bodyPr>
          <a:lstStyle/>
          <a:p>
            <a:pPr>
              <a:spcAft>
                <a:spcPts val="600"/>
              </a:spcAft>
            </a:pPr>
            <a:fld id="{42782948-4DBE-204D-AB9E-B65E067054AE}" type="slidenum">
              <a:rPr lang="en-US" smtClean="0"/>
              <a:pPr>
                <a:spcAft>
                  <a:spcPts val="600"/>
                </a:spcAft>
              </a:pPr>
              <a:t>17</a:t>
            </a:fld>
            <a:endParaRPr lang="en-US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E885DE3D-FBCB-4CEF-A913-33DCBB5D07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753" y="1111625"/>
            <a:ext cx="8991600" cy="848350"/>
          </a:xfrm>
        </p:spPr>
        <p:txBody>
          <a:bodyPr anchor="b">
            <a:normAutofit fontScale="90000"/>
          </a:bodyPr>
          <a:lstStyle/>
          <a:p>
            <a:pPr algn="ctr"/>
            <a:r>
              <a:rPr lang="en-GB" b="1" dirty="0">
                <a:solidFill>
                  <a:prstClr val="black"/>
                </a:solidFill>
              </a:rPr>
              <a:t>MECANISME DE CONCERTATION ET DE COLLABORATION </a:t>
            </a:r>
            <a:r>
              <a:rPr kumimoji="0" lang="en-GB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+mj-ea"/>
                <a:cs typeface="+mj-cs"/>
              </a:rPr>
              <a:t>AVEC LES ORGANISATIONS SOUS-REGIONALES</a:t>
            </a:r>
            <a:endParaRPr lang="en-GB" dirty="0"/>
          </a:p>
        </p:txBody>
      </p:sp>
      <p:grpSp>
        <p:nvGrpSpPr>
          <p:cNvPr id="2" name="Groupe 1">
            <a:extLst>
              <a:ext uri="{FF2B5EF4-FFF2-40B4-BE49-F238E27FC236}">
                <a16:creationId xmlns:a16="http://schemas.microsoft.com/office/drawing/2014/main" id="{332D0D45-9EC0-A446-CAB7-DEADAFE97E3B}"/>
              </a:ext>
            </a:extLst>
          </p:cNvPr>
          <p:cNvGrpSpPr/>
          <p:nvPr/>
        </p:nvGrpSpPr>
        <p:grpSpPr>
          <a:xfrm>
            <a:off x="400875" y="2099216"/>
            <a:ext cx="7814383" cy="3911176"/>
            <a:chOff x="367551" y="2251617"/>
            <a:chExt cx="7814383" cy="3911176"/>
          </a:xfrm>
        </p:grpSpPr>
        <p:sp>
          <p:nvSpPr>
            <p:cNvPr id="6" name="Rectangle 5" descr="Presentation with Checklist">
              <a:extLst>
                <a:ext uri="{FF2B5EF4-FFF2-40B4-BE49-F238E27FC236}">
                  <a16:creationId xmlns:a16="http://schemas.microsoft.com/office/drawing/2014/main" id="{6F386038-642F-A3EB-E8C5-D2D8EB1F23F9}"/>
                </a:ext>
              </a:extLst>
            </p:cNvPr>
            <p:cNvSpPr/>
            <p:nvPr/>
          </p:nvSpPr>
          <p:spPr>
            <a:xfrm>
              <a:off x="367551" y="2251617"/>
              <a:ext cx="484174" cy="496211"/>
            </a:xfrm>
            <a:prstGeom prst="rect">
              <a:avLst/>
            </a:prstGeom>
            <a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fr-FR" sz="2400" dirty="0"/>
            </a:p>
          </p:txBody>
        </p:sp>
        <p:sp>
          <p:nvSpPr>
            <p:cNvPr id="8" name="Forme libre : forme 7">
              <a:extLst>
                <a:ext uri="{FF2B5EF4-FFF2-40B4-BE49-F238E27FC236}">
                  <a16:creationId xmlns:a16="http://schemas.microsoft.com/office/drawing/2014/main" id="{2C471C75-D0DC-E4C9-2385-34A384D256B5}"/>
                </a:ext>
              </a:extLst>
            </p:cNvPr>
            <p:cNvSpPr/>
            <p:nvPr/>
          </p:nvSpPr>
          <p:spPr>
            <a:xfrm>
              <a:off x="1059151" y="2499723"/>
              <a:ext cx="7112505" cy="672551"/>
            </a:xfrm>
            <a:custGeom>
              <a:avLst/>
              <a:gdLst>
                <a:gd name="connsiteX0" fmla="*/ 0 w 7112505"/>
                <a:gd name="connsiteY0" fmla="*/ 0 h 672551"/>
                <a:gd name="connsiteX1" fmla="*/ 7112505 w 7112505"/>
                <a:gd name="connsiteY1" fmla="*/ 0 h 672551"/>
                <a:gd name="connsiteX2" fmla="*/ 7112505 w 7112505"/>
                <a:gd name="connsiteY2" fmla="*/ 672551 h 672551"/>
                <a:gd name="connsiteX3" fmla="*/ 0 w 7112505"/>
                <a:gd name="connsiteY3" fmla="*/ 672551 h 672551"/>
                <a:gd name="connsiteX4" fmla="*/ 0 w 7112505"/>
                <a:gd name="connsiteY4" fmla="*/ 0 h 6725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112505" h="672551">
                  <a:moveTo>
                    <a:pt x="0" y="0"/>
                  </a:moveTo>
                  <a:lnTo>
                    <a:pt x="7112505" y="0"/>
                  </a:lnTo>
                  <a:lnTo>
                    <a:pt x="7112505" y="672551"/>
                  </a:lnTo>
                  <a:lnTo>
                    <a:pt x="0" y="672551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71178" tIns="71178" rIns="71178" bIns="71178" numCol="1" spcCol="1270" anchor="ctr" anchorCtr="0">
              <a:noAutofit/>
            </a:bodyPr>
            <a:lstStyle/>
            <a:p>
              <a:pPr marL="0" lvl="0" indent="0" algn="just" defTabSz="711200">
                <a:lnSpc>
                  <a:spcPct val="10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GB" sz="1600" dirty="0">
                  <a:solidFill>
                    <a:schemeClr val="tx1"/>
                  </a:solidFill>
                </a:rPr>
                <a:t>Principe de base: </a:t>
              </a:r>
              <a:r>
                <a:rPr lang="en-GB" sz="1600" kern="1200" dirty="0">
                  <a:solidFill>
                    <a:schemeClr val="tx1"/>
                  </a:solidFill>
                </a:rPr>
                <a:t>Harmonisation des </a:t>
              </a:r>
              <a:r>
                <a:rPr lang="en-GB" sz="1600" kern="1200" dirty="0" err="1">
                  <a:solidFill>
                    <a:schemeClr val="tx1"/>
                  </a:solidFill>
                </a:rPr>
                <a:t>règles</a:t>
              </a:r>
              <a:r>
                <a:rPr lang="en-GB" sz="1600" kern="1200" dirty="0">
                  <a:solidFill>
                    <a:schemeClr val="tx1"/>
                  </a:solidFill>
                </a:rPr>
                <a:t> des organisations sous-</a:t>
              </a:r>
              <a:r>
                <a:rPr lang="en-GB" sz="1600" kern="1200" dirty="0" err="1">
                  <a:solidFill>
                    <a:schemeClr val="tx1"/>
                  </a:solidFill>
                </a:rPr>
                <a:t>régionales</a:t>
              </a:r>
              <a:r>
                <a:rPr lang="en-GB" sz="1600" kern="1200" dirty="0">
                  <a:solidFill>
                    <a:schemeClr val="tx1"/>
                  </a:solidFill>
                </a:rPr>
                <a:t> </a:t>
              </a:r>
              <a:r>
                <a:rPr lang="en-GB" sz="1600" kern="1200" dirty="0" err="1">
                  <a:solidFill>
                    <a:schemeClr val="tx1"/>
                  </a:solidFill>
                </a:rPr>
                <a:t>seulement</a:t>
              </a:r>
              <a:r>
                <a:rPr lang="en-GB" sz="1600" kern="1200" dirty="0">
                  <a:solidFill>
                    <a:schemeClr val="tx1"/>
                  </a:solidFill>
                </a:rPr>
                <a:t> avec les règles </a:t>
              </a:r>
              <a:r>
                <a:rPr lang="en-GB" sz="1600" kern="1200" dirty="0" err="1">
                  <a:solidFill>
                    <a:schemeClr val="tx1"/>
                  </a:solidFill>
                </a:rPr>
                <a:t>régionales</a:t>
              </a:r>
              <a:r>
                <a:rPr lang="en-GB" sz="1600" kern="1200" dirty="0">
                  <a:solidFill>
                    <a:schemeClr val="tx1"/>
                  </a:solidFill>
                </a:rPr>
                <a:t> déjà </a:t>
              </a:r>
              <a:r>
                <a:rPr lang="en-GB" sz="1600" kern="1200" dirty="0" err="1">
                  <a:solidFill>
                    <a:schemeClr val="tx1"/>
                  </a:solidFill>
                </a:rPr>
                <a:t>approuvées</a:t>
              </a:r>
              <a:r>
                <a:rPr lang="en-GB" sz="1600" kern="1200" dirty="0">
                  <a:solidFill>
                    <a:schemeClr val="tx1"/>
                  </a:solidFill>
                </a:rPr>
                <a:t> et non avec les projets de </a:t>
              </a:r>
              <a:r>
                <a:rPr lang="en-GB" sz="1600" kern="1200" dirty="0" err="1">
                  <a:solidFill>
                    <a:schemeClr val="tx1"/>
                  </a:solidFill>
                </a:rPr>
                <a:t>règles</a:t>
              </a:r>
              <a:r>
                <a:rPr lang="en-GB" sz="1600" kern="1200" dirty="0">
                  <a:solidFill>
                    <a:schemeClr val="tx1"/>
                  </a:solidFill>
                </a:rPr>
                <a:t> </a:t>
              </a:r>
              <a:r>
                <a:rPr lang="en-GB" sz="1600" kern="1200" dirty="0" err="1">
                  <a:solidFill>
                    <a:schemeClr val="tx1"/>
                  </a:solidFill>
                </a:rPr>
                <a:t>en</a:t>
              </a:r>
              <a:r>
                <a:rPr lang="en-GB" sz="1600" kern="1200" dirty="0">
                  <a:solidFill>
                    <a:schemeClr val="tx1"/>
                  </a:solidFill>
                </a:rPr>
                <a:t> </a:t>
              </a:r>
              <a:r>
                <a:rPr lang="en-GB" sz="1600" kern="1200" dirty="0" err="1">
                  <a:solidFill>
                    <a:schemeClr val="tx1"/>
                  </a:solidFill>
                </a:rPr>
                <a:t>projet</a:t>
              </a:r>
              <a:r>
                <a:rPr lang="en-GB" sz="1600" kern="1200" dirty="0">
                  <a:solidFill>
                    <a:schemeClr val="tx1"/>
                  </a:solidFill>
                </a:rPr>
                <a:t> </a:t>
              </a:r>
              <a:r>
                <a:rPr lang="en-GB" sz="1600" kern="1200" dirty="0" err="1">
                  <a:solidFill>
                    <a:schemeClr val="tx1"/>
                  </a:solidFill>
                </a:rPr>
                <a:t>ou</a:t>
              </a:r>
              <a:r>
                <a:rPr lang="en-GB" sz="1600" kern="1200" dirty="0">
                  <a:solidFill>
                    <a:schemeClr val="tx1"/>
                  </a:solidFill>
                </a:rPr>
                <a:t> </a:t>
              </a:r>
              <a:r>
                <a:rPr lang="en-GB" sz="1600" kern="1200" dirty="0" err="1">
                  <a:solidFill>
                    <a:schemeClr val="tx1"/>
                  </a:solidFill>
                </a:rPr>
                <a:t>en</a:t>
              </a:r>
              <a:r>
                <a:rPr lang="en-GB" sz="1600" kern="1200" dirty="0">
                  <a:solidFill>
                    <a:schemeClr val="tx1"/>
                  </a:solidFill>
                </a:rPr>
                <a:t> </a:t>
              </a:r>
              <a:r>
                <a:rPr lang="en-GB" sz="1600" kern="1200" dirty="0" err="1">
                  <a:solidFill>
                    <a:schemeClr val="tx1"/>
                  </a:solidFill>
                </a:rPr>
                <a:t>cours</a:t>
              </a:r>
              <a:r>
                <a:rPr lang="en-GB" sz="1600" kern="1200" dirty="0">
                  <a:solidFill>
                    <a:schemeClr val="tx1"/>
                  </a:solidFill>
                </a:rPr>
                <a:t> </a:t>
              </a:r>
              <a:r>
                <a:rPr lang="en-GB" sz="1600" kern="1200" dirty="0" err="1">
                  <a:solidFill>
                    <a:schemeClr val="tx1"/>
                  </a:solidFill>
                </a:rPr>
                <a:t>d’elaboration</a:t>
              </a:r>
              <a:r>
                <a:rPr lang="en-GB" sz="1600" kern="1200" dirty="0">
                  <a:solidFill>
                    <a:schemeClr val="tx1"/>
                  </a:solidFill>
                </a:rPr>
                <a:t> et de discussion.</a:t>
              </a:r>
            </a:p>
            <a:p>
              <a:pPr marL="0" lvl="0" indent="0" algn="just" defTabSz="711200">
                <a:lnSpc>
                  <a:spcPct val="10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en-GB" sz="1600" dirty="0">
                <a:solidFill>
                  <a:schemeClr val="tx1"/>
                </a:solidFill>
              </a:endParaRPr>
            </a:p>
            <a:p>
              <a:pPr marL="0" lvl="0" indent="0" algn="just" defTabSz="711200">
                <a:lnSpc>
                  <a:spcPct val="10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en-US" sz="1600" kern="1200" dirty="0">
                <a:solidFill>
                  <a:schemeClr val="tx1"/>
                </a:solidFill>
              </a:endParaRPr>
            </a:p>
          </p:txBody>
        </p:sp>
        <p:sp>
          <p:nvSpPr>
            <p:cNvPr id="10" name="Rectangle 9" descr="Gavel">
              <a:extLst>
                <a:ext uri="{FF2B5EF4-FFF2-40B4-BE49-F238E27FC236}">
                  <a16:creationId xmlns:a16="http://schemas.microsoft.com/office/drawing/2014/main" id="{6056E726-D8E6-7D57-F1C9-C2B90D7FB72D}"/>
                </a:ext>
              </a:extLst>
            </p:cNvPr>
            <p:cNvSpPr/>
            <p:nvPr/>
          </p:nvSpPr>
          <p:spPr>
            <a:xfrm>
              <a:off x="367551" y="5523591"/>
              <a:ext cx="484174" cy="496210"/>
            </a:xfrm>
            <a:prstGeom prst="rect">
              <a:avLst/>
            </a:prstGeom>
            <a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6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fr-FR"/>
            </a:p>
          </p:txBody>
        </p:sp>
        <p:sp>
          <p:nvSpPr>
            <p:cNvPr id="11" name="Forme libre : forme 10">
              <a:extLst>
                <a:ext uri="{FF2B5EF4-FFF2-40B4-BE49-F238E27FC236}">
                  <a16:creationId xmlns:a16="http://schemas.microsoft.com/office/drawing/2014/main" id="{43677D1A-4174-04A8-8EA4-CDF254835DB5}"/>
                </a:ext>
              </a:extLst>
            </p:cNvPr>
            <p:cNvSpPr/>
            <p:nvPr/>
          </p:nvSpPr>
          <p:spPr>
            <a:xfrm>
              <a:off x="1069429" y="3334278"/>
              <a:ext cx="7112505" cy="672551"/>
            </a:xfrm>
            <a:custGeom>
              <a:avLst/>
              <a:gdLst>
                <a:gd name="connsiteX0" fmla="*/ 0 w 7112505"/>
                <a:gd name="connsiteY0" fmla="*/ 0 h 672551"/>
                <a:gd name="connsiteX1" fmla="*/ 7112505 w 7112505"/>
                <a:gd name="connsiteY1" fmla="*/ 0 h 672551"/>
                <a:gd name="connsiteX2" fmla="*/ 7112505 w 7112505"/>
                <a:gd name="connsiteY2" fmla="*/ 672551 h 672551"/>
                <a:gd name="connsiteX3" fmla="*/ 0 w 7112505"/>
                <a:gd name="connsiteY3" fmla="*/ 672551 h 672551"/>
                <a:gd name="connsiteX4" fmla="*/ 0 w 7112505"/>
                <a:gd name="connsiteY4" fmla="*/ 0 h 6725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112505" h="672551">
                  <a:moveTo>
                    <a:pt x="0" y="0"/>
                  </a:moveTo>
                  <a:lnTo>
                    <a:pt x="7112505" y="0"/>
                  </a:lnTo>
                  <a:lnTo>
                    <a:pt x="7112505" y="672551"/>
                  </a:lnTo>
                  <a:lnTo>
                    <a:pt x="0" y="672551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71178" tIns="71178" rIns="71178" bIns="71178" numCol="1" spcCol="1270" anchor="ctr" anchorCtr="0">
              <a:noAutofit/>
            </a:bodyPr>
            <a:lstStyle/>
            <a:p>
              <a:pPr algn="just" defTabSz="711200">
                <a:spcBef>
                  <a:spcPct val="0"/>
                </a:spcBef>
                <a:spcAft>
                  <a:spcPct val="35000"/>
                </a:spcAft>
              </a:pPr>
              <a:r>
                <a:rPr lang="en-US" sz="1600" dirty="0" err="1">
                  <a:solidFill>
                    <a:schemeClr val="tx1"/>
                  </a:solidFill>
                </a:rPr>
                <a:t>Toutefois</a:t>
              </a:r>
              <a:r>
                <a:rPr lang="en-US" sz="1600" dirty="0">
                  <a:solidFill>
                    <a:schemeClr val="tx1"/>
                  </a:solidFill>
                </a:rPr>
                <a:t> implication des organisations sous-</a:t>
              </a:r>
              <a:r>
                <a:rPr lang="en-US" sz="1600" dirty="0" err="1">
                  <a:solidFill>
                    <a:schemeClr val="tx1"/>
                  </a:solidFill>
                </a:rPr>
                <a:t>régionales</a:t>
              </a:r>
              <a:r>
                <a:rPr lang="en-US" sz="1600" dirty="0">
                  <a:solidFill>
                    <a:schemeClr val="tx1"/>
                  </a:solidFill>
                </a:rPr>
                <a:t> dans le processus </a:t>
              </a:r>
              <a:r>
                <a:rPr lang="en-US" sz="1600" dirty="0" err="1">
                  <a:solidFill>
                    <a:schemeClr val="tx1"/>
                  </a:solidFill>
                </a:rPr>
                <a:t>d’elaboration</a:t>
              </a:r>
              <a:r>
                <a:rPr lang="en-US" sz="1600" dirty="0">
                  <a:solidFill>
                    <a:schemeClr val="tx1"/>
                  </a:solidFill>
                </a:rPr>
                <a:t> et </a:t>
              </a:r>
              <a:r>
                <a:rPr lang="en-US" sz="1600" dirty="0" err="1">
                  <a:solidFill>
                    <a:schemeClr val="tx1"/>
                  </a:solidFill>
                </a:rPr>
                <a:t>d'approbation</a:t>
              </a:r>
              <a:r>
                <a:rPr lang="en-US" sz="1600" dirty="0">
                  <a:solidFill>
                    <a:schemeClr val="tx1"/>
                  </a:solidFill>
                </a:rPr>
                <a:t> des </a:t>
              </a:r>
              <a:r>
                <a:rPr lang="en-US" sz="1600" dirty="0" err="1">
                  <a:solidFill>
                    <a:schemeClr val="tx1"/>
                  </a:solidFill>
                </a:rPr>
                <a:t>règles</a:t>
              </a:r>
              <a:r>
                <a:rPr lang="en-US" sz="1600" dirty="0">
                  <a:solidFill>
                    <a:schemeClr val="tx1"/>
                  </a:solidFill>
                </a:rPr>
                <a:t> </a:t>
              </a:r>
              <a:r>
                <a:rPr lang="en-US" sz="1600" dirty="0" err="1">
                  <a:solidFill>
                    <a:schemeClr val="tx1"/>
                  </a:solidFill>
                </a:rPr>
                <a:t>en</a:t>
              </a:r>
              <a:r>
                <a:rPr lang="en-US" sz="1600" dirty="0">
                  <a:solidFill>
                    <a:schemeClr val="tx1"/>
                  </a:solidFill>
                </a:rPr>
                <a:t> </a:t>
              </a:r>
              <a:r>
                <a:rPr lang="en-US" sz="1600" dirty="0" err="1">
                  <a:solidFill>
                    <a:schemeClr val="tx1"/>
                  </a:solidFill>
                </a:rPr>
                <a:t>cours</a:t>
              </a:r>
              <a:r>
                <a:rPr lang="en-US" sz="1600" dirty="0">
                  <a:solidFill>
                    <a:schemeClr val="tx1"/>
                  </a:solidFill>
                </a:rPr>
                <a:t> </a:t>
              </a:r>
              <a:r>
                <a:rPr lang="en-US" sz="1600" dirty="0" err="1">
                  <a:solidFill>
                    <a:schemeClr val="tx1"/>
                  </a:solidFill>
                </a:rPr>
                <a:t>d’adoption</a:t>
              </a:r>
              <a:r>
                <a:rPr lang="en-US" sz="1600" dirty="0">
                  <a:solidFill>
                    <a:schemeClr val="tx1"/>
                  </a:solidFill>
                </a:rPr>
                <a:t> par </a:t>
              </a:r>
              <a:r>
                <a:rPr lang="en-US" sz="1600" dirty="0" err="1">
                  <a:solidFill>
                    <a:schemeClr val="tx1"/>
                  </a:solidFill>
                </a:rPr>
                <a:t>l’ARREC</a:t>
              </a:r>
              <a:r>
                <a:rPr lang="en-US" sz="1600" dirty="0">
                  <a:solidFill>
                    <a:schemeClr val="tx1"/>
                  </a:solidFill>
                </a:rPr>
                <a:t> </a:t>
              </a:r>
              <a:r>
                <a:rPr lang="en-US" sz="1600" dirty="0" err="1">
                  <a:solidFill>
                    <a:schemeClr val="tx1"/>
                  </a:solidFill>
                </a:rPr>
                <a:t>afin</a:t>
              </a:r>
              <a:r>
                <a:rPr lang="en-US" sz="1600" dirty="0">
                  <a:solidFill>
                    <a:schemeClr val="tx1"/>
                  </a:solidFill>
                </a:rPr>
                <a:t> que les deux chantiers (processus d'approbation et harmonisation) puissent aller de pair. </a:t>
              </a:r>
            </a:p>
          </p:txBody>
        </p:sp>
        <p:sp>
          <p:nvSpPr>
            <p:cNvPr id="13" name="Rectangle 12" descr="Flowchart">
              <a:extLst>
                <a:ext uri="{FF2B5EF4-FFF2-40B4-BE49-F238E27FC236}">
                  <a16:creationId xmlns:a16="http://schemas.microsoft.com/office/drawing/2014/main" id="{E15E8ACD-BD8D-0E11-4934-6C4A44C1B55A}"/>
                </a:ext>
              </a:extLst>
            </p:cNvPr>
            <p:cNvSpPr/>
            <p:nvPr/>
          </p:nvSpPr>
          <p:spPr>
            <a:xfrm>
              <a:off x="367551" y="4437920"/>
              <a:ext cx="575019" cy="496211"/>
            </a:xfrm>
            <a:prstGeom prst="rect">
              <a:avLst/>
            </a:prstGeom>
            <a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8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fr-FR"/>
            </a:p>
          </p:txBody>
        </p:sp>
        <p:sp>
          <p:nvSpPr>
            <p:cNvPr id="14" name="Forme libre : forme 13">
              <a:extLst>
                <a:ext uri="{FF2B5EF4-FFF2-40B4-BE49-F238E27FC236}">
                  <a16:creationId xmlns:a16="http://schemas.microsoft.com/office/drawing/2014/main" id="{13CF3A16-11B8-7158-517F-E31C3EE06072}"/>
                </a:ext>
              </a:extLst>
            </p:cNvPr>
            <p:cNvSpPr/>
            <p:nvPr/>
          </p:nvSpPr>
          <p:spPr>
            <a:xfrm>
              <a:off x="1059150" y="4349751"/>
              <a:ext cx="7112505" cy="672551"/>
            </a:xfrm>
            <a:custGeom>
              <a:avLst/>
              <a:gdLst>
                <a:gd name="connsiteX0" fmla="*/ 0 w 7112505"/>
                <a:gd name="connsiteY0" fmla="*/ 0 h 672551"/>
                <a:gd name="connsiteX1" fmla="*/ 7112505 w 7112505"/>
                <a:gd name="connsiteY1" fmla="*/ 0 h 672551"/>
                <a:gd name="connsiteX2" fmla="*/ 7112505 w 7112505"/>
                <a:gd name="connsiteY2" fmla="*/ 672551 h 672551"/>
                <a:gd name="connsiteX3" fmla="*/ 0 w 7112505"/>
                <a:gd name="connsiteY3" fmla="*/ 672551 h 672551"/>
                <a:gd name="connsiteX4" fmla="*/ 0 w 7112505"/>
                <a:gd name="connsiteY4" fmla="*/ 0 h 6725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112505" h="672551">
                  <a:moveTo>
                    <a:pt x="0" y="0"/>
                  </a:moveTo>
                  <a:lnTo>
                    <a:pt x="7112505" y="0"/>
                  </a:lnTo>
                  <a:lnTo>
                    <a:pt x="7112505" y="672551"/>
                  </a:lnTo>
                  <a:lnTo>
                    <a:pt x="0" y="672551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71178" tIns="71178" rIns="71178" bIns="71178" numCol="1" spcCol="1270" anchor="ctr" anchorCtr="0">
              <a:noAutofit/>
            </a:bodyPr>
            <a:lstStyle/>
            <a:p>
              <a:pPr lvl="0" indent="0" algn="just" defTabSz="711200">
                <a:lnSpc>
                  <a:spcPct val="10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1600" dirty="0">
                  <a:solidFill>
                    <a:schemeClr val="tx1"/>
                  </a:solidFill>
                </a:rPr>
                <a:t>Mise </a:t>
              </a:r>
              <a:r>
                <a:rPr lang="en-US" sz="1600" dirty="0" err="1">
                  <a:solidFill>
                    <a:schemeClr val="tx1"/>
                  </a:solidFill>
                </a:rPr>
                <a:t>en</a:t>
              </a:r>
              <a:r>
                <a:rPr lang="en-US" sz="1600" dirty="0">
                  <a:solidFill>
                    <a:schemeClr val="tx1"/>
                  </a:solidFill>
                </a:rPr>
                <a:t> place de </a:t>
              </a:r>
              <a:r>
                <a:rPr lang="en-US" sz="1600" dirty="0" err="1">
                  <a:solidFill>
                    <a:schemeClr val="tx1"/>
                  </a:solidFill>
                </a:rPr>
                <a:t>groupes</a:t>
              </a:r>
              <a:r>
                <a:rPr lang="en-US" sz="1600" dirty="0">
                  <a:solidFill>
                    <a:schemeClr val="tx1"/>
                  </a:solidFill>
                </a:rPr>
                <a:t> de travail </a:t>
              </a:r>
              <a:r>
                <a:rPr lang="en-US" sz="1600" dirty="0" err="1">
                  <a:solidFill>
                    <a:schemeClr val="tx1"/>
                  </a:solidFill>
                </a:rPr>
                <a:t>thématiques</a:t>
              </a:r>
              <a:r>
                <a:rPr lang="en-US" sz="1600" dirty="0">
                  <a:solidFill>
                    <a:schemeClr val="tx1"/>
                  </a:solidFill>
                </a:rPr>
                <a:t> </a:t>
              </a:r>
              <a:r>
                <a:rPr lang="en-US" sz="1600" dirty="0" err="1">
                  <a:solidFill>
                    <a:schemeClr val="tx1"/>
                  </a:solidFill>
                </a:rPr>
                <a:t>composés</a:t>
              </a:r>
              <a:r>
                <a:rPr lang="en-US" sz="1600" dirty="0">
                  <a:solidFill>
                    <a:schemeClr val="tx1"/>
                  </a:solidFill>
                </a:rPr>
                <a:t> </a:t>
              </a:r>
              <a:r>
                <a:rPr lang="en-GB" sz="1600" dirty="0" err="1">
                  <a:solidFill>
                    <a:schemeClr val="tx1"/>
                  </a:solidFill>
                </a:rPr>
                <a:t>d’experts</a:t>
              </a:r>
              <a:r>
                <a:rPr lang="en-GB" sz="1600" dirty="0">
                  <a:solidFill>
                    <a:schemeClr val="tx1"/>
                  </a:solidFill>
                </a:rPr>
                <a:t> de </a:t>
              </a:r>
              <a:r>
                <a:rPr lang="en-GB" sz="1600" dirty="0" err="1">
                  <a:solidFill>
                    <a:schemeClr val="tx1"/>
                  </a:solidFill>
                </a:rPr>
                <a:t>l’ARREC</a:t>
              </a:r>
              <a:r>
                <a:rPr lang="en-GB" sz="1600" dirty="0">
                  <a:solidFill>
                    <a:schemeClr val="tx1"/>
                  </a:solidFill>
                </a:rPr>
                <a:t> et des organisations sous-regionals </a:t>
              </a:r>
              <a:r>
                <a:rPr lang="en-GB" sz="1600" dirty="0" err="1">
                  <a:solidFill>
                    <a:schemeClr val="tx1"/>
                  </a:solidFill>
                </a:rPr>
                <a:t>afin</a:t>
              </a:r>
              <a:r>
                <a:rPr lang="en-GB" sz="1600" dirty="0">
                  <a:solidFill>
                    <a:schemeClr val="tx1"/>
                  </a:solidFill>
                </a:rPr>
                <a:t> de </a:t>
              </a:r>
              <a:r>
                <a:rPr lang="en-GB" sz="1600" dirty="0" err="1">
                  <a:solidFill>
                    <a:schemeClr val="tx1"/>
                  </a:solidFill>
                </a:rPr>
                <a:t>soutenir</a:t>
              </a:r>
              <a:r>
                <a:rPr lang="en-GB" sz="1600" dirty="0">
                  <a:solidFill>
                    <a:schemeClr val="tx1"/>
                  </a:solidFill>
                </a:rPr>
                <a:t> </a:t>
              </a:r>
              <a:r>
                <a:rPr lang="en-GB" sz="1600" dirty="0" err="1">
                  <a:solidFill>
                    <a:schemeClr val="tx1"/>
                  </a:solidFill>
                </a:rPr>
                <a:t>l’ARREC</a:t>
              </a:r>
              <a:r>
                <a:rPr lang="en-GB" sz="1600" dirty="0">
                  <a:solidFill>
                    <a:schemeClr val="tx1"/>
                  </a:solidFill>
                </a:rPr>
                <a:t> dans le processus </a:t>
              </a:r>
              <a:r>
                <a:rPr lang="en-GB" sz="1600" dirty="0" err="1">
                  <a:solidFill>
                    <a:schemeClr val="tx1"/>
                  </a:solidFill>
                </a:rPr>
                <a:t>d’elaboration</a:t>
              </a:r>
              <a:r>
                <a:rPr lang="en-GB" sz="1600" dirty="0">
                  <a:solidFill>
                    <a:schemeClr val="tx1"/>
                  </a:solidFill>
                </a:rPr>
                <a:t> et </a:t>
              </a:r>
              <a:r>
                <a:rPr lang="en-GB" sz="1600" dirty="0" err="1">
                  <a:solidFill>
                    <a:schemeClr val="tx1"/>
                  </a:solidFill>
                </a:rPr>
                <a:t>d’adoption</a:t>
              </a:r>
              <a:r>
                <a:rPr lang="en-GB" sz="1600" dirty="0">
                  <a:solidFill>
                    <a:schemeClr val="tx1"/>
                  </a:solidFill>
                </a:rPr>
                <a:t> des </a:t>
              </a:r>
              <a:r>
                <a:rPr lang="en-GB" sz="1600" dirty="0" err="1">
                  <a:solidFill>
                    <a:schemeClr val="tx1"/>
                  </a:solidFill>
                </a:rPr>
                <a:t>règles</a:t>
              </a:r>
              <a:r>
                <a:rPr lang="en-GB" sz="1600" dirty="0">
                  <a:solidFill>
                    <a:schemeClr val="tx1"/>
                  </a:solidFill>
                </a:rPr>
                <a:t>.</a:t>
              </a:r>
              <a:endParaRPr lang="en-US" sz="1600" dirty="0">
                <a:solidFill>
                  <a:schemeClr val="tx1"/>
                </a:solidFill>
              </a:endParaRPr>
            </a:p>
          </p:txBody>
        </p:sp>
        <p:sp>
          <p:nvSpPr>
            <p:cNvPr id="17" name="Forme libre : forme 16">
              <a:extLst>
                <a:ext uri="{FF2B5EF4-FFF2-40B4-BE49-F238E27FC236}">
                  <a16:creationId xmlns:a16="http://schemas.microsoft.com/office/drawing/2014/main" id="{7CD7ED12-29DF-CF39-0070-C282B19E6920}"/>
                </a:ext>
              </a:extLst>
            </p:cNvPr>
            <p:cNvSpPr/>
            <p:nvPr/>
          </p:nvSpPr>
          <p:spPr>
            <a:xfrm>
              <a:off x="1060465" y="5490242"/>
              <a:ext cx="7112505" cy="672551"/>
            </a:xfrm>
            <a:custGeom>
              <a:avLst/>
              <a:gdLst>
                <a:gd name="connsiteX0" fmla="*/ 0 w 7112505"/>
                <a:gd name="connsiteY0" fmla="*/ 0 h 672551"/>
                <a:gd name="connsiteX1" fmla="*/ 7112505 w 7112505"/>
                <a:gd name="connsiteY1" fmla="*/ 0 h 672551"/>
                <a:gd name="connsiteX2" fmla="*/ 7112505 w 7112505"/>
                <a:gd name="connsiteY2" fmla="*/ 672551 h 672551"/>
                <a:gd name="connsiteX3" fmla="*/ 0 w 7112505"/>
                <a:gd name="connsiteY3" fmla="*/ 672551 h 672551"/>
                <a:gd name="connsiteX4" fmla="*/ 0 w 7112505"/>
                <a:gd name="connsiteY4" fmla="*/ 0 h 6725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112505" h="672551">
                  <a:moveTo>
                    <a:pt x="0" y="0"/>
                  </a:moveTo>
                  <a:lnTo>
                    <a:pt x="7112505" y="0"/>
                  </a:lnTo>
                  <a:lnTo>
                    <a:pt x="7112505" y="672551"/>
                  </a:lnTo>
                  <a:lnTo>
                    <a:pt x="0" y="672551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71178" tIns="71178" rIns="71178" bIns="71178" numCol="1" spcCol="1270" anchor="ctr" anchorCtr="0">
              <a:noAutofit/>
            </a:bodyPr>
            <a:lstStyle/>
            <a:p>
              <a:pPr algn="just" defTabSz="711200">
                <a:spcBef>
                  <a:spcPct val="0"/>
                </a:spcBef>
                <a:spcAft>
                  <a:spcPct val="35000"/>
                </a:spcAft>
              </a:pPr>
              <a:r>
                <a:rPr lang="fr-FR" sz="1600" dirty="0">
                  <a:solidFill>
                    <a:schemeClr val="tx1"/>
                  </a:solidFill>
                </a:rPr>
                <a:t>Au final adoption et mise en œuvre des règles du Marché Régional par les organisations sous-régionales dont les activités liées à l’électricité seront soumises, selon les cas, à la régulation des ANR ou de l’ARREC.      </a:t>
              </a:r>
              <a:r>
                <a:rPr lang="en-GB" sz="1600" dirty="0">
                  <a:solidFill>
                    <a:schemeClr val="tx1"/>
                  </a:solidFill>
                </a:rPr>
                <a:t>.</a:t>
              </a:r>
            </a:p>
          </p:txBody>
        </p:sp>
      </p:grpSp>
      <p:sp>
        <p:nvSpPr>
          <p:cNvPr id="18" name="Rectangle 17" descr="Gears">
            <a:extLst>
              <a:ext uri="{FF2B5EF4-FFF2-40B4-BE49-F238E27FC236}">
                <a16:creationId xmlns:a16="http://schemas.microsoft.com/office/drawing/2014/main" id="{63203894-2417-D095-9159-3997D1FCF426}"/>
              </a:ext>
            </a:extLst>
          </p:cNvPr>
          <p:cNvSpPr/>
          <p:nvPr/>
        </p:nvSpPr>
        <p:spPr>
          <a:xfrm>
            <a:off x="297195" y="3272932"/>
            <a:ext cx="615946" cy="615946"/>
          </a:xfrm>
          <a:prstGeom prst="rect">
            <a:avLst/>
          </a:prstGeom>
          <a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11143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54">
            <a:extLst>
              <a:ext uri="{FF2B5EF4-FFF2-40B4-BE49-F238E27FC236}">
                <a16:creationId xmlns:a16="http://schemas.microsoft.com/office/drawing/2014/main" id="{C2475796-699E-4718-8E76-B71A2F04442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45159" y="812831"/>
            <a:ext cx="124708" cy="2884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1719" tIns="30860" rIns="61719" bIns="30860" anchor="ctr">
            <a:spAutoFit/>
          </a:bodyPr>
          <a:lstStyle>
            <a:lvl1pPr defTabSz="842963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1pPr>
            <a:lvl2pPr marL="742950" indent="-285750" defTabSz="842963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2pPr>
            <a:lvl3pPr marL="1143000" indent="-228600" defTabSz="842963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3pPr>
            <a:lvl4pPr marL="1600200" indent="-228600" defTabSz="842963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4pPr>
            <a:lvl5pPr marL="2057400" indent="-228600" defTabSz="842963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5pPr>
            <a:lvl6pPr marL="2514600" indent="-228600" defTabSz="8429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6pPr>
            <a:lvl7pPr marL="2971800" indent="-228600" defTabSz="8429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7pPr>
            <a:lvl8pPr marL="3429000" indent="-228600" defTabSz="8429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8pPr>
            <a:lvl9pPr marL="3886200" indent="-228600" defTabSz="8429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9pPr>
          </a:lstStyle>
          <a:p>
            <a:pPr eaLnBrk="1" hangingPunct="1"/>
            <a:endParaRPr lang="fr-FR" altLang="en-US" sz="1469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D78D29B-307D-AFBB-1B30-A2F37F12F878}"/>
              </a:ext>
            </a:extLst>
          </p:cNvPr>
          <p:cNvSpPr txBox="1"/>
          <p:nvPr/>
        </p:nvSpPr>
        <p:spPr>
          <a:xfrm>
            <a:off x="260015" y="2259517"/>
            <a:ext cx="8268369" cy="41549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en-GB" sz="2400" b="0" i="0" u="none" strike="noStrike" baseline="0" dirty="0">
                <a:solidFill>
                  <a:srgbClr val="000000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L’ARREC oeuvre </a:t>
            </a:r>
            <a:r>
              <a:rPr lang="en-GB" sz="2400" b="0" i="0" u="none" strike="noStrike" baseline="0" dirty="0" err="1">
                <a:solidFill>
                  <a:srgbClr val="000000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en</a:t>
            </a:r>
            <a:r>
              <a:rPr lang="en-GB" sz="2400" b="0" i="0" u="none" strike="noStrike" baseline="0" dirty="0">
                <a:solidFill>
                  <a:srgbClr val="000000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 collaboration avec </a:t>
            </a:r>
            <a:r>
              <a:rPr lang="en-GB" sz="2400" b="0" i="0" u="none" strike="noStrike" baseline="0" dirty="0" err="1">
                <a:solidFill>
                  <a:srgbClr val="000000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l’EEEOA</a:t>
            </a:r>
            <a:r>
              <a:rPr lang="en-GB" sz="2400" b="0" i="0" u="none" strike="noStrike" baseline="0" dirty="0">
                <a:solidFill>
                  <a:srgbClr val="000000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 et </a:t>
            </a:r>
            <a:r>
              <a:rPr lang="en-GB" sz="2400" b="0" i="0" u="none" strike="noStrike" baseline="0" dirty="0" err="1">
                <a:solidFill>
                  <a:srgbClr val="000000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tous</a:t>
            </a:r>
            <a:r>
              <a:rPr lang="en-GB" sz="2400" b="0" i="0" u="none" strike="noStrike" baseline="0" dirty="0">
                <a:solidFill>
                  <a:srgbClr val="000000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 les </a:t>
            </a:r>
            <a:r>
              <a:rPr lang="en-GB" sz="2400" b="0" i="0" u="none" strike="noStrike" baseline="0" dirty="0" err="1">
                <a:solidFill>
                  <a:srgbClr val="000000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régulateurs</a:t>
            </a:r>
            <a:r>
              <a:rPr lang="en-GB" sz="2400" b="0" i="0" u="none" strike="noStrike" baseline="0" dirty="0">
                <a:solidFill>
                  <a:srgbClr val="000000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 </a:t>
            </a:r>
            <a:r>
              <a:rPr lang="en-GB" sz="2400" b="0" i="0" u="none" strike="noStrike" baseline="0" dirty="0" err="1">
                <a:solidFill>
                  <a:srgbClr val="000000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nationaux</a:t>
            </a:r>
            <a:r>
              <a:rPr lang="en-GB" sz="2400" b="0" i="0" u="none" strike="noStrike" baseline="0" dirty="0">
                <a:solidFill>
                  <a:srgbClr val="000000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 à la construction de </a:t>
            </a:r>
            <a:r>
              <a:rPr lang="en-GB" sz="2400" b="0" i="0" u="none" strike="noStrike" baseline="0" dirty="0" err="1">
                <a:solidFill>
                  <a:srgbClr val="000000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marchés</a:t>
            </a:r>
            <a:r>
              <a:rPr lang="en-GB" sz="2400" b="0" i="0" u="none" strike="noStrike" baseline="0" dirty="0">
                <a:solidFill>
                  <a:srgbClr val="000000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 </a:t>
            </a:r>
            <a:r>
              <a:rPr lang="en-GB" sz="2400" b="0" i="0" u="none" strike="noStrike" baseline="0" dirty="0" err="1">
                <a:solidFill>
                  <a:srgbClr val="000000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nationaux</a:t>
            </a:r>
            <a:r>
              <a:rPr lang="en-GB" sz="2400" b="0" i="0" u="none" strike="noStrike" baseline="0" dirty="0">
                <a:solidFill>
                  <a:srgbClr val="000000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 et du </a:t>
            </a:r>
            <a:r>
              <a:rPr lang="en-GB" sz="2400" b="0" i="0" u="none" strike="noStrike" baseline="0" dirty="0" err="1">
                <a:solidFill>
                  <a:srgbClr val="000000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marché</a:t>
            </a:r>
            <a:r>
              <a:rPr lang="en-GB" sz="2400" b="0" i="0" u="none" strike="noStrike" baseline="0" dirty="0">
                <a:solidFill>
                  <a:srgbClr val="000000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 </a:t>
            </a:r>
            <a:r>
              <a:rPr lang="en-GB" sz="2400" b="0" i="0" u="none" strike="noStrike" baseline="0" dirty="0" err="1">
                <a:solidFill>
                  <a:srgbClr val="000000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régional</a:t>
            </a:r>
            <a:r>
              <a:rPr lang="en-GB" sz="2400" b="0" i="0" u="none" strike="noStrike" baseline="0" dirty="0">
                <a:solidFill>
                  <a:srgbClr val="000000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 </a:t>
            </a:r>
            <a:r>
              <a:rPr lang="en-GB" sz="2400" b="0" i="0" u="none" strike="noStrike" baseline="0" dirty="0" err="1">
                <a:solidFill>
                  <a:srgbClr val="000000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ouvert</a:t>
            </a:r>
            <a:r>
              <a:rPr lang="en-GB" sz="2400" b="0" i="0" u="none" strike="noStrike" baseline="0" dirty="0">
                <a:solidFill>
                  <a:srgbClr val="000000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, </a:t>
            </a:r>
            <a:r>
              <a:rPr lang="en-GB" sz="2400" b="0" i="0" u="none" strike="noStrike" baseline="0" dirty="0" err="1">
                <a:solidFill>
                  <a:srgbClr val="000000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fiable</a:t>
            </a:r>
            <a:r>
              <a:rPr lang="en-GB" sz="2400" b="0" i="0" u="none" strike="noStrike" baseline="0" dirty="0">
                <a:solidFill>
                  <a:srgbClr val="000000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, </a:t>
            </a:r>
            <a:r>
              <a:rPr lang="en-GB" sz="2400" b="0" i="0" u="none" strike="noStrike" baseline="0" dirty="0" err="1">
                <a:solidFill>
                  <a:srgbClr val="000000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attractif</a:t>
            </a:r>
            <a:r>
              <a:rPr lang="en-GB" sz="2400" b="0" i="0" u="none" strike="noStrike" baseline="0" dirty="0">
                <a:solidFill>
                  <a:srgbClr val="000000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 et </a:t>
            </a:r>
            <a:r>
              <a:rPr lang="en-GB" sz="2400" b="0" i="0" u="none" strike="noStrike" baseline="0" dirty="0" err="1">
                <a:solidFill>
                  <a:srgbClr val="000000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compétitif</a:t>
            </a:r>
            <a:r>
              <a:rPr lang="en-GB" sz="2400" b="0" i="0" u="none" strike="noStrike" baseline="0" dirty="0">
                <a:solidFill>
                  <a:srgbClr val="000000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. </a:t>
            </a:r>
            <a:endParaRPr lang="en-GB" sz="2400" dirty="0">
              <a:latin typeface="Source Sans Pro" panose="020B0503030403020204" pitchFamily="34" charset="0"/>
              <a:ea typeface="Source Sans Pro" panose="020B0503030403020204" pitchFamily="34" charset="0"/>
            </a:endParaRPr>
          </a:p>
          <a:p>
            <a:pPr marL="342900" indent="-342900" algn="just">
              <a:buFont typeface="Wingdings" panose="05000000000000000000" pitchFamily="2" charset="2"/>
              <a:buChar char="Ø"/>
            </a:pPr>
            <a:endParaRPr lang="en-GB" sz="2400" b="0" i="0" u="none" strike="noStrike" baseline="0" dirty="0">
              <a:solidFill>
                <a:srgbClr val="000000"/>
              </a:solidFill>
              <a:latin typeface="Source Sans Pro" panose="020B0503030403020204" pitchFamily="34" charset="0"/>
              <a:ea typeface="Source Sans Pro" panose="020B0503030403020204" pitchFamily="34" charset="0"/>
            </a:endParaRPr>
          </a:p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en-GB" sz="2400" dirty="0">
                <a:solidFill>
                  <a:srgbClr val="000000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La cooperation et la communication entre les </a:t>
            </a:r>
            <a:r>
              <a:rPr lang="en-GB" sz="2400" dirty="0" err="1">
                <a:solidFill>
                  <a:srgbClr val="000000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régulateurs</a:t>
            </a:r>
            <a:r>
              <a:rPr lang="en-GB" sz="2400" dirty="0">
                <a:solidFill>
                  <a:srgbClr val="000000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 </a:t>
            </a:r>
            <a:r>
              <a:rPr lang="en-GB" sz="2400" dirty="0" err="1">
                <a:solidFill>
                  <a:srgbClr val="000000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nationaux</a:t>
            </a:r>
            <a:r>
              <a:rPr lang="en-GB" sz="2400" dirty="0">
                <a:solidFill>
                  <a:srgbClr val="000000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 et le </a:t>
            </a:r>
            <a:r>
              <a:rPr lang="en-GB" sz="2400" dirty="0" err="1">
                <a:solidFill>
                  <a:srgbClr val="000000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régulateur</a:t>
            </a:r>
            <a:r>
              <a:rPr lang="en-GB" sz="2400" dirty="0">
                <a:solidFill>
                  <a:srgbClr val="000000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 </a:t>
            </a:r>
            <a:r>
              <a:rPr lang="en-GB" sz="2400" dirty="0" err="1">
                <a:solidFill>
                  <a:srgbClr val="000000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régional</a:t>
            </a:r>
            <a:r>
              <a:rPr lang="en-GB" sz="2400" dirty="0">
                <a:solidFill>
                  <a:srgbClr val="000000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 </a:t>
            </a:r>
            <a:r>
              <a:rPr lang="en-GB" sz="2400" dirty="0" err="1">
                <a:solidFill>
                  <a:srgbClr val="000000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sont</a:t>
            </a:r>
            <a:r>
              <a:rPr lang="en-GB" sz="2400" dirty="0">
                <a:solidFill>
                  <a:srgbClr val="000000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 des </a:t>
            </a:r>
            <a:r>
              <a:rPr lang="en-GB" sz="2400" dirty="0" err="1">
                <a:solidFill>
                  <a:srgbClr val="000000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facteurs</a:t>
            </a:r>
            <a:r>
              <a:rPr lang="en-GB" sz="2400" dirty="0">
                <a:solidFill>
                  <a:srgbClr val="000000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 </a:t>
            </a:r>
            <a:r>
              <a:rPr lang="en-GB" sz="2400" dirty="0" err="1">
                <a:solidFill>
                  <a:srgbClr val="000000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clés</a:t>
            </a:r>
            <a:r>
              <a:rPr lang="en-GB" sz="2400" dirty="0">
                <a:solidFill>
                  <a:srgbClr val="000000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 de </a:t>
            </a:r>
            <a:r>
              <a:rPr lang="en-GB" sz="2400" dirty="0" err="1">
                <a:solidFill>
                  <a:srgbClr val="000000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réussite</a:t>
            </a:r>
            <a:r>
              <a:rPr lang="en-GB" sz="2400" dirty="0">
                <a:solidFill>
                  <a:srgbClr val="000000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 pour </a:t>
            </a:r>
            <a:r>
              <a:rPr lang="en-GB" sz="2400" dirty="0" err="1">
                <a:solidFill>
                  <a:srgbClr val="000000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l’intégration</a:t>
            </a:r>
            <a:r>
              <a:rPr lang="en-GB" sz="2400" dirty="0">
                <a:solidFill>
                  <a:srgbClr val="000000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 des </a:t>
            </a:r>
            <a:r>
              <a:rPr lang="en-GB" sz="2400" dirty="0" err="1">
                <a:solidFill>
                  <a:srgbClr val="000000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marchés</a:t>
            </a:r>
            <a:r>
              <a:rPr lang="en-GB" sz="2400" dirty="0">
                <a:solidFill>
                  <a:srgbClr val="000000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 </a:t>
            </a:r>
            <a:r>
              <a:rPr lang="en-GB" sz="2400" dirty="0" err="1">
                <a:solidFill>
                  <a:srgbClr val="000000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nationaux</a:t>
            </a:r>
            <a:r>
              <a:rPr lang="en-GB" sz="2400" dirty="0">
                <a:solidFill>
                  <a:srgbClr val="000000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 </a:t>
            </a:r>
            <a:r>
              <a:rPr lang="en-GB" sz="2400" dirty="0" err="1">
                <a:solidFill>
                  <a:srgbClr val="000000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vers</a:t>
            </a:r>
            <a:r>
              <a:rPr lang="en-GB" sz="2400" dirty="0">
                <a:solidFill>
                  <a:srgbClr val="000000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 un </a:t>
            </a:r>
            <a:r>
              <a:rPr lang="en-GB" sz="2400" dirty="0" err="1">
                <a:solidFill>
                  <a:srgbClr val="000000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marché</a:t>
            </a:r>
            <a:r>
              <a:rPr lang="en-GB" sz="2400" dirty="0">
                <a:solidFill>
                  <a:srgbClr val="000000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 </a:t>
            </a:r>
            <a:r>
              <a:rPr lang="en-GB" sz="2400" dirty="0" err="1">
                <a:solidFill>
                  <a:srgbClr val="000000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régional</a:t>
            </a:r>
            <a:r>
              <a:rPr lang="en-GB" sz="2400" dirty="0">
                <a:solidFill>
                  <a:srgbClr val="000000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 </a:t>
            </a:r>
            <a:r>
              <a:rPr lang="en-GB" sz="2400" dirty="0" err="1">
                <a:solidFill>
                  <a:srgbClr val="000000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unifié</a:t>
            </a:r>
            <a:r>
              <a:rPr lang="en-GB" sz="2400" dirty="0">
                <a:solidFill>
                  <a:srgbClr val="000000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, </a:t>
            </a:r>
            <a:r>
              <a:rPr lang="en-GB" sz="2400" dirty="0" err="1">
                <a:solidFill>
                  <a:srgbClr val="000000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intégré</a:t>
            </a:r>
            <a:r>
              <a:rPr lang="en-GB" sz="2400" dirty="0">
                <a:solidFill>
                  <a:srgbClr val="000000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 et </a:t>
            </a:r>
            <a:r>
              <a:rPr lang="en-GB" sz="2400" dirty="0" err="1">
                <a:solidFill>
                  <a:srgbClr val="000000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compétitif</a:t>
            </a:r>
            <a:r>
              <a:rPr lang="en-GB" sz="2400" dirty="0">
                <a:solidFill>
                  <a:srgbClr val="000000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 pour </a:t>
            </a:r>
            <a:r>
              <a:rPr lang="en-GB" sz="2400" dirty="0" err="1">
                <a:solidFill>
                  <a:srgbClr val="000000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l’intérêt</a:t>
            </a:r>
            <a:r>
              <a:rPr lang="en-GB" sz="2400" dirty="0">
                <a:solidFill>
                  <a:srgbClr val="000000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 des </a:t>
            </a:r>
            <a:r>
              <a:rPr lang="en-GB" sz="2400" dirty="0" err="1">
                <a:solidFill>
                  <a:srgbClr val="000000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consommateurs</a:t>
            </a:r>
            <a:r>
              <a:rPr lang="en-GB" sz="2400" dirty="0">
                <a:solidFill>
                  <a:srgbClr val="000000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. </a:t>
            </a:r>
          </a:p>
          <a:p>
            <a:pPr marL="342900" indent="-342900" algn="just">
              <a:buFont typeface="Wingdings" panose="05000000000000000000" pitchFamily="2" charset="2"/>
              <a:buChar char="Ø"/>
            </a:pPr>
            <a:endParaRPr lang="en-GB" sz="2400" dirty="0">
              <a:solidFill>
                <a:srgbClr val="000000"/>
              </a:solidFill>
              <a:latin typeface="Source Sans Pro" panose="020B0503030403020204" pitchFamily="34" charset="0"/>
              <a:ea typeface="Source Sans Pro" panose="020B0503030403020204" pitchFamily="34" charset="0"/>
            </a:endParaRPr>
          </a:p>
        </p:txBody>
      </p:sp>
      <p:sp>
        <p:nvSpPr>
          <p:cNvPr id="10" name="Titre 3">
            <a:extLst>
              <a:ext uri="{FF2B5EF4-FFF2-40B4-BE49-F238E27FC236}">
                <a16:creationId xmlns:a16="http://schemas.microsoft.com/office/drawing/2014/main" id="{49B28CAB-3B76-8BA6-013A-A12A21372692}"/>
              </a:ext>
            </a:extLst>
          </p:cNvPr>
          <p:cNvSpPr txBox="1">
            <a:spLocks/>
          </p:cNvSpPr>
          <p:nvPr/>
        </p:nvSpPr>
        <p:spPr>
          <a:xfrm>
            <a:off x="0" y="1101241"/>
            <a:ext cx="8983980" cy="45942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kern="1200">
                <a:solidFill>
                  <a:schemeClr val="tx1"/>
                </a:solidFill>
                <a:latin typeface="Source Sans Pro" panose="020B0503030403020204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en-US" b="1" dirty="0">
                <a:ea typeface="Source Sans Pro" panose="020B0503030403020204" pitchFamily="34" charset="0"/>
              </a:rPr>
              <a:t>Conclusion</a:t>
            </a:r>
            <a:endParaRPr lang="fr-FR" b="1" dirty="0"/>
          </a:p>
        </p:txBody>
      </p:sp>
    </p:spTree>
    <p:extLst>
      <p:ext uri="{BB962C8B-B14F-4D97-AF65-F5344CB8AC3E}">
        <p14:creationId xmlns:p14="http://schemas.microsoft.com/office/powerpoint/2010/main" val="137147913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6B022B7-1E5E-6805-A892-23A2E3EC8D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0543" y="2357757"/>
            <a:ext cx="7683212" cy="1089529"/>
          </a:xfrm>
        </p:spPr>
        <p:txBody>
          <a:bodyPr/>
          <a:lstStyle/>
          <a:p>
            <a:r>
              <a:rPr lang="fr-FR" dirty="0"/>
              <a:t>Merci pour votre attention</a:t>
            </a:r>
            <a:br>
              <a:rPr lang="fr-FR" dirty="0"/>
            </a:b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28857613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31B5F34E-E723-6DC0-1B6A-E20FDC0796C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1562" y="1970314"/>
            <a:ext cx="8394723" cy="4074848"/>
          </a:xfrm>
        </p:spPr>
        <p:txBody>
          <a:bodyPr>
            <a:norm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en-GB" sz="2400" dirty="0" err="1"/>
              <a:t>Bref</a:t>
            </a:r>
            <a:r>
              <a:rPr lang="en-GB" sz="2400" dirty="0"/>
              <a:t> aperçu du </a:t>
            </a:r>
            <a:r>
              <a:rPr lang="en-GB" sz="2400" dirty="0" err="1"/>
              <a:t>marché</a:t>
            </a:r>
            <a:r>
              <a:rPr lang="en-GB" sz="2400" dirty="0"/>
              <a:t> regional de </a:t>
            </a:r>
            <a:r>
              <a:rPr lang="en-GB" sz="2400" dirty="0" err="1"/>
              <a:t>l’électricité</a:t>
            </a:r>
            <a:r>
              <a:rPr lang="en-GB" sz="2400" dirty="0"/>
              <a:t> de la CEDEAO</a:t>
            </a:r>
          </a:p>
          <a:p>
            <a:pPr marL="342900" indent="-342900">
              <a:buFont typeface="+mj-lt"/>
              <a:buAutoNum type="arabicPeriod"/>
            </a:pPr>
            <a:r>
              <a:rPr lang="en-GB" sz="2400" dirty="0" err="1"/>
              <a:t>Objectifs</a:t>
            </a:r>
            <a:r>
              <a:rPr lang="en-GB" sz="2400" dirty="0"/>
              <a:t> </a:t>
            </a:r>
            <a:r>
              <a:rPr lang="en-GB" sz="2400" dirty="0" err="1"/>
              <a:t>communs</a:t>
            </a:r>
            <a:r>
              <a:rPr lang="en-GB" sz="2400" dirty="0"/>
              <a:t> des </a:t>
            </a:r>
            <a:r>
              <a:rPr lang="en-GB" sz="2400" dirty="0" err="1"/>
              <a:t>régulateurs</a:t>
            </a:r>
            <a:r>
              <a:rPr lang="en-GB" sz="2400" dirty="0"/>
              <a:t> </a:t>
            </a:r>
            <a:r>
              <a:rPr lang="en-GB" sz="2400" dirty="0" err="1"/>
              <a:t>nationaux</a:t>
            </a:r>
            <a:r>
              <a:rPr lang="en-GB" sz="2400" dirty="0"/>
              <a:t> et </a:t>
            </a:r>
            <a:r>
              <a:rPr lang="en-GB" sz="2400" dirty="0" err="1"/>
              <a:t>régionaux</a:t>
            </a:r>
            <a:endParaRPr lang="en-GB" sz="2400" dirty="0"/>
          </a:p>
          <a:p>
            <a:pPr marL="342900" indent="-342900">
              <a:buFont typeface="+mj-lt"/>
              <a:buAutoNum type="arabicPeriod"/>
            </a:pPr>
            <a:r>
              <a:rPr lang="en-GB" sz="2400" dirty="0"/>
              <a:t>Champs de </a:t>
            </a:r>
            <a:r>
              <a:rPr lang="en-GB" sz="2400" dirty="0" err="1"/>
              <a:t>compétences</a:t>
            </a:r>
            <a:r>
              <a:rPr lang="en-GB" sz="2400" dirty="0"/>
              <a:t> </a:t>
            </a:r>
            <a:r>
              <a:rPr lang="en-GB" sz="2400" dirty="0" err="1"/>
              <a:t>différents</a:t>
            </a:r>
            <a:r>
              <a:rPr lang="en-GB" sz="2400" dirty="0"/>
              <a:t> entre </a:t>
            </a:r>
            <a:r>
              <a:rPr lang="en-GB" sz="2400" dirty="0" err="1"/>
              <a:t>régulateurs</a:t>
            </a:r>
            <a:r>
              <a:rPr lang="en-GB" sz="2400" dirty="0"/>
              <a:t> </a:t>
            </a:r>
            <a:r>
              <a:rPr lang="en-GB" sz="2400" dirty="0" err="1"/>
              <a:t>nationaux</a:t>
            </a:r>
            <a:r>
              <a:rPr lang="en-GB" sz="2400" dirty="0"/>
              <a:t> et </a:t>
            </a:r>
            <a:r>
              <a:rPr lang="en-GB" sz="2400" dirty="0" err="1"/>
              <a:t>régionaux</a:t>
            </a:r>
            <a:endParaRPr lang="en-GB" sz="2400" dirty="0"/>
          </a:p>
          <a:p>
            <a:pPr marL="342900" indent="-342900">
              <a:buFont typeface="+mj-lt"/>
              <a:buAutoNum type="arabicPeriod"/>
            </a:pPr>
            <a:r>
              <a:rPr lang="en-GB" sz="2400" dirty="0" err="1"/>
              <a:t>Principes</a:t>
            </a:r>
            <a:r>
              <a:rPr lang="en-GB" sz="2400" dirty="0"/>
              <a:t> </a:t>
            </a:r>
            <a:r>
              <a:rPr lang="en-GB" sz="2400" dirty="0" err="1"/>
              <a:t>d’actions</a:t>
            </a:r>
            <a:r>
              <a:rPr lang="en-GB" sz="2400" dirty="0"/>
              <a:t> entre </a:t>
            </a:r>
            <a:r>
              <a:rPr lang="en-GB" sz="2400" dirty="0" err="1"/>
              <a:t>régulateurs</a:t>
            </a:r>
            <a:r>
              <a:rPr lang="en-GB" sz="2400" dirty="0"/>
              <a:t> </a:t>
            </a:r>
            <a:r>
              <a:rPr lang="en-GB" sz="2400" dirty="0" err="1"/>
              <a:t>nationaux</a:t>
            </a:r>
            <a:r>
              <a:rPr lang="en-GB" sz="2400" dirty="0"/>
              <a:t> et </a:t>
            </a:r>
            <a:r>
              <a:rPr lang="en-GB" sz="2400" dirty="0" err="1"/>
              <a:t>régionaux</a:t>
            </a:r>
            <a:r>
              <a:rPr lang="en-GB" sz="2400" dirty="0"/>
              <a:t> </a:t>
            </a:r>
          </a:p>
          <a:p>
            <a:pPr marL="342900" indent="-342900">
              <a:buFont typeface="+mj-lt"/>
              <a:buAutoNum type="arabicPeriod"/>
            </a:pPr>
            <a:r>
              <a:rPr lang="en-GB" sz="2400" dirty="0" err="1"/>
              <a:t>Responsabilités</a:t>
            </a:r>
            <a:r>
              <a:rPr lang="en-GB" sz="2400" dirty="0"/>
              <a:t> </a:t>
            </a:r>
            <a:r>
              <a:rPr lang="en-GB" sz="2400" dirty="0" err="1"/>
              <a:t>partagées</a:t>
            </a:r>
            <a:r>
              <a:rPr lang="en-GB" sz="2400" dirty="0"/>
              <a:t> entre </a:t>
            </a:r>
            <a:r>
              <a:rPr lang="en-GB" sz="2400" dirty="0" err="1"/>
              <a:t>régulateurs</a:t>
            </a:r>
            <a:r>
              <a:rPr lang="en-GB" sz="2400" dirty="0"/>
              <a:t> </a:t>
            </a:r>
            <a:r>
              <a:rPr lang="en-GB" sz="2400" dirty="0" err="1"/>
              <a:t>nationaux</a:t>
            </a:r>
            <a:r>
              <a:rPr lang="en-GB" sz="2400" dirty="0"/>
              <a:t> et </a:t>
            </a:r>
            <a:r>
              <a:rPr lang="en-GB" sz="2400" dirty="0" err="1"/>
              <a:t>régionaux</a:t>
            </a:r>
            <a:r>
              <a:rPr lang="en-GB" sz="2400" dirty="0"/>
              <a:t> </a:t>
            </a:r>
          </a:p>
          <a:p>
            <a:pPr marL="342900" indent="-342900">
              <a:buFont typeface="+mj-lt"/>
              <a:buAutoNum type="arabicPeriod"/>
            </a:pPr>
            <a:r>
              <a:rPr lang="en-GB" sz="2400" dirty="0" err="1"/>
              <a:t>Vers</a:t>
            </a:r>
            <a:r>
              <a:rPr lang="en-GB" sz="2400" dirty="0"/>
              <a:t> </a:t>
            </a:r>
            <a:r>
              <a:rPr lang="en-GB" sz="2400" dirty="0" err="1"/>
              <a:t>une</a:t>
            </a:r>
            <a:r>
              <a:rPr lang="en-GB" sz="2400" dirty="0"/>
              <a:t> </a:t>
            </a:r>
            <a:r>
              <a:rPr lang="en-GB" sz="2400" dirty="0" err="1"/>
              <a:t>synergie</a:t>
            </a:r>
            <a:r>
              <a:rPr lang="en-GB" sz="2400" dirty="0"/>
              <a:t> </a:t>
            </a:r>
            <a:r>
              <a:rPr lang="en-GB" sz="2400" dirty="0" err="1"/>
              <a:t>d’actions</a:t>
            </a:r>
            <a:r>
              <a:rPr lang="en-GB" sz="2400" dirty="0"/>
              <a:t> pour </a:t>
            </a:r>
            <a:r>
              <a:rPr lang="en-GB" sz="2400" dirty="0" err="1"/>
              <a:t>une</a:t>
            </a:r>
            <a:r>
              <a:rPr lang="en-GB" sz="2400" dirty="0"/>
              <a:t> </a:t>
            </a:r>
            <a:r>
              <a:rPr lang="en-GB" sz="2400" dirty="0" err="1"/>
              <a:t>intégration</a:t>
            </a:r>
            <a:r>
              <a:rPr lang="en-GB" sz="2400" dirty="0"/>
              <a:t> des </a:t>
            </a:r>
            <a:r>
              <a:rPr lang="en-GB" sz="2400" dirty="0" err="1"/>
              <a:t>marchés</a:t>
            </a:r>
            <a:endParaRPr lang="en-GH" sz="2400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819DED6B-ED5B-A63A-21C6-30389D7F61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1563" y="955931"/>
            <a:ext cx="7886700" cy="720470"/>
          </a:xfrm>
        </p:spPr>
        <p:txBody>
          <a:bodyPr/>
          <a:lstStyle/>
          <a:p>
            <a:r>
              <a:rPr lang="en-GB" sz="3200" dirty="0"/>
              <a:t>Plan</a:t>
            </a:r>
            <a:endParaRPr lang="en-GH" dirty="0"/>
          </a:p>
        </p:txBody>
      </p:sp>
    </p:spTree>
    <p:extLst>
      <p:ext uri="{BB962C8B-B14F-4D97-AF65-F5344CB8AC3E}">
        <p14:creationId xmlns:p14="http://schemas.microsoft.com/office/powerpoint/2010/main" val="213676052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9" name="Picture 3" descr="AFRICE~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49886" y="988665"/>
            <a:ext cx="1719057" cy="18941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7" name="Content Placeholder 6" descr="Map_Prioritaires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216892"/>
            <a:ext cx="4898630" cy="29718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Arc 8"/>
          <p:cNvSpPr/>
          <p:nvPr/>
        </p:nvSpPr>
        <p:spPr bwMode="auto">
          <a:xfrm rot="11290546">
            <a:off x="869488" y="4520024"/>
            <a:ext cx="2883320" cy="1599936"/>
          </a:xfrm>
          <a:prstGeom prst="arc">
            <a:avLst>
              <a:gd name="adj1" fmla="val 10860934"/>
              <a:gd name="adj2" fmla="val 21074342"/>
            </a:avLst>
          </a:prstGeom>
          <a:noFill/>
          <a:ln w="127000" cap="flat" cmpd="sng" algn="ctr">
            <a:solidFill>
              <a:srgbClr val="7030A0">
                <a:alpha val="46000"/>
              </a:srgbClr>
            </a:solidFill>
            <a:prstDash val="solid"/>
            <a:round/>
            <a:headEnd type="triangle" w="med" len="med"/>
            <a:tailEnd type="triangle" w="med" len="med"/>
          </a:ln>
          <a:effectLst/>
        </p:spPr>
        <p:txBody>
          <a:bodyPr lIns="51421" tIns="25710" rIns="51421" bIns="25710"/>
          <a:lstStyle/>
          <a:p>
            <a:pPr defTabSz="514206">
              <a:defRPr/>
            </a:pPr>
            <a:endParaRPr lang="en-US" sz="1350" b="1" dirty="0">
              <a:solidFill>
                <a:srgbClr val="000000"/>
              </a:solidFill>
              <a:latin typeface="Tahoma" charset="0"/>
              <a:cs typeface="Arial" pitchFamily="34" charset="0"/>
            </a:endParaRPr>
          </a:p>
        </p:txBody>
      </p:sp>
      <p:pic>
        <p:nvPicPr>
          <p:cNvPr id="14349" name="Image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50868" y="4415409"/>
            <a:ext cx="2538413" cy="681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Right Arrow 11"/>
          <p:cNvSpPr>
            <a:spLocks noChangeArrowheads="1"/>
          </p:cNvSpPr>
          <p:nvPr/>
        </p:nvSpPr>
        <p:spPr bwMode="auto">
          <a:xfrm rot="-9194506">
            <a:off x="3219964" y="5178032"/>
            <a:ext cx="438448" cy="218821"/>
          </a:xfrm>
          <a:prstGeom prst="rightArrow">
            <a:avLst>
              <a:gd name="adj1" fmla="val 35787"/>
              <a:gd name="adj2" fmla="val 78021"/>
            </a:avLst>
          </a:prstGeom>
          <a:solidFill>
            <a:srgbClr val="7030A0">
              <a:alpha val="45882"/>
            </a:srgbClr>
          </a:solidFill>
          <a:ln w="0" algn="ctr">
            <a:solidFill>
              <a:srgbClr val="7030A0"/>
            </a:solidFill>
            <a:round/>
            <a:headEnd/>
            <a:tailEnd/>
          </a:ln>
        </p:spPr>
        <p:txBody>
          <a:bodyPr lIns="51421" tIns="25710" rIns="51421" bIns="25710"/>
          <a:lstStyle>
            <a:lvl1pPr defTabSz="684213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684213"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684213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684213"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684213">
              <a:spcBef>
                <a:spcPct val="20000"/>
              </a:spcBef>
              <a:buFont typeface="Arial" panose="020B0604020202020204" pitchFamily="34" charset="0"/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6842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6842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6842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6842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fr-FR" sz="1350" b="1">
              <a:solidFill>
                <a:srgbClr val="000000"/>
              </a:solidFill>
              <a:latin typeface="Tahoma" panose="020B0604030504040204" pitchFamily="34" charset="0"/>
            </a:endParaRPr>
          </a:p>
        </p:txBody>
      </p:sp>
      <p:sp>
        <p:nvSpPr>
          <p:cNvPr id="12" name="Right Arrow 11"/>
          <p:cNvSpPr>
            <a:spLocks noChangeArrowheads="1"/>
          </p:cNvSpPr>
          <p:nvPr/>
        </p:nvSpPr>
        <p:spPr bwMode="auto">
          <a:xfrm rot="-2166794">
            <a:off x="1138033" y="5117194"/>
            <a:ext cx="643331" cy="153310"/>
          </a:xfrm>
          <a:prstGeom prst="rightArrow">
            <a:avLst>
              <a:gd name="adj1" fmla="val 35787"/>
              <a:gd name="adj2" fmla="val 183713"/>
            </a:avLst>
          </a:prstGeom>
          <a:solidFill>
            <a:srgbClr val="7030A0">
              <a:alpha val="45882"/>
            </a:srgbClr>
          </a:solidFill>
          <a:ln w="0" algn="ctr">
            <a:solidFill>
              <a:srgbClr val="7030A0"/>
            </a:solidFill>
            <a:round/>
            <a:headEnd/>
            <a:tailEnd/>
          </a:ln>
        </p:spPr>
        <p:txBody>
          <a:bodyPr lIns="51421" tIns="25710" rIns="51421" bIns="25710"/>
          <a:lstStyle>
            <a:lvl1pPr defTabSz="684213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684213"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684213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684213"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684213">
              <a:spcBef>
                <a:spcPct val="20000"/>
              </a:spcBef>
              <a:buFont typeface="Arial" panose="020B0604020202020204" pitchFamily="34" charset="0"/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6842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6842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6842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6842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fr-FR" sz="1350" b="1">
              <a:solidFill>
                <a:srgbClr val="000000"/>
              </a:solidFill>
              <a:latin typeface="Tahoma" panose="020B0604030504040204" pitchFamily="34" charset="0"/>
            </a:endParaRPr>
          </a:p>
        </p:txBody>
      </p:sp>
      <p:sp>
        <p:nvSpPr>
          <p:cNvPr id="13" name="Right Arrow 11"/>
          <p:cNvSpPr>
            <a:spLocks noChangeArrowheads="1"/>
          </p:cNvSpPr>
          <p:nvPr/>
        </p:nvSpPr>
        <p:spPr bwMode="auto">
          <a:xfrm rot="-4949687">
            <a:off x="2229446" y="5425578"/>
            <a:ext cx="494980" cy="249006"/>
          </a:xfrm>
          <a:prstGeom prst="rightArrow">
            <a:avLst>
              <a:gd name="adj1" fmla="val 35787"/>
              <a:gd name="adj2" fmla="val 77682"/>
            </a:avLst>
          </a:prstGeom>
          <a:solidFill>
            <a:srgbClr val="7030A0">
              <a:alpha val="45882"/>
            </a:srgbClr>
          </a:solidFill>
          <a:ln w="0" algn="ctr">
            <a:solidFill>
              <a:srgbClr val="7030A0"/>
            </a:solidFill>
            <a:round/>
            <a:headEnd/>
            <a:tailEnd/>
          </a:ln>
        </p:spPr>
        <p:txBody>
          <a:bodyPr lIns="51421" tIns="25710" rIns="51421" bIns="25710"/>
          <a:lstStyle>
            <a:lvl1pPr defTabSz="684213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684213"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684213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684213"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684213">
              <a:spcBef>
                <a:spcPct val="20000"/>
              </a:spcBef>
              <a:buFont typeface="Arial" panose="020B0604020202020204" pitchFamily="34" charset="0"/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6842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6842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6842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6842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fr-FR" sz="1350" b="1">
              <a:solidFill>
                <a:srgbClr val="000000"/>
              </a:solidFill>
              <a:latin typeface="Tahoma" panose="020B0604030504040204" pitchFamily="34" charset="0"/>
            </a:endParaRPr>
          </a:p>
        </p:txBody>
      </p:sp>
      <p:sp>
        <p:nvSpPr>
          <p:cNvPr id="14" name="Right Arrow 16"/>
          <p:cNvSpPr>
            <a:spLocks noChangeArrowheads="1"/>
          </p:cNvSpPr>
          <p:nvPr/>
        </p:nvSpPr>
        <p:spPr bwMode="auto">
          <a:xfrm rot="5790034">
            <a:off x="1794446" y="4810572"/>
            <a:ext cx="263129" cy="120254"/>
          </a:xfrm>
          <a:prstGeom prst="rightArrow">
            <a:avLst>
              <a:gd name="adj1" fmla="val 50000"/>
              <a:gd name="adj2" fmla="val 78620"/>
            </a:avLst>
          </a:prstGeom>
          <a:solidFill>
            <a:srgbClr val="00B050">
              <a:alpha val="45882"/>
            </a:srgbClr>
          </a:solidFill>
          <a:ln w="0" algn="ctr">
            <a:solidFill>
              <a:srgbClr val="00B050"/>
            </a:solidFill>
            <a:round/>
            <a:headEnd/>
            <a:tailEnd/>
          </a:ln>
        </p:spPr>
        <p:txBody>
          <a:bodyPr lIns="51421" tIns="25710" rIns="51421" bIns="25710"/>
          <a:lstStyle>
            <a:lvl1pPr defTabSz="684213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684213"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684213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684213"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684213">
              <a:spcBef>
                <a:spcPct val="20000"/>
              </a:spcBef>
              <a:buFont typeface="Arial" panose="020B0604020202020204" pitchFamily="34" charset="0"/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6842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6842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6842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6842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fr-FR" sz="1350" b="1">
              <a:solidFill>
                <a:srgbClr val="000000"/>
              </a:solidFill>
              <a:latin typeface="Tahoma" panose="020B0604030504040204" pitchFamily="34" charset="0"/>
            </a:endParaRPr>
          </a:p>
        </p:txBody>
      </p:sp>
      <p:sp>
        <p:nvSpPr>
          <p:cNvPr id="15" name="Right Arrow 16"/>
          <p:cNvSpPr>
            <a:spLocks noChangeArrowheads="1"/>
          </p:cNvSpPr>
          <p:nvPr/>
        </p:nvSpPr>
        <p:spPr bwMode="auto">
          <a:xfrm rot="5790034">
            <a:off x="3248452" y="4744024"/>
            <a:ext cx="263129" cy="121444"/>
          </a:xfrm>
          <a:prstGeom prst="rightArrow">
            <a:avLst>
              <a:gd name="adj1" fmla="val 50000"/>
              <a:gd name="adj2" fmla="val 77850"/>
            </a:avLst>
          </a:prstGeom>
          <a:solidFill>
            <a:srgbClr val="00B050">
              <a:alpha val="45882"/>
            </a:srgbClr>
          </a:solidFill>
          <a:ln w="0" algn="ctr">
            <a:solidFill>
              <a:srgbClr val="00B050"/>
            </a:solidFill>
            <a:round/>
            <a:headEnd/>
            <a:tailEnd/>
          </a:ln>
        </p:spPr>
        <p:txBody>
          <a:bodyPr lIns="51421" tIns="25710" rIns="51421" bIns="25710"/>
          <a:lstStyle>
            <a:lvl1pPr defTabSz="684213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684213"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684213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684213"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684213">
              <a:spcBef>
                <a:spcPct val="20000"/>
              </a:spcBef>
              <a:buFont typeface="Arial" panose="020B0604020202020204" pitchFamily="34" charset="0"/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6842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6842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6842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6842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fr-FR" sz="1350" b="1">
              <a:solidFill>
                <a:srgbClr val="000000"/>
              </a:solidFill>
              <a:latin typeface="Tahoma" panose="020B0604030504040204" pitchFamily="34" charset="0"/>
            </a:endParaRPr>
          </a:p>
        </p:txBody>
      </p:sp>
      <p:pic>
        <p:nvPicPr>
          <p:cNvPr id="14355" name="Image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4179" y="4554246"/>
            <a:ext cx="4319821" cy="26344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ZoneTexte 3">
            <a:extLst>
              <a:ext uri="{FF2B5EF4-FFF2-40B4-BE49-F238E27FC236}">
                <a16:creationId xmlns:a16="http://schemas.microsoft.com/office/drawing/2014/main" id="{312630D3-F23A-FD30-1E98-96CC62321508}"/>
              </a:ext>
            </a:extLst>
          </p:cNvPr>
          <p:cNvSpPr txBox="1"/>
          <p:nvPr/>
        </p:nvSpPr>
        <p:spPr>
          <a:xfrm>
            <a:off x="3018408" y="-21638"/>
            <a:ext cx="493620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 b="1" dirty="0"/>
              <a:t>1. Bref aperçu du marché régional de l’électricité de la CEDEAO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18BB2FF-9BAB-EA95-DBC8-DD77349932E4}"/>
              </a:ext>
            </a:extLst>
          </p:cNvPr>
          <p:cNvSpPr txBox="1"/>
          <p:nvPr/>
        </p:nvSpPr>
        <p:spPr>
          <a:xfrm>
            <a:off x="-7490" y="3269528"/>
            <a:ext cx="8976433" cy="9079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algn="l" defTabSz="914400" rtl="0" eaLnBrk="1" fontAlgn="auto" latinLnBrk="0" hangingPunct="1">
              <a:spcBef>
                <a:spcPts val="600"/>
              </a:spcBef>
              <a:spcAft>
                <a:spcPts val="0"/>
              </a:spcAft>
              <a:buClr>
                <a:srgbClr val="4DAB51"/>
              </a:buClr>
              <a:buFont typeface="Wingdings" charset="2"/>
              <a:buChar char="§"/>
              <a:defRPr/>
            </a:pPr>
            <a:r>
              <a:rPr lang="fr-FR" sz="1600" b="1" dirty="0">
                <a:latin typeface="Calibri" panose="020F0502020204030204" pitchFamily="34" charset="0"/>
                <a:cs typeface="Calibri" panose="020F0502020204030204" pitchFamily="34" charset="0"/>
              </a:rPr>
              <a:t>Pool énergétique Ouest Africain (EEEOA) créé en 2006 comme institution spécialisée de la CEDEAO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4DAB51"/>
              </a:buClr>
              <a:buSzTx/>
              <a:buFont typeface="Wingdings" charset="2"/>
              <a:buChar char="§"/>
              <a:tabLst/>
              <a:defRPr/>
            </a:pPr>
            <a:r>
              <a:rPr lang="fr-FR" sz="1600" b="1" dirty="0">
                <a:latin typeface="Calibri" panose="020F0502020204030204" pitchFamily="34" charset="0"/>
                <a:cs typeface="Calibri" panose="020F0502020204030204" pitchFamily="34" charset="0"/>
              </a:rPr>
              <a:t>Transactions quotidiennes de plus de 30 GWh d’électricité </a:t>
            </a:r>
            <a:r>
              <a:rPr lang="fr-FR" sz="1600" b="1" dirty="0">
                <a:latin typeface="Calibri" panose="020F0502020204030204" pitchFamily="34" charset="0"/>
                <a:cs typeface="Calibri" panose="020F0502020204030204" pitchFamily="34" charset="0"/>
                <a:sym typeface="Wingdings" panose="05000000000000000000" pitchFamily="2" charset="2"/>
              </a:rPr>
              <a:t> </a:t>
            </a:r>
            <a:r>
              <a:rPr lang="fr-FR" sz="1600" b="1" dirty="0">
                <a:latin typeface="Calibri" panose="020F0502020204030204" pitchFamily="34" charset="0"/>
                <a:cs typeface="Calibri" panose="020F0502020204030204" pitchFamily="34" charset="0"/>
              </a:rPr>
              <a:t>10 % de la production disponible connectée au réseau de la région.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BB14303-F086-97D6-AFC6-DC390B09376A}"/>
              </a:ext>
            </a:extLst>
          </p:cNvPr>
          <p:cNvSpPr txBox="1"/>
          <p:nvPr/>
        </p:nvSpPr>
        <p:spPr>
          <a:xfrm>
            <a:off x="-7096" y="1000824"/>
            <a:ext cx="7961706" cy="227754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algn="l" defTabSz="914400" rtl="0" eaLnBrk="1" fontAlgn="auto" latinLnBrk="0" hangingPunct="1">
              <a:spcBef>
                <a:spcPts val="600"/>
              </a:spcBef>
              <a:spcAft>
                <a:spcPts val="0"/>
              </a:spcAft>
              <a:buClr>
                <a:srgbClr val="4DAB51"/>
              </a:buClr>
              <a:buFont typeface="Wingdings" charset="2"/>
              <a:buChar char="§"/>
              <a:defRPr/>
            </a:pPr>
            <a:r>
              <a:rPr lang="en-US" sz="1600" b="1" kern="1200" noProof="0" dirty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15 </a:t>
            </a:r>
            <a:r>
              <a:rPr lang="en-US" sz="1600" b="1" kern="1200" noProof="0" dirty="0" err="1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Etats</a:t>
            </a:r>
            <a:r>
              <a:rPr lang="en-US" sz="1600" b="1" kern="1200" noProof="0" dirty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  <a:r>
              <a:rPr lang="en-US" sz="1600" b="1" kern="1200" noProof="0" dirty="0" err="1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Membres</a:t>
            </a:r>
            <a:r>
              <a:rPr lang="en-US" sz="1600" b="1" kern="1200" noProof="0" dirty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sur </a:t>
            </a:r>
            <a:r>
              <a:rPr lang="en-US" sz="1600" b="1" kern="1200" noProof="0" dirty="0" err="1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une</a:t>
            </a:r>
            <a:r>
              <a:rPr lang="en-US" sz="1600" b="1" kern="1200" noProof="0" dirty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 </a:t>
            </a:r>
            <a:r>
              <a:rPr lang="en-US" sz="1600" b="1" kern="1200" noProof="0" dirty="0" err="1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Superficie</a:t>
            </a:r>
            <a:r>
              <a:rPr lang="en-US" sz="1600" b="1" kern="1200" noProof="0" dirty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: 5,112,903 km2 (i.e. 7ème  rang </a:t>
            </a:r>
            <a:r>
              <a:rPr lang="en-US" sz="1600" b="1" kern="1200" noProof="0" dirty="0" err="1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mondial</a:t>
            </a:r>
            <a:r>
              <a:rPr lang="en-US" sz="1600" b="1" kern="1200" noProof="0" dirty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) </a:t>
            </a:r>
          </a:p>
          <a:p>
            <a:pPr marL="0" indent="0" algn="l" defTabSz="914400" rtl="0" eaLnBrk="1" fontAlgn="auto" latinLnBrk="0" hangingPunct="1">
              <a:spcBef>
                <a:spcPts val="600"/>
              </a:spcBef>
              <a:spcAft>
                <a:spcPts val="0"/>
              </a:spcAft>
              <a:buClr>
                <a:srgbClr val="4DAB51"/>
              </a:buClr>
              <a:buFont typeface="Wingdings" charset="2"/>
              <a:buNone/>
              <a:defRPr/>
            </a:pPr>
            <a:r>
              <a:rPr lang="en-US" sz="1600" b="1" kern="1200" noProof="0" dirty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      avec </a:t>
            </a:r>
            <a:r>
              <a:rPr lang="en-US" sz="1600" b="1" kern="1200" noProof="0" dirty="0" err="1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une</a:t>
            </a:r>
            <a:r>
              <a:rPr lang="en-US" sz="1600" b="1" kern="1200" noProof="0" dirty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  <a:r>
              <a:rPr lang="fr-FR" sz="1600" b="1" kern="1200" noProof="0" dirty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Population (2022): 401,861,254 (U.N. estimation)</a:t>
            </a:r>
            <a:endParaRPr lang="en-US" sz="1600" b="1" kern="1200" noProof="0" dirty="0">
              <a:solidFill>
                <a:schemeClr val="tx1"/>
              </a:solidFill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  <a:p>
            <a:pPr marL="285750" indent="-285750" algn="l" defTabSz="914400" rtl="0" eaLnBrk="1" fontAlgn="auto" latinLnBrk="0" hangingPunct="1">
              <a:spcBef>
                <a:spcPts val="600"/>
              </a:spcBef>
              <a:spcAft>
                <a:spcPts val="0"/>
              </a:spcAft>
              <a:buClr>
                <a:srgbClr val="4DAB51"/>
              </a:buClr>
              <a:buFont typeface="Wingdings" charset="2"/>
              <a:buChar char="§"/>
              <a:defRPr/>
            </a:pPr>
            <a:r>
              <a:rPr lang="fr-FR" sz="1600" b="1" kern="1200" noProof="0" dirty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30 %  et 31% des réserves prouvées de pétrole brut et gaz naturel en Afrique; </a:t>
            </a:r>
          </a:p>
          <a:p>
            <a:pPr marL="285750" indent="-285750" algn="l" defTabSz="914400" rtl="0" eaLnBrk="1" fontAlgn="auto" latinLnBrk="0" hangingPunct="1">
              <a:spcBef>
                <a:spcPts val="600"/>
              </a:spcBef>
              <a:spcAft>
                <a:spcPts val="0"/>
              </a:spcAft>
              <a:buClr>
                <a:srgbClr val="4DAB51"/>
              </a:buClr>
              <a:buFont typeface="Wingdings" charset="2"/>
              <a:buChar char="§"/>
              <a:defRPr/>
            </a:pPr>
            <a:r>
              <a:rPr lang="fr-FR" sz="1600" b="1" kern="1200" noProof="0" dirty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546 millions de tonnes de charbon - 225 459 UT d'Uranium;  </a:t>
            </a:r>
          </a:p>
          <a:p>
            <a:pPr marL="285750" indent="-285750" algn="l" defTabSz="914400" rtl="0" eaLnBrk="1" fontAlgn="auto" latinLnBrk="0" hangingPunct="1">
              <a:spcBef>
                <a:spcPts val="600"/>
              </a:spcBef>
              <a:spcAft>
                <a:spcPts val="0"/>
              </a:spcAft>
              <a:buClr>
                <a:srgbClr val="4DAB51"/>
              </a:buClr>
              <a:buFont typeface="Wingdings" charset="2"/>
              <a:buChar char="§"/>
              <a:defRPr/>
            </a:pPr>
            <a:r>
              <a:rPr lang="fr-FR" sz="1600" b="1" kern="1200" noProof="0" dirty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23,9 GW de potentiel hydroélectrique, seulement 16 % exploités; </a:t>
            </a:r>
          </a:p>
          <a:p>
            <a:pPr marL="285750" indent="-285750" algn="l" defTabSz="914400" rtl="0" eaLnBrk="1" fontAlgn="auto" latinLnBrk="0" hangingPunct="1">
              <a:spcBef>
                <a:spcPts val="600"/>
              </a:spcBef>
              <a:spcAft>
                <a:spcPts val="0"/>
              </a:spcAft>
              <a:buClr>
                <a:srgbClr val="4DAB51"/>
              </a:buClr>
              <a:buFont typeface="Wingdings" charset="2"/>
              <a:buChar char="§"/>
              <a:defRPr/>
            </a:pPr>
            <a:r>
              <a:rPr lang="fr-FR" sz="1600" b="1" kern="1200" noProof="0" dirty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Ensoleillement &gt; 5 kWh/m2/jour ; Vitesse du vent 5-6 m/s à certains endroits; </a:t>
            </a:r>
          </a:p>
          <a:p>
            <a:pPr marL="285750" indent="-285750" algn="l" defTabSz="914400" rtl="0" eaLnBrk="1" fontAlgn="auto" latinLnBrk="0" hangingPunct="1">
              <a:spcBef>
                <a:spcPts val="600"/>
              </a:spcBef>
              <a:spcAft>
                <a:spcPts val="0"/>
              </a:spcAft>
              <a:buClr>
                <a:srgbClr val="4DAB51"/>
              </a:buClr>
              <a:buFont typeface="Wingdings" charset="2"/>
              <a:buChar char="§"/>
              <a:defRPr/>
            </a:pPr>
            <a:r>
              <a:rPr lang="fr-FR" sz="1600" b="1" kern="1200" noProof="0" dirty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Taux d'accès à l'électricité ≈50%; </a:t>
            </a:r>
            <a:r>
              <a:rPr lang="fr-FR" sz="1600" b="1" kern="1200" dirty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Taux de croissance de la demande d’électricité de 7 % .</a:t>
            </a:r>
          </a:p>
        </p:txBody>
      </p:sp>
    </p:spTree>
    <p:extLst>
      <p:ext uri="{BB962C8B-B14F-4D97-AF65-F5344CB8AC3E}">
        <p14:creationId xmlns:p14="http://schemas.microsoft.com/office/powerpoint/2010/main" val="8506601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2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1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28B620-048D-43CD-9076-AF0C1EE6677F}" type="slidenum">
              <a:rPr lang="en-US" altLang="en-US" smtClean="0">
                <a:solidFill>
                  <a:srgbClr val="FFFFFF"/>
                </a:solidFill>
              </a:rPr>
              <a:pPr/>
              <a:t>4</a:t>
            </a:fld>
            <a:endParaRPr lang="en-US" altLang="en-US">
              <a:solidFill>
                <a:srgbClr val="FFFFFF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06" y="1"/>
            <a:ext cx="8993080" cy="5399726"/>
          </a:xfrm>
          <a:prstGeom prst="rect">
            <a:avLst/>
          </a:prstGeom>
        </p:spPr>
      </p:pic>
      <p:sp>
        <p:nvSpPr>
          <p:cNvPr id="8" name="Espace réservé du contenu 2">
            <a:extLst>
              <a:ext uri="{FF2B5EF4-FFF2-40B4-BE49-F238E27FC236}">
                <a16:creationId xmlns:a16="http://schemas.microsoft.com/office/drawing/2014/main" id="{3D9721E0-7FFA-EDAD-73A5-963F3D338C27}"/>
              </a:ext>
            </a:extLst>
          </p:cNvPr>
          <p:cNvSpPr txBox="1">
            <a:spLocks/>
          </p:cNvSpPr>
          <p:nvPr/>
        </p:nvSpPr>
        <p:spPr>
          <a:xfrm>
            <a:off x="249836" y="5399726"/>
            <a:ext cx="8531219" cy="1293731"/>
          </a:xfrm>
          <a:prstGeom prst="rect">
            <a:avLst/>
          </a:prstGeom>
        </p:spPr>
        <p:txBody>
          <a:bodyPr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Source Sans Pro" panose="020B050303040302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Source Sans Pro" panose="020B050303040302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Source Sans Pro" panose="020B050303040302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Source Sans Pro" panose="020B050303040302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Source Sans Pro" panose="020B0503030403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 algn="just" defTabSz="342908">
              <a:lnSpc>
                <a:spcPct val="100000"/>
              </a:lnSpc>
              <a:spcBef>
                <a:spcPts val="0"/>
              </a:spcBef>
              <a:buClr>
                <a:schemeClr val="tx2"/>
              </a:buClr>
              <a:buNone/>
              <a:defRPr/>
            </a:pPr>
            <a:r>
              <a:rPr lang="fr-FR" altLang="fr-FR" dirty="0">
                <a:solidFill>
                  <a:schemeClr val="tx1">
                    <a:lumMod val="75000"/>
                    <a:lumOff val="25000"/>
                  </a:schemeClr>
                </a:solidFill>
                <a:ea typeface="Source Sans Pro" panose="020B0503030403020204" pitchFamily="34" charset="0"/>
              </a:rPr>
              <a:t>	Le Plan directeur de la CEDEAO 2019-2033 reflète la volonté politique de développer les infrastructures d'interconnexion entre les États membres pour renforcer la coopération et l'intégration régionale avec </a:t>
            </a:r>
            <a:r>
              <a:rPr lang="en-US" altLang="fr-FR" dirty="0">
                <a:solidFill>
                  <a:schemeClr val="tx1">
                    <a:lumMod val="75000"/>
                    <a:lumOff val="25000"/>
                  </a:schemeClr>
                </a:solidFill>
                <a:ea typeface="Source Sans Pro" panose="020B0503030403020204" pitchFamily="34" charset="0"/>
              </a:rPr>
              <a:t>75 </a:t>
            </a:r>
            <a:r>
              <a:rPr lang="fr-FR" altLang="fr-FR" dirty="0">
                <a:solidFill>
                  <a:schemeClr val="tx1">
                    <a:lumMod val="75000"/>
                    <a:lumOff val="25000"/>
                  </a:schemeClr>
                </a:solidFill>
                <a:ea typeface="Source Sans Pro" panose="020B0503030403020204" pitchFamily="34" charset="0"/>
              </a:rPr>
              <a:t>projets régionaux, considérés comme prioritaires pour un coût d'investissement total estimé à 36,39 milliards USD</a:t>
            </a:r>
            <a:endParaRPr lang="en-US" altLang="fr-FR" dirty="0">
              <a:solidFill>
                <a:schemeClr val="tx1">
                  <a:lumMod val="75000"/>
                  <a:lumOff val="25000"/>
                </a:schemeClr>
              </a:solidFill>
              <a:ea typeface="Source Sans Pro" panose="020B0503030403020204" pitchFamily="34" charset="0"/>
            </a:endParaRPr>
          </a:p>
          <a:p>
            <a:pPr marL="0" lvl="1" indent="0" algn="just" defTabSz="342908">
              <a:lnSpc>
                <a:spcPct val="100000"/>
              </a:lnSpc>
              <a:spcBef>
                <a:spcPts val="0"/>
              </a:spcBef>
              <a:buClr>
                <a:schemeClr val="tx2"/>
              </a:buClr>
              <a:buNone/>
              <a:defRPr/>
            </a:pPr>
            <a:endParaRPr lang="fr-FR" altLang="fr-FR" dirty="0">
              <a:solidFill>
                <a:schemeClr val="tx1">
                  <a:lumMod val="75000"/>
                  <a:lumOff val="25000"/>
                </a:schemeClr>
              </a:solidFill>
              <a:ea typeface="Source Sans Pro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4575155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54">
            <a:extLst>
              <a:ext uri="{FF2B5EF4-FFF2-40B4-BE49-F238E27FC236}">
                <a16:creationId xmlns:a16="http://schemas.microsoft.com/office/drawing/2014/main" id="{C2475796-699E-4718-8E76-B71A2F04442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45159" y="812831"/>
            <a:ext cx="124708" cy="2884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1719" tIns="30860" rIns="61719" bIns="30860" anchor="ctr">
            <a:spAutoFit/>
          </a:bodyPr>
          <a:lstStyle>
            <a:lvl1pPr defTabSz="842963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1pPr>
            <a:lvl2pPr marL="742950" indent="-285750" defTabSz="842963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2pPr>
            <a:lvl3pPr marL="1143000" indent="-228600" defTabSz="842963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3pPr>
            <a:lvl4pPr marL="1600200" indent="-228600" defTabSz="842963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4pPr>
            <a:lvl5pPr marL="2057400" indent="-228600" defTabSz="842963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5pPr>
            <a:lvl6pPr marL="2514600" indent="-228600" defTabSz="8429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6pPr>
            <a:lvl7pPr marL="2971800" indent="-228600" defTabSz="8429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7pPr>
            <a:lvl8pPr marL="3429000" indent="-228600" defTabSz="8429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8pPr>
            <a:lvl9pPr marL="3886200" indent="-228600" defTabSz="8429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9pPr>
          </a:lstStyle>
          <a:p>
            <a:pPr eaLnBrk="1" hangingPunct="1"/>
            <a:endParaRPr lang="fr-FR" altLang="en-US" sz="1469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Rectangle 1">
            <a:extLst>
              <a:ext uri="{FF2B5EF4-FFF2-40B4-BE49-F238E27FC236}">
                <a16:creationId xmlns:a16="http://schemas.microsoft.com/office/drawing/2014/main" id="{4C099B9D-69C7-4AE2-93DC-1DCE8FB32182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5983" y="6371778"/>
            <a:ext cx="4422301" cy="3184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9pPr>
          </a:lstStyle>
          <a:p>
            <a:pPr eaLnBrk="1" hangingPunct="1"/>
            <a:r>
              <a:rPr lang="fr-FR" altLang="fr-FR" sz="1469" u="sng" dirty="0">
                <a:solidFill>
                  <a:srgbClr val="44546A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Gisha" panose="020B0502040204020203" pitchFamily="34" charset="-79"/>
              </a:rPr>
              <a:t>Carte des Réseaux Synchrones et échanges de l’EEEOA</a:t>
            </a:r>
            <a:endParaRPr lang="fr-FR" altLang="fr-FR" sz="1469" dirty="0">
              <a:solidFill>
                <a:srgbClr val="000000"/>
              </a:solidFill>
              <a:ea typeface="Times New Roman" panose="02020603050405020304" pitchFamily="18" charset="0"/>
              <a:cs typeface="Gisha" panose="020B0502040204020203" pitchFamily="34" charset="-79"/>
            </a:endParaRPr>
          </a:p>
        </p:txBody>
      </p:sp>
      <p:sp>
        <p:nvSpPr>
          <p:cNvPr id="19" name="TextBox 1">
            <a:extLst>
              <a:ext uri="{FF2B5EF4-FFF2-40B4-BE49-F238E27FC236}">
                <a16:creationId xmlns:a16="http://schemas.microsoft.com/office/drawing/2014/main" id="{E7260904-26FC-4087-B153-44254165817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65813" y="3375215"/>
            <a:ext cx="336867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9pPr>
          </a:lstStyle>
          <a:p>
            <a:pPr eaLnBrk="1" hangingPunct="1"/>
            <a:r>
              <a:rPr lang="en-US" altLang="fr-FR" dirty="0">
                <a:solidFill>
                  <a:srgbClr val="000000"/>
                </a:solidFill>
              </a:rPr>
              <a:t>Production Par Type – 2022</a:t>
            </a:r>
          </a:p>
        </p:txBody>
      </p:sp>
      <p:sp>
        <p:nvSpPr>
          <p:cNvPr id="20" name="TextBox 1">
            <a:extLst>
              <a:ext uri="{FF2B5EF4-FFF2-40B4-BE49-F238E27FC236}">
                <a16:creationId xmlns:a16="http://schemas.microsoft.com/office/drawing/2014/main" id="{C3399C84-5E4E-4B2D-9337-5DE9B509E97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06314" y="5595721"/>
            <a:ext cx="336867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9pPr>
          </a:lstStyle>
          <a:p>
            <a:pPr eaLnBrk="1" hangingPunct="1"/>
            <a:r>
              <a:rPr lang="en-US" altLang="fr-FR" dirty="0">
                <a:solidFill>
                  <a:srgbClr val="000000"/>
                </a:solidFill>
              </a:rPr>
              <a:t>Production Par Pays – 2022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7CEE4B46-D97F-4455-8636-F883E479B78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44030" y="1362683"/>
            <a:ext cx="4106618" cy="2038991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5A5BF5CF-E0C7-4486-9EE4-26FFDD6E2DE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52949" y="3729923"/>
            <a:ext cx="4106617" cy="1857745"/>
          </a:xfrm>
          <a:prstGeom prst="rect">
            <a:avLst/>
          </a:prstGeom>
        </p:spPr>
      </p:pic>
      <p:pic>
        <p:nvPicPr>
          <p:cNvPr id="17" name="Image 16">
            <a:extLst>
              <a:ext uri="{FF2B5EF4-FFF2-40B4-BE49-F238E27FC236}">
                <a16:creationId xmlns:a16="http://schemas.microsoft.com/office/drawing/2014/main" id="{61203ED9-99FE-B766-7B9E-5A5AB3052A0A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1199" t="9501"/>
          <a:stretch/>
        </p:blipFill>
        <p:spPr>
          <a:xfrm>
            <a:off x="0" y="3739243"/>
            <a:ext cx="5099034" cy="2632535"/>
          </a:xfrm>
          <a:prstGeom prst="rect">
            <a:avLst/>
          </a:prstGeom>
        </p:spPr>
      </p:pic>
      <p:sp>
        <p:nvSpPr>
          <p:cNvPr id="4" name="TextBox 1">
            <a:extLst>
              <a:ext uri="{FF2B5EF4-FFF2-40B4-BE49-F238E27FC236}">
                <a16:creationId xmlns:a16="http://schemas.microsoft.com/office/drawing/2014/main" id="{7F5DA154-C27B-4C1D-B5D8-7AB6F9AA211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2552" y="2070906"/>
            <a:ext cx="4176429" cy="1779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/>
          <a:lstStyle>
            <a:lvl1pPr defTabSz="969963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1pPr>
            <a:lvl2pPr indent="-263525" defTabSz="969963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2pPr>
            <a:lvl3pPr indent="-209550" defTabSz="969963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3pPr>
            <a:lvl4pPr indent="-209550" defTabSz="969963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4pPr>
            <a:lvl5pPr indent="-209550" defTabSz="969963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5pPr>
            <a:lvl6pPr indent="-209550" defTabSz="9699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6pPr>
            <a:lvl7pPr indent="-209550" defTabSz="9699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7pPr>
            <a:lvl8pPr indent="-209550" defTabSz="9699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8pPr>
            <a:lvl9pPr indent="-209550" defTabSz="9699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fr-FR" altLang="fr-FR" b="1" dirty="0">
                <a:solidFill>
                  <a:srgbClr val="2C3C43"/>
                </a:solidFill>
                <a:latin typeface="Arial Rounded MT Bold" panose="020F0704030504030204" pitchFamily="34" charset="0"/>
                <a:cs typeface="Gisha" panose="020B0502040204020203" pitchFamily="34" charset="-79"/>
              </a:rPr>
              <a:t>- Puissance Installée        : 23,7 GW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fr-FR" altLang="fr-FR" b="1" dirty="0">
                <a:solidFill>
                  <a:srgbClr val="2C3C43"/>
                </a:solidFill>
                <a:latin typeface="Arial Rounded MT Bold" panose="020F0704030504030204" pitchFamily="34" charset="0"/>
                <a:cs typeface="Gisha" panose="020B0502040204020203" pitchFamily="34" charset="-79"/>
              </a:rPr>
              <a:t>- Puissance Disponible    : 13,0 GW</a:t>
            </a:r>
          </a:p>
          <a:p>
            <a:pPr eaLnBrk="1" hangingPunct="1"/>
            <a:r>
              <a:rPr lang="fr-FR" altLang="fr-FR" b="1" dirty="0">
                <a:solidFill>
                  <a:srgbClr val="2C3C43"/>
                </a:solidFill>
                <a:latin typeface="Arial Rounded MT Bold" panose="020F0704030504030204" pitchFamily="34" charset="0"/>
                <a:cs typeface="Gisha" panose="020B0502040204020203" pitchFamily="34" charset="-79"/>
              </a:rPr>
              <a:t>- Pointe du Système          : 12,0 GW</a:t>
            </a:r>
          </a:p>
          <a:p>
            <a:pPr eaLnBrk="1" hangingPunct="1"/>
            <a:r>
              <a:rPr lang="fr-FR" altLang="fr-FR" b="1" dirty="0">
                <a:solidFill>
                  <a:srgbClr val="2C3C43"/>
                </a:solidFill>
                <a:latin typeface="Arial Rounded MT Bold" panose="020F0704030504030204" pitchFamily="34" charset="0"/>
                <a:cs typeface="Gisha" panose="020B0502040204020203" pitchFamily="34" charset="-79"/>
              </a:rPr>
              <a:t>- Production            : 79,6 TWh</a:t>
            </a:r>
          </a:p>
          <a:p>
            <a:pPr eaLnBrk="1" hangingPunct="1"/>
            <a:r>
              <a:rPr lang="fr-FR" altLang="fr-FR" b="1" dirty="0">
                <a:solidFill>
                  <a:srgbClr val="2C3C43"/>
                </a:solidFill>
                <a:latin typeface="Arial Rounded MT Bold" panose="020F0704030504030204" pitchFamily="34" charset="0"/>
                <a:cs typeface="Gisha" panose="020B0502040204020203" pitchFamily="34" charset="-79"/>
              </a:rPr>
              <a:t>- Exchanges*          :  9,2 TWh </a:t>
            </a:r>
            <a:r>
              <a:rPr lang="fr-FR" altLang="fr-FR" sz="1400" b="1" dirty="0">
                <a:solidFill>
                  <a:srgbClr val="2C3C43"/>
                </a:solidFill>
                <a:latin typeface="Arial Rounded MT Bold" panose="020F0704030504030204" pitchFamily="34" charset="0"/>
                <a:cs typeface="Gisha" panose="020B0502040204020203" pitchFamily="34" charset="-79"/>
              </a:rPr>
              <a:t>(7,0%)</a:t>
            </a:r>
            <a:endParaRPr lang="fr-FR" altLang="fr-FR" b="1" dirty="0">
              <a:solidFill>
                <a:srgbClr val="2C3C43"/>
              </a:solidFill>
              <a:latin typeface="Arial Rounded MT Bold" panose="020F0704030504030204" pitchFamily="34" charset="0"/>
              <a:cs typeface="Gisha" panose="020B0502040204020203" pitchFamily="34" charset="-79"/>
            </a:endParaRPr>
          </a:p>
          <a:p>
            <a:pPr eaLnBrk="1" hangingPunct="1"/>
            <a:endParaRPr lang="fr-FR" altLang="fr-FR" sz="900" b="1" dirty="0">
              <a:solidFill>
                <a:srgbClr val="2C3C43"/>
              </a:solidFill>
              <a:latin typeface="Arial Rounded MT Bold" panose="020F0704030504030204" pitchFamily="34" charset="0"/>
              <a:cs typeface="Gisha" panose="020B0502040204020203" pitchFamily="34" charset="-79"/>
            </a:endParaRPr>
          </a:p>
          <a:p>
            <a:pPr eaLnBrk="1" hangingPunct="1"/>
            <a:r>
              <a:rPr lang="fr-FR" altLang="fr-FR" sz="1100" b="1" dirty="0">
                <a:solidFill>
                  <a:srgbClr val="2C3C43"/>
                </a:solidFill>
                <a:latin typeface="Arial Rounded MT Bold" panose="020F0704030504030204" pitchFamily="34" charset="0"/>
                <a:cs typeface="Gisha" panose="020B0502040204020203" pitchFamily="34" charset="-79"/>
              </a:rPr>
              <a:t>* Les Echanges représentent 7.0% de l’Energie Produite</a:t>
            </a:r>
            <a:endParaRPr lang="en-US" altLang="fr-FR" sz="980" b="1" dirty="0">
              <a:solidFill>
                <a:srgbClr val="2C3C43"/>
              </a:solidFill>
              <a:latin typeface="Arial Rounded MT Bold" panose="020F0704030504030204" pitchFamily="34" charset="0"/>
              <a:cs typeface="Gisha" panose="020B0502040204020203" pitchFamily="34" charset="-79"/>
            </a:endParaRPr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92FEC7CA-B4BF-4F6E-9568-EDCAFCBAC817}"/>
              </a:ext>
            </a:extLst>
          </p:cNvPr>
          <p:cNvSpPr txBox="1"/>
          <p:nvPr/>
        </p:nvSpPr>
        <p:spPr>
          <a:xfrm>
            <a:off x="-1" y="1718427"/>
            <a:ext cx="5099033" cy="400110"/>
          </a:xfrm>
          <a:prstGeom prst="rect">
            <a:avLst/>
          </a:prstGeom>
          <a:solidFill>
            <a:schemeClr val="accent1"/>
          </a:solidFill>
        </p:spPr>
        <p:txBody>
          <a:bodyPr wrap="none"/>
          <a:lstStyle>
            <a:defPPr>
              <a:defRPr lang="en-US"/>
            </a:defPPr>
            <a:lvl1pPr marL="0" defTabSz="971445" eaLnBrk="1" fontAlgn="auto" latinLnBrk="0" hangingPunct="1">
              <a:spcBef>
                <a:spcPts val="0"/>
              </a:spcBef>
              <a:spcAft>
                <a:spcPts val="0"/>
              </a:spcAft>
              <a:defRPr sz="2000" b="1">
                <a:solidFill>
                  <a:schemeClr val="bg1"/>
                </a:solidFill>
                <a:latin typeface="Arial Rounded MT Bold" panose="020F0704030504030204" pitchFamily="34" charset="0"/>
                <a:ea typeface="+mj-ea"/>
                <a:cs typeface="Gisha" pitchFamily="34" charset="-79"/>
              </a:defRPr>
            </a:lvl1pPr>
            <a:lvl2pPr defTabSz="914400" eaLnBrk="1" latinLnBrk="0" hangingPunct="1">
              <a:defRPr sz="1800">
                <a:latin typeface="+mn-lt"/>
              </a:defRPr>
            </a:lvl2pPr>
            <a:lvl3pPr defTabSz="914400" eaLnBrk="1" latinLnBrk="0" hangingPunct="1">
              <a:defRPr sz="1800">
                <a:latin typeface="+mn-lt"/>
              </a:defRPr>
            </a:lvl3pPr>
            <a:lvl4pPr defTabSz="914400" eaLnBrk="1" latinLnBrk="0" hangingPunct="1">
              <a:defRPr sz="1800">
                <a:latin typeface="+mn-lt"/>
              </a:defRPr>
            </a:lvl4pPr>
            <a:lvl5pPr defTabSz="914400" eaLnBrk="1" latinLnBrk="0" hangingPunct="1">
              <a:defRPr sz="1800">
                <a:latin typeface="+mn-lt"/>
              </a:defRPr>
            </a:lvl5pPr>
            <a:lvl6pPr>
              <a:defRPr sz="1800">
                <a:latin typeface="+mn-lt"/>
              </a:defRPr>
            </a:lvl6pPr>
            <a:lvl7pPr>
              <a:defRPr sz="1800">
                <a:latin typeface="+mn-lt"/>
              </a:defRPr>
            </a:lvl7pPr>
            <a:lvl8pPr>
              <a:defRPr sz="1800">
                <a:latin typeface="+mn-lt"/>
              </a:defRPr>
            </a:lvl8pPr>
            <a:lvl9pPr>
              <a:defRPr sz="1800">
                <a:latin typeface="+mn-lt"/>
              </a:defRPr>
            </a:lvl9pPr>
          </a:lstStyle>
          <a:p>
            <a:r>
              <a:rPr lang="fr-FR" dirty="0"/>
              <a:t>Données Annuelles 2022 (Interconnecté)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312FE82F-7FED-2575-2E3E-51B12452D82D}"/>
              </a:ext>
            </a:extLst>
          </p:cNvPr>
          <p:cNvSpPr txBox="1"/>
          <p:nvPr/>
        </p:nvSpPr>
        <p:spPr>
          <a:xfrm>
            <a:off x="79355" y="985262"/>
            <a:ext cx="8095685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fr-FR" sz="2400" b="1" dirty="0">
                <a:latin typeface="Source Sans Pro" panose="020B0503030403020204" pitchFamily="34" charset="0"/>
                <a:ea typeface="Source Sans Pro" panose="020B0503030403020204" pitchFamily="34" charset="0"/>
                <a:cs typeface="Times New Roman" pitchFamily="18" charset="0"/>
              </a:rPr>
              <a:t>Le marché régional de l’électricité de la CEDEAO</a:t>
            </a:r>
          </a:p>
        </p:txBody>
      </p:sp>
    </p:spTree>
    <p:extLst>
      <p:ext uri="{BB962C8B-B14F-4D97-AF65-F5344CB8AC3E}">
        <p14:creationId xmlns:p14="http://schemas.microsoft.com/office/powerpoint/2010/main" val="53536680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Image 12">
            <a:extLst>
              <a:ext uri="{FF2B5EF4-FFF2-40B4-BE49-F238E27FC236}">
                <a16:creationId xmlns:a16="http://schemas.microsoft.com/office/drawing/2014/main" id="{49257646-658D-48DF-88E7-4389EB54440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92871" y="1478384"/>
            <a:ext cx="4887618" cy="2183888"/>
          </a:xfrm>
          <a:prstGeom prst="rect">
            <a:avLst/>
          </a:prstGeom>
        </p:spPr>
      </p:pic>
      <p:sp>
        <p:nvSpPr>
          <p:cNvPr id="3" name="Rectangle 54">
            <a:extLst>
              <a:ext uri="{FF2B5EF4-FFF2-40B4-BE49-F238E27FC236}">
                <a16:creationId xmlns:a16="http://schemas.microsoft.com/office/drawing/2014/main" id="{C2475796-699E-4718-8E76-B71A2F04442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45159" y="812831"/>
            <a:ext cx="124708" cy="2884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1719" tIns="30860" rIns="61719" bIns="30860" anchor="ctr">
            <a:spAutoFit/>
          </a:bodyPr>
          <a:lstStyle>
            <a:lvl1pPr defTabSz="842963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1pPr>
            <a:lvl2pPr marL="742950" indent="-285750" defTabSz="842963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2pPr>
            <a:lvl3pPr marL="1143000" indent="-228600" defTabSz="842963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3pPr>
            <a:lvl4pPr marL="1600200" indent="-228600" defTabSz="842963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4pPr>
            <a:lvl5pPr marL="2057400" indent="-228600" defTabSz="842963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5pPr>
            <a:lvl6pPr marL="2514600" indent="-228600" defTabSz="8429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6pPr>
            <a:lvl7pPr marL="2971800" indent="-228600" defTabSz="8429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7pPr>
            <a:lvl8pPr marL="3429000" indent="-228600" defTabSz="8429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8pPr>
            <a:lvl9pPr marL="3886200" indent="-228600" defTabSz="8429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9pPr>
          </a:lstStyle>
          <a:p>
            <a:pPr eaLnBrk="1" hangingPunct="1"/>
            <a:endParaRPr lang="fr-FR" altLang="en-US" sz="1469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Rectangle : avec coin rogné 16">
            <a:extLst>
              <a:ext uri="{FF2B5EF4-FFF2-40B4-BE49-F238E27FC236}">
                <a16:creationId xmlns:a16="http://schemas.microsoft.com/office/drawing/2014/main" id="{2BC21856-47C7-4915-903F-8ACF96A9B3B2}"/>
              </a:ext>
            </a:extLst>
          </p:cNvPr>
          <p:cNvSpPr/>
          <p:nvPr/>
        </p:nvSpPr>
        <p:spPr>
          <a:xfrm rot="18889182">
            <a:off x="3335254" y="2343624"/>
            <a:ext cx="703590" cy="371258"/>
          </a:xfrm>
          <a:prstGeom prst="snip1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fr-FR" sz="1050" dirty="0">
                <a:ln>
                  <a:solidFill>
                    <a:srgbClr val="0000FF"/>
                  </a:solidFill>
                </a:ln>
              </a:rPr>
              <a:t>CLSG &amp; OMVG</a:t>
            </a:r>
            <a:endParaRPr lang="fr-BJ" sz="1050" dirty="0">
              <a:ln>
                <a:solidFill>
                  <a:srgbClr val="0000FF"/>
                </a:solidFill>
              </a:ln>
            </a:endParaRPr>
          </a:p>
        </p:txBody>
      </p:sp>
      <p:sp>
        <p:nvSpPr>
          <p:cNvPr id="18" name="Rectangle : avec coin rogné 17">
            <a:extLst>
              <a:ext uri="{FF2B5EF4-FFF2-40B4-BE49-F238E27FC236}">
                <a16:creationId xmlns:a16="http://schemas.microsoft.com/office/drawing/2014/main" id="{BECC000B-746B-4682-92EE-A92727D15CD6}"/>
              </a:ext>
            </a:extLst>
          </p:cNvPr>
          <p:cNvSpPr/>
          <p:nvPr/>
        </p:nvSpPr>
        <p:spPr>
          <a:xfrm rot="19206671">
            <a:off x="4587180" y="1901267"/>
            <a:ext cx="728929" cy="311849"/>
          </a:xfrm>
          <a:prstGeom prst="snip1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fr-FR" sz="1100" dirty="0">
                <a:ln>
                  <a:solidFill>
                    <a:srgbClr val="0000FF"/>
                  </a:solidFill>
                </a:ln>
              </a:rPr>
              <a:t>North </a:t>
            </a:r>
            <a:r>
              <a:rPr lang="fr-FR" sz="1100" dirty="0" err="1">
                <a:ln>
                  <a:solidFill>
                    <a:srgbClr val="0000FF"/>
                  </a:solidFill>
                </a:ln>
              </a:rPr>
              <a:t>Core</a:t>
            </a:r>
            <a:endParaRPr lang="fr-BJ" sz="1100" dirty="0">
              <a:ln>
                <a:solidFill>
                  <a:srgbClr val="0000FF"/>
                </a:solidFill>
              </a:ln>
            </a:endParaRP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B02CE60E-D243-80B1-ABBA-44910CE47C3D}"/>
              </a:ext>
            </a:extLst>
          </p:cNvPr>
          <p:cNvSpPr txBox="1"/>
          <p:nvPr/>
        </p:nvSpPr>
        <p:spPr>
          <a:xfrm>
            <a:off x="0" y="946403"/>
            <a:ext cx="8978900" cy="385338"/>
          </a:xfrm>
          <a:prstGeom prst="rect">
            <a:avLst/>
          </a:prstGeom>
          <a:solidFill>
            <a:schemeClr val="accent1"/>
          </a:solidFill>
        </p:spPr>
        <p:txBody>
          <a:bodyPr wrap="none"/>
          <a:lstStyle>
            <a:defPPr>
              <a:defRPr lang="en-US"/>
            </a:defPPr>
            <a:lvl1pPr marL="0" defTabSz="971445" eaLnBrk="1" fontAlgn="auto" latinLnBrk="0" hangingPunct="1">
              <a:spcBef>
                <a:spcPts val="0"/>
              </a:spcBef>
              <a:spcAft>
                <a:spcPts val="0"/>
              </a:spcAft>
              <a:defRPr sz="2000" b="1">
                <a:solidFill>
                  <a:schemeClr val="bg1"/>
                </a:solidFill>
                <a:latin typeface="Arial Rounded MT Bold" panose="020F0704030504030204" pitchFamily="34" charset="0"/>
                <a:ea typeface="+mj-ea"/>
                <a:cs typeface="Gisha" pitchFamily="34" charset="-79"/>
              </a:defRPr>
            </a:lvl1pPr>
            <a:lvl2pPr defTabSz="914400" eaLnBrk="1" latinLnBrk="0" hangingPunct="1">
              <a:defRPr sz="1800">
                <a:latin typeface="+mn-lt"/>
              </a:defRPr>
            </a:lvl2pPr>
            <a:lvl3pPr defTabSz="914400" eaLnBrk="1" latinLnBrk="0" hangingPunct="1">
              <a:defRPr sz="1800">
                <a:latin typeface="+mn-lt"/>
              </a:defRPr>
            </a:lvl3pPr>
            <a:lvl4pPr defTabSz="914400" eaLnBrk="1" latinLnBrk="0" hangingPunct="1">
              <a:defRPr sz="1800">
                <a:latin typeface="+mn-lt"/>
              </a:defRPr>
            </a:lvl4pPr>
            <a:lvl5pPr defTabSz="914400" eaLnBrk="1" latinLnBrk="0" hangingPunct="1">
              <a:defRPr sz="1800">
                <a:latin typeface="+mn-lt"/>
              </a:defRPr>
            </a:lvl5pPr>
            <a:lvl6pPr>
              <a:defRPr sz="1800">
                <a:latin typeface="+mn-lt"/>
              </a:defRPr>
            </a:lvl6pPr>
            <a:lvl7pPr>
              <a:defRPr sz="1800">
                <a:latin typeface="+mn-lt"/>
              </a:defRPr>
            </a:lvl7pPr>
            <a:lvl8pPr>
              <a:defRPr sz="1800">
                <a:latin typeface="+mn-lt"/>
              </a:defRPr>
            </a:lvl8pPr>
            <a:lvl9pPr>
              <a:defRPr sz="1800">
                <a:latin typeface="+mn-lt"/>
              </a:defRPr>
            </a:lvl9pPr>
          </a:lstStyle>
          <a:p>
            <a:pPr algn="ctr"/>
            <a:r>
              <a:rPr lang="fr-FR" dirty="0"/>
              <a:t>Evolution des Echanges (Volume et prix) d’Energie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91917B4-63E3-D8DA-0C7A-D86A987C52C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24335" y="3738472"/>
            <a:ext cx="4778122" cy="29464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2132282-4A37-F14F-7CAA-E679E01D3CF6}"/>
              </a:ext>
            </a:extLst>
          </p:cNvPr>
          <p:cNvSpPr txBox="1"/>
          <p:nvPr/>
        </p:nvSpPr>
        <p:spPr>
          <a:xfrm>
            <a:off x="4200" y="6364986"/>
            <a:ext cx="2206625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400" dirty="0"/>
              <a:t>Source: EEEOA (CIC)</a:t>
            </a:r>
            <a:endParaRPr lang="en-GH" sz="1400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43F323C-9E64-FEBC-C67E-2A8DB080AD4B}"/>
              </a:ext>
            </a:extLst>
          </p:cNvPr>
          <p:cNvSpPr txBox="1"/>
          <p:nvPr/>
        </p:nvSpPr>
        <p:spPr>
          <a:xfrm>
            <a:off x="410360" y="1510115"/>
            <a:ext cx="3080876" cy="307777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en-GB" sz="1400" dirty="0"/>
              <a:t>Commerce </a:t>
            </a:r>
            <a:r>
              <a:rPr lang="en-GB" sz="1400" dirty="0" err="1"/>
              <a:t>régional</a:t>
            </a:r>
            <a:r>
              <a:rPr lang="en-GB" sz="1400" dirty="0"/>
              <a:t> </a:t>
            </a:r>
            <a:r>
              <a:rPr lang="en-GB" sz="1400" dirty="0" err="1"/>
              <a:t>d’énergie</a:t>
            </a:r>
            <a:r>
              <a:rPr lang="en-GB" sz="1400" dirty="0"/>
              <a:t> (</a:t>
            </a:r>
            <a:r>
              <a:rPr lang="en-GB" sz="1400" dirty="0" err="1"/>
              <a:t>TWh</a:t>
            </a:r>
            <a:r>
              <a:rPr lang="en-GB" sz="1400" dirty="0"/>
              <a:t>)</a:t>
            </a:r>
            <a:endParaRPr lang="en-GH" sz="1400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3D4515A-7313-39A3-A018-7AB14B446307}"/>
              </a:ext>
            </a:extLst>
          </p:cNvPr>
          <p:cNvSpPr txBox="1"/>
          <p:nvPr/>
        </p:nvSpPr>
        <p:spPr>
          <a:xfrm>
            <a:off x="1339701" y="3408856"/>
            <a:ext cx="1594491" cy="246221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en-GB" sz="1000" dirty="0"/>
              <a:t>Total </a:t>
            </a:r>
            <a:r>
              <a:rPr lang="en-GB" sz="1000" dirty="0" err="1"/>
              <a:t>échanges</a:t>
            </a:r>
            <a:r>
              <a:rPr lang="en-GB" sz="1000" dirty="0"/>
              <a:t> </a:t>
            </a:r>
            <a:r>
              <a:rPr lang="en-GB" sz="1000" dirty="0" err="1"/>
              <a:t>existants</a:t>
            </a:r>
            <a:endParaRPr lang="en-GH" sz="1000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DF9AA15-C369-AA41-1725-F929A74F3F3A}"/>
              </a:ext>
            </a:extLst>
          </p:cNvPr>
          <p:cNvSpPr txBox="1"/>
          <p:nvPr/>
        </p:nvSpPr>
        <p:spPr>
          <a:xfrm>
            <a:off x="3115781" y="3429000"/>
            <a:ext cx="2359986" cy="246221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en-GB" sz="1000" dirty="0"/>
              <a:t>Total </a:t>
            </a:r>
            <a:r>
              <a:rPr lang="en-GB" sz="1000" dirty="0" err="1"/>
              <a:t>échanges</a:t>
            </a:r>
            <a:r>
              <a:rPr lang="en-GB" sz="1000" dirty="0"/>
              <a:t> </a:t>
            </a:r>
            <a:r>
              <a:rPr lang="en-GB" sz="1000" dirty="0" err="1"/>
              <a:t>existants</a:t>
            </a:r>
            <a:r>
              <a:rPr lang="en-GB" sz="1000" dirty="0"/>
              <a:t> et nouveau</a:t>
            </a:r>
            <a:endParaRPr lang="en-GH" sz="1000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C9DFAB20-621D-FD75-82FA-F85182F7B4D5}"/>
              </a:ext>
            </a:extLst>
          </p:cNvPr>
          <p:cNvSpPr txBox="1"/>
          <p:nvPr/>
        </p:nvSpPr>
        <p:spPr>
          <a:xfrm>
            <a:off x="6134100" y="2029683"/>
            <a:ext cx="2844800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GB" sz="1600" dirty="0">
                <a:latin typeface="Source Sans Pro" panose="020B0503030403020204" pitchFamily="34" charset="0"/>
                <a:ea typeface="Source Sans Pro" panose="020B0503030403020204" pitchFamily="34" charset="0"/>
              </a:rPr>
              <a:t>Evolution </a:t>
            </a:r>
            <a:r>
              <a:rPr lang="en-GB" sz="1600" dirty="0" err="1">
                <a:latin typeface="Source Sans Pro" panose="020B0503030403020204" pitchFamily="34" charset="0"/>
                <a:ea typeface="Source Sans Pro" panose="020B0503030403020204" pitchFamily="34" charset="0"/>
              </a:rPr>
              <a:t>croissante</a:t>
            </a:r>
            <a:r>
              <a:rPr lang="en-GB" sz="1600" dirty="0">
                <a:latin typeface="Source Sans Pro" panose="020B0503030403020204" pitchFamily="34" charset="0"/>
                <a:ea typeface="Source Sans Pro" panose="020B0503030403020204" pitchFamily="34" charset="0"/>
              </a:rPr>
              <a:t> des </a:t>
            </a:r>
            <a:r>
              <a:rPr lang="en-GB" sz="1600" dirty="0" err="1">
                <a:latin typeface="Source Sans Pro" panose="020B0503030403020204" pitchFamily="34" charset="0"/>
                <a:ea typeface="Source Sans Pro" panose="020B0503030403020204" pitchFamily="34" charset="0"/>
              </a:rPr>
              <a:t>échanges</a:t>
            </a:r>
            <a:r>
              <a:rPr lang="en-GB" sz="1600" dirty="0">
                <a:latin typeface="Source Sans Pro" panose="020B0503030403020204" pitchFamily="34" charset="0"/>
                <a:ea typeface="Source Sans Pro" panose="020B0503030403020204" pitchFamily="34" charset="0"/>
              </a:rPr>
              <a:t> </a:t>
            </a:r>
            <a:r>
              <a:rPr lang="en-GB" sz="1600" dirty="0" err="1">
                <a:latin typeface="Source Sans Pro" panose="020B0503030403020204" pitchFamily="34" charset="0"/>
                <a:ea typeface="Source Sans Pro" panose="020B0503030403020204" pitchFamily="34" charset="0"/>
              </a:rPr>
              <a:t>d’énergie</a:t>
            </a:r>
            <a:r>
              <a:rPr lang="en-GB" sz="1600" dirty="0">
                <a:latin typeface="Source Sans Pro" panose="020B0503030403020204" pitchFamily="34" charset="0"/>
                <a:ea typeface="Source Sans Pro" panose="020B0503030403020204" pitchFamily="34" charset="0"/>
              </a:rPr>
              <a:t> avec pic de 2021 et pic </a:t>
            </a:r>
            <a:r>
              <a:rPr lang="en-GB" sz="1600" dirty="0" err="1">
                <a:latin typeface="Source Sans Pro" panose="020B0503030403020204" pitchFamily="34" charset="0"/>
                <a:ea typeface="Source Sans Pro" panose="020B0503030403020204" pitchFamily="34" charset="0"/>
              </a:rPr>
              <a:t>attendu</a:t>
            </a:r>
            <a:r>
              <a:rPr lang="en-GB" sz="1600" dirty="0">
                <a:latin typeface="Source Sans Pro" panose="020B0503030403020204" pitchFamily="34" charset="0"/>
                <a:ea typeface="Source Sans Pro" panose="020B0503030403020204" pitchFamily="34" charset="0"/>
              </a:rPr>
              <a:t> </a:t>
            </a:r>
            <a:r>
              <a:rPr lang="en-GB" sz="1600" dirty="0" err="1">
                <a:latin typeface="Source Sans Pro" panose="020B0503030403020204" pitchFamily="34" charset="0"/>
                <a:ea typeface="Source Sans Pro" panose="020B0503030403020204" pitchFamily="34" charset="0"/>
              </a:rPr>
              <a:t>en</a:t>
            </a:r>
            <a:r>
              <a:rPr lang="en-GB" sz="1600" dirty="0">
                <a:latin typeface="Source Sans Pro" panose="020B0503030403020204" pitchFamily="34" charset="0"/>
                <a:ea typeface="Source Sans Pro" panose="020B0503030403020204" pitchFamily="34" charset="0"/>
              </a:rPr>
              <a:t> 2025</a:t>
            </a:r>
            <a:endParaRPr lang="en-GH" sz="1600" dirty="0">
              <a:latin typeface="Source Sans Pro" panose="020B0503030403020204" pitchFamily="34" charset="0"/>
              <a:ea typeface="Source Sans Pro" panose="020B0503030403020204" pitchFamily="34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69999640-F1A4-3C9C-6032-FA7D859AEC6F}"/>
              </a:ext>
            </a:extLst>
          </p:cNvPr>
          <p:cNvSpPr txBox="1"/>
          <p:nvPr/>
        </p:nvSpPr>
        <p:spPr>
          <a:xfrm>
            <a:off x="276447" y="4682073"/>
            <a:ext cx="1578934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600" dirty="0">
                <a:latin typeface="Source Sans Pro" panose="020B0503030403020204" pitchFamily="34" charset="0"/>
                <a:ea typeface="Source Sans Pro" panose="020B0503030403020204" pitchFamily="34" charset="0"/>
              </a:rPr>
              <a:t>Prix </a:t>
            </a:r>
            <a:r>
              <a:rPr lang="en-GB" sz="1600" dirty="0" err="1">
                <a:latin typeface="Source Sans Pro" panose="020B0503030403020204" pitchFamily="34" charset="0"/>
                <a:ea typeface="Source Sans Pro" panose="020B0503030403020204" pitchFamily="34" charset="0"/>
              </a:rPr>
              <a:t>moyen</a:t>
            </a:r>
            <a:r>
              <a:rPr lang="en-GB" sz="1600" dirty="0">
                <a:latin typeface="Source Sans Pro" panose="020B0503030403020204" pitchFamily="34" charset="0"/>
                <a:ea typeface="Source Sans Pro" panose="020B0503030403020204" pitchFamily="34" charset="0"/>
              </a:rPr>
              <a:t> de 76 USD/MWh </a:t>
            </a:r>
            <a:r>
              <a:rPr lang="en-GB" sz="1600" dirty="0" err="1">
                <a:latin typeface="Source Sans Pro" panose="020B0503030403020204" pitchFamily="34" charset="0"/>
                <a:ea typeface="Source Sans Pro" panose="020B0503030403020204" pitchFamily="34" charset="0"/>
              </a:rPr>
              <a:t>durant</a:t>
            </a:r>
            <a:r>
              <a:rPr lang="en-GB" sz="1600" dirty="0">
                <a:latin typeface="Source Sans Pro" panose="020B0503030403020204" pitchFamily="34" charset="0"/>
                <a:ea typeface="Source Sans Pro" panose="020B0503030403020204" pitchFamily="34" charset="0"/>
              </a:rPr>
              <a:t> la phase d’essai du MRE</a:t>
            </a:r>
            <a:endParaRPr lang="en-GH" sz="1600" dirty="0">
              <a:latin typeface="Source Sans Pro" panose="020B0503030403020204" pitchFamily="34" charset="0"/>
              <a:ea typeface="Source Sans Pro" panose="020B0503030403020204" pitchFamily="34" charset="0"/>
            </a:endParaRPr>
          </a:p>
        </p:txBody>
      </p:sp>
      <p:pic>
        <p:nvPicPr>
          <p:cNvPr id="20" name="Picture 19" descr="A hand pointing at the camera&#10;&#10;Description automatically generated">
            <a:extLst>
              <a:ext uri="{FF2B5EF4-FFF2-40B4-BE49-F238E27FC236}">
                <a16:creationId xmlns:a16="http://schemas.microsoft.com/office/drawing/2014/main" id="{56BDB583-6978-1664-338A-F44884A337C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7745" y="4820318"/>
            <a:ext cx="1318036" cy="590165"/>
          </a:xfrm>
          <a:prstGeom prst="rect">
            <a:avLst/>
          </a:prstGeom>
        </p:spPr>
      </p:pic>
      <p:pic>
        <p:nvPicPr>
          <p:cNvPr id="21" name="Picture 20" descr="A hand pointing at the camera&#10;&#10;Description automatically generated">
            <a:extLst>
              <a:ext uri="{FF2B5EF4-FFF2-40B4-BE49-F238E27FC236}">
                <a16:creationId xmlns:a16="http://schemas.microsoft.com/office/drawing/2014/main" id="{CBFFB94A-00DA-1919-717E-75965AD1263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227324" y="2225696"/>
            <a:ext cx="1005992" cy="4962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819897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31B5F34E-E723-6DC0-1B6A-E20FDC0796C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7088" y="1600198"/>
            <a:ext cx="5615212" cy="4562675"/>
          </a:xfrm>
        </p:spPr>
        <p:txBody>
          <a:bodyPr>
            <a:normAutofit/>
          </a:bodyPr>
          <a:lstStyle/>
          <a:p>
            <a:r>
              <a:rPr lang="fr-FR" sz="2000" dirty="0"/>
              <a:t>Réguler les marchés et garantir le « bon fonctionnement des marchés de l’électricité au bénéfice des consommateurs finaux et en cohérence avec les objectifs de la politique énergétique »</a:t>
            </a:r>
          </a:p>
          <a:p>
            <a:r>
              <a:rPr lang="fr-FR" sz="2000" dirty="0"/>
              <a:t>Structure identique: </a:t>
            </a:r>
            <a:r>
              <a:rPr lang="fr-FR" dirty="0"/>
              <a:t>Nationale / Régionale</a:t>
            </a:r>
            <a:endParaRPr lang="en-GB" sz="2000" dirty="0"/>
          </a:p>
          <a:p>
            <a:pPr marL="0" indent="0">
              <a:buNone/>
            </a:pPr>
            <a:endParaRPr lang="en-GH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819DED6B-ED5B-A63A-21C6-30389D7F61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2" y="934158"/>
            <a:ext cx="9056914" cy="666042"/>
          </a:xfrm>
        </p:spPr>
        <p:txBody>
          <a:bodyPr>
            <a:normAutofit fontScale="90000"/>
          </a:bodyPr>
          <a:lstStyle/>
          <a:p>
            <a:r>
              <a:rPr lang="en-GB" dirty="0"/>
              <a:t>2. </a:t>
            </a:r>
            <a:r>
              <a:rPr lang="en-GB" sz="2800" dirty="0" err="1"/>
              <a:t>Objectifs</a:t>
            </a:r>
            <a:r>
              <a:rPr lang="en-GB" sz="2800" dirty="0"/>
              <a:t> </a:t>
            </a:r>
            <a:r>
              <a:rPr lang="en-GB" sz="2800" dirty="0" err="1"/>
              <a:t>communs</a:t>
            </a:r>
            <a:r>
              <a:rPr lang="en-GB" sz="2800" dirty="0"/>
              <a:t> </a:t>
            </a:r>
            <a:r>
              <a:rPr lang="en-GB" dirty="0"/>
              <a:t>des</a:t>
            </a:r>
            <a:r>
              <a:rPr lang="en-GB" sz="2800" dirty="0"/>
              <a:t> </a:t>
            </a:r>
            <a:r>
              <a:rPr lang="en-GB" sz="2800" dirty="0" err="1"/>
              <a:t>régulateurs</a:t>
            </a:r>
            <a:r>
              <a:rPr lang="en-GB" sz="2800" dirty="0"/>
              <a:t> </a:t>
            </a:r>
            <a:r>
              <a:rPr lang="en-GB" sz="2800" dirty="0" err="1"/>
              <a:t>nationaux</a:t>
            </a:r>
            <a:r>
              <a:rPr lang="en-GB" sz="2800" dirty="0"/>
              <a:t> et </a:t>
            </a:r>
            <a:r>
              <a:rPr lang="en-GB" sz="2800" dirty="0" err="1"/>
              <a:t>régionaux</a:t>
            </a:r>
            <a:endParaRPr lang="en-GH" dirty="0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DE024DD0-C11F-10E3-2FDF-1955C7EA515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4657" y="3436003"/>
            <a:ext cx="2356917" cy="3226054"/>
          </a:xfrm>
          <a:prstGeom prst="rect">
            <a:avLst/>
          </a:prstGeom>
        </p:spPr>
      </p:pic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2E0A674C-F2C4-79F2-E8B6-9AE1D064A3D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731700438"/>
              </p:ext>
            </p:extLst>
          </p:nvPr>
        </p:nvGraphicFramePr>
        <p:xfrm>
          <a:off x="3016528" y="1701799"/>
          <a:ext cx="6729815" cy="497477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01002340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0">
            <a:extLst>
              <a:ext uri="{FF2B5EF4-FFF2-40B4-BE49-F238E27FC236}">
                <a16:creationId xmlns:a16="http://schemas.microsoft.com/office/drawing/2014/main" id="{B870F200-C479-361B-FFFF-DF3BAA64F54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28786" y="3513144"/>
            <a:ext cx="2795875" cy="705945"/>
          </a:xfrm>
          <a:prstGeom prst="rect">
            <a:avLst/>
          </a:prstGeom>
        </p:spPr>
      </p:pic>
      <p:pic>
        <p:nvPicPr>
          <p:cNvPr id="1032" name="Picture 8">
            <a:extLst>
              <a:ext uri="{FF2B5EF4-FFF2-40B4-BE49-F238E27FC236}">
                <a16:creationId xmlns:a16="http://schemas.microsoft.com/office/drawing/2014/main" id="{7428431F-E82E-D05B-2216-ACE1FC9CBEF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24725" y="4869768"/>
            <a:ext cx="2663577" cy="13183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31B5F34E-E723-6DC0-1B6A-E20FDC0796C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56168" y="2024743"/>
            <a:ext cx="8096716" cy="413813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sz="2400" dirty="0"/>
              <a:t>Trois (3) </a:t>
            </a:r>
            <a:r>
              <a:rPr lang="en-GB" sz="2400" dirty="0" err="1"/>
              <a:t>niveaux</a:t>
            </a:r>
            <a:r>
              <a:rPr lang="en-GB" sz="2400" dirty="0"/>
              <a:t> de </a:t>
            </a:r>
            <a:r>
              <a:rPr lang="en-GB" sz="2400" dirty="0" err="1"/>
              <a:t>compétences</a:t>
            </a:r>
            <a:r>
              <a:rPr lang="en-GB" sz="2400" dirty="0"/>
              <a:t> </a:t>
            </a:r>
            <a:r>
              <a:rPr lang="en-GB" sz="2400" dirty="0" err="1"/>
              <a:t>différents</a:t>
            </a:r>
            <a:r>
              <a:rPr lang="en-GB" sz="2400" dirty="0"/>
              <a:t>: 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GB" sz="2400" b="1" dirty="0"/>
              <a:t>Substance</a:t>
            </a:r>
            <a:r>
              <a:rPr lang="en-GB" sz="2400" dirty="0"/>
              <a:t> de la </a:t>
            </a:r>
            <a:r>
              <a:rPr lang="en-GB" sz="2400" dirty="0" err="1"/>
              <a:t>régulation</a:t>
            </a:r>
            <a:endParaRPr lang="en-GB" sz="2400" dirty="0"/>
          </a:p>
          <a:p>
            <a:pPr marL="0" indent="0">
              <a:buNone/>
            </a:pPr>
            <a:r>
              <a:rPr lang="en-GB" sz="2400" dirty="0"/>
              <a:t>			</a:t>
            </a:r>
            <a:r>
              <a:rPr lang="en-GB" sz="2400" dirty="0">
                <a:sym typeface="Symbol" panose="05050102010706020507" pitchFamily="18" charset="2"/>
              </a:rPr>
              <a:t>   </a:t>
            </a:r>
            <a:r>
              <a:rPr lang="en-GB" sz="2400" dirty="0" err="1">
                <a:sym typeface="Symbol" panose="05050102010706020507" pitchFamily="18" charset="2"/>
              </a:rPr>
              <a:t>contenu</a:t>
            </a:r>
            <a:r>
              <a:rPr lang="en-GB" sz="2400" dirty="0">
                <a:sym typeface="Symbol" panose="05050102010706020507" pitchFamily="18" charset="2"/>
              </a:rPr>
              <a:t>, aspects </a:t>
            </a:r>
            <a:r>
              <a:rPr lang="en-GB" sz="2400" dirty="0" err="1">
                <a:sym typeface="Symbol" panose="05050102010706020507" pitchFamily="18" charset="2"/>
              </a:rPr>
              <a:t>couverts</a:t>
            </a:r>
            <a:r>
              <a:rPr lang="en-GB" sz="2400" dirty="0">
                <a:sym typeface="Symbol" panose="05050102010706020507" pitchFamily="18" charset="2"/>
              </a:rPr>
              <a:t>                                            </a:t>
            </a:r>
          </a:p>
          <a:p>
            <a:pPr marL="0" indent="0">
              <a:buNone/>
            </a:pPr>
            <a:endParaRPr lang="en-GB" sz="1600" dirty="0"/>
          </a:p>
          <a:p>
            <a:pPr>
              <a:buFont typeface="Wingdings" panose="05000000000000000000" pitchFamily="2" charset="2"/>
              <a:buChar char="§"/>
            </a:pPr>
            <a:r>
              <a:rPr lang="en-GB" sz="2400" b="1" dirty="0"/>
              <a:t>Application</a:t>
            </a:r>
            <a:r>
              <a:rPr lang="en-GB" sz="2400" dirty="0"/>
              <a:t> de la </a:t>
            </a:r>
            <a:r>
              <a:rPr lang="en-GB" sz="2400" dirty="0" err="1"/>
              <a:t>régulation</a:t>
            </a:r>
            <a:endParaRPr lang="en-GB" sz="2400" dirty="0"/>
          </a:p>
          <a:p>
            <a:pPr marL="0" indent="0">
              <a:buNone/>
            </a:pPr>
            <a:r>
              <a:rPr lang="en-GB" sz="2400" dirty="0">
                <a:sym typeface="Symbol" panose="05050102010706020507" pitchFamily="18" charset="2"/>
              </a:rPr>
              <a:t>			   </a:t>
            </a:r>
            <a:r>
              <a:rPr lang="en-GB" sz="2400" dirty="0" err="1">
                <a:sym typeface="Symbol" panose="05050102010706020507" pitchFamily="18" charset="2"/>
              </a:rPr>
              <a:t>périmètre</a:t>
            </a:r>
            <a:r>
              <a:rPr lang="en-GB" sz="2400" dirty="0">
                <a:sym typeface="Symbol" panose="05050102010706020507" pitchFamily="18" charset="2"/>
              </a:rPr>
              <a:t> </a:t>
            </a:r>
            <a:r>
              <a:rPr lang="en-GB" sz="2400" dirty="0" err="1">
                <a:sym typeface="Symbol" panose="05050102010706020507" pitchFamily="18" charset="2"/>
              </a:rPr>
              <a:t>d’application</a:t>
            </a:r>
            <a:r>
              <a:rPr lang="en-GB" sz="2400" dirty="0">
                <a:sym typeface="Symbol" panose="05050102010706020507" pitchFamily="18" charset="2"/>
              </a:rPr>
              <a:t> </a:t>
            </a:r>
            <a:endParaRPr lang="en-GB" sz="2400" dirty="0"/>
          </a:p>
          <a:p>
            <a:pPr>
              <a:buFont typeface="Wingdings" panose="05000000000000000000" pitchFamily="2" charset="2"/>
              <a:buChar char="§"/>
            </a:pPr>
            <a:endParaRPr lang="en-GB" sz="2400" b="1" dirty="0"/>
          </a:p>
          <a:p>
            <a:pPr>
              <a:buFont typeface="Wingdings" panose="05000000000000000000" pitchFamily="2" charset="2"/>
              <a:buChar char="§"/>
            </a:pPr>
            <a:r>
              <a:rPr lang="en-GB" sz="2400" b="1" dirty="0" err="1"/>
              <a:t>Périmètre</a:t>
            </a:r>
            <a:r>
              <a:rPr lang="en-GB" sz="2400" dirty="0"/>
              <a:t> de la </a:t>
            </a:r>
            <a:r>
              <a:rPr lang="en-GB" sz="2400" dirty="0" err="1"/>
              <a:t>régulation</a:t>
            </a:r>
            <a:endParaRPr lang="en-GB" sz="2400" dirty="0"/>
          </a:p>
          <a:p>
            <a:pPr marL="0" indent="0">
              <a:buNone/>
            </a:pPr>
            <a:r>
              <a:rPr lang="en-GB" sz="2400" dirty="0"/>
              <a:t>			</a:t>
            </a:r>
            <a:r>
              <a:rPr lang="en-GB" sz="2400" dirty="0">
                <a:sym typeface="Symbol" panose="05050102010706020507" pitchFamily="18" charset="2"/>
              </a:rPr>
              <a:t>   </a:t>
            </a:r>
            <a:r>
              <a:rPr lang="en-GB" sz="2400" dirty="0" err="1">
                <a:sym typeface="Symbol" panose="05050102010706020507" pitchFamily="18" charset="2"/>
              </a:rPr>
              <a:t>périmètre</a:t>
            </a:r>
            <a:r>
              <a:rPr lang="en-GB" sz="2400" dirty="0">
                <a:sym typeface="Symbol" panose="05050102010706020507" pitchFamily="18" charset="2"/>
              </a:rPr>
              <a:t> </a:t>
            </a:r>
            <a:r>
              <a:rPr lang="en-GB" sz="2400" dirty="0" err="1">
                <a:sym typeface="Symbol" panose="05050102010706020507" pitchFamily="18" charset="2"/>
              </a:rPr>
              <a:t>géographique</a:t>
            </a:r>
            <a:endParaRPr lang="en-GB" sz="2400" dirty="0">
              <a:sym typeface="Symbol" panose="05050102010706020507" pitchFamily="18" charset="2"/>
            </a:endParaRPr>
          </a:p>
          <a:p>
            <a:pPr marL="0" indent="0">
              <a:buNone/>
            </a:pPr>
            <a:endParaRPr lang="en-GB" sz="1600" dirty="0"/>
          </a:p>
          <a:p>
            <a:pPr>
              <a:buFont typeface="Wingdings" panose="05000000000000000000" pitchFamily="2" charset="2"/>
              <a:buChar char="§"/>
            </a:pPr>
            <a:endParaRPr lang="en-GB" sz="2400" dirty="0"/>
          </a:p>
          <a:p>
            <a:pPr marL="0" indent="0">
              <a:buNone/>
            </a:pPr>
            <a:endParaRPr lang="en-GH" sz="2400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819DED6B-ED5B-A63A-21C6-30389D7F61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2" y="988588"/>
            <a:ext cx="9056914" cy="666042"/>
          </a:xfrm>
        </p:spPr>
        <p:txBody>
          <a:bodyPr>
            <a:normAutofit fontScale="90000"/>
          </a:bodyPr>
          <a:lstStyle/>
          <a:p>
            <a:r>
              <a:rPr lang="en-GB" dirty="0"/>
              <a:t>3. </a:t>
            </a:r>
            <a:r>
              <a:rPr lang="en-GB" sz="2800" dirty="0"/>
              <a:t>Champs de </a:t>
            </a:r>
            <a:r>
              <a:rPr lang="en-GB" sz="2800" dirty="0" err="1"/>
              <a:t>compétences</a:t>
            </a:r>
            <a:r>
              <a:rPr lang="en-GB" sz="2800" dirty="0"/>
              <a:t> </a:t>
            </a:r>
            <a:r>
              <a:rPr lang="en-GB" sz="2800" dirty="0" err="1"/>
              <a:t>différents</a:t>
            </a:r>
            <a:r>
              <a:rPr lang="en-GB" sz="2800" dirty="0"/>
              <a:t> entre </a:t>
            </a:r>
            <a:r>
              <a:rPr lang="en-GB" sz="2800" dirty="0" err="1"/>
              <a:t>régulateurs</a:t>
            </a:r>
            <a:r>
              <a:rPr lang="en-GB" sz="2800" dirty="0"/>
              <a:t> </a:t>
            </a:r>
            <a:r>
              <a:rPr lang="en-GB" sz="2800" dirty="0" err="1"/>
              <a:t>nationaux</a:t>
            </a:r>
            <a:r>
              <a:rPr lang="en-GB" sz="2800" dirty="0"/>
              <a:t> et </a:t>
            </a:r>
            <a:r>
              <a:rPr lang="en-GB" sz="2800" dirty="0" err="1"/>
              <a:t>régionaux</a:t>
            </a:r>
            <a:endParaRPr lang="en-GH" dirty="0"/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07E665B6-CE79-C780-E32F-1AE0569E5B87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6682"/>
          <a:stretch/>
        </p:blipFill>
        <p:spPr>
          <a:xfrm>
            <a:off x="7284837" y="1654630"/>
            <a:ext cx="1327165" cy="16009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497930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31B5F34E-E723-6DC0-1B6A-E20FDC0796C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80214" y="1872343"/>
            <a:ext cx="4163786" cy="4138130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§"/>
            </a:pPr>
            <a:r>
              <a:rPr lang="en-GB" sz="2400" b="1" dirty="0"/>
              <a:t>Substance</a:t>
            </a:r>
            <a:r>
              <a:rPr lang="en-GB" sz="2400" dirty="0"/>
              <a:t> de la </a:t>
            </a:r>
            <a:r>
              <a:rPr lang="en-GB" sz="2400" dirty="0" err="1"/>
              <a:t>régulation</a:t>
            </a:r>
            <a:endParaRPr lang="en-GB" sz="2400" dirty="0"/>
          </a:p>
          <a:p>
            <a:pPr marL="0" indent="0">
              <a:buNone/>
            </a:pPr>
            <a:r>
              <a:rPr lang="en-GB" sz="2400" dirty="0">
                <a:sym typeface="Symbol" panose="05050102010706020507" pitchFamily="18" charset="2"/>
              </a:rPr>
              <a:t>                         </a:t>
            </a:r>
          </a:p>
          <a:p>
            <a:pPr marL="0" indent="0">
              <a:buNone/>
            </a:pPr>
            <a:endParaRPr lang="en-GB" sz="1600" dirty="0"/>
          </a:p>
          <a:p>
            <a:pPr>
              <a:buFont typeface="Wingdings" panose="05000000000000000000" pitchFamily="2" charset="2"/>
              <a:buChar char="§"/>
            </a:pPr>
            <a:endParaRPr lang="en-GB" sz="2400" dirty="0"/>
          </a:p>
          <a:p>
            <a:pPr marL="0" indent="0">
              <a:buNone/>
            </a:pPr>
            <a:endParaRPr lang="en-GH" sz="2400" dirty="0"/>
          </a:p>
        </p:txBody>
      </p:sp>
      <p:graphicFrame>
        <p:nvGraphicFramePr>
          <p:cNvPr id="14" name="Diagram 13">
            <a:extLst>
              <a:ext uri="{FF2B5EF4-FFF2-40B4-BE49-F238E27FC236}">
                <a16:creationId xmlns:a16="http://schemas.microsoft.com/office/drawing/2014/main" id="{C8D1B5BE-B62C-3675-BC4F-6F6621134EB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454717208"/>
              </p:ext>
            </p:extLst>
          </p:nvPr>
        </p:nvGraphicFramePr>
        <p:xfrm>
          <a:off x="105794" y="3184115"/>
          <a:ext cx="8951118" cy="367388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5" name="TextBox 14">
            <a:extLst>
              <a:ext uri="{FF2B5EF4-FFF2-40B4-BE49-F238E27FC236}">
                <a16:creationId xmlns:a16="http://schemas.microsoft.com/office/drawing/2014/main" id="{E72CFD10-9345-2D1C-5FB4-2F8F9C1D9C75}"/>
              </a:ext>
            </a:extLst>
          </p:cNvPr>
          <p:cNvSpPr txBox="1"/>
          <p:nvPr/>
        </p:nvSpPr>
        <p:spPr>
          <a:xfrm>
            <a:off x="4065814" y="3020785"/>
            <a:ext cx="914400" cy="914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H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00159D4A-C476-2384-C721-137E272C216F}"/>
              </a:ext>
            </a:extLst>
          </p:cNvPr>
          <p:cNvSpPr txBox="1"/>
          <p:nvPr/>
        </p:nvSpPr>
        <p:spPr>
          <a:xfrm>
            <a:off x="4065814" y="3020785"/>
            <a:ext cx="914400" cy="914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H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306BFCFF-D861-A2EA-7C1B-6E0CAE6A4110}"/>
              </a:ext>
            </a:extLst>
          </p:cNvPr>
          <p:cNvSpPr txBox="1"/>
          <p:nvPr/>
        </p:nvSpPr>
        <p:spPr>
          <a:xfrm>
            <a:off x="3292512" y="4309226"/>
            <a:ext cx="208503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000" dirty="0"/>
              <a:t>CAE, surveillance </a:t>
            </a:r>
          </a:p>
          <a:p>
            <a:pPr algn="ctr"/>
            <a:r>
              <a:rPr lang="en-GB" sz="2000" dirty="0"/>
              <a:t>cadre </a:t>
            </a:r>
            <a:r>
              <a:rPr lang="en-GB" sz="2000" dirty="0" err="1"/>
              <a:t>légal</a:t>
            </a:r>
            <a:r>
              <a:rPr lang="en-GB" sz="2000" dirty="0"/>
              <a:t>, </a:t>
            </a:r>
            <a:r>
              <a:rPr lang="en-GB" sz="2000" dirty="0" err="1"/>
              <a:t>résolution</a:t>
            </a:r>
            <a:r>
              <a:rPr lang="en-GB" sz="2000" dirty="0"/>
              <a:t> des </a:t>
            </a:r>
            <a:r>
              <a:rPr lang="en-GB" sz="2000" dirty="0" err="1"/>
              <a:t>litiges</a:t>
            </a:r>
            <a:r>
              <a:rPr lang="en-GB" sz="2000" dirty="0"/>
              <a:t> </a:t>
            </a:r>
            <a:endParaRPr lang="en-GH" sz="2000" dirty="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987882F9-824B-6319-E10A-5490D798EBE4}"/>
              </a:ext>
            </a:extLst>
          </p:cNvPr>
          <p:cNvSpPr txBox="1"/>
          <p:nvPr/>
        </p:nvSpPr>
        <p:spPr>
          <a:xfrm>
            <a:off x="723014" y="3985178"/>
            <a:ext cx="2463321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000" dirty="0"/>
              <a:t>Communication et Protection des </a:t>
            </a:r>
            <a:r>
              <a:rPr lang="en-GB" sz="2000" dirty="0" err="1"/>
              <a:t>consommateurs</a:t>
            </a:r>
            <a:r>
              <a:rPr lang="en-GB" sz="2000" dirty="0"/>
              <a:t> </a:t>
            </a:r>
            <a:r>
              <a:rPr lang="en-GB" sz="2000" dirty="0" err="1"/>
              <a:t>finaux</a:t>
            </a:r>
            <a:endParaRPr lang="en-GB" sz="20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000" dirty="0"/>
              <a:t>Licence </a:t>
            </a:r>
            <a:r>
              <a:rPr lang="en-GB" sz="2000" dirty="0" err="1"/>
              <a:t>d’accès</a:t>
            </a:r>
            <a:r>
              <a:rPr lang="en-GB" sz="2000" dirty="0"/>
              <a:t> au </a:t>
            </a:r>
            <a:r>
              <a:rPr lang="en-GB" sz="2000" dirty="0" err="1"/>
              <a:t>marché</a:t>
            </a:r>
            <a:r>
              <a:rPr lang="en-GB" sz="2000" dirty="0"/>
              <a:t> national,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000" dirty="0"/>
              <a:t>Tarif </a:t>
            </a:r>
            <a:r>
              <a:rPr lang="en-GB" sz="2000" dirty="0" err="1"/>
              <a:t>conso</a:t>
            </a:r>
            <a:r>
              <a:rPr lang="en-GB" sz="2000" dirty="0"/>
              <a:t>. final</a:t>
            </a:r>
            <a:endParaRPr lang="en-GH" sz="2000" dirty="0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DED1C698-3C79-6268-C1E3-B7528E2C0358}"/>
              </a:ext>
            </a:extLst>
          </p:cNvPr>
          <p:cNvSpPr txBox="1"/>
          <p:nvPr/>
        </p:nvSpPr>
        <p:spPr>
          <a:xfrm>
            <a:off x="5698999" y="3937619"/>
            <a:ext cx="3083493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000" dirty="0"/>
              <a:t>Interconnexions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000" dirty="0"/>
              <a:t>Harmonisation des cadres </a:t>
            </a:r>
            <a:r>
              <a:rPr lang="en-GB" sz="2000" dirty="0" err="1"/>
              <a:t>jurid</a:t>
            </a:r>
            <a:r>
              <a:rPr lang="en-GB" sz="2000" dirty="0"/>
              <a:t>. &amp; politiques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000" dirty="0" err="1"/>
              <a:t>tarif</a:t>
            </a:r>
            <a:r>
              <a:rPr lang="en-GB" sz="2000" dirty="0"/>
              <a:t> du transport </a:t>
            </a:r>
            <a:r>
              <a:rPr lang="en-GB" sz="2000" dirty="0" err="1"/>
              <a:t>régional</a:t>
            </a:r>
            <a:r>
              <a:rPr lang="en-GB" sz="2000" dirty="0"/>
              <a:t> </a:t>
            </a:r>
            <a:r>
              <a:rPr lang="en-GB" sz="2000" dirty="0" err="1"/>
              <a:t>uniquement</a:t>
            </a:r>
            <a:endParaRPr lang="en-GB" sz="20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000" dirty="0" err="1"/>
              <a:t>Autorisation</a:t>
            </a:r>
            <a:r>
              <a:rPr lang="en-GB" sz="2000" dirty="0"/>
              <a:t> de </a:t>
            </a:r>
            <a:r>
              <a:rPr lang="en-GB" sz="2000" dirty="0" err="1"/>
              <a:t>participer</a:t>
            </a:r>
            <a:r>
              <a:rPr lang="en-GB" sz="2000" dirty="0"/>
              <a:t> au </a:t>
            </a:r>
            <a:r>
              <a:rPr lang="en-GB" sz="2000" dirty="0" err="1"/>
              <a:t>marché</a:t>
            </a:r>
            <a:r>
              <a:rPr lang="en-GB" sz="2000" dirty="0"/>
              <a:t> </a:t>
            </a:r>
            <a:r>
              <a:rPr lang="en-GB" sz="2000" dirty="0" err="1"/>
              <a:t>régional</a:t>
            </a:r>
            <a:endParaRPr lang="en-GB" sz="2000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A87FE6C-CBF6-55A0-1FA4-0079CDFD0EF8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012454" y="1140096"/>
            <a:ext cx="1167335" cy="1688084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2968818D-756A-681D-AEEF-4571270B152A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677864" y="1232395"/>
            <a:ext cx="1001865" cy="1516713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CA6501A8-BEF7-BDE9-4A07-75ACAD84D85D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307410" y="1209258"/>
            <a:ext cx="1113848" cy="155934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13F49563-28F8-E31F-1476-206DD12B99F0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65107" y="1155623"/>
            <a:ext cx="1136937" cy="15668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72372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ECOWAS Colours 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8244"/>
      </a:accent1>
      <a:accent2>
        <a:srgbClr val="E4CA00"/>
      </a:accent2>
      <a:accent3>
        <a:srgbClr val="AD4F2E"/>
      </a:accent3>
      <a:accent4>
        <a:srgbClr val="F07E26"/>
      </a:accent4>
      <a:accent5>
        <a:srgbClr val="AEBD39"/>
      </a:accent5>
      <a:accent6>
        <a:srgbClr val="004C71"/>
      </a:accent6>
      <a:hlink>
        <a:srgbClr val="8E1D36"/>
      </a:hlink>
      <a:folHlink>
        <a:srgbClr val="5EA3B3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41F16AAACF5114CBE1B94BF12650633" ma:contentTypeVersion="3" ma:contentTypeDescription="Create a new document." ma:contentTypeScope="" ma:versionID="a96b5523ebdbcbd0d66f89afbeb88c96">
  <xsd:schema xmlns:xsd="http://www.w3.org/2001/XMLSchema" xmlns:xs="http://www.w3.org/2001/XMLSchema" xmlns:p="http://schemas.microsoft.com/office/2006/metadata/properties" xmlns:ns3="406e9e97-6541-464a-9822-f148bf25704f" targetNamespace="http://schemas.microsoft.com/office/2006/metadata/properties" ma:root="true" ma:fieldsID="1682684fe3c95b540af8e6d66b4cd2b9" ns3:_="">
    <xsd:import namespace="406e9e97-6541-464a-9822-f148bf25704f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06e9e97-6541-464a-9822-f148bf25704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77F12115-F373-4EFC-A701-80125BCC8649}">
  <ds:schemaRefs>
    <ds:schemaRef ds:uri="http://www.w3.org/XML/1998/namespace"/>
    <ds:schemaRef ds:uri="http://purl.org/dc/elements/1.1/"/>
    <ds:schemaRef ds:uri="http://purl.org/dc/dcmitype/"/>
    <ds:schemaRef ds:uri="http://purl.org/dc/terms/"/>
    <ds:schemaRef ds:uri="406e9e97-6541-464a-9822-f148bf25704f"/>
    <ds:schemaRef ds:uri="http://schemas.openxmlformats.org/package/2006/metadata/core-properties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C045BD15-7799-4DFD-B8B7-55AE5DA1241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406e9e97-6541-464a-9822-f148bf25704f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1ED0F12C-C4C0-4851-925B-04623CBC5441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18912</TotalTime>
  <Words>1693</Words>
  <Application>Microsoft Office PowerPoint</Application>
  <PresentationFormat>Affichage à l'écran (4:3)</PresentationFormat>
  <Paragraphs>203</Paragraphs>
  <Slides>19</Slides>
  <Notes>3</Notes>
  <HiddenSlides>0</HiddenSlides>
  <MMClips>0</MMClips>
  <ScaleCrop>false</ScaleCrop>
  <HeadingPairs>
    <vt:vector size="6" baseType="variant">
      <vt:variant>
        <vt:lpstr>Polices utilisées</vt:lpstr>
      </vt:variant>
      <vt:variant>
        <vt:i4>14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19</vt:i4>
      </vt:variant>
    </vt:vector>
  </HeadingPairs>
  <TitlesOfParts>
    <vt:vector size="34" baseType="lpstr">
      <vt:lpstr>Arial</vt:lpstr>
      <vt:lpstr>Arial Rounded MT Bold</vt:lpstr>
      <vt:lpstr>Avenir light</vt:lpstr>
      <vt:lpstr>Avenir-Light</vt:lpstr>
      <vt:lpstr>Calibri</vt:lpstr>
      <vt:lpstr>Franklin Gothic Book</vt:lpstr>
      <vt:lpstr>Garamond</vt:lpstr>
      <vt:lpstr>Gill Sans MT</vt:lpstr>
      <vt:lpstr>Gisha</vt:lpstr>
      <vt:lpstr>Segoe UI</vt:lpstr>
      <vt:lpstr>Source Sans Pro</vt:lpstr>
      <vt:lpstr>Tahoma</vt:lpstr>
      <vt:lpstr>Trebuchet MS</vt:lpstr>
      <vt:lpstr>Wingdings</vt:lpstr>
      <vt:lpstr>Office Theme</vt:lpstr>
      <vt:lpstr>Session 3 Périmètre d’intervention des régulateurs en matière d’interconnexions</vt:lpstr>
      <vt:lpstr>Plan</vt:lpstr>
      <vt:lpstr>Présentation PowerPoint</vt:lpstr>
      <vt:lpstr>Présentation PowerPoint</vt:lpstr>
      <vt:lpstr>Présentation PowerPoint</vt:lpstr>
      <vt:lpstr>Présentation PowerPoint</vt:lpstr>
      <vt:lpstr>2. Objectifs communs des régulateurs nationaux et régionaux</vt:lpstr>
      <vt:lpstr>3. Champs de compétences différents entre régulateurs nationaux et régionaux</vt:lpstr>
      <vt:lpstr>Présentation PowerPoint</vt:lpstr>
      <vt:lpstr>Présentation PowerPoint</vt:lpstr>
      <vt:lpstr>Présentation PowerPoint</vt:lpstr>
      <vt:lpstr>4. Principes d’actions entre régulateurs nationaux et régionaux </vt:lpstr>
      <vt:lpstr>Présentation PowerPoint</vt:lpstr>
      <vt:lpstr>Présentation PowerPoint</vt:lpstr>
      <vt:lpstr>Présentation PowerPoint</vt:lpstr>
      <vt:lpstr>OBJECTIFS DE LA SYNERGIE AVEC LES ORGANISATIONS SOUS-REGIONALES</vt:lpstr>
      <vt:lpstr>MECANISME DE CONCERTATION ET DE COLLABORATION AVEC LES ORGANISATIONS SOUS-REGIONALES</vt:lpstr>
      <vt:lpstr>Présentation PowerPoint</vt:lpstr>
      <vt:lpstr>Merci pour votre attention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Lehmann, Katja GIZ NG</dc:creator>
  <cp:lastModifiedBy>Théliau Guillouroux</cp:lastModifiedBy>
  <cp:revision>1317</cp:revision>
  <dcterms:created xsi:type="dcterms:W3CDTF">2020-11-14T14:50:22Z</dcterms:created>
  <dcterms:modified xsi:type="dcterms:W3CDTF">2023-11-21T08:21:45Z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0x010100541F16AAACF5114CBE1B94BF12650633</vt:lpwstr>
  </property>
</Properties>
</file>