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22"/>
  </p:notesMasterIdLst>
  <p:handoutMasterIdLst>
    <p:handoutMasterId r:id="rId23"/>
  </p:handoutMasterIdLst>
  <p:sldIdLst>
    <p:sldId id="256" r:id="rId3"/>
    <p:sldId id="2143187841" r:id="rId4"/>
    <p:sldId id="2143187843" r:id="rId5"/>
    <p:sldId id="2143187894" r:id="rId6"/>
    <p:sldId id="2143187893" r:id="rId7"/>
    <p:sldId id="2143187964" r:id="rId8"/>
    <p:sldId id="2143187966" r:id="rId9"/>
    <p:sldId id="2143187967" r:id="rId10"/>
    <p:sldId id="2143187965" r:id="rId11"/>
    <p:sldId id="2143187954" r:id="rId12"/>
    <p:sldId id="2143187968" r:id="rId13"/>
    <p:sldId id="2143187969" r:id="rId14"/>
    <p:sldId id="2143187901" r:id="rId15"/>
    <p:sldId id="2143187930" r:id="rId16"/>
    <p:sldId id="2143187952" r:id="rId17"/>
    <p:sldId id="268" r:id="rId18"/>
    <p:sldId id="2143187970" r:id="rId19"/>
    <p:sldId id="262" r:id="rId20"/>
    <p:sldId id="2143187890" r:id="rId21"/>
  </p:sldIdLst>
  <p:sldSz cx="12192000" cy="6858000"/>
  <p:notesSz cx="6858000" cy="9144000"/>
  <p:defaultTextStyle>
    <a:defPPr>
      <a:defRPr lang="fr-BJ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194BE0-21A9-ABA4-48A6-836909330A99}" name="Bernard HESSOU" initials="BH" userId="S::bhessou@ecowapp.org::829852f0-8cd8-4478-a029-9a2c54d9536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52C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CB1113-7424-4E0C-AE47-802E3182078F}" v="14" dt="2023-11-18T21:38:44.116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4" autoAdjust="0"/>
    <p:restoredTop sz="93969" autoAdjust="0"/>
  </p:normalViewPr>
  <p:slideViewPr>
    <p:cSldViewPr snapToGrid="0" snapToObjects="1">
      <p:cViewPr varScale="1">
        <p:scale>
          <a:sx n="111" d="100"/>
          <a:sy n="111" d="100"/>
        </p:scale>
        <p:origin x="28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50" d="100"/>
          <a:sy n="50" d="100"/>
        </p:scale>
        <p:origin x="2886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cowapp-my.sharepoint.com/personal/nisoumana_ecowapp_org/Documents/Documents/WAPP_PIPES/Plan-d-Affaires/2024-2027/Production-Consommat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Feuil1!$B$5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Feuil1!$D$2:$F$2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Feuil1!$D$5:$F$5</c:f>
              <c:numCache>
                <c:formatCode>#,##0</c:formatCode>
                <c:ptCount val="3"/>
                <c:pt idx="0">
                  <c:v>75717</c:v>
                </c:pt>
                <c:pt idx="1">
                  <c:v>80393</c:v>
                </c:pt>
                <c:pt idx="2">
                  <c:v>85318.275111372102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93F5-4D19-B614-8AA2BA4C6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48111200"/>
        <c:axId val="2048092000"/>
      </c:barChart>
      <c:catAx>
        <c:axId val="2048111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048092000"/>
        <c:crosses val="autoZero"/>
        <c:auto val="1"/>
        <c:lblAlgn val="ctr"/>
        <c:lblOffset val="100"/>
        <c:noMultiLvlLbl val="0"/>
      </c:catAx>
      <c:valAx>
        <c:axId val="204809200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048111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BFB726-C02F-44AC-9994-D93360BA67D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F543A4-CD61-486E-B138-0DD19A22BFBB}">
      <dgm:prSet/>
      <dgm:spPr>
        <a:solidFill>
          <a:srgbClr val="00B050"/>
        </a:solidFill>
      </dgm:spPr>
      <dgm:t>
        <a:bodyPr/>
        <a:lstStyle/>
        <a:p>
          <a:r>
            <a:rPr lang="en-US" b="1" dirty="0" err="1"/>
            <a:t>Contexte</a:t>
          </a:r>
          <a:endParaRPr lang="fr-FR" b="1" dirty="0"/>
        </a:p>
      </dgm:t>
    </dgm:pt>
    <dgm:pt modelId="{43D4519B-757D-48BF-89C0-4B819FB5E89C}" type="parTrans" cxnId="{7E95AAF1-EC50-4629-B119-3639E2DAD426}">
      <dgm:prSet/>
      <dgm:spPr/>
      <dgm:t>
        <a:bodyPr/>
        <a:lstStyle/>
        <a:p>
          <a:endParaRPr lang="en-US"/>
        </a:p>
      </dgm:t>
    </dgm:pt>
    <dgm:pt modelId="{99E8C33F-797E-4E37-8078-0010DB682A42}" type="sibTrans" cxnId="{7E95AAF1-EC50-4629-B119-3639E2DAD426}">
      <dgm:prSet/>
      <dgm:spPr/>
      <dgm:t>
        <a:bodyPr/>
        <a:lstStyle/>
        <a:p>
          <a:endParaRPr lang="en-US"/>
        </a:p>
      </dgm:t>
    </dgm:pt>
    <dgm:pt modelId="{590803F3-28DD-4AD9-AD54-61D7B51380BF}" type="pres">
      <dgm:prSet presAssocID="{AABFB726-C02F-44AC-9994-D93360BA67DC}" presName="outerComposite" presStyleCnt="0">
        <dgm:presLayoutVars>
          <dgm:chMax val="5"/>
          <dgm:dir/>
          <dgm:resizeHandles val="exact"/>
        </dgm:presLayoutVars>
      </dgm:prSet>
      <dgm:spPr/>
    </dgm:pt>
    <dgm:pt modelId="{A71434FE-AFC8-4CE9-8D3E-47626668D2D1}" type="pres">
      <dgm:prSet presAssocID="{AABFB726-C02F-44AC-9994-D93360BA67DC}" presName="dummyMaxCanvas" presStyleCnt="0">
        <dgm:presLayoutVars/>
      </dgm:prSet>
      <dgm:spPr/>
    </dgm:pt>
    <dgm:pt modelId="{BF473C63-DA70-4F0C-ACD0-7FD0039432DC}" type="pres">
      <dgm:prSet presAssocID="{AABFB726-C02F-44AC-9994-D93360BA67DC}" presName="OneNode_1" presStyleLbl="node1" presStyleIdx="0" presStyleCnt="1" custLinFactNeighborY="-18246">
        <dgm:presLayoutVars>
          <dgm:bulletEnabled val="1"/>
        </dgm:presLayoutVars>
      </dgm:prSet>
      <dgm:spPr/>
    </dgm:pt>
  </dgm:ptLst>
  <dgm:cxnLst>
    <dgm:cxn modelId="{EE102939-5A1E-4607-91D8-C7B4B09CCB45}" type="presOf" srcId="{AABFB726-C02F-44AC-9994-D93360BA67DC}" destId="{590803F3-28DD-4AD9-AD54-61D7B51380BF}" srcOrd="0" destOrd="0" presId="urn:microsoft.com/office/officeart/2005/8/layout/vProcess5"/>
    <dgm:cxn modelId="{AAAC533E-F2B3-47EB-B0C6-9774EB6217C4}" type="presOf" srcId="{5DF543A4-CD61-486E-B138-0DD19A22BFBB}" destId="{BF473C63-DA70-4F0C-ACD0-7FD0039432DC}" srcOrd="0" destOrd="0" presId="urn:microsoft.com/office/officeart/2005/8/layout/vProcess5"/>
    <dgm:cxn modelId="{7E95AAF1-EC50-4629-B119-3639E2DAD426}" srcId="{AABFB726-C02F-44AC-9994-D93360BA67DC}" destId="{5DF543A4-CD61-486E-B138-0DD19A22BFBB}" srcOrd="0" destOrd="0" parTransId="{43D4519B-757D-48BF-89C0-4B819FB5E89C}" sibTransId="{99E8C33F-797E-4E37-8078-0010DB682A42}"/>
    <dgm:cxn modelId="{C4C659DF-2E9E-45C1-AE44-B4B97F3276B2}" type="presParOf" srcId="{590803F3-28DD-4AD9-AD54-61D7B51380BF}" destId="{A71434FE-AFC8-4CE9-8D3E-47626668D2D1}" srcOrd="0" destOrd="0" presId="urn:microsoft.com/office/officeart/2005/8/layout/vProcess5"/>
    <dgm:cxn modelId="{1EAFF16F-5D04-4C38-80F4-F4788E3F2DA1}" type="presParOf" srcId="{590803F3-28DD-4AD9-AD54-61D7B51380BF}" destId="{BF473C63-DA70-4F0C-ACD0-7FD0039432D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BFB726-C02F-44AC-9994-D93360BA67D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F543A4-CD61-486E-B138-0DD19A22BFBB}">
      <dgm:prSet/>
      <dgm:spPr>
        <a:solidFill>
          <a:srgbClr val="00B050"/>
        </a:solidFill>
      </dgm:spPr>
      <dgm:t>
        <a:bodyPr/>
        <a:lstStyle/>
        <a:p>
          <a:r>
            <a:rPr lang="fr-FR" b="1" dirty="0"/>
            <a:t>Interconnexions</a:t>
          </a:r>
          <a:br>
            <a:rPr lang="fr-FR" b="1" dirty="0"/>
          </a:br>
          <a:r>
            <a:rPr lang="fr-FR" b="1" dirty="0"/>
            <a:t>en Afrique de l’Ouest</a:t>
          </a:r>
        </a:p>
      </dgm:t>
    </dgm:pt>
    <dgm:pt modelId="{43D4519B-757D-48BF-89C0-4B819FB5E89C}" type="parTrans" cxnId="{7E95AAF1-EC50-4629-B119-3639E2DAD426}">
      <dgm:prSet/>
      <dgm:spPr/>
      <dgm:t>
        <a:bodyPr/>
        <a:lstStyle/>
        <a:p>
          <a:endParaRPr lang="en-US"/>
        </a:p>
      </dgm:t>
    </dgm:pt>
    <dgm:pt modelId="{99E8C33F-797E-4E37-8078-0010DB682A42}" type="sibTrans" cxnId="{7E95AAF1-EC50-4629-B119-3639E2DAD426}">
      <dgm:prSet/>
      <dgm:spPr/>
      <dgm:t>
        <a:bodyPr/>
        <a:lstStyle/>
        <a:p>
          <a:endParaRPr lang="en-US"/>
        </a:p>
      </dgm:t>
    </dgm:pt>
    <dgm:pt modelId="{590803F3-28DD-4AD9-AD54-61D7B51380BF}" type="pres">
      <dgm:prSet presAssocID="{AABFB726-C02F-44AC-9994-D93360BA67DC}" presName="outerComposite" presStyleCnt="0">
        <dgm:presLayoutVars>
          <dgm:chMax val="5"/>
          <dgm:dir/>
          <dgm:resizeHandles val="exact"/>
        </dgm:presLayoutVars>
      </dgm:prSet>
      <dgm:spPr/>
    </dgm:pt>
    <dgm:pt modelId="{A71434FE-AFC8-4CE9-8D3E-47626668D2D1}" type="pres">
      <dgm:prSet presAssocID="{AABFB726-C02F-44AC-9994-D93360BA67DC}" presName="dummyMaxCanvas" presStyleCnt="0">
        <dgm:presLayoutVars/>
      </dgm:prSet>
      <dgm:spPr/>
    </dgm:pt>
    <dgm:pt modelId="{BF473C63-DA70-4F0C-ACD0-7FD0039432DC}" type="pres">
      <dgm:prSet presAssocID="{AABFB726-C02F-44AC-9994-D93360BA67DC}" presName="OneNode_1" presStyleLbl="node1" presStyleIdx="0" presStyleCnt="1" custLinFactNeighborY="-18246">
        <dgm:presLayoutVars>
          <dgm:bulletEnabled val="1"/>
        </dgm:presLayoutVars>
      </dgm:prSet>
      <dgm:spPr/>
    </dgm:pt>
  </dgm:ptLst>
  <dgm:cxnLst>
    <dgm:cxn modelId="{EE102939-5A1E-4607-91D8-C7B4B09CCB45}" type="presOf" srcId="{AABFB726-C02F-44AC-9994-D93360BA67DC}" destId="{590803F3-28DD-4AD9-AD54-61D7B51380BF}" srcOrd="0" destOrd="0" presId="urn:microsoft.com/office/officeart/2005/8/layout/vProcess5"/>
    <dgm:cxn modelId="{AAAC533E-F2B3-47EB-B0C6-9774EB6217C4}" type="presOf" srcId="{5DF543A4-CD61-486E-B138-0DD19A22BFBB}" destId="{BF473C63-DA70-4F0C-ACD0-7FD0039432DC}" srcOrd="0" destOrd="0" presId="urn:microsoft.com/office/officeart/2005/8/layout/vProcess5"/>
    <dgm:cxn modelId="{7E95AAF1-EC50-4629-B119-3639E2DAD426}" srcId="{AABFB726-C02F-44AC-9994-D93360BA67DC}" destId="{5DF543A4-CD61-486E-B138-0DD19A22BFBB}" srcOrd="0" destOrd="0" parTransId="{43D4519B-757D-48BF-89C0-4B819FB5E89C}" sibTransId="{99E8C33F-797E-4E37-8078-0010DB682A42}"/>
    <dgm:cxn modelId="{C4C659DF-2E9E-45C1-AE44-B4B97F3276B2}" type="presParOf" srcId="{590803F3-28DD-4AD9-AD54-61D7B51380BF}" destId="{A71434FE-AFC8-4CE9-8D3E-47626668D2D1}" srcOrd="0" destOrd="0" presId="urn:microsoft.com/office/officeart/2005/8/layout/vProcess5"/>
    <dgm:cxn modelId="{1EAFF16F-5D04-4C38-80F4-F4788E3F2DA1}" type="presParOf" srcId="{590803F3-28DD-4AD9-AD54-61D7B51380BF}" destId="{BF473C63-DA70-4F0C-ACD0-7FD0039432D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BFB726-C02F-44AC-9994-D93360BA67D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F543A4-CD61-486E-B138-0DD19A22BFBB}">
      <dgm:prSet/>
      <dgm:spPr>
        <a:solidFill>
          <a:srgbClr val="00B050"/>
        </a:solidFill>
      </dgm:spPr>
      <dgm:t>
        <a:bodyPr/>
        <a:lstStyle/>
        <a:p>
          <a:r>
            <a:rPr lang="fr-FR" b="1" dirty="0"/>
            <a:t>Défis</a:t>
          </a:r>
        </a:p>
      </dgm:t>
    </dgm:pt>
    <dgm:pt modelId="{43D4519B-757D-48BF-89C0-4B819FB5E89C}" type="parTrans" cxnId="{7E95AAF1-EC50-4629-B119-3639E2DAD426}">
      <dgm:prSet/>
      <dgm:spPr/>
      <dgm:t>
        <a:bodyPr/>
        <a:lstStyle/>
        <a:p>
          <a:endParaRPr lang="en-US"/>
        </a:p>
      </dgm:t>
    </dgm:pt>
    <dgm:pt modelId="{99E8C33F-797E-4E37-8078-0010DB682A42}" type="sibTrans" cxnId="{7E95AAF1-EC50-4629-B119-3639E2DAD426}">
      <dgm:prSet/>
      <dgm:spPr/>
      <dgm:t>
        <a:bodyPr/>
        <a:lstStyle/>
        <a:p>
          <a:endParaRPr lang="en-US"/>
        </a:p>
      </dgm:t>
    </dgm:pt>
    <dgm:pt modelId="{590803F3-28DD-4AD9-AD54-61D7B51380BF}" type="pres">
      <dgm:prSet presAssocID="{AABFB726-C02F-44AC-9994-D93360BA67DC}" presName="outerComposite" presStyleCnt="0">
        <dgm:presLayoutVars>
          <dgm:chMax val="5"/>
          <dgm:dir/>
          <dgm:resizeHandles val="exact"/>
        </dgm:presLayoutVars>
      </dgm:prSet>
      <dgm:spPr/>
    </dgm:pt>
    <dgm:pt modelId="{A71434FE-AFC8-4CE9-8D3E-47626668D2D1}" type="pres">
      <dgm:prSet presAssocID="{AABFB726-C02F-44AC-9994-D93360BA67DC}" presName="dummyMaxCanvas" presStyleCnt="0">
        <dgm:presLayoutVars/>
      </dgm:prSet>
      <dgm:spPr/>
    </dgm:pt>
    <dgm:pt modelId="{BF473C63-DA70-4F0C-ACD0-7FD0039432DC}" type="pres">
      <dgm:prSet presAssocID="{AABFB726-C02F-44AC-9994-D93360BA67DC}" presName="OneNode_1" presStyleLbl="node1" presStyleIdx="0" presStyleCnt="1" custLinFactNeighborY="-18246">
        <dgm:presLayoutVars>
          <dgm:bulletEnabled val="1"/>
        </dgm:presLayoutVars>
      </dgm:prSet>
      <dgm:spPr/>
    </dgm:pt>
  </dgm:ptLst>
  <dgm:cxnLst>
    <dgm:cxn modelId="{EE102939-5A1E-4607-91D8-C7B4B09CCB45}" type="presOf" srcId="{AABFB726-C02F-44AC-9994-D93360BA67DC}" destId="{590803F3-28DD-4AD9-AD54-61D7B51380BF}" srcOrd="0" destOrd="0" presId="urn:microsoft.com/office/officeart/2005/8/layout/vProcess5"/>
    <dgm:cxn modelId="{AAAC533E-F2B3-47EB-B0C6-9774EB6217C4}" type="presOf" srcId="{5DF543A4-CD61-486E-B138-0DD19A22BFBB}" destId="{BF473C63-DA70-4F0C-ACD0-7FD0039432DC}" srcOrd="0" destOrd="0" presId="urn:microsoft.com/office/officeart/2005/8/layout/vProcess5"/>
    <dgm:cxn modelId="{7E95AAF1-EC50-4629-B119-3639E2DAD426}" srcId="{AABFB726-C02F-44AC-9994-D93360BA67DC}" destId="{5DF543A4-CD61-486E-B138-0DD19A22BFBB}" srcOrd="0" destOrd="0" parTransId="{43D4519B-757D-48BF-89C0-4B819FB5E89C}" sibTransId="{99E8C33F-797E-4E37-8078-0010DB682A42}"/>
    <dgm:cxn modelId="{C4C659DF-2E9E-45C1-AE44-B4B97F3276B2}" type="presParOf" srcId="{590803F3-28DD-4AD9-AD54-61D7B51380BF}" destId="{A71434FE-AFC8-4CE9-8D3E-47626668D2D1}" srcOrd="0" destOrd="0" presId="urn:microsoft.com/office/officeart/2005/8/layout/vProcess5"/>
    <dgm:cxn modelId="{1EAFF16F-5D04-4C38-80F4-F4788E3F2DA1}" type="presParOf" srcId="{590803F3-28DD-4AD9-AD54-61D7B51380BF}" destId="{BF473C63-DA70-4F0C-ACD0-7FD0039432D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BFB726-C02F-44AC-9994-D93360BA67D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F543A4-CD61-486E-B138-0DD19A22BFBB}">
      <dgm:prSet/>
      <dgm:spPr>
        <a:solidFill>
          <a:srgbClr val="00B050"/>
        </a:solidFill>
      </dgm:spPr>
      <dgm:t>
        <a:bodyPr/>
        <a:lstStyle/>
        <a:p>
          <a:r>
            <a:rPr lang="fr-FR" b="1" dirty="0"/>
            <a:t>Marché régional de l’électricité de la CEDEAO</a:t>
          </a:r>
        </a:p>
      </dgm:t>
    </dgm:pt>
    <dgm:pt modelId="{43D4519B-757D-48BF-89C0-4B819FB5E89C}" type="parTrans" cxnId="{7E95AAF1-EC50-4629-B119-3639E2DAD426}">
      <dgm:prSet/>
      <dgm:spPr/>
      <dgm:t>
        <a:bodyPr/>
        <a:lstStyle/>
        <a:p>
          <a:endParaRPr lang="en-US"/>
        </a:p>
      </dgm:t>
    </dgm:pt>
    <dgm:pt modelId="{99E8C33F-797E-4E37-8078-0010DB682A42}" type="sibTrans" cxnId="{7E95AAF1-EC50-4629-B119-3639E2DAD426}">
      <dgm:prSet/>
      <dgm:spPr/>
      <dgm:t>
        <a:bodyPr/>
        <a:lstStyle/>
        <a:p>
          <a:endParaRPr lang="en-US"/>
        </a:p>
      </dgm:t>
    </dgm:pt>
    <dgm:pt modelId="{590803F3-28DD-4AD9-AD54-61D7B51380BF}" type="pres">
      <dgm:prSet presAssocID="{AABFB726-C02F-44AC-9994-D93360BA67DC}" presName="outerComposite" presStyleCnt="0">
        <dgm:presLayoutVars>
          <dgm:chMax val="5"/>
          <dgm:dir/>
          <dgm:resizeHandles val="exact"/>
        </dgm:presLayoutVars>
      </dgm:prSet>
      <dgm:spPr/>
    </dgm:pt>
    <dgm:pt modelId="{A71434FE-AFC8-4CE9-8D3E-47626668D2D1}" type="pres">
      <dgm:prSet presAssocID="{AABFB726-C02F-44AC-9994-D93360BA67DC}" presName="dummyMaxCanvas" presStyleCnt="0">
        <dgm:presLayoutVars/>
      </dgm:prSet>
      <dgm:spPr/>
    </dgm:pt>
    <dgm:pt modelId="{BF473C63-DA70-4F0C-ACD0-7FD0039432DC}" type="pres">
      <dgm:prSet presAssocID="{AABFB726-C02F-44AC-9994-D93360BA67DC}" presName="OneNode_1" presStyleLbl="node1" presStyleIdx="0" presStyleCnt="1" custLinFactNeighborY="-18246">
        <dgm:presLayoutVars>
          <dgm:bulletEnabled val="1"/>
        </dgm:presLayoutVars>
      </dgm:prSet>
      <dgm:spPr/>
    </dgm:pt>
  </dgm:ptLst>
  <dgm:cxnLst>
    <dgm:cxn modelId="{EE102939-5A1E-4607-91D8-C7B4B09CCB45}" type="presOf" srcId="{AABFB726-C02F-44AC-9994-D93360BA67DC}" destId="{590803F3-28DD-4AD9-AD54-61D7B51380BF}" srcOrd="0" destOrd="0" presId="urn:microsoft.com/office/officeart/2005/8/layout/vProcess5"/>
    <dgm:cxn modelId="{AAAC533E-F2B3-47EB-B0C6-9774EB6217C4}" type="presOf" srcId="{5DF543A4-CD61-486E-B138-0DD19A22BFBB}" destId="{BF473C63-DA70-4F0C-ACD0-7FD0039432DC}" srcOrd="0" destOrd="0" presId="urn:microsoft.com/office/officeart/2005/8/layout/vProcess5"/>
    <dgm:cxn modelId="{7E95AAF1-EC50-4629-B119-3639E2DAD426}" srcId="{AABFB726-C02F-44AC-9994-D93360BA67DC}" destId="{5DF543A4-CD61-486E-B138-0DD19A22BFBB}" srcOrd="0" destOrd="0" parTransId="{43D4519B-757D-48BF-89C0-4B819FB5E89C}" sibTransId="{99E8C33F-797E-4E37-8078-0010DB682A42}"/>
    <dgm:cxn modelId="{C4C659DF-2E9E-45C1-AE44-B4B97F3276B2}" type="presParOf" srcId="{590803F3-28DD-4AD9-AD54-61D7B51380BF}" destId="{A71434FE-AFC8-4CE9-8D3E-47626668D2D1}" srcOrd="0" destOrd="0" presId="urn:microsoft.com/office/officeart/2005/8/layout/vProcess5"/>
    <dgm:cxn modelId="{1EAFF16F-5D04-4C38-80F4-F4788E3F2DA1}" type="presParOf" srcId="{590803F3-28DD-4AD9-AD54-61D7B51380BF}" destId="{BF473C63-DA70-4F0C-ACD0-7FD0039432D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93D89F-D27B-4646-AFE5-61BACDC0C494}" type="doc">
      <dgm:prSet loTypeId="urn:microsoft.com/office/officeart/2009/3/layout/StepUpProcess" loCatId="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US"/>
        </a:p>
      </dgm:t>
    </dgm:pt>
    <dgm:pt modelId="{63C22080-D90C-3A43-821E-6120A101C66A}">
      <dgm:prSet phldrT="[Text]" phldr="1" custT="1"/>
      <dgm:spPr/>
      <dgm:t>
        <a:bodyPr/>
        <a:lstStyle/>
        <a:p>
          <a:endParaRPr lang="en-US" sz="1100" dirty="0"/>
        </a:p>
      </dgm:t>
    </dgm:pt>
    <dgm:pt modelId="{E96432DD-C74F-2847-8E41-4BA99417E2E7}" type="sibTrans" cxnId="{5C112F56-D59A-F748-886B-525293361D57}">
      <dgm:prSet/>
      <dgm:spPr/>
      <dgm:t>
        <a:bodyPr/>
        <a:lstStyle/>
        <a:p>
          <a:endParaRPr lang="en-US"/>
        </a:p>
      </dgm:t>
    </dgm:pt>
    <dgm:pt modelId="{8B820D87-D450-794B-AE05-C352FDBFBDBB}" type="parTrans" cxnId="{5C112F56-D59A-F748-886B-525293361D57}">
      <dgm:prSet/>
      <dgm:spPr/>
      <dgm:t>
        <a:bodyPr/>
        <a:lstStyle/>
        <a:p>
          <a:endParaRPr lang="en-US"/>
        </a:p>
      </dgm:t>
    </dgm:pt>
    <dgm:pt modelId="{EDB6A3CC-309F-E04C-AAF2-E34352F87E48}">
      <dgm:prSet phldrT="[Text]" phldr="1"/>
      <dgm:spPr/>
      <dgm:t>
        <a:bodyPr/>
        <a:lstStyle/>
        <a:p>
          <a:endParaRPr lang="en-US" dirty="0"/>
        </a:p>
      </dgm:t>
    </dgm:pt>
    <dgm:pt modelId="{55EDF0D9-1A70-C241-B963-BAF7A950AD1A}" type="sibTrans" cxnId="{597E2CB9-C087-5249-9C52-164334E9A73E}">
      <dgm:prSet/>
      <dgm:spPr/>
      <dgm:t>
        <a:bodyPr/>
        <a:lstStyle/>
        <a:p>
          <a:endParaRPr lang="en-US"/>
        </a:p>
      </dgm:t>
    </dgm:pt>
    <dgm:pt modelId="{A02EC3F5-A4DD-5F46-B1F3-990BCF94F944}" type="parTrans" cxnId="{597E2CB9-C087-5249-9C52-164334E9A73E}">
      <dgm:prSet/>
      <dgm:spPr/>
      <dgm:t>
        <a:bodyPr/>
        <a:lstStyle/>
        <a:p>
          <a:endParaRPr lang="en-US"/>
        </a:p>
      </dgm:t>
    </dgm:pt>
    <dgm:pt modelId="{2F2B702B-875E-6F4E-9C32-24DC3B18D9BA}">
      <dgm:prSet phldrT="[Text]" phldr="1" custT="1"/>
      <dgm:spPr/>
      <dgm:t>
        <a:bodyPr/>
        <a:lstStyle/>
        <a:p>
          <a:endParaRPr lang="en-US" sz="1400" dirty="0"/>
        </a:p>
      </dgm:t>
    </dgm:pt>
    <dgm:pt modelId="{01182BE9-4FAF-9148-AA92-E25FB39982C9}" type="sibTrans" cxnId="{075CEC42-3846-4B42-9295-1FDA97CAA8E2}">
      <dgm:prSet/>
      <dgm:spPr/>
      <dgm:t>
        <a:bodyPr/>
        <a:lstStyle/>
        <a:p>
          <a:endParaRPr lang="en-US"/>
        </a:p>
      </dgm:t>
    </dgm:pt>
    <dgm:pt modelId="{51348B5A-78E1-3443-AF4E-C356529E9844}" type="parTrans" cxnId="{075CEC42-3846-4B42-9295-1FDA97CAA8E2}">
      <dgm:prSet/>
      <dgm:spPr/>
      <dgm:t>
        <a:bodyPr/>
        <a:lstStyle/>
        <a:p>
          <a:endParaRPr lang="en-US"/>
        </a:p>
      </dgm:t>
    </dgm:pt>
    <dgm:pt modelId="{527230EF-CB9F-3146-80A0-2B80CE08D758}" type="pres">
      <dgm:prSet presAssocID="{D393D89F-D27B-4646-AFE5-61BACDC0C494}" presName="rootnode" presStyleCnt="0">
        <dgm:presLayoutVars>
          <dgm:chMax/>
          <dgm:chPref/>
          <dgm:dir/>
          <dgm:animLvl val="lvl"/>
        </dgm:presLayoutVars>
      </dgm:prSet>
      <dgm:spPr/>
    </dgm:pt>
    <dgm:pt modelId="{A4EF280E-12D9-FA42-BED9-CF09502BC982}" type="pres">
      <dgm:prSet presAssocID="{2F2B702B-875E-6F4E-9C32-24DC3B18D9BA}" presName="composite" presStyleCnt="0"/>
      <dgm:spPr/>
    </dgm:pt>
    <dgm:pt modelId="{32BF8D3F-298B-0D40-8FE0-CA1235AB4D85}" type="pres">
      <dgm:prSet presAssocID="{2F2B702B-875E-6F4E-9C32-24DC3B18D9BA}" presName="LShape" presStyleLbl="alignNode1" presStyleIdx="0" presStyleCnt="5"/>
      <dgm:spPr/>
    </dgm:pt>
    <dgm:pt modelId="{DE29EAC7-776A-FF4A-9234-98FA0C763828}" type="pres">
      <dgm:prSet presAssocID="{2F2B702B-875E-6F4E-9C32-24DC3B18D9BA}" presName="ParentText" presStyleLbl="revTx" presStyleIdx="0" presStyleCnt="3" custLinFactX="106695" custLinFactNeighborX="200000" custLinFactNeighborY="87597">
        <dgm:presLayoutVars>
          <dgm:chMax val="0"/>
          <dgm:chPref val="0"/>
          <dgm:bulletEnabled val="1"/>
        </dgm:presLayoutVars>
      </dgm:prSet>
      <dgm:spPr/>
    </dgm:pt>
    <dgm:pt modelId="{95F5FD2E-4C41-5442-AF8C-4877938152AD}" type="pres">
      <dgm:prSet presAssocID="{2F2B702B-875E-6F4E-9C32-24DC3B18D9BA}" presName="Triangle" presStyleLbl="alignNode1" presStyleIdx="1" presStyleCnt="5"/>
      <dgm:spPr/>
    </dgm:pt>
    <dgm:pt modelId="{F1FE5542-C328-D64D-9EE1-4E5764D52B5B}" type="pres">
      <dgm:prSet presAssocID="{01182BE9-4FAF-9148-AA92-E25FB39982C9}" presName="sibTrans" presStyleCnt="0"/>
      <dgm:spPr/>
    </dgm:pt>
    <dgm:pt modelId="{628D2DF6-7AB9-D646-88E1-DCE1C5E59673}" type="pres">
      <dgm:prSet presAssocID="{01182BE9-4FAF-9148-AA92-E25FB39982C9}" presName="space" presStyleCnt="0"/>
      <dgm:spPr/>
    </dgm:pt>
    <dgm:pt modelId="{F7EE71AA-BDC0-454A-8367-363B3F72E690}" type="pres">
      <dgm:prSet presAssocID="{63C22080-D90C-3A43-821E-6120A101C66A}" presName="composite" presStyleCnt="0"/>
      <dgm:spPr/>
    </dgm:pt>
    <dgm:pt modelId="{B95E5AA8-A897-574E-8EA3-97E4D8EAA13A}" type="pres">
      <dgm:prSet presAssocID="{63C22080-D90C-3A43-821E-6120A101C66A}" presName="LShape" presStyleLbl="alignNode1" presStyleIdx="2" presStyleCnt="5"/>
      <dgm:spPr/>
    </dgm:pt>
    <dgm:pt modelId="{A4101239-4B36-414E-90E6-D354166D749A}" type="pres">
      <dgm:prSet presAssocID="{63C22080-D90C-3A43-821E-6120A101C66A}" presName="ParentText" presStyleLbl="revTx" presStyleIdx="1" presStyleCnt="3" custLinFactX="84276" custLinFactNeighborX="100000" custLinFactNeighborY="86759">
        <dgm:presLayoutVars>
          <dgm:chMax val="0"/>
          <dgm:chPref val="0"/>
          <dgm:bulletEnabled val="1"/>
        </dgm:presLayoutVars>
      </dgm:prSet>
      <dgm:spPr/>
    </dgm:pt>
    <dgm:pt modelId="{AFEB718B-9980-4D4E-88C9-02D8CC6D2EDC}" type="pres">
      <dgm:prSet presAssocID="{63C22080-D90C-3A43-821E-6120A101C66A}" presName="Triangle" presStyleLbl="alignNode1" presStyleIdx="3" presStyleCnt="5"/>
      <dgm:spPr/>
    </dgm:pt>
    <dgm:pt modelId="{96E0E305-F394-694D-8A9E-E120BBA1A218}" type="pres">
      <dgm:prSet presAssocID="{E96432DD-C74F-2847-8E41-4BA99417E2E7}" presName="sibTrans" presStyleCnt="0"/>
      <dgm:spPr/>
    </dgm:pt>
    <dgm:pt modelId="{CB9995A3-659F-3E4E-B494-AA004ED175A1}" type="pres">
      <dgm:prSet presAssocID="{E96432DD-C74F-2847-8E41-4BA99417E2E7}" presName="space" presStyleCnt="0"/>
      <dgm:spPr/>
    </dgm:pt>
    <dgm:pt modelId="{50D5C36B-8C3B-F94A-891C-42CA8E552A3A}" type="pres">
      <dgm:prSet presAssocID="{EDB6A3CC-309F-E04C-AAF2-E34352F87E48}" presName="composite" presStyleCnt="0"/>
      <dgm:spPr/>
    </dgm:pt>
    <dgm:pt modelId="{F139072F-195D-C447-A22F-927E55BCC6CB}" type="pres">
      <dgm:prSet presAssocID="{EDB6A3CC-309F-E04C-AAF2-E34352F87E48}" presName="LShape" presStyleLbl="alignNode1" presStyleIdx="4" presStyleCnt="5"/>
      <dgm:spPr/>
    </dgm:pt>
    <dgm:pt modelId="{06C96497-AE36-2A4F-8B6F-B35E8609464A}" type="pres">
      <dgm:prSet presAssocID="{EDB6A3CC-309F-E04C-AAF2-E34352F87E48}" presName="ParentText" presStyleLbl="revTx" presStyleIdx="2" presStyleCnt="3" custLinFactY="83827" custLinFactNeighborX="39266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F0AC2C23-FDC9-EC4D-89F3-76436BA87EE5}" type="presOf" srcId="{2F2B702B-875E-6F4E-9C32-24DC3B18D9BA}" destId="{DE29EAC7-776A-FF4A-9234-98FA0C763828}" srcOrd="0" destOrd="0" presId="urn:microsoft.com/office/officeart/2009/3/layout/StepUpProcess"/>
    <dgm:cxn modelId="{075CEC42-3846-4B42-9295-1FDA97CAA8E2}" srcId="{D393D89F-D27B-4646-AFE5-61BACDC0C494}" destId="{2F2B702B-875E-6F4E-9C32-24DC3B18D9BA}" srcOrd="0" destOrd="0" parTransId="{51348B5A-78E1-3443-AF4E-C356529E9844}" sibTransId="{01182BE9-4FAF-9148-AA92-E25FB39982C9}"/>
    <dgm:cxn modelId="{5C112F56-D59A-F748-886B-525293361D57}" srcId="{D393D89F-D27B-4646-AFE5-61BACDC0C494}" destId="{63C22080-D90C-3A43-821E-6120A101C66A}" srcOrd="1" destOrd="0" parTransId="{8B820D87-D450-794B-AE05-C352FDBFBDBB}" sibTransId="{E96432DD-C74F-2847-8E41-4BA99417E2E7}"/>
    <dgm:cxn modelId="{68741B7F-13D7-114C-9F01-0ACA9EF17591}" type="presOf" srcId="{EDB6A3CC-309F-E04C-AAF2-E34352F87E48}" destId="{06C96497-AE36-2A4F-8B6F-B35E8609464A}" srcOrd="0" destOrd="0" presId="urn:microsoft.com/office/officeart/2009/3/layout/StepUpProcess"/>
    <dgm:cxn modelId="{B7416681-1115-DF48-ABB5-B79F1F773F2D}" type="presOf" srcId="{63C22080-D90C-3A43-821E-6120A101C66A}" destId="{A4101239-4B36-414E-90E6-D354166D749A}" srcOrd="0" destOrd="0" presId="urn:microsoft.com/office/officeart/2009/3/layout/StepUpProcess"/>
    <dgm:cxn modelId="{57BE2398-C2F8-DC4B-AF3B-9F518A07482C}" type="presOf" srcId="{D393D89F-D27B-4646-AFE5-61BACDC0C494}" destId="{527230EF-CB9F-3146-80A0-2B80CE08D758}" srcOrd="0" destOrd="0" presId="urn:microsoft.com/office/officeart/2009/3/layout/StepUpProcess"/>
    <dgm:cxn modelId="{597E2CB9-C087-5249-9C52-164334E9A73E}" srcId="{D393D89F-D27B-4646-AFE5-61BACDC0C494}" destId="{EDB6A3CC-309F-E04C-AAF2-E34352F87E48}" srcOrd="2" destOrd="0" parTransId="{A02EC3F5-A4DD-5F46-B1F3-990BCF94F944}" sibTransId="{55EDF0D9-1A70-C241-B963-BAF7A950AD1A}"/>
    <dgm:cxn modelId="{A78AD8A3-7AFC-1D46-8B5A-68465D052784}" type="presParOf" srcId="{527230EF-CB9F-3146-80A0-2B80CE08D758}" destId="{A4EF280E-12D9-FA42-BED9-CF09502BC982}" srcOrd="0" destOrd="0" presId="urn:microsoft.com/office/officeart/2009/3/layout/StepUpProcess"/>
    <dgm:cxn modelId="{386DC22C-F386-D14F-B7A9-3EE7F36535DA}" type="presParOf" srcId="{A4EF280E-12D9-FA42-BED9-CF09502BC982}" destId="{32BF8D3F-298B-0D40-8FE0-CA1235AB4D85}" srcOrd="0" destOrd="0" presId="urn:microsoft.com/office/officeart/2009/3/layout/StepUpProcess"/>
    <dgm:cxn modelId="{968CF9A2-99CE-7540-A3D8-1C53A04681D0}" type="presParOf" srcId="{A4EF280E-12D9-FA42-BED9-CF09502BC982}" destId="{DE29EAC7-776A-FF4A-9234-98FA0C763828}" srcOrd="1" destOrd="0" presId="urn:microsoft.com/office/officeart/2009/3/layout/StepUpProcess"/>
    <dgm:cxn modelId="{2978D4B1-8770-4E40-A55C-3BC4F0CBF0E7}" type="presParOf" srcId="{A4EF280E-12D9-FA42-BED9-CF09502BC982}" destId="{95F5FD2E-4C41-5442-AF8C-4877938152AD}" srcOrd="2" destOrd="0" presId="urn:microsoft.com/office/officeart/2009/3/layout/StepUpProcess"/>
    <dgm:cxn modelId="{EC387826-2C7C-FB4E-821D-4AFE19E3FE94}" type="presParOf" srcId="{527230EF-CB9F-3146-80A0-2B80CE08D758}" destId="{F1FE5542-C328-D64D-9EE1-4E5764D52B5B}" srcOrd="1" destOrd="0" presId="urn:microsoft.com/office/officeart/2009/3/layout/StepUpProcess"/>
    <dgm:cxn modelId="{6DCB8F02-9B20-024A-ADC0-3EC1C44E06EE}" type="presParOf" srcId="{F1FE5542-C328-D64D-9EE1-4E5764D52B5B}" destId="{628D2DF6-7AB9-D646-88E1-DCE1C5E59673}" srcOrd="0" destOrd="0" presId="urn:microsoft.com/office/officeart/2009/3/layout/StepUpProcess"/>
    <dgm:cxn modelId="{C023ED8F-4B37-244F-A73F-700CC6FA6E17}" type="presParOf" srcId="{527230EF-CB9F-3146-80A0-2B80CE08D758}" destId="{F7EE71AA-BDC0-454A-8367-363B3F72E690}" srcOrd="2" destOrd="0" presId="urn:microsoft.com/office/officeart/2009/3/layout/StepUpProcess"/>
    <dgm:cxn modelId="{17C50EA7-0BA2-5843-83A4-148D2713E7DC}" type="presParOf" srcId="{F7EE71AA-BDC0-454A-8367-363B3F72E690}" destId="{B95E5AA8-A897-574E-8EA3-97E4D8EAA13A}" srcOrd="0" destOrd="0" presId="urn:microsoft.com/office/officeart/2009/3/layout/StepUpProcess"/>
    <dgm:cxn modelId="{87DCB140-6E8A-A947-81B2-A5BABD1E03A6}" type="presParOf" srcId="{F7EE71AA-BDC0-454A-8367-363B3F72E690}" destId="{A4101239-4B36-414E-90E6-D354166D749A}" srcOrd="1" destOrd="0" presId="urn:microsoft.com/office/officeart/2009/3/layout/StepUpProcess"/>
    <dgm:cxn modelId="{06889411-96DF-AD4D-92B7-E79B24B1EC5B}" type="presParOf" srcId="{F7EE71AA-BDC0-454A-8367-363B3F72E690}" destId="{AFEB718B-9980-4D4E-88C9-02D8CC6D2EDC}" srcOrd="2" destOrd="0" presId="urn:microsoft.com/office/officeart/2009/3/layout/StepUpProcess"/>
    <dgm:cxn modelId="{DBD63482-CB9E-044B-8DED-A3BE7BC3B20B}" type="presParOf" srcId="{527230EF-CB9F-3146-80A0-2B80CE08D758}" destId="{96E0E305-F394-694D-8A9E-E120BBA1A218}" srcOrd="3" destOrd="0" presId="urn:microsoft.com/office/officeart/2009/3/layout/StepUpProcess"/>
    <dgm:cxn modelId="{470200AB-5EFC-BD46-9813-0D3DBD5AD32F}" type="presParOf" srcId="{96E0E305-F394-694D-8A9E-E120BBA1A218}" destId="{CB9995A3-659F-3E4E-B494-AA004ED175A1}" srcOrd="0" destOrd="0" presId="urn:microsoft.com/office/officeart/2009/3/layout/StepUpProcess"/>
    <dgm:cxn modelId="{0C3DAAEF-2CE8-6643-A1C2-3C37A03F1440}" type="presParOf" srcId="{527230EF-CB9F-3146-80A0-2B80CE08D758}" destId="{50D5C36B-8C3B-F94A-891C-42CA8E552A3A}" srcOrd="4" destOrd="0" presId="urn:microsoft.com/office/officeart/2009/3/layout/StepUpProcess"/>
    <dgm:cxn modelId="{32A4CA13-0B68-5941-A2AB-F5F25ECF095A}" type="presParOf" srcId="{50D5C36B-8C3B-F94A-891C-42CA8E552A3A}" destId="{F139072F-195D-C447-A22F-927E55BCC6CB}" srcOrd="0" destOrd="0" presId="urn:microsoft.com/office/officeart/2009/3/layout/StepUpProcess"/>
    <dgm:cxn modelId="{0EEB673F-A4CA-9149-8B9E-90E868793094}" type="presParOf" srcId="{50D5C36B-8C3B-F94A-891C-42CA8E552A3A}" destId="{06C96497-AE36-2A4F-8B6F-B35E8609464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73C63-DA70-4F0C-ACD0-7FD0039432DC}">
      <dsp:nvSpPr>
        <dsp:cNvPr id="0" name=""/>
        <dsp:cNvSpPr/>
      </dsp:nvSpPr>
      <dsp:spPr>
        <a:xfrm>
          <a:off x="0" y="649922"/>
          <a:ext cx="9618133" cy="20467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b="1" kern="1200" dirty="0" err="1"/>
            <a:t>Contexte</a:t>
          </a:r>
          <a:endParaRPr lang="fr-FR" sz="6500" b="1" kern="1200" dirty="0"/>
        </a:p>
      </dsp:txBody>
      <dsp:txXfrm>
        <a:off x="59947" y="709869"/>
        <a:ext cx="9498239" cy="19268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73C63-DA70-4F0C-ACD0-7FD0039432DC}">
      <dsp:nvSpPr>
        <dsp:cNvPr id="0" name=""/>
        <dsp:cNvSpPr/>
      </dsp:nvSpPr>
      <dsp:spPr>
        <a:xfrm>
          <a:off x="0" y="649922"/>
          <a:ext cx="9618133" cy="20467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400" b="1" kern="1200" dirty="0"/>
            <a:t>Interconnexions</a:t>
          </a:r>
          <a:br>
            <a:rPr lang="fr-FR" sz="5400" b="1" kern="1200" dirty="0"/>
          </a:br>
          <a:r>
            <a:rPr lang="fr-FR" sz="5400" b="1" kern="1200" dirty="0"/>
            <a:t>en Afrique de l’Ouest</a:t>
          </a:r>
        </a:p>
      </dsp:txBody>
      <dsp:txXfrm>
        <a:off x="59947" y="709869"/>
        <a:ext cx="9498239" cy="19268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73C63-DA70-4F0C-ACD0-7FD0039432DC}">
      <dsp:nvSpPr>
        <dsp:cNvPr id="0" name=""/>
        <dsp:cNvSpPr/>
      </dsp:nvSpPr>
      <dsp:spPr>
        <a:xfrm>
          <a:off x="0" y="649922"/>
          <a:ext cx="9618133" cy="20467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6500" b="1" kern="1200" dirty="0"/>
            <a:t>Défis</a:t>
          </a:r>
        </a:p>
      </dsp:txBody>
      <dsp:txXfrm>
        <a:off x="59947" y="709869"/>
        <a:ext cx="9498239" cy="19268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73C63-DA70-4F0C-ACD0-7FD0039432DC}">
      <dsp:nvSpPr>
        <dsp:cNvPr id="0" name=""/>
        <dsp:cNvSpPr/>
      </dsp:nvSpPr>
      <dsp:spPr>
        <a:xfrm>
          <a:off x="0" y="649922"/>
          <a:ext cx="9618133" cy="20467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400" b="1" kern="1200" dirty="0"/>
            <a:t>Marché régional de l’électricité de la CEDEAO</a:t>
          </a:r>
        </a:p>
      </dsp:txBody>
      <dsp:txXfrm>
        <a:off x="59947" y="709869"/>
        <a:ext cx="9498239" cy="19268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F8D3F-298B-0D40-8FE0-CA1235AB4D85}">
      <dsp:nvSpPr>
        <dsp:cNvPr id="0" name=""/>
        <dsp:cNvSpPr/>
      </dsp:nvSpPr>
      <dsp:spPr>
        <a:xfrm rot="5400000">
          <a:off x="634592" y="1535817"/>
          <a:ext cx="1899168" cy="316017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29EAC7-776A-FF4A-9234-98FA0C763828}">
      <dsp:nvSpPr>
        <dsp:cNvPr id="0" name=""/>
        <dsp:cNvSpPr/>
      </dsp:nvSpPr>
      <dsp:spPr>
        <a:xfrm>
          <a:off x="7306978" y="2917825"/>
          <a:ext cx="2853022" cy="2500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7306978" y="2917825"/>
        <a:ext cx="2853022" cy="2500841"/>
      </dsp:txXfrm>
    </dsp:sp>
    <dsp:sp modelId="{95F5FD2E-4C41-5442-AF8C-4877938152AD}">
      <dsp:nvSpPr>
        <dsp:cNvPr id="0" name=""/>
        <dsp:cNvSpPr/>
      </dsp:nvSpPr>
      <dsp:spPr>
        <a:xfrm>
          <a:off x="2632290" y="1303161"/>
          <a:ext cx="538306" cy="538306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5E5AA8-A897-574E-8EA3-97E4D8EAA13A}">
      <dsp:nvSpPr>
        <dsp:cNvPr id="0" name=""/>
        <dsp:cNvSpPr/>
      </dsp:nvSpPr>
      <dsp:spPr>
        <a:xfrm rot="5400000">
          <a:off x="4127249" y="671555"/>
          <a:ext cx="1899168" cy="316017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01239-4B36-414E-90E6-D354166D749A}">
      <dsp:nvSpPr>
        <dsp:cNvPr id="0" name=""/>
        <dsp:cNvSpPr/>
      </dsp:nvSpPr>
      <dsp:spPr>
        <a:xfrm>
          <a:off x="7306978" y="2917825"/>
          <a:ext cx="2853022" cy="2500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>
        <a:off x="7306978" y="2917825"/>
        <a:ext cx="2853022" cy="2500841"/>
      </dsp:txXfrm>
    </dsp:sp>
    <dsp:sp modelId="{AFEB718B-9980-4D4E-88C9-02D8CC6D2EDC}">
      <dsp:nvSpPr>
        <dsp:cNvPr id="0" name=""/>
        <dsp:cNvSpPr/>
      </dsp:nvSpPr>
      <dsp:spPr>
        <a:xfrm>
          <a:off x="6124947" y="438900"/>
          <a:ext cx="538306" cy="538306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39072F-195D-C447-A22F-927E55BCC6CB}">
      <dsp:nvSpPr>
        <dsp:cNvPr id="0" name=""/>
        <dsp:cNvSpPr/>
      </dsp:nvSpPr>
      <dsp:spPr>
        <a:xfrm rot="5400000">
          <a:off x="7619906" y="-192705"/>
          <a:ext cx="1899168" cy="316017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96497-AE36-2A4F-8B6F-B35E8609464A}">
      <dsp:nvSpPr>
        <dsp:cNvPr id="0" name=""/>
        <dsp:cNvSpPr/>
      </dsp:nvSpPr>
      <dsp:spPr>
        <a:xfrm>
          <a:off x="7306978" y="2917825"/>
          <a:ext cx="2853022" cy="2500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7306978" y="2917825"/>
        <a:ext cx="2853022" cy="2500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24B4FE8-218B-379A-A644-5DD32B0F98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EE9352-EE85-A60C-064E-B33AA3C722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50B78-7A2A-4685-9418-B23D9225BE5F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3AD49-9E3B-727F-01FC-A1E1C37F2E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1C17EF-8F79-AF79-F523-7AD7FBCCBD8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0E95F-DDE6-4589-A149-98C57914FEA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92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78F9C-57D2-4721-8B08-832F5A8346EE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05C70-0318-4332-B8BB-B14E8BA899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6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907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47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718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59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73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72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42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12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505C70-0318-4332-B8BB-B14E8BA899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742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33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554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4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Prepare priority projects for the West African Power Pool (WAPP) to make them bankable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Mobilize funding for their implementation; </a:t>
            </a: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71500" indent="-571500" algn="l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Monitor and coordinate the implementation of these projects.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05C70-0318-4332-B8BB-B14E8BA8990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98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8524FF-C9C0-EC4A-A825-B1400829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  <a:endParaRPr lang="fr-BJ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75F2BDC-4483-0449-A16E-F20730E3F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5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4" indent="0" algn="ctr">
              <a:buNone/>
              <a:defRPr sz="1600"/>
            </a:lvl4pPr>
            <a:lvl5pPr marL="1828618" indent="0" algn="ctr">
              <a:buNone/>
              <a:defRPr sz="1600"/>
            </a:lvl5pPr>
            <a:lvl6pPr marL="2285774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5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fr-BJ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070158-60C2-3145-9910-6F849D0EE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915D4-D80E-46D6-BCF7-E4C3C4A187AA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3D3D50-180E-054E-97E6-D8778F8B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9114046-2C16-3344-9A1E-23E46A351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230762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F1C298-4E18-C24A-8768-5D6EDFEF7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19D2709-0F36-FD40-8639-AF6E757F5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AD67AF-6E62-7248-BA4F-9B35108A9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CD170-5C10-4479-9763-B08FCA449426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2B4CB3-3D52-9849-B3D7-C22EC91C6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0EEAAC-1A06-EC43-AE39-EC0A37217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15964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0316ED5-E2D9-F14C-A7FC-053C661C1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CC77E21-09F6-2F48-96D6-ACD4EFF6D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871F67-53E8-F940-ADD2-AF405479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5DD8-B7D7-46AC-B46F-57C67CDD68EC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D94B1C-69CB-464D-9779-C9884224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279FB2-D0B4-0A49-911F-3BB4A1669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775493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02A569D0-F552-4F91-B29A-FBC1517D93D2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788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3466AA31-FCE4-48B4-9393-A83A427D2AA6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652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0E58CEE-DEFC-4EDC-BB14-FBDB1A950522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1777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734E6071-9AFA-47AF-803C-4395EB50C08F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781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437A132A-4C38-46A3-AA39-93E195DB61D8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234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645" y="2114044"/>
            <a:ext cx="11030767" cy="1624376"/>
          </a:xfr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  <a:lvl2pPr>
              <a:defRPr sz="1600">
                <a:solidFill>
                  <a:srgbClr val="8B8B8A"/>
                </a:solidFill>
              </a:defRPr>
            </a:lvl2pPr>
            <a:lvl3pPr>
              <a:defRPr sz="1600">
                <a:solidFill>
                  <a:srgbClr val="8B8B8A"/>
                </a:solidFill>
              </a:defRPr>
            </a:lvl3pPr>
            <a:lvl4pPr>
              <a:defRPr sz="1600">
                <a:solidFill>
                  <a:srgbClr val="8B8B8A"/>
                </a:solidFill>
              </a:defRPr>
            </a:lvl4pPr>
            <a:lvl5pPr>
              <a:defRPr sz="1600">
                <a:solidFill>
                  <a:srgbClr val="8B8B8A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C49081C7-AB43-4AB4-913A-8608A7682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645" y="1037834"/>
            <a:ext cx="11030767" cy="369332"/>
          </a:xfrm>
        </p:spPr>
        <p:txBody>
          <a:bodyPr/>
          <a:lstStyle>
            <a:lvl1pPr algn="ctr">
              <a:spcAft>
                <a:spcPts val="1067"/>
              </a:spcAft>
              <a:defRPr sz="2400" b="0" cap="none">
                <a:solidFill>
                  <a:schemeClr val="accent2"/>
                </a:solidFill>
              </a:defRPr>
            </a:lvl1pPr>
            <a:lvl2pPr algn="ctr">
              <a:defRPr sz="3200">
                <a:solidFill>
                  <a:srgbClr val="574C52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FCE6C02-0F9B-417E-B88E-31076F2B5E4D}"/>
              </a:ext>
            </a:extLst>
          </p:cNvPr>
          <p:cNvCxnSpPr>
            <a:cxnSpLocks/>
          </p:cNvCxnSpPr>
          <p:nvPr userDrawn="1"/>
        </p:nvCxnSpPr>
        <p:spPr>
          <a:xfrm>
            <a:off x="426645" y="6313823"/>
            <a:ext cx="11155761" cy="0"/>
          </a:xfrm>
          <a:prstGeom prst="line">
            <a:avLst/>
          </a:prstGeom>
          <a:ln w="41275" cap="rnd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F679A11F-8806-464C-8E24-9D9B4DF8C7F8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645" y="5627127"/>
            <a:ext cx="1332201" cy="59224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433358DB-A06C-44BC-9DE1-09741D16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39" y="466683"/>
            <a:ext cx="10972800" cy="574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2" name="Espace réservé de la date 21">
            <a:extLst>
              <a:ext uri="{FF2B5EF4-FFF2-40B4-BE49-F238E27FC236}">
                <a16:creationId xmlns:a16="http://schemas.microsoft.com/office/drawing/2014/main" id="{0FFF8AFB-F5ED-4091-8857-85A313E2B41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C2A640DE-2330-483C-BE13-A68E679E18BA}" type="datetime1">
              <a:rPr lang="LID4096" smtClean="0"/>
              <a:t>11/20/2023</a:t>
            </a:fld>
            <a:endParaRPr lang="fr-FR" dirty="0"/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5341FC2B-EE7B-4D5A-BCA2-EDBB34E2B98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97794758-1606-4729-81F5-3FE4780BFD1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9894E3C-CCE6-F242-84E3-BCBDD257A1E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0851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None/>
              <a:defRPr sz="2000"/>
            </a:lvl1pPr>
            <a:lvl2pPr marL="215984" indent="-215984"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1800"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BE" noProof="0" dirty="0" err="1"/>
              <a:t>Text</a:t>
            </a:r>
            <a:r>
              <a:rPr lang="fr-BE" noProof="0" dirty="0"/>
              <a:t> </a:t>
            </a:r>
            <a:r>
              <a:rPr lang="fr-BE" noProof="0" dirty="0" err="1"/>
              <a:t>level</a:t>
            </a:r>
            <a:r>
              <a:rPr lang="fr-BE" noProof="0" dirty="0"/>
              <a:t> 1</a:t>
            </a:r>
          </a:p>
          <a:p>
            <a:pPr lvl="1"/>
            <a:r>
              <a:rPr lang="fr-BE" noProof="0" dirty="0" err="1"/>
              <a:t>Text</a:t>
            </a:r>
            <a:r>
              <a:rPr lang="fr-BE" noProof="0" dirty="0"/>
              <a:t> </a:t>
            </a:r>
            <a:r>
              <a:rPr lang="fr-BE" noProof="0" dirty="0" err="1"/>
              <a:t>level</a:t>
            </a:r>
            <a:r>
              <a:rPr lang="fr-BE" noProof="0" dirty="0"/>
              <a:t>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34439" y="404287"/>
            <a:ext cx="11523135" cy="912283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fr-BE" noProof="0"/>
              <a:t>TITLE</a:t>
            </a:r>
          </a:p>
          <a:p>
            <a:pPr lvl="1"/>
            <a:r>
              <a:rPr lang="fr-BE" noProof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fld id="{DCEF19D9-541B-4A9D-9578-3057DB16E3F1}" type="datetime1">
              <a:rPr lang="LID4096" smtClean="0">
                <a:solidFill>
                  <a:prstClr val="white">
                    <a:tint val="75000"/>
                  </a:prstClr>
                </a:solidFill>
              </a:rPr>
              <a:t>11/20/2023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90C226"/>
                </a:solidFill>
              </a:rPr>
              <a:pPr/>
              <a:t>‹N°›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08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3750A-A60F-0331-DC16-8EB15879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FB1359-B07A-BC49-A2B3-B9D1249DB9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2E82F-4ABD-51FA-9FF8-97BBDFA77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5AEB-D74F-4867-AAD6-07C0D9484666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5B55A-C034-E6EB-DBBC-4EC68D7FB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1C753-1A10-1674-7190-E514CACDE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02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E6270D-C574-884D-AE82-0419B57D1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A1540C-29EE-F741-8039-3C2C29DE1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4D203F-115C-FB47-8209-D434B9388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B2DC3-DFF8-4627-A3C4-DD83CB131D60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AADC3F-B98F-6A40-A401-019BA17CD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38546B-0D95-D240-B392-F6952A123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2378272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A8874-63BA-0CB3-700A-E98437522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6472F-D72D-8AC3-A8A4-D64F1BB5A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DD028-04B7-5CF4-BE36-D7D152872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E7E7-44DD-4396-B1AC-CC06C6F59091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5C997-6FAB-4A03-E34A-46CA68FEC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C74DD-1850-D91B-D2ED-C3F3CDABD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577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696E4-4C02-095F-65E2-E5C5D40E2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76FDE-EAA5-E271-3FD8-C56174EF2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F1852-0E2B-806F-4A43-29A97E16E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7AE9-BE14-43F6-B45F-B96E4AA5BB68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8E15A-E10E-4B16-8ACA-CB757BD2D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48A43-B2B6-5FB9-D58D-7670C7271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07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84E34-43B3-8335-64D1-64BC88720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C41CA-601B-6828-F93D-5AE0016302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EF770-37EF-3A59-FE5D-476D5AE65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AE3A42-D709-C8EA-B71A-3333277EE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F7BF4-FF2E-4BDC-A9AB-EF83BA6C9E53}" type="datetime1">
              <a:rPr lang="LID4096" smtClean="0"/>
              <a:t>11/20/2023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509886-BAD9-F8B3-31DB-D7854F201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370FA0-A1A5-CFD9-3101-F16E92359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600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F9C5B-CC99-EC7D-14AD-25ABCA41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71833-512E-74E3-8C7C-D6EA0D88B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6E9C0-28D9-99E4-EF96-EA8438F15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AD674F-A4D1-8698-72D6-30D62D0E0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88D158-AF8D-3F29-717D-1B99374C25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33B451-44C9-3A1D-E4F3-58FE42D34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8DAE2-AC07-4B81-AEAF-DE3941B0F848}" type="datetime1">
              <a:rPr lang="LID4096" smtClean="0"/>
              <a:t>11/20/2023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F54F66-DA65-70FB-EFA1-4EDBA803E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34533C-38DB-5CF5-F99A-307414D11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712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35EC5-3EC5-0251-A484-776102650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CDC8BD-0337-A14D-4DE8-24B514C1C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C06F-0929-4F92-BFA6-FE7D51C02D4D}" type="datetime1">
              <a:rPr lang="LID4096" smtClean="0"/>
              <a:t>11/20/2023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004251-A4DA-01DF-039E-C09833D5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429BE-C76E-B43E-F456-E777C791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790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EE6DAC-E584-A7D5-3278-46ECD1E2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7A99-4510-4FA2-AA3B-AD900816B078}" type="datetime1">
              <a:rPr lang="LID4096" smtClean="0"/>
              <a:t>11/20/2023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901582-4F9C-06FB-0D2E-6EDAE984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20605E-A1E2-6F4E-E313-40591981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927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ED960-BCBB-EA8D-9252-61A130EE5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0D11C-BE3E-26D1-5AB1-E908CD697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F7CB6-D096-C106-E09B-2F67248AE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4CB08-C394-4C3A-F646-7AECCDCA7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03C92-16E4-4312-AE3F-7B921CFCE615}" type="datetime1">
              <a:rPr lang="LID4096" smtClean="0"/>
              <a:t>11/20/2023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017E31-CCDF-CF87-1A19-D46815FC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F9C98-7624-6FF1-1D0D-32B7BF568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76863-01DF-7F36-F4F8-7118D2E4D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924BF8-4DF3-5424-9D58-45352F446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65C7F-4660-010E-285A-3FEBBB1136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E8DA4-9DCA-DB4A-2452-9C336158A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A7EA2-DB1B-4C64-A7D3-03627E379ABF}" type="datetime1">
              <a:rPr lang="LID4096" smtClean="0"/>
              <a:t>11/20/2023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86432F-A6E5-4CE5-A4F7-63021322E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6452A9-0A32-A323-F3BB-B20071EB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604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10C6D-3E15-8258-0CC8-CED0CDA99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B09CAD-B47C-F309-6811-A96ACFFD21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2CBB38-103F-2740-F360-E5934C5BE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1551-2ED7-42D5-B6D3-2A079BAD956B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9213A-F9A6-7982-A324-BE2F562B7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B6622-0108-071F-4956-E2D2DDB09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96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9E07AD-83DD-9F5C-A657-34C0D8A461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0F944-6138-98BF-1ECB-51239C7C9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52804-E436-6EE3-8AD0-488D5B62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905B-187C-4E4D-A0C5-63C7FED314FA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A21A0-0F4D-188A-316B-01B839B73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F0D44-98A2-E81C-D8C0-224165CB6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9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91D2E0-EADF-4641-84D3-B209EF615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5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5A57E4-9005-FD40-A1AE-5C9A83531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7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5A1F8C-134E-FC4E-907F-578D7289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AC84-1E0B-42C2-89F3-D709B5355963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26943-3D3F-2A4F-9C64-86CA12458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E32F28-6BE3-6C4B-9624-E34ADA56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89052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D0EA33-66D5-A044-AEF2-3BB17D9B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C5E9C6-C33D-AA44-91E2-D472C1D5C3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CCD7B1-EE2F-C541-83C6-D8F27F821F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78D68EB-2688-E240-B3FB-4C6C359F9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8082-8FCC-4176-A9AA-4D835DF04C0C}" type="datetime1">
              <a:rPr lang="LID4096" smtClean="0"/>
              <a:t>11/20/2023</a:t>
            </a:fld>
            <a:endParaRPr lang="fr-BJ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9EA126-895B-F349-BC70-F037BD93F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BCE9E15-9F3B-5B4E-BEAF-6EA5DFB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61543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1C4BF8-E707-A742-B09D-432A5FA0D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82D40B-9AE9-2941-B7CA-5BBF9E354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2A26DD9-81E9-4749-A556-198581AC7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0C0989-8BCF-6548-BBF2-D2EDBA2E73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28C28DB-F0BD-F944-AACB-A391B96B17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0360DB3-0A94-214E-87F8-81B4DEB00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FAF7-094B-4FB4-81A0-7B32780B8903}" type="datetime1">
              <a:rPr lang="LID4096" smtClean="0"/>
              <a:t>11/20/2023</a:t>
            </a:fld>
            <a:endParaRPr lang="fr-BJ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65335E7-EC14-384C-96C2-55F6DD040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CA5E69-0739-CB48-B37F-099CE5C54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89832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A452C3-CE2F-CA4E-B440-519237AF4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2EAD4B4-6DE9-B843-93A6-6C3338F23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71D7-44C9-4C78-9DFC-2BEC77BF2695}" type="datetime1">
              <a:rPr lang="LID4096" smtClean="0"/>
              <a:t>11/20/2023</a:t>
            </a:fld>
            <a:endParaRPr lang="fr-BJ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F707F4-8368-4F4E-A236-1BE935101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CB4BCA-A530-8342-8A33-4C7F31C9D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49164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34DA6E6-A214-8845-89A3-BDB9089AA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0497-9AD0-4191-9980-0F6675484E44}" type="datetime1">
              <a:rPr lang="LID4096" smtClean="0"/>
              <a:t>11/20/2023</a:t>
            </a:fld>
            <a:endParaRPr lang="fr-BJ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E482ACC-B1FD-794A-919F-88E13B8AC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1996BD-175C-AA48-A4F5-DA6273FB8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5575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95ED17-2F53-8A47-8FBE-8888F11C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B22EED-7097-8848-91E6-E9C306E5E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2D446C-BA69-9E49-83B2-EAA297903A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90CE2A5-F068-5644-BF5A-842A22C89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0687F-9A35-47DC-ABCB-595904B2FC6F}" type="datetime1">
              <a:rPr lang="LID4096" smtClean="0"/>
              <a:t>11/20/2023</a:t>
            </a:fld>
            <a:endParaRPr lang="fr-BJ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F58CB7-3DE9-344E-965D-F1BEA596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06732FD-28C0-E149-A056-FAE5404CC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77249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86D1BD-E2E6-5C4F-9B60-97C124B6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E452B55-8781-BD48-BCEF-1C4DFA0A5C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fr-BJ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CB11F5-745F-6747-A9E1-01D579BD12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F6D92A6-3851-3C4C-994C-34925A71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7CE6-7907-4B11-B46A-CBCD0B89EF92}" type="datetime1">
              <a:rPr lang="LID4096" smtClean="0"/>
              <a:t>11/20/2023</a:t>
            </a:fld>
            <a:endParaRPr lang="fr-BJ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E214609-D277-5245-A541-804B5F768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C9F62F-73AC-8F40-83C5-AF16CF770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169596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6845ABE-07D2-C245-872A-B95435C1B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J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1537B6-5038-C245-B82C-55BAFCF1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J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18FAE4-9E10-F946-89BC-69BC79877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DD24A-CFB8-4048-9A9F-91D235FF077C}" type="datetime1">
              <a:rPr lang="LID4096" smtClean="0"/>
              <a:t>11/20/2023</a:t>
            </a:fld>
            <a:endParaRPr lang="fr-BJ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95BA92-E46B-4E49-BF74-185C72167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J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8F8DC2-5A5C-7342-912B-20CA98ADAE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E04CE-773D-2C4E-8719-6A9A2D80C689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95296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58" r:id="rId12"/>
    <p:sldLayoutId id="2147483759" r:id="rId13"/>
    <p:sldLayoutId id="2147483760" r:id="rId14"/>
    <p:sldLayoutId id="2147483762" r:id="rId15"/>
    <p:sldLayoutId id="2147483763" r:id="rId16"/>
    <p:sldLayoutId id="2147483764" r:id="rId17"/>
    <p:sldLayoutId id="2147483728" r:id="rId18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BJ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7551A0-109F-4261-BA78-73069171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177B6-F5E9-B011-4C0A-D95525C0E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51170-3017-5CF0-327B-AB1EA69E14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6FEDF-D707-4587-87B0-E5DD944D45EE}" type="datetime1">
              <a:rPr lang="LID4096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3F39-BB60-48FD-B921-26F420BD4E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48243-3C0E-04AE-C8ED-23AC703EB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C9A3D-1D3A-4EF6-BC3F-03DF9681AB3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82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5A88BD-70CA-534F-E623-C51CF71D18C6}"/>
              </a:ext>
            </a:extLst>
          </p:cNvPr>
          <p:cNvCxnSpPr/>
          <p:nvPr/>
        </p:nvCxnSpPr>
        <p:spPr>
          <a:xfrm>
            <a:off x="544752" y="1962151"/>
            <a:ext cx="105836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8BA435-BC52-B225-031C-03F2AFD18B5B}"/>
              </a:ext>
            </a:extLst>
          </p:cNvPr>
          <p:cNvCxnSpPr/>
          <p:nvPr/>
        </p:nvCxnSpPr>
        <p:spPr>
          <a:xfrm>
            <a:off x="470172" y="4601497"/>
            <a:ext cx="105836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2">
            <a:extLst>
              <a:ext uri="{FF2B5EF4-FFF2-40B4-BE49-F238E27FC236}">
                <a16:creationId xmlns:a16="http://schemas.microsoft.com/office/drawing/2014/main" id="{E9667A6E-A089-0009-BAAD-01B7EFF8522C}"/>
              </a:ext>
            </a:extLst>
          </p:cNvPr>
          <p:cNvSpPr txBox="1"/>
          <p:nvPr/>
        </p:nvSpPr>
        <p:spPr>
          <a:xfrm>
            <a:off x="-89170" y="2035786"/>
            <a:ext cx="11811000" cy="3093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endParaRPr lang="fr-FR" sz="2800" b="1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400" b="1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rPr>
              <a:t>Atelier de travail de RegulaE.Fr n°13</a:t>
            </a:r>
          </a:p>
          <a:p>
            <a:pPr algn="ctr"/>
            <a:r>
              <a:rPr lang="fr-FR" sz="2000" b="1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rPr>
              <a:t>Les interconnexions énergétiques et la régulation pour une intégration régionale cohésive</a:t>
            </a:r>
          </a:p>
          <a:p>
            <a:pPr algn="ctr"/>
            <a:endParaRPr lang="fr-FR" sz="2800" b="1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  <a:cs typeface="Arial" panose="020B0604020202020204" pitchFamily="34" charset="0"/>
            </a:endParaRPr>
          </a:p>
          <a:p>
            <a:pPr algn="ctr"/>
            <a:br>
              <a:rPr lang="fr-FR" sz="2800" b="1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rPr>
            </a:br>
            <a:r>
              <a:rPr lang="fr-FR" sz="2800" b="1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rPr>
              <a:t>LES INTERCONNEXIONS AU SEIN DE LA ZONE CEDEAO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ts val="5400"/>
              </a:lnSpc>
            </a:pPr>
            <a:endParaRPr sz="4800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  <a:cs typeface="Agency FB"/>
            </a:endParaRP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138FFB8C-B01A-21BB-0AA3-BEEC12011BE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0169" y="5294115"/>
            <a:ext cx="10658275" cy="82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ts val="851"/>
              </a:spcBef>
              <a:buNone/>
              <a:defRPr/>
            </a:pPr>
            <a:r>
              <a:rPr lang="fr-FR" altLang="en-US" sz="1400" b="1" i="1" dirty="0">
                <a:solidFill>
                  <a:prstClr val="white"/>
                </a:solidFill>
                <a:sym typeface="Symbol" panose="05050102010706020507" pitchFamily="18" charset="2"/>
              </a:rPr>
              <a:t>Présenté par Ibrahim SOUMANA		 					Rabat, 21 novembre, 2023</a:t>
            </a:r>
            <a:br>
              <a:rPr lang="fr-FR" altLang="en-US" sz="1400" b="1" i="1" dirty="0">
                <a:solidFill>
                  <a:prstClr val="white"/>
                </a:solidFill>
                <a:sym typeface="Symbol" panose="05050102010706020507" pitchFamily="18" charset="2"/>
              </a:rPr>
            </a:br>
            <a:r>
              <a:rPr lang="fr-FR" altLang="en-US" sz="1400" b="1" i="1" dirty="0">
                <a:solidFill>
                  <a:prstClr val="white"/>
                </a:solidFill>
                <a:sym typeface="Symbol" panose="05050102010706020507" pitchFamily="18" charset="2"/>
              </a:rPr>
              <a:t>Coordinateur de Projets, WAPP</a:t>
            </a:r>
          </a:p>
          <a:p>
            <a:pPr>
              <a:lnSpc>
                <a:spcPct val="95000"/>
              </a:lnSpc>
              <a:spcBef>
                <a:spcPts val="851"/>
              </a:spcBef>
              <a:buNone/>
              <a:defRPr/>
            </a:pPr>
            <a:endParaRPr lang="fr-FR" altLang="en-US" sz="1400" b="1" i="1" dirty="0">
              <a:solidFill>
                <a:prstClr val="white"/>
              </a:solidFill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8B010E7-5CEE-E946-FD70-BB1AF63CC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065450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A781700-492F-1D56-E137-322517D6A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10</a:t>
            </a:fld>
            <a:endParaRPr lang="fr-BJ" dirty="0"/>
          </a:p>
        </p:txBody>
      </p:sp>
      <p:grpSp>
        <p:nvGrpSpPr>
          <p:cNvPr id="70" name="Group 73">
            <a:extLst>
              <a:ext uri="{FF2B5EF4-FFF2-40B4-BE49-F238E27FC236}">
                <a16:creationId xmlns:a16="http://schemas.microsoft.com/office/drawing/2014/main" id="{E5467670-E928-5F95-DA32-65003B84B138}"/>
              </a:ext>
            </a:extLst>
          </p:cNvPr>
          <p:cNvGrpSpPr>
            <a:grpSpLocks/>
          </p:cNvGrpSpPr>
          <p:nvPr/>
        </p:nvGrpSpPr>
        <p:grpSpPr bwMode="auto">
          <a:xfrm>
            <a:off x="105212" y="2330122"/>
            <a:ext cx="9144001" cy="3948113"/>
            <a:chOff x="435310" y="1094030"/>
            <a:chExt cx="7900652" cy="4758289"/>
          </a:xfrm>
        </p:grpSpPr>
        <p:sp>
          <p:nvSpPr>
            <p:cNvPr id="71" name="Rectangle 4">
              <a:extLst>
                <a:ext uri="{FF2B5EF4-FFF2-40B4-BE49-F238E27FC236}">
                  <a16:creationId xmlns:a16="http://schemas.microsoft.com/office/drawing/2014/main" id="{F0BAF414-AC83-DE52-CB8D-05AC178ACBE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7433" y="1094030"/>
              <a:ext cx="7848529" cy="475828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69696"/>
              </a:outerShdw>
            </a:effectLst>
          </p:spPr>
          <p:txBody>
            <a:bodyPr wrap="none" lIns="89867" tIns="44934" rIns="89867" bIns="44934" anchor="ctr"/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75">
              <a:extLst>
                <a:ext uri="{FF2B5EF4-FFF2-40B4-BE49-F238E27FC236}">
                  <a16:creationId xmlns:a16="http://schemas.microsoft.com/office/drawing/2014/main" id="{3388DADE-F971-774B-70A6-58D1D7A81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557" y="4056257"/>
              <a:ext cx="652179" cy="1325816"/>
            </a:xfrm>
            <a:custGeom>
              <a:avLst/>
              <a:gdLst>
                <a:gd name="T0" fmla="*/ 2147483647 w 415"/>
                <a:gd name="T1" fmla="*/ 2147483647 h 858"/>
                <a:gd name="T2" fmla="*/ 2147483647 w 415"/>
                <a:gd name="T3" fmla="*/ 2147483647 h 858"/>
                <a:gd name="T4" fmla="*/ 2147483647 w 415"/>
                <a:gd name="T5" fmla="*/ 2147483647 h 858"/>
                <a:gd name="T6" fmla="*/ 2147483647 w 415"/>
                <a:gd name="T7" fmla="*/ 2147483647 h 858"/>
                <a:gd name="T8" fmla="*/ 2147483647 w 415"/>
                <a:gd name="T9" fmla="*/ 2147483647 h 858"/>
                <a:gd name="T10" fmla="*/ 2147483647 w 415"/>
                <a:gd name="T11" fmla="*/ 2147483647 h 858"/>
                <a:gd name="T12" fmla="*/ 2147483647 w 415"/>
                <a:gd name="T13" fmla="*/ 2147483647 h 858"/>
                <a:gd name="T14" fmla="*/ 2147483647 w 415"/>
                <a:gd name="T15" fmla="*/ 2147483647 h 858"/>
                <a:gd name="T16" fmla="*/ 2147483647 w 415"/>
                <a:gd name="T17" fmla="*/ 2147483647 h 858"/>
                <a:gd name="T18" fmla="*/ 2147483647 w 415"/>
                <a:gd name="T19" fmla="*/ 2147483647 h 858"/>
                <a:gd name="T20" fmla="*/ 2147483647 w 415"/>
                <a:gd name="T21" fmla="*/ 2147483647 h 858"/>
                <a:gd name="T22" fmla="*/ 2147483647 w 415"/>
                <a:gd name="T23" fmla="*/ 2147483647 h 858"/>
                <a:gd name="T24" fmla="*/ 2147483647 w 415"/>
                <a:gd name="T25" fmla="*/ 2147483647 h 858"/>
                <a:gd name="T26" fmla="*/ 2147483647 w 415"/>
                <a:gd name="T27" fmla="*/ 2147483647 h 858"/>
                <a:gd name="T28" fmla="*/ 2147483647 w 415"/>
                <a:gd name="T29" fmla="*/ 2147483647 h 858"/>
                <a:gd name="T30" fmla="*/ 2147483647 w 415"/>
                <a:gd name="T31" fmla="*/ 2147483647 h 858"/>
                <a:gd name="T32" fmla="*/ 2147483647 w 415"/>
                <a:gd name="T33" fmla="*/ 2147483647 h 858"/>
                <a:gd name="T34" fmla="*/ 2147483647 w 415"/>
                <a:gd name="T35" fmla="*/ 2147483647 h 858"/>
                <a:gd name="T36" fmla="*/ 2147483647 w 415"/>
                <a:gd name="T37" fmla="*/ 2147483647 h 858"/>
                <a:gd name="T38" fmla="*/ 2147483647 w 415"/>
                <a:gd name="T39" fmla="*/ 2147483647 h 858"/>
                <a:gd name="T40" fmla="*/ 2147483647 w 415"/>
                <a:gd name="T41" fmla="*/ 2147483647 h 858"/>
                <a:gd name="T42" fmla="*/ 2147483647 w 415"/>
                <a:gd name="T43" fmla="*/ 2147483647 h 858"/>
                <a:gd name="T44" fmla="*/ 2147483647 w 415"/>
                <a:gd name="T45" fmla="*/ 2147483647 h 858"/>
                <a:gd name="T46" fmla="*/ 2147483647 w 415"/>
                <a:gd name="T47" fmla="*/ 2147483647 h 858"/>
                <a:gd name="T48" fmla="*/ 2147483647 w 415"/>
                <a:gd name="T49" fmla="*/ 2147483647 h 858"/>
                <a:gd name="T50" fmla="*/ 2147483647 w 415"/>
                <a:gd name="T51" fmla="*/ 2147483647 h 858"/>
                <a:gd name="T52" fmla="*/ 2147483647 w 415"/>
                <a:gd name="T53" fmla="*/ 2147483647 h 858"/>
                <a:gd name="T54" fmla="*/ 2147483647 w 415"/>
                <a:gd name="T55" fmla="*/ 2147483647 h 858"/>
                <a:gd name="T56" fmla="*/ 2147483647 w 415"/>
                <a:gd name="T57" fmla="*/ 2147483647 h 858"/>
                <a:gd name="T58" fmla="*/ 2147483647 w 415"/>
                <a:gd name="T59" fmla="*/ 2147483647 h 858"/>
                <a:gd name="T60" fmla="*/ 2147483647 w 415"/>
                <a:gd name="T61" fmla="*/ 2147483647 h 858"/>
                <a:gd name="T62" fmla="*/ 2147483647 w 415"/>
                <a:gd name="T63" fmla="*/ 2147483647 h 858"/>
                <a:gd name="T64" fmla="*/ 2147483647 w 415"/>
                <a:gd name="T65" fmla="*/ 2147483647 h 858"/>
                <a:gd name="T66" fmla="*/ 2147483647 w 415"/>
                <a:gd name="T67" fmla="*/ 2147483647 h 858"/>
                <a:gd name="T68" fmla="*/ 2147483647 w 415"/>
                <a:gd name="T69" fmla="*/ 2147483647 h 858"/>
                <a:gd name="T70" fmla="*/ 2147483647 w 415"/>
                <a:gd name="T71" fmla="*/ 2147483647 h 858"/>
                <a:gd name="T72" fmla="*/ 2147483647 w 415"/>
                <a:gd name="T73" fmla="*/ 2147483647 h 858"/>
                <a:gd name="T74" fmla="*/ 0 w 415"/>
                <a:gd name="T75" fmla="*/ 2147483647 h 858"/>
                <a:gd name="T76" fmla="*/ 2147483647 w 415"/>
                <a:gd name="T77" fmla="*/ 2147483647 h 858"/>
                <a:gd name="T78" fmla="*/ 2147483647 w 415"/>
                <a:gd name="T79" fmla="*/ 2147483647 h 858"/>
                <a:gd name="T80" fmla="*/ 2147483647 w 415"/>
                <a:gd name="T81" fmla="*/ 2147483647 h 858"/>
                <a:gd name="T82" fmla="*/ 2147483647 w 415"/>
                <a:gd name="T83" fmla="*/ 2147483647 h 858"/>
                <a:gd name="T84" fmla="*/ 2147483647 w 415"/>
                <a:gd name="T85" fmla="*/ 2147483647 h 858"/>
                <a:gd name="T86" fmla="*/ 2147483647 w 415"/>
                <a:gd name="T87" fmla="*/ 2147483647 h 858"/>
                <a:gd name="T88" fmla="*/ 2147483647 w 415"/>
                <a:gd name="T89" fmla="*/ 2147483647 h 858"/>
                <a:gd name="T90" fmla="*/ 2147483647 w 415"/>
                <a:gd name="T91" fmla="*/ 2147483647 h 858"/>
                <a:gd name="T92" fmla="*/ 2147483647 w 415"/>
                <a:gd name="T93" fmla="*/ 2147483647 h 858"/>
                <a:gd name="T94" fmla="*/ 2147483647 w 415"/>
                <a:gd name="T95" fmla="*/ 2147483647 h 858"/>
                <a:gd name="T96" fmla="*/ 2147483647 w 415"/>
                <a:gd name="T97" fmla="*/ 2147483647 h 858"/>
                <a:gd name="T98" fmla="*/ 2147483647 w 415"/>
                <a:gd name="T99" fmla="*/ 2147483647 h 858"/>
                <a:gd name="T100" fmla="*/ 2147483647 w 415"/>
                <a:gd name="T101" fmla="*/ 2147483647 h 858"/>
                <a:gd name="T102" fmla="*/ 2147483647 w 415"/>
                <a:gd name="T103" fmla="*/ 0 h 858"/>
                <a:gd name="T104" fmla="*/ 2147483647 w 415"/>
                <a:gd name="T105" fmla="*/ 2147483647 h 858"/>
                <a:gd name="T106" fmla="*/ 2147483647 w 415"/>
                <a:gd name="T107" fmla="*/ 2147483647 h 858"/>
                <a:gd name="T108" fmla="*/ 2147483647 w 415"/>
                <a:gd name="T109" fmla="*/ 2147483647 h 8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15"/>
                <a:gd name="T166" fmla="*/ 0 h 858"/>
                <a:gd name="T167" fmla="*/ 415 w 415"/>
                <a:gd name="T168" fmla="*/ 858 h 8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15" h="858">
                  <a:moveTo>
                    <a:pt x="385" y="88"/>
                  </a:moveTo>
                  <a:lnTo>
                    <a:pt x="381" y="138"/>
                  </a:lnTo>
                  <a:lnTo>
                    <a:pt x="392" y="186"/>
                  </a:lnTo>
                  <a:lnTo>
                    <a:pt x="415" y="232"/>
                  </a:lnTo>
                  <a:lnTo>
                    <a:pt x="396" y="293"/>
                  </a:lnTo>
                  <a:lnTo>
                    <a:pt x="384" y="328"/>
                  </a:lnTo>
                  <a:lnTo>
                    <a:pt x="370" y="348"/>
                  </a:lnTo>
                  <a:lnTo>
                    <a:pt x="329" y="374"/>
                  </a:lnTo>
                  <a:lnTo>
                    <a:pt x="323" y="396"/>
                  </a:lnTo>
                  <a:lnTo>
                    <a:pt x="330" y="433"/>
                  </a:lnTo>
                  <a:lnTo>
                    <a:pt x="325" y="457"/>
                  </a:lnTo>
                  <a:lnTo>
                    <a:pt x="298" y="464"/>
                  </a:lnTo>
                  <a:lnTo>
                    <a:pt x="283" y="466"/>
                  </a:lnTo>
                  <a:lnTo>
                    <a:pt x="267" y="492"/>
                  </a:lnTo>
                  <a:lnTo>
                    <a:pt x="267" y="516"/>
                  </a:lnTo>
                  <a:lnTo>
                    <a:pt x="268" y="546"/>
                  </a:lnTo>
                  <a:lnTo>
                    <a:pt x="267" y="602"/>
                  </a:lnTo>
                  <a:lnTo>
                    <a:pt x="261" y="664"/>
                  </a:lnTo>
                  <a:lnTo>
                    <a:pt x="276" y="754"/>
                  </a:lnTo>
                  <a:lnTo>
                    <a:pt x="267" y="830"/>
                  </a:lnTo>
                  <a:lnTo>
                    <a:pt x="268" y="845"/>
                  </a:lnTo>
                  <a:lnTo>
                    <a:pt x="247" y="846"/>
                  </a:lnTo>
                  <a:lnTo>
                    <a:pt x="170" y="854"/>
                  </a:lnTo>
                  <a:lnTo>
                    <a:pt x="128" y="858"/>
                  </a:lnTo>
                  <a:lnTo>
                    <a:pt x="121" y="845"/>
                  </a:lnTo>
                  <a:lnTo>
                    <a:pt x="104" y="777"/>
                  </a:lnTo>
                  <a:lnTo>
                    <a:pt x="115" y="733"/>
                  </a:lnTo>
                  <a:lnTo>
                    <a:pt x="116" y="680"/>
                  </a:lnTo>
                  <a:lnTo>
                    <a:pt x="114" y="647"/>
                  </a:lnTo>
                  <a:lnTo>
                    <a:pt x="106" y="584"/>
                  </a:lnTo>
                  <a:lnTo>
                    <a:pt x="106" y="531"/>
                  </a:lnTo>
                  <a:lnTo>
                    <a:pt x="104" y="497"/>
                  </a:lnTo>
                  <a:lnTo>
                    <a:pt x="104" y="460"/>
                  </a:lnTo>
                  <a:lnTo>
                    <a:pt x="77" y="377"/>
                  </a:lnTo>
                  <a:lnTo>
                    <a:pt x="66" y="334"/>
                  </a:lnTo>
                  <a:lnTo>
                    <a:pt x="40" y="313"/>
                  </a:lnTo>
                  <a:lnTo>
                    <a:pt x="11" y="294"/>
                  </a:lnTo>
                  <a:lnTo>
                    <a:pt x="0" y="269"/>
                  </a:lnTo>
                  <a:lnTo>
                    <a:pt x="9" y="231"/>
                  </a:lnTo>
                  <a:lnTo>
                    <a:pt x="12" y="204"/>
                  </a:lnTo>
                  <a:lnTo>
                    <a:pt x="16" y="196"/>
                  </a:lnTo>
                  <a:lnTo>
                    <a:pt x="31" y="185"/>
                  </a:lnTo>
                  <a:lnTo>
                    <a:pt x="54" y="150"/>
                  </a:lnTo>
                  <a:lnTo>
                    <a:pt x="80" y="133"/>
                  </a:lnTo>
                  <a:lnTo>
                    <a:pt x="106" y="130"/>
                  </a:lnTo>
                  <a:lnTo>
                    <a:pt x="152" y="136"/>
                  </a:lnTo>
                  <a:lnTo>
                    <a:pt x="173" y="126"/>
                  </a:lnTo>
                  <a:lnTo>
                    <a:pt x="199" y="96"/>
                  </a:lnTo>
                  <a:lnTo>
                    <a:pt x="214" y="48"/>
                  </a:lnTo>
                  <a:lnTo>
                    <a:pt x="206" y="24"/>
                  </a:lnTo>
                  <a:lnTo>
                    <a:pt x="242" y="5"/>
                  </a:lnTo>
                  <a:lnTo>
                    <a:pt x="262" y="0"/>
                  </a:lnTo>
                  <a:lnTo>
                    <a:pt x="283" y="17"/>
                  </a:lnTo>
                  <a:lnTo>
                    <a:pt x="328" y="56"/>
                  </a:lnTo>
                  <a:lnTo>
                    <a:pt x="385" y="8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76">
              <a:extLst>
                <a:ext uri="{FF2B5EF4-FFF2-40B4-BE49-F238E27FC236}">
                  <a16:creationId xmlns:a16="http://schemas.microsoft.com/office/drawing/2014/main" id="{03DBED71-1390-4703-15F1-76E71E84F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480" y="3441251"/>
              <a:ext cx="1733380" cy="1220740"/>
            </a:xfrm>
            <a:custGeom>
              <a:avLst/>
              <a:gdLst>
                <a:gd name="T0" fmla="*/ 2147483647 w 1103"/>
                <a:gd name="T1" fmla="*/ 2147483647 h 790"/>
                <a:gd name="T2" fmla="*/ 2147483647 w 1103"/>
                <a:gd name="T3" fmla="*/ 2147483647 h 790"/>
                <a:gd name="T4" fmla="*/ 2147483647 w 1103"/>
                <a:gd name="T5" fmla="*/ 2147483647 h 790"/>
                <a:gd name="T6" fmla="*/ 2147483647 w 1103"/>
                <a:gd name="T7" fmla="*/ 2147483647 h 790"/>
                <a:gd name="T8" fmla="*/ 2147483647 w 1103"/>
                <a:gd name="T9" fmla="*/ 2147483647 h 790"/>
                <a:gd name="T10" fmla="*/ 2147483647 w 1103"/>
                <a:gd name="T11" fmla="*/ 2147483647 h 790"/>
                <a:gd name="T12" fmla="*/ 2147483647 w 1103"/>
                <a:gd name="T13" fmla="*/ 2147483647 h 790"/>
                <a:gd name="T14" fmla="*/ 2147483647 w 1103"/>
                <a:gd name="T15" fmla="*/ 2147483647 h 790"/>
                <a:gd name="T16" fmla="*/ 2147483647 w 1103"/>
                <a:gd name="T17" fmla="*/ 2147483647 h 790"/>
                <a:gd name="T18" fmla="*/ 2147483647 w 1103"/>
                <a:gd name="T19" fmla="*/ 2147483647 h 790"/>
                <a:gd name="T20" fmla="*/ 2147483647 w 1103"/>
                <a:gd name="T21" fmla="*/ 2147483647 h 790"/>
                <a:gd name="T22" fmla="*/ 2147483647 w 1103"/>
                <a:gd name="T23" fmla="*/ 2147483647 h 790"/>
                <a:gd name="T24" fmla="*/ 2147483647 w 1103"/>
                <a:gd name="T25" fmla="*/ 2147483647 h 790"/>
                <a:gd name="T26" fmla="*/ 2147483647 w 1103"/>
                <a:gd name="T27" fmla="*/ 2147483647 h 790"/>
                <a:gd name="T28" fmla="*/ 2147483647 w 1103"/>
                <a:gd name="T29" fmla="*/ 2147483647 h 790"/>
                <a:gd name="T30" fmla="*/ 2147483647 w 1103"/>
                <a:gd name="T31" fmla="*/ 2147483647 h 790"/>
                <a:gd name="T32" fmla="*/ 2147483647 w 1103"/>
                <a:gd name="T33" fmla="*/ 2147483647 h 790"/>
                <a:gd name="T34" fmla="*/ 2147483647 w 1103"/>
                <a:gd name="T35" fmla="*/ 2147483647 h 790"/>
                <a:gd name="T36" fmla="*/ 2147483647 w 1103"/>
                <a:gd name="T37" fmla="*/ 2147483647 h 790"/>
                <a:gd name="T38" fmla="*/ 2147483647 w 1103"/>
                <a:gd name="T39" fmla="*/ 2147483647 h 790"/>
                <a:gd name="T40" fmla="*/ 2147483647 w 1103"/>
                <a:gd name="T41" fmla="*/ 2147483647 h 790"/>
                <a:gd name="T42" fmla="*/ 2147483647 w 1103"/>
                <a:gd name="T43" fmla="*/ 2147483647 h 790"/>
                <a:gd name="T44" fmla="*/ 2147483647 w 1103"/>
                <a:gd name="T45" fmla="*/ 2147483647 h 790"/>
                <a:gd name="T46" fmla="*/ 2147483647 w 1103"/>
                <a:gd name="T47" fmla="*/ 2147483647 h 790"/>
                <a:gd name="T48" fmla="*/ 2147483647 w 1103"/>
                <a:gd name="T49" fmla="*/ 2147483647 h 790"/>
                <a:gd name="T50" fmla="*/ 2147483647 w 1103"/>
                <a:gd name="T51" fmla="*/ 2147483647 h 790"/>
                <a:gd name="T52" fmla="*/ 2147483647 w 1103"/>
                <a:gd name="T53" fmla="*/ 2147483647 h 790"/>
                <a:gd name="T54" fmla="*/ 2147483647 w 1103"/>
                <a:gd name="T55" fmla="*/ 0 h 790"/>
                <a:gd name="T56" fmla="*/ 2147483647 w 1103"/>
                <a:gd name="T57" fmla="*/ 2147483647 h 790"/>
                <a:gd name="T58" fmla="*/ 2147483647 w 1103"/>
                <a:gd name="T59" fmla="*/ 2147483647 h 790"/>
                <a:gd name="T60" fmla="*/ 2147483647 w 1103"/>
                <a:gd name="T61" fmla="*/ 2147483647 h 790"/>
                <a:gd name="T62" fmla="*/ 2147483647 w 1103"/>
                <a:gd name="T63" fmla="*/ 2147483647 h 790"/>
                <a:gd name="T64" fmla="*/ 2147483647 w 1103"/>
                <a:gd name="T65" fmla="*/ 2147483647 h 790"/>
                <a:gd name="T66" fmla="*/ 2147483647 w 1103"/>
                <a:gd name="T67" fmla="*/ 2147483647 h 790"/>
                <a:gd name="T68" fmla="*/ 2147483647 w 1103"/>
                <a:gd name="T69" fmla="*/ 2147483647 h 790"/>
                <a:gd name="T70" fmla="*/ 2147483647 w 1103"/>
                <a:gd name="T71" fmla="*/ 2147483647 h 790"/>
                <a:gd name="T72" fmla="*/ 2147483647 w 1103"/>
                <a:gd name="T73" fmla="*/ 2147483647 h 790"/>
                <a:gd name="T74" fmla="*/ 2147483647 w 1103"/>
                <a:gd name="T75" fmla="*/ 2147483647 h 790"/>
                <a:gd name="T76" fmla="*/ 2147483647 w 1103"/>
                <a:gd name="T77" fmla="*/ 2147483647 h 790"/>
                <a:gd name="T78" fmla="*/ 2147483647 w 1103"/>
                <a:gd name="T79" fmla="*/ 2147483647 h 790"/>
                <a:gd name="T80" fmla="*/ 2147483647 w 1103"/>
                <a:gd name="T81" fmla="*/ 2147483647 h 790"/>
                <a:gd name="T82" fmla="*/ 2147483647 w 1103"/>
                <a:gd name="T83" fmla="*/ 2147483647 h 790"/>
                <a:gd name="T84" fmla="*/ 2147483647 w 1103"/>
                <a:gd name="T85" fmla="*/ 2147483647 h 7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3"/>
                <a:gd name="T130" fmla="*/ 0 h 790"/>
                <a:gd name="T131" fmla="*/ 1103 w 1103"/>
                <a:gd name="T132" fmla="*/ 790 h 7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3" h="790">
                  <a:moveTo>
                    <a:pt x="781" y="579"/>
                  </a:moveTo>
                  <a:lnTo>
                    <a:pt x="744" y="571"/>
                  </a:lnTo>
                  <a:lnTo>
                    <a:pt x="735" y="569"/>
                  </a:lnTo>
                  <a:lnTo>
                    <a:pt x="674" y="599"/>
                  </a:lnTo>
                  <a:lnTo>
                    <a:pt x="583" y="598"/>
                  </a:lnTo>
                  <a:lnTo>
                    <a:pt x="530" y="596"/>
                  </a:lnTo>
                  <a:lnTo>
                    <a:pt x="397" y="598"/>
                  </a:lnTo>
                  <a:lnTo>
                    <a:pt x="380" y="608"/>
                  </a:lnTo>
                  <a:lnTo>
                    <a:pt x="372" y="630"/>
                  </a:lnTo>
                  <a:lnTo>
                    <a:pt x="389" y="753"/>
                  </a:lnTo>
                  <a:lnTo>
                    <a:pt x="390" y="779"/>
                  </a:lnTo>
                  <a:lnTo>
                    <a:pt x="378" y="790"/>
                  </a:lnTo>
                  <a:lnTo>
                    <a:pt x="339" y="762"/>
                  </a:lnTo>
                  <a:lnTo>
                    <a:pt x="299" y="751"/>
                  </a:lnTo>
                  <a:lnTo>
                    <a:pt x="251" y="756"/>
                  </a:lnTo>
                  <a:lnTo>
                    <a:pt x="213" y="767"/>
                  </a:lnTo>
                  <a:lnTo>
                    <a:pt x="185" y="782"/>
                  </a:lnTo>
                  <a:lnTo>
                    <a:pt x="162" y="790"/>
                  </a:lnTo>
                  <a:lnTo>
                    <a:pt x="139" y="784"/>
                  </a:lnTo>
                  <a:lnTo>
                    <a:pt x="111" y="771"/>
                  </a:lnTo>
                  <a:lnTo>
                    <a:pt x="79" y="735"/>
                  </a:lnTo>
                  <a:lnTo>
                    <a:pt x="70" y="706"/>
                  </a:lnTo>
                  <a:lnTo>
                    <a:pt x="50" y="689"/>
                  </a:lnTo>
                  <a:lnTo>
                    <a:pt x="16" y="689"/>
                  </a:lnTo>
                  <a:lnTo>
                    <a:pt x="0" y="679"/>
                  </a:lnTo>
                  <a:lnTo>
                    <a:pt x="4" y="677"/>
                  </a:lnTo>
                  <a:lnTo>
                    <a:pt x="8" y="666"/>
                  </a:lnTo>
                  <a:lnTo>
                    <a:pt x="19" y="646"/>
                  </a:lnTo>
                  <a:lnTo>
                    <a:pt x="34" y="588"/>
                  </a:lnTo>
                  <a:lnTo>
                    <a:pt x="43" y="532"/>
                  </a:lnTo>
                  <a:lnTo>
                    <a:pt x="40" y="483"/>
                  </a:lnTo>
                  <a:lnTo>
                    <a:pt x="48" y="467"/>
                  </a:lnTo>
                  <a:lnTo>
                    <a:pt x="65" y="466"/>
                  </a:lnTo>
                  <a:lnTo>
                    <a:pt x="92" y="456"/>
                  </a:lnTo>
                  <a:lnTo>
                    <a:pt x="127" y="438"/>
                  </a:lnTo>
                  <a:lnTo>
                    <a:pt x="146" y="415"/>
                  </a:lnTo>
                  <a:lnTo>
                    <a:pt x="164" y="348"/>
                  </a:lnTo>
                  <a:lnTo>
                    <a:pt x="187" y="269"/>
                  </a:lnTo>
                  <a:lnTo>
                    <a:pt x="212" y="245"/>
                  </a:lnTo>
                  <a:lnTo>
                    <a:pt x="228" y="241"/>
                  </a:lnTo>
                  <a:lnTo>
                    <a:pt x="247" y="259"/>
                  </a:lnTo>
                  <a:lnTo>
                    <a:pt x="281" y="283"/>
                  </a:lnTo>
                  <a:lnTo>
                    <a:pt x="309" y="277"/>
                  </a:lnTo>
                  <a:lnTo>
                    <a:pt x="320" y="262"/>
                  </a:lnTo>
                  <a:lnTo>
                    <a:pt x="345" y="209"/>
                  </a:lnTo>
                  <a:lnTo>
                    <a:pt x="375" y="166"/>
                  </a:lnTo>
                  <a:lnTo>
                    <a:pt x="416" y="125"/>
                  </a:lnTo>
                  <a:lnTo>
                    <a:pt x="432" y="119"/>
                  </a:lnTo>
                  <a:lnTo>
                    <a:pt x="465" y="133"/>
                  </a:lnTo>
                  <a:lnTo>
                    <a:pt x="485" y="144"/>
                  </a:lnTo>
                  <a:lnTo>
                    <a:pt x="503" y="146"/>
                  </a:lnTo>
                  <a:lnTo>
                    <a:pt x="522" y="95"/>
                  </a:lnTo>
                  <a:lnTo>
                    <a:pt x="541" y="80"/>
                  </a:lnTo>
                  <a:lnTo>
                    <a:pt x="600" y="51"/>
                  </a:lnTo>
                  <a:lnTo>
                    <a:pt x="677" y="4"/>
                  </a:lnTo>
                  <a:lnTo>
                    <a:pt x="699" y="0"/>
                  </a:lnTo>
                  <a:lnTo>
                    <a:pt x="722" y="8"/>
                  </a:lnTo>
                  <a:lnTo>
                    <a:pt x="744" y="11"/>
                  </a:lnTo>
                  <a:lnTo>
                    <a:pt x="810" y="23"/>
                  </a:lnTo>
                  <a:lnTo>
                    <a:pt x="800" y="66"/>
                  </a:lnTo>
                  <a:lnTo>
                    <a:pt x="801" y="91"/>
                  </a:lnTo>
                  <a:lnTo>
                    <a:pt x="828" y="151"/>
                  </a:lnTo>
                  <a:lnTo>
                    <a:pt x="854" y="183"/>
                  </a:lnTo>
                  <a:lnTo>
                    <a:pt x="879" y="200"/>
                  </a:lnTo>
                  <a:lnTo>
                    <a:pt x="910" y="227"/>
                  </a:lnTo>
                  <a:lnTo>
                    <a:pt x="921" y="244"/>
                  </a:lnTo>
                  <a:lnTo>
                    <a:pt x="922" y="258"/>
                  </a:lnTo>
                  <a:lnTo>
                    <a:pt x="901" y="286"/>
                  </a:lnTo>
                  <a:lnTo>
                    <a:pt x="908" y="300"/>
                  </a:lnTo>
                  <a:lnTo>
                    <a:pt x="969" y="349"/>
                  </a:lnTo>
                  <a:lnTo>
                    <a:pt x="1001" y="361"/>
                  </a:lnTo>
                  <a:lnTo>
                    <a:pt x="1024" y="358"/>
                  </a:lnTo>
                  <a:lnTo>
                    <a:pt x="1059" y="360"/>
                  </a:lnTo>
                  <a:lnTo>
                    <a:pt x="1095" y="422"/>
                  </a:lnTo>
                  <a:lnTo>
                    <a:pt x="1103" y="446"/>
                  </a:lnTo>
                  <a:lnTo>
                    <a:pt x="1088" y="494"/>
                  </a:lnTo>
                  <a:lnTo>
                    <a:pt x="1062" y="524"/>
                  </a:lnTo>
                  <a:lnTo>
                    <a:pt x="1041" y="534"/>
                  </a:lnTo>
                  <a:lnTo>
                    <a:pt x="995" y="528"/>
                  </a:lnTo>
                  <a:lnTo>
                    <a:pt x="969" y="531"/>
                  </a:lnTo>
                  <a:lnTo>
                    <a:pt x="943" y="548"/>
                  </a:lnTo>
                  <a:lnTo>
                    <a:pt x="920" y="583"/>
                  </a:lnTo>
                  <a:lnTo>
                    <a:pt x="905" y="594"/>
                  </a:lnTo>
                  <a:lnTo>
                    <a:pt x="901" y="602"/>
                  </a:lnTo>
                  <a:lnTo>
                    <a:pt x="883" y="600"/>
                  </a:lnTo>
                  <a:lnTo>
                    <a:pt x="844" y="590"/>
                  </a:lnTo>
                  <a:lnTo>
                    <a:pt x="781" y="57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77">
              <a:extLst>
                <a:ext uri="{FF2B5EF4-FFF2-40B4-BE49-F238E27FC236}">
                  <a16:creationId xmlns:a16="http://schemas.microsoft.com/office/drawing/2014/main" id="{02DE114A-E8D6-2DD6-6061-78267FCA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61" y="3731756"/>
              <a:ext cx="606605" cy="148343"/>
            </a:xfrm>
            <a:custGeom>
              <a:avLst/>
              <a:gdLst>
                <a:gd name="T0" fmla="*/ 2147483647 w 386"/>
                <a:gd name="T1" fmla="*/ 2147483647 h 96"/>
                <a:gd name="T2" fmla="*/ 2147483647 w 386"/>
                <a:gd name="T3" fmla="*/ 2147483647 h 96"/>
                <a:gd name="T4" fmla="*/ 2147483647 w 386"/>
                <a:gd name="T5" fmla="*/ 2147483647 h 96"/>
                <a:gd name="T6" fmla="*/ 2147483647 w 386"/>
                <a:gd name="T7" fmla="*/ 2147483647 h 96"/>
                <a:gd name="T8" fmla="*/ 2147483647 w 386"/>
                <a:gd name="T9" fmla="*/ 2147483647 h 96"/>
                <a:gd name="T10" fmla="*/ 2147483647 w 386"/>
                <a:gd name="T11" fmla="*/ 2147483647 h 96"/>
                <a:gd name="T12" fmla="*/ 2147483647 w 386"/>
                <a:gd name="T13" fmla="*/ 0 h 96"/>
                <a:gd name="T14" fmla="*/ 2147483647 w 386"/>
                <a:gd name="T15" fmla="*/ 2147483647 h 96"/>
                <a:gd name="T16" fmla="*/ 2147483647 w 386"/>
                <a:gd name="T17" fmla="*/ 2147483647 h 96"/>
                <a:gd name="T18" fmla="*/ 2147483647 w 386"/>
                <a:gd name="T19" fmla="*/ 2147483647 h 96"/>
                <a:gd name="T20" fmla="*/ 2147483647 w 386"/>
                <a:gd name="T21" fmla="*/ 2147483647 h 96"/>
                <a:gd name="T22" fmla="*/ 2147483647 w 386"/>
                <a:gd name="T23" fmla="*/ 2147483647 h 96"/>
                <a:gd name="T24" fmla="*/ 2147483647 w 386"/>
                <a:gd name="T25" fmla="*/ 2147483647 h 96"/>
                <a:gd name="T26" fmla="*/ 2147483647 w 386"/>
                <a:gd name="T27" fmla="*/ 2147483647 h 96"/>
                <a:gd name="T28" fmla="*/ 2147483647 w 386"/>
                <a:gd name="T29" fmla="*/ 2147483647 h 96"/>
                <a:gd name="T30" fmla="*/ 2147483647 w 386"/>
                <a:gd name="T31" fmla="*/ 2147483647 h 96"/>
                <a:gd name="T32" fmla="*/ 2147483647 w 386"/>
                <a:gd name="T33" fmla="*/ 2147483647 h 96"/>
                <a:gd name="T34" fmla="*/ 2147483647 w 386"/>
                <a:gd name="T35" fmla="*/ 2147483647 h 96"/>
                <a:gd name="T36" fmla="*/ 2147483647 w 386"/>
                <a:gd name="T37" fmla="*/ 2147483647 h 96"/>
                <a:gd name="T38" fmla="*/ 2147483647 w 386"/>
                <a:gd name="T39" fmla="*/ 2147483647 h 96"/>
                <a:gd name="T40" fmla="*/ 2147483647 w 386"/>
                <a:gd name="T41" fmla="*/ 2147483647 h 96"/>
                <a:gd name="T42" fmla="*/ 2147483647 w 386"/>
                <a:gd name="T43" fmla="*/ 2147483647 h 96"/>
                <a:gd name="T44" fmla="*/ 2147483647 w 386"/>
                <a:gd name="T45" fmla="*/ 2147483647 h 96"/>
                <a:gd name="T46" fmla="*/ 2147483647 w 386"/>
                <a:gd name="T47" fmla="*/ 2147483647 h 96"/>
                <a:gd name="T48" fmla="*/ 2147483647 w 386"/>
                <a:gd name="T49" fmla="*/ 2147483647 h 96"/>
                <a:gd name="T50" fmla="*/ 2147483647 w 386"/>
                <a:gd name="T51" fmla="*/ 2147483647 h 96"/>
                <a:gd name="T52" fmla="*/ 2147483647 w 386"/>
                <a:gd name="T53" fmla="*/ 2147483647 h 96"/>
                <a:gd name="T54" fmla="*/ 2147483647 w 386"/>
                <a:gd name="T55" fmla="*/ 2147483647 h 96"/>
                <a:gd name="T56" fmla="*/ 2147483647 w 386"/>
                <a:gd name="T57" fmla="*/ 2147483647 h 96"/>
                <a:gd name="T58" fmla="*/ 2147483647 w 386"/>
                <a:gd name="T59" fmla="*/ 2147483647 h 96"/>
                <a:gd name="T60" fmla="*/ 2147483647 w 386"/>
                <a:gd name="T61" fmla="*/ 2147483647 h 96"/>
                <a:gd name="T62" fmla="*/ 2147483647 w 386"/>
                <a:gd name="T63" fmla="*/ 2147483647 h 96"/>
                <a:gd name="T64" fmla="*/ 2147483647 w 386"/>
                <a:gd name="T65" fmla="*/ 2147483647 h 96"/>
                <a:gd name="T66" fmla="*/ 2147483647 w 386"/>
                <a:gd name="T67" fmla="*/ 2147483647 h 96"/>
                <a:gd name="T68" fmla="*/ 2147483647 w 386"/>
                <a:gd name="T69" fmla="*/ 2147483647 h 96"/>
                <a:gd name="T70" fmla="*/ 2147483647 w 386"/>
                <a:gd name="T71" fmla="*/ 2147483647 h 96"/>
                <a:gd name="T72" fmla="*/ 2147483647 w 386"/>
                <a:gd name="T73" fmla="*/ 2147483647 h 96"/>
                <a:gd name="T74" fmla="*/ 2147483647 w 386"/>
                <a:gd name="T75" fmla="*/ 2147483647 h 96"/>
                <a:gd name="T76" fmla="*/ 2147483647 w 386"/>
                <a:gd name="T77" fmla="*/ 2147483647 h 96"/>
                <a:gd name="T78" fmla="*/ 2147483647 w 386"/>
                <a:gd name="T79" fmla="*/ 2147483647 h 96"/>
                <a:gd name="T80" fmla="*/ 2147483647 w 386"/>
                <a:gd name="T81" fmla="*/ 2147483647 h 96"/>
                <a:gd name="T82" fmla="*/ 2147483647 w 386"/>
                <a:gd name="T83" fmla="*/ 2147483647 h 96"/>
                <a:gd name="T84" fmla="*/ 2147483647 w 386"/>
                <a:gd name="T85" fmla="*/ 2147483647 h 96"/>
                <a:gd name="T86" fmla="*/ 2147483647 w 386"/>
                <a:gd name="T87" fmla="*/ 2147483647 h 96"/>
                <a:gd name="T88" fmla="*/ 2147483647 w 386"/>
                <a:gd name="T89" fmla="*/ 2147483647 h 96"/>
                <a:gd name="T90" fmla="*/ 2147483647 w 386"/>
                <a:gd name="T91" fmla="*/ 2147483647 h 96"/>
                <a:gd name="T92" fmla="*/ 2147483647 w 386"/>
                <a:gd name="T93" fmla="*/ 2147483647 h 96"/>
                <a:gd name="T94" fmla="*/ 0 w 386"/>
                <a:gd name="T95" fmla="*/ 2147483647 h 96"/>
                <a:gd name="T96" fmla="*/ 2147483647 w 386"/>
                <a:gd name="T97" fmla="*/ 2147483647 h 96"/>
                <a:gd name="T98" fmla="*/ 2147483647 w 386"/>
                <a:gd name="T99" fmla="*/ 2147483647 h 96"/>
                <a:gd name="T100" fmla="*/ 2147483647 w 386"/>
                <a:gd name="T101" fmla="*/ 2147483647 h 96"/>
                <a:gd name="T102" fmla="*/ 2147483647 w 386"/>
                <a:gd name="T103" fmla="*/ 2147483647 h 96"/>
                <a:gd name="T104" fmla="*/ 2147483647 w 386"/>
                <a:gd name="T105" fmla="*/ 2147483647 h 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86"/>
                <a:gd name="T160" fmla="*/ 0 h 96"/>
                <a:gd name="T161" fmla="*/ 386 w 386"/>
                <a:gd name="T162" fmla="*/ 96 h 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86" h="96">
                  <a:moveTo>
                    <a:pt x="45" y="35"/>
                  </a:moveTo>
                  <a:lnTo>
                    <a:pt x="150" y="35"/>
                  </a:lnTo>
                  <a:lnTo>
                    <a:pt x="155" y="15"/>
                  </a:lnTo>
                  <a:lnTo>
                    <a:pt x="167" y="8"/>
                  </a:lnTo>
                  <a:lnTo>
                    <a:pt x="178" y="5"/>
                  </a:lnTo>
                  <a:lnTo>
                    <a:pt x="184" y="12"/>
                  </a:lnTo>
                  <a:lnTo>
                    <a:pt x="209" y="0"/>
                  </a:lnTo>
                  <a:lnTo>
                    <a:pt x="219" y="5"/>
                  </a:lnTo>
                  <a:lnTo>
                    <a:pt x="231" y="3"/>
                  </a:lnTo>
                  <a:lnTo>
                    <a:pt x="241" y="10"/>
                  </a:lnTo>
                  <a:lnTo>
                    <a:pt x="248" y="23"/>
                  </a:lnTo>
                  <a:lnTo>
                    <a:pt x="256" y="31"/>
                  </a:lnTo>
                  <a:lnTo>
                    <a:pt x="269" y="22"/>
                  </a:lnTo>
                  <a:lnTo>
                    <a:pt x="279" y="23"/>
                  </a:lnTo>
                  <a:lnTo>
                    <a:pt x="290" y="31"/>
                  </a:lnTo>
                  <a:lnTo>
                    <a:pt x="293" y="42"/>
                  </a:lnTo>
                  <a:lnTo>
                    <a:pt x="310" y="54"/>
                  </a:lnTo>
                  <a:lnTo>
                    <a:pt x="326" y="50"/>
                  </a:lnTo>
                  <a:lnTo>
                    <a:pt x="332" y="44"/>
                  </a:lnTo>
                  <a:lnTo>
                    <a:pt x="351" y="39"/>
                  </a:lnTo>
                  <a:lnTo>
                    <a:pt x="363" y="37"/>
                  </a:lnTo>
                  <a:lnTo>
                    <a:pt x="375" y="41"/>
                  </a:lnTo>
                  <a:lnTo>
                    <a:pt x="386" y="55"/>
                  </a:lnTo>
                  <a:lnTo>
                    <a:pt x="385" y="64"/>
                  </a:lnTo>
                  <a:lnTo>
                    <a:pt x="377" y="71"/>
                  </a:lnTo>
                  <a:lnTo>
                    <a:pt x="360" y="71"/>
                  </a:lnTo>
                  <a:lnTo>
                    <a:pt x="344" y="78"/>
                  </a:lnTo>
                  <a:lnTo>
                    <a:pt x="332" y="85"/>
                  </a:lnTo>
                  <a:lnTo>
                    <a:pt x="305" y="85"/>
                  </a:lnTo>
                  <a:lnTo>
                    <a:pt x="294" y="74"/>
                  </a:lnTo>
                  <a:lnTo>
                    <a:pt x="277" y="67"/>
                  </a:lnTo>
                  <a:lnTo>
                    <a:pt x="264" y="69"/>
                  </a:lnTo>
                  <a:lnTo>
                    <a:pt x="255" y="66"/>
                  </a:lnTo>
                  <a:lnTo>
                    <a:pt x="252" y="60"/>
                  </a:lnTo>
                  <a:lnTo>
                    <a:pt x="229" y="52"/>
                  </a:lnTo>
                  <a:lnTo>
                    <a:pt x="215" y="44"/>
                  </a:lnTo>
                  <a:lnTo>
                    <a:pt x="205" y="35"/>
                  </a:lnTo>
                  <a:lnTo>
                    <a:pt x="196" y="36"/>
                  </a:lnTo>
                  <a:lnTo>
                    <a:pt x="192" y="40"/>
                  </a:lnTo>
                  <a:lnTo>
                    <a:pt x="191" y="57"/>
                  </a:lnTo>
                  <a:lnTo>
                    <a:pt x="183" y="64"/>
                  </a:lnTo>
                  <a:lnTo>
                    <a:pt x="165" y="66"/>
                  </a:lnTo>
                  <a:lnTo>
                    <a:pt x="150" y="63"/>
                  </a:lnTo>
                  <a:lnTo>
                    <a:pt x="137" y="67"/>
                  </a:lnTo>
                  <a:lnTo>
                    <a:pt x="116" y="68"/>
                  </a:lnTo>
                  <a:lnTo>
                    <a:pt x="107" y="68"/>
                  </a:lnTo>
                  <a:lnTo>
                    <a:pt x="107" y="96"/>
                  </a:lnTo>
                  <a:lnTo>
                    <a:pt x="0" y="95"/>
                  </a:lnTo>
                  <a:lnTo>
                    <a:pt x="1" y="65"/>
                  </a:lnTo>
                  <a:lnTo>
                    <a:pt x="13" y="52"/>
                  </a:lnTo>
                  <a:lnTo>
                    <a:pt x="40" y="48"/>
                  </a:lnTo>
                  <a:lnTo>
                    <a:pt x="46" y="38"/>
                  </a:lnTo>
                  <a:lnTo>
                    <a:pt x="45" y="3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78">
              <a:extLst>
                <a:ext uri="{FF2B5EF4-FFF2-40B4-BE49-F238E27FC236}">
                  <a16:creationId xmlns:a16="http://schemas.microsoft.com/office/drawing/2014/main" id="{410B7341-093D-46F5-A2B4-B6374D73F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509" y="4320492"/>
              <a:ext cx="952338" cy="1396897"/>
            </a:xfrm>
            <a:custGeom>
              <a:avLst/>
              <a:gdLst>
                <a:gd name="T0" fmla="*/ 2147483647 w 606"/>
                <a:gd name="T1" fmla="*/ 2147483647 h 904"/>
                <a:gd name="T2" fmla="*/ 2147483647 w 606"/>
                <a:gd name="T3" fmla="*/ 2147483647 h 904"/>
                <a:gd name="T4" fmla="*/ 2147483647 w 606"/>
                <a:gd name="T5" fmla="*/ 2147483647 h 904"/>
                <a:gd name="T6" fmla="*/ 2147483647 w 606"/>
                <a:gd name="T7" fmla="*/ 2147483647 h 904"/>
                <a:gd name="T8" fmla="*/ 2147483647 w 606"/>
                <a:gd name="T9" fmla="*/ 2147483647 h 904"/>
                <a:gd name="T10" fmla="*/ 2147483647 w 606"/>
                <a:gd name="T11" fmla="*/ 2147483647 h 904"/>
                <a:gd name="T12" fmla="*/ 2147483647 w 606"/>
                <a:gd name="T13" fmla="*/ 2147483647 h 904"/>
                <a:gd name="T14" fmla="*/ 2147483647 w 606"/>
                <a:gd name="T15" fmla="*/ 2147483647 h 904"/>
                <a:gd name="T16" fmla="*/ 2147483647 w 606"/>
                <a:gd name="T17" fmla="*/ 2147483647 h 904"/>
                <a:gd name="T18" fmla="*/ 2147483647 w 606"/>
                <a:gd name="T19" fmla="*/ 0 h 904"/>
                <a:gd name="T20" fmla="*/ 2147483647 w 606"/>
                <a:gd name="T21" fmla="*/ 2147483647 h 904"/>
                <a:gd name="T22" fmla="*/ 2147483647 w 606"/>
                <a:gd name="T23" fmla="*/ 2147483647 h 904"/>
                <a:gd name="T24" fmla="*/ 2147483647 w 606"/>
                <a:gd name="T25" fmla="*/ 2147483647 h 904"/>
                <a:gd name="T26" fmla="*/ 2147483647 w 606"/>
                <a:gd name="T27" fmla="*/ 2147483647 h 904"/>
                <a:gd name="T28" fmla="*/ 2147483647 w 606"/>
                <a:gd name="T29" fmla="*/ 2147483647 h 904"/>
                <a:gd name="T30" fmla="*/ 2147483647 w 606"/>
                <a:gd name="T31" fmla="*/ 2147483647 h 904"/>
                <a:gd name="T32" fmla="*/ 2147483647 w 606"/>
                <a:gd name="T33" fmla="*/ 2147483647 h 904"/>
                <a:gd name="T34" fmla="*/ 2147483647 w 606"/>
                <a:gd name="T35" fmla="*/ 2147483647 h 904"/>
                <a:gd name="T36" fmla="*/ 2147483647 w 606"/>
                <a:gd name="T37" fmla="*/ 2147483647 h 904"/>
                <a:gd name="T38" fmla="*/ 2147483647 w 606"/>
                <a:gd name="T39" fmla="*/ 2147483647 h 904"/>
                <a:gd name="T40" fmla="*/ 2147483647 w 606"/>
                <a:gd name="T41" fmla="*/ 2147483647 h 904"/>
                <a:gd name="T42" fmla="*/ 2147483647 w 606"/>
                <a:gd name="T43" fmla="*/ 2147483647 h 904"/>
                <a:gd name="T44" fmla="*/ 2147483647 w 606"/>
                <a:gd name="T45" fmla="*/ 2147483647 h 904"/>
                <a:gd name="T46" fmla="*/ 2147483647 w 606"/>
                <a:gd name="T47" fmla="*/ 2147483647 h 904"/>
                <a:gd name="T48" fmla="*/ 2147483647 w 606"/>
                <a:gd name="T49" fmla="*/ 2147483647 h 904"/>
                <a:gd name="T50" fmla="*/ 2147483647 w 606"/>
                <a:gd name="T51" fmla="*/ 2147483647 h 904"/>
                <a:gd name="T52" fmla="*/ 2147483647 w 606"/>
                <a:gd name="T53" fmla="*/ 2147483647 h 904"/>
                <a:gd name="T54" fmla="*/ 2147483647 w 606"/>
                <a:gd name="T55" fmla="*/ 2147483647 h 904"/>
                <a:gd name="T56" fmla="*/ 2147483647 w 606"/>
                <a:gd name="T57" fmla="*/ 2147483647 h 904"/>
                <a:gd name="T58" fmla="*/ 2147483647 w 606"/>
                <a:gd name="T59" fmla="*/ 2147483647 h 904"/>
                <a:gd name="T60" fmla="*/ 2147483647 w 606"/>
                <a:gd name="T61" fmla="*/ 2147483647 h 904"/>
                <a:gd name="T62" fmla="*/ 2147483647 w 606"/>
                <a:gd name="T63" fmla="*/ 2147483647 h 904"/>
                <a:gd name="T64" fmla="*/ 2147483647 w 606"/>
                <a:gd name="T65" fmla="*/ 2147483647 h 904"/>
                <a:gd name="T66" fmla="*/ 2147483647 w 606"/>
                <a:gd name="T67" fmla="*/ 2147483647 h 904"/>
                <a:gd name="T68" fmla="*/ 2147483647 w 606"/>
                <a:gd name="T69" fmla="*/ 2147483647 h 904"/>
                <a:gd name="T70" fmla="*/ 2147483647 w 606"/>
                <a:gd name="T71" fmla="*/ 2147483647 h 904"/>
                <a:gd name="T72" fmla="*/ 2147483647 w 606"/>
                <a:gd name="T73" fmla="*/ 2147483647 h 904"/>
                <a:gd name="T74" fmla="*/ 2147483647 w 606"/>
                <a:gd name="T75" fmla="*/ 2147483647 h 904"/>
                <a:gd name="T76" fmla="*/ 2147483647 w 606"/>
                <a:gd name="T77" fmla="*/ 2147483647 h 904"/>
                <a:gd name="T78" fmla="*/ 2147483647 w 606"/>
                <a:gd name="T79" fmla="*/ 2147483647 h 904"/>
                <a:gd name="T80" fmla="*/ 2147483647 w 606"/>
                <a:gd name="T81" fmla="*/ 2147483647 h 904"/>
                <a:gd name="T82" fmla="*/ 2147483647 w 606"/>
                <a:gd name="T83" fmla="*/ 2147483647 h 904"/>
                <a:gd name="T84" fmla="*/ 2147483647 w 606"/>
                <a:gd name="T85" fmla="*/ 2147483647 h 904"/>
                <a:gd name="T86" fmla="*/ 2147483647 w 606"/>
                <a:gd name="T87" fmla="*/ 2147483647 h 904"/>
                <a:gd name="T88" fmla="*/ 2147483647 w 606"/>
                <a:gd name="T89" fmla="*/ 2147483647 h 904"/>
                <a:gd name="T90" fmla="*/ 2147483647 w 606"/>
                <a:gd name="T91" fmla="*/ 2147483647 h 904"/>
                <a:gd name="T92" fmla="*/ 0 w 606"/>
                <a:gd name="T93" fmla="*/ 2147483647 h 904"/>
                <a:gd name="T94" fmla="*/ 2147483647 w 606"/>
                <a:gd name="T95" fmla="*/ 2147483647 h 904"/>
                <a:gd name="T96" fmla="*/ 2147483647 w 606"/>
                <a:gd name="T97" fmla="*/ 2147483647 h 904"/>
                <a:gd name="T98" fmla="*/ 2147483647 w 606"/>
                <a:gd name="T99" fmla="*/ 2147483647 h 904"/>
                <a:gd name="T100" fmla="*/ 2147483647 w 606"/>
                <a:gd name="T101" fmla="*/ 2147483647 h 904"/>
                <a:gd name="T102" fmla="*/ 2147483647 w 606"/>
                <a:gd name="T103" fmla="*/ 2147483647 h 904"/>
                <a:gd name="T104" fmla="*/ 2147483647 w 606"/>
                <a:gd name="T105" fmla="*/ 2147483647 h 904"/>
                <a:gd name="T106" fmla="*/ 2147483647 w 606"/>
                <a:gd name="T107" fmla="*/ 2147483647 h 9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06"/>
                <a:gd name="T163" fmla="*/ 0 h 904"/>
                <a:gd name="T164" fmla="*/ 606 w 606"/>
                <a:gd name="T165" fmla="*/ 904 h 9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06" h="904">
                  <a:moveTo>
                    <a:pt x="49" y="221"/>
                  </a:moveTo>
                  <a:lnTo>
                    <a:pt x="61" y="210"/>
                  </a:lnTo>
                  <a:lnTo>
                    <a:pt x="60" y="184"/>
                  </a:lnTo>
                  <a:lnTo>
                    <a:pt x="43" y="61"/>
                  </a:lnTo>
                  <a:lnTo>
                    <a:pt x="51" y="39"/>
                  </a:lnTo>
                  <a:lnTo>
                    <a:pt x="68" y="29"/>
                  </a:lnTo>
                  <a:lnTo>
                    <a:pt x="201" y="27"/>
                  </a:lnTo>
                  <a:lnTo>
                    <a:pt x="254" y="29"/>
                  </a:lnTo>
                  <a:lnTo>
                    <a:pt x="345" y="30"/>
                  </a:lnTo>
                  <a:lnTo>
                    <a:pt x="406" y="0"/>
                  </a:lnTo>
                  <a:lnTo>
                    <a:pt x="415" y="2"/>
                  </a:lnTo>
                  <a:lnTo>
                    <a:pt x="452" y="10"/>
                  </a:lnTo>
                  <a:lnTo>
                    <a:pt x="437" y="64"/>
                  </a:lnTo>
                  <a:lnTo>
                    <a:pt x="440" y="80"/>
                  </a:lnTo>
                  <a:lnTo>
                    <a:pt x="479" y="139"/>
                  </a:lnTo>
                  <a:lnTo>
                    <a:pt x="495" y="167"/>
                  </a:lnTo>
                  <a:lnTo>
                    <a:pt x="483" y="212"/>
                  </a:lnTo>
                  <a:lnTo>
                    <a:pt x="484" y="238"/>
                  </a:lnTo>
                  <a:lnTo>
                    <a:pt x="501" y="309"/>
                  </a:lnTo>
                  <a:lnTo>
                    <a:pt x="512" y="346"/>
                  </a:lnTo>
                  <a:lnTo>
                    <a:pt x="543" y="396"/>
                  </a:lnTo>
                  <a:lnTo>
                    <a:pt x="546" y="405"/>
                  </a:lnTo>
                  <a:lnTo>
                    <a:pt x="528" y="421"/>
                  </a:lnTo>
                  <a:lnTo>
                    <a:pt x="517" y="445"/>
                  </a:lnTo>
                  <a:lnTo>
                    <a:pt x="518" y="527"/>
                  </a:lnTo>
                  <a:lnTo>
                    <a:pt x="517" y="573"/>
                  </a:lnTo>
                  <a:lnTo>
                    <a:pt x="518" y="608"/>
                  </a:lnTo>
                  <a:lnTo>
                    <a:pt x="529" y="638"/>
                  </a:lnTo>
                  <a:lnTo>
                    <a:pt x="559" y="675"/>
                  </a:lnTo>
                  <a:lnTo>
                    <a:pt x="606" y="713"/>
                  </a:lnTo>
                  <a:lnTo>
                    <a:pt x="575" y="756"/>
                  </a:lnTo>
                  <a:lnTo>
                    <a:pt x="555" y="762"/>
                  </a:lnTo>
                  <a:lnTo>
                    <a:pt x="519" y="761"/>
                  </a:lnTo>
                  <a:lnTo>
                    <a:pt x="456" y="770"/>
                  </a:lnTo>
                  <a:lnTo>
                    <a:pt x="427" y="781"/>
                  </a:lnTo>
                  <a:lnTo>
                    <a:pt x="415" y="788"/>
                  </a:lnTo>
                  <a:lnTo>
                    <a:pt x="359" y="818"/>
                  </a:lnTo>
                  <a:lnTo>
                    <a:pt x="280" y="843"/>
                  </a:lnTo>
                  <a:lnTo>
                    <a:pt x="221" y="868"/>
                  </a:lnTo>
                  <a:lnTo>
                    <a:pt x="161" y="904"/>
                  </a:lnTo>
                  <a:lnTo>
                    <a:pt x="125" y="883"/>
                  </a:lnTo>
                  <a:lnTo>
                    <a:pt x="66" y="856"/>
                  </a:lnTo>
                  <a:lnTo>
                    <a:pt x="62" y="849"/>
                  </a:lnTo>
                  <a:lnTo>
                    <a:pt x="58" y="802"/>
                  </a:lnTo>
                  <a:lnTo>
                    <a:pt x="22" y="730"/>
                  </a:lnTo>
                  <a:lnTo>
                    <a:pt x="7" y="682"/>
                  </a:lnTo>
                  <a:lnTo>
                    <a:pt x="0" y="637"/>
                  </a:lnTo>
                  <a:lnTo>
                    <a:pt x="20" y="574"/>
                  </a:lnTo>
                  <a:lnTo>
                    <a:pt x="47" y="494"/>
                  </a:lnTo>
                  <a:lnTo>
                    <a:pt x="80" y="440"/>
                  </a:lnTo>
                  <a:lnTo>
                    <a:pt x="93" y="403"/>
                  </a:lnTo>
                  <a:lnTo>
                    <a:pt x="72" y="312"/>
                  </a:lnTo>
                  <a:lnTo>
                    <a:pt x="60" y="230"/>
                  </a:lnTo>
                  <a:lnTo>
                    <a:pt x="49" y="22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79">
              <a:extLst>
                <a:ext uri="{FF2B5EF4-FFF2-40B4-BE49-F238E27FC236}">
                  <a16:creationId xmlns:a16="http://schemas.microsoft.com/office/drawing/2014/main" id="{7D829FF4-E17E-8079-773D-6FB20A69E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081" y="3992901"/>
              <a:ext cx="1651663" cy="1200652"/>
            </a:xfrm>
            <a:custGeom>
              <a:avLst/>
              <a:gdLst>
                <a:gd name="T0" fmla="*/ 2147483647 w 1051"/>
                <a:gd name="T1" fmla="*/ 2147483647 h 777"/>
                <a:gd name="T2" fmla="*/ 2147483647 w 1051"/>
                <a:gd name="T3" fmla="*/ 2147483647 h 777"/>
                <a:gd name="T4" fmla="*/ 2147483647 w 1051"/>
                <a:gd name="T5" fmla="*/ 2147483647 h 777"/>
                <a:gd name="T6" fmla="*/ 2147483647 w 1051"/>
                <a:gd name="T7" fmla="*/ 2147483647 h 777"/>
                <a:gd name="T8" fmla="*/ 2147483647 w 1051"/>
                <a:gd name="T9" fmla="*/ 2147483647 h 777"/>
                <a:gd name="T10" fmla="*/ 2147483647 w 1051"/>
                <a:gd name="T11" fmla="*/ 2147483647 h 777"/>
                <a:gd name="T12" fmla="*/ 2147483647 w 1051"/>
                <a:gd name="T13" fmla="*/ 2147483647 h 777"/>
                <a:gd name="T14" fmla="*/ 2147483647 w 1051"/>
                <a:gd name="T15" fmla="*/ 2147483647 h 777"/>
                <a:gd name="T16" fmla="*/ 2147483647 w 1051"/>
                <a:gd name="T17" fmla="*/ 2147483647 h 777"/>
                <a:gd name="T18" fmla="*/ 2147483647 w 1051"/>
                <a:gd name="T19" fmla="*/ 2147483647 h 777"/>
                <a:gd name="T20" fmla="*/ 2147483647 w 1051"/>
                <a:gd name="T21" fmla="*/ 2147483647 h 777"/>
                <a:gd name="T22" fmla="*/ 2147483647 w 1051"/>
                <a:gd name="T23" fmla="*/ 2147483647 h 777"/>
                <a:gd name="T24" fmla="*/ 2147483647 w 1051"/>
                <a:gd name="T25" fmla="*/ 2147483647 h 777"/>
                <a:gd name="T26" fmla="*/ 2147483647 w 1051"/>
                <a:gd name="T27" fmla="*/ 2147483647 h 777"/>
                <a:gd name="T28" fmla="*/ 2147483647 w 1051"/>
                <a:gd name="T29" fmla="*/ 2147483647 h 777"/>
                <a:gd name="T30" fmla="*/ 2147483647 w 1051"/>
                <a:gd name="T31" fmla="*/ 2147483647 h 777"/>
                <a:gd name="T32" fmla="*/ 2147483647 w 1051"/>
                <a:gd name="T33" fmla="*/ 2147483647 h 777"/>
                <a:gd name="T34" fmla="*/ 2147483647 w 1051"/>
                <a:gd name="T35" fmla="*/ 2147483647 h 777"/>
                <a:gd name="T36" fmla="*/ 2147483647 w 1051"/>
                <a:gd name="T37" fmla="*/ 2147483647 h 777"/>
                <a:gd name="T38" fmla="*/ 2147483647 w 1051"/>
                <a:gd name="T39" fmla="*/ 2147483647 h 777"/>
                <a:gd name="T40" fmla="*/ 2147483647 w 1051"/>
                <a:gd name="T41" fmla="*/ 2147483647 h 777"/>
                <a:gd name="T42" fmla="*/ 2147483647 w 1051"/>
                <a:gd name="T43" fmla="*/ 2147483647 h 777"/>
                <a:gd name="T44" fmla="*/ 2147483647 w 1051"/>
                <a:gd name="T45" fmla="*/ 2147483647 h 777"/>
                <a:gd name="T46" fmla="*/ 2147483647 w 1051"/>
                <a:gd name="T47" fmla="*/ 2147483647 h 777"/>
                <a:gd name="T48" fmla="*/ 2147483647 w 1051"/>
                <a:gd name="T49" fmla="*/ 2147483647 h 777"/>
                <a:gd name="T50" fmla="*/ 2147483647 w 1051"/>
                <a:gd name="T51" fmla="*/ 2147483647 h 777"/>
                <a:gd name="T52" fmla="*/ 2147483647 w 1051"/>
                <a:gd name="T53" fmla="*/ 2147483647 h 777"/>
                <a:gd name="T54" fmla="*/ 2147483647 w 1051"/>
                <a:gd name="T55" fmla="*/ 2147483647 h 777"/>
                <a:gd name="T56" fmla="*/ 2147483647 w 1051"/>
                <a:gd name="T57" fmla="*/ 2147483647 h 777"/>
                <a:gd name="T58" fmla="*/ 2147483647 w 1051"/>
                <a:gd name="T59" fmla="*/ 2147483647 h 777"/>
                <a:gd name="T60" fmla="*/ 0 w 1051"/>
                <a:gd name="T61" fmla="*/ 2147483647 h 777"/>
                <a:gd name="T62" fmla="*/ 2147483647 w 1051"/>
                <a:gd name="T63" fmla="*/ 2147483647 h 777"/>
                <a:gd name="T64" fmla="*/ 2147483647 w 1051"/>
                <a:gd name="T65" fmla="*/ 2147483647 h 777"/>
                <a:gd name="T66" fmla="*/ 2147483647 w 1051"/>
                <a:gd name="T67" fmla="*/ 2147483647 h 777"/>
                <a:gd name="T68" fmla="*/ 2147483647 w 1051"/>
                <a:gd name="T69" fmla="*/ 2147483647 h 777"/>
                <a:gd name="T70" fmla="*/ 2147483647 w 1051"/>
                <a:gd name="T71" fmla="*/ 2147483647 h 777"/>
                <a:gd name="T72" fmla="*/ 2147483647 w 1051"/>
                <a:gd name="T73" fmla="*/ 2147483647 h 777"/>
                <a:gd name="T74" fmla="*/ 2147483647 w 1051"/>
                <a:gd name="T75" fmla="*/ 2147483647 h 777"/>
                <a:gd name="T76" fmla="*/ 2147483647 w 1051"/>
                <a:gd name="T77" fmla="*/ 2147483647 h 777"/>
                <a:gd name="T78" fmla="*/ 2147483647 w 1051"/>
                <a:gd name="T79" fmla="*/ 2147483647 h 777"/>
                <a:gd name="T80" fmla="*/ 2147483647 w 1051"/>
                <a:gd name="T81" fmla="*/ 2147483647 h 777"/>
                <a:gd name="T82" fmla="*/ 2147483647 w 1051"/>
                <a:gd name="T83" fmla="*/ 2147483647 h 777"/>
                <a:gd name="T84" fmla="*/ 2147483647 w 1051"/>
                <a:gd name="T85" fmla="*/ 2147483647 h 777"/>
                <a:gd name="T86" fmla="*/ 2147483647 w 1051"/>
                <a:gd name="T87" fmla="*/ 2147483647 h 777"/>
                <a:gd name="T88" fmla="*/ 2147483647 w 1051"/>
                <a:gd name="T89" fmla="*/ 2147483647 h 777"/>
                <a:gd name="T90" fmla="*/ 2147483647 w 1051"/>
                <a:gd name="T91" fmla="*/ 2147483647 h 777"/>
                <a:gd name="T92" fmla="*/ 2147483647 w 1051"/>
                <a:gd name="T93" fmla="*/ 2147483647 h 777"/>
                <a:gd name="T94" fmla="*/ 2147483647 w 1051"/>
                <a:gd name="T95" fmla="*/ 2147483647 h 777"/>
                <a:gd name="T96" fmla="*/ 2147483647 w 1051"/>
                <a:gd name="T97" fmla="*/ 2147483647 h 777"/>
                <a:gd name="T98" fmla="*/ 2147483647 w 1051"/>
                <a:gd name="T99" fmla="*/ 2147483647 h 77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51"/>
                <a:gd name="T151" fmla="*/ 0 h 777"/>
                <a:gd name="T152" fmla="*/ 1051 w 1051"/>
                <a:gd name="T153" fmla="*/ 777 h 77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51" h="777">
                  <a:moveTo>
                    <a:pt x="987" y="355"/>
                  </a:moveTo>
                  <a:lnTo>
                    <a:pt x="963" y="381"/>
                  </a:lnTo>
                  <a:lnTo>
                    <a:pt x="948" y="420"/>
                  </a:lnTo>
                  <a:lnTo>
                    <a:pt x="960" y="446"/>
                  </a:lnTo>
                  <a:lnTo>
                    <a:pt x="1004" y="472"/>
                  </a:lnTo>
                  <a:lnTo>
                    <a:pt x="1016" y="492"/>
                  </a:lnTo>
                  <a:lnTo>
                    <a:pt x="1009" y="509"/>
                  </a:lnTo>
                  <a:lnTo>
                    <a:pt x="988" y="533"/>
                  </a:lnTo>
                  <a:lnTo>
                    <a:pt x="1007" y="555"/>
                  </a:lnTo>
                  <a:lnTo>
                    <a:pt x="1048" y="590"/>
                  </a:lnTo>
                  <a:lnTo>
                    <a:pt x="1051" y="605"/>
                  </a:lnTo>
                  <a:lnTo>
                    <a:pt x="1039" y="614"/>
                  </a:lnTo>
                  <a:lnTo>
                    <a:pt x="1020" y="613"/>
                  </a:lnTo>
                  <a:lnTo>
                    <a:pt x="986" y="599"/>
                  </a:lnTo>
                  <a:lnTo>
                    <a:pt x="966" y="601"/>
                  </a:lnTo>
                  <a:lnTo>
                    <a:pt x="957" y="613"/>
                  </a:lnTo>
                  <a:lnTo>
                    <a:pt x="955" y="621"/>
                  </a:lnTo>
                  <a:lnTo>
                    <a:pt x="974" y="657"/>
                  </a:lnTo>
                  <a:lnTo>
                    <a:pt x="985" y="669"/>
                  </a:lnTo>
                  <a:lnTo>
                    <a:pt x="972" y="692"/>
                  </a:lnTo>
                  <a:lnTo>
                    <a:pt x="935" y="727"/>
                  </a:lnTo>
                  <a:lnTo>
                    <a:pt x="932" y="733"/>
                  </a:lnTo>
                  <a:lnTo>
                    <a:pt x="911" y="719"/>
                  </a:lnTo>
                  <a:lnTo>
                    <a:pt x="890" y="713"/>
                  </a:lnTo>
                  <a:lnTo>
                    <a:pt x="881" y="718"/>
                  </a:lnTo>
                  <a:lnTo>
                    <a:pt x="834" y="777"/>
                  </a:lnTo>
                  <a:lnTo>
                    <a:pt x="814" y="775"/>
                  </a:lnTo>
                  <a:lnTo>
                    <a:pt x="788" y="754"/>
                  </a:lnTo>
                  <a:lnTo>
                    <a:pt x="772" y="734"/>
                  </a:lnTo>
                  <a:lnTo>
                    <a:pt x="774" y="716"/>
                  </a:lnTo>
                  <a:lnTo>
                    <a:pt x="774" y="675"/>
                  </a:lnTo>
                  <a:lnTo>
                    <a:pt x="759" y="621"/>
                  </a:lnTo>
                  <a:lnTo>
                    <a:pt x="749" y="599"/>
                  </a:lnTo>
                  <a:lnTo>
                    <a:pt x="728" y="592"/>
                  </a:lnTo>
                  <a:lnTo>
                    <a:pt x="695" y="595"/>
                  </a:lnTo>
                  <a:lnTo>
                    <a:pt x="672" y="605"/>
                  </a:lnTo>
                  <a:lnTo>
                    <a:pt x="657" y="619"/>
                  </a:lnTo>
                  <a:lnTo>
                    <a:pt x="644" y="643"/>
                  </a:lnTo>
                  <a:lnTo>
                    <a:pt x="629" y="602"/>
                  </a:lnTo>
                  <a:lnTo>
                    <a:pt x="618" y="516"/>
                  </a:lnTo>
                  <a:lnTo>
                    <a:pt x="602" y="467"/>
                  </a:lnTo>
                  <a:lnTo>
                    <a:pt x="573" y="427"/>
                  </a:lnTo>
                  <a:lnTo>
                    <a:pt x="544" y="402"/>
                  </a:lnTo>
                  <a:lnTo>
                    <a:pt x="518" y="387"/>
                  </a:lnTo>
                  <a:lnTo>
                    <a:pt x="489" y="384"/>
                  </a:lnTo>
                  <a:lnTo>
                    <a:pt x="417" y="393"/>
                  </a:lnTo>
                  <a:lnTo>
                    <a:pt x="380" y="391"/>
                  </a:lnTo>
                  <a:lnTo>
                    <a:pt x="366" y="402"/>
                  </a:lnTo>
                  <a:lnTo>
                    <a:pt x="325" y="457"/>
                  </a:lnTo>
                  <a:lnTo>
                    <a:pt x="257" y="534"/>
                  </a:lnTo>
                  <a:lnTo>
                    <a:pt x="261" y="509"/>
                  </a:lnTo>
                  <a:lnTo>
                    <a:pt x="241" y="475"/>
                  </a:lnTo>
                  <a:lnTo>
                    <a:pt x="194" y="425"/>
                  </a:lnTo>
                  <a:lnTo>
                    <a:pt x="185" y="384"/>
                  </a:lnTo>
                  <a:lnTo>
                    <a:pt x="133" y="361"/>
                  </a:lnTo>
                  <a:lnTo>
                    <a:pt x="77" y="326"/>
                  </a:lnTo>
                  <a:lnTo>
                    <a:pt x="59" y="306"/>
                  </a:lnTo>
                  <a:lnTo>
                    <a:pt x="65" y="281"/>
                  </a:lnTo>
                  <a:lnTo>
                    <a:pt x="61" y="262"/>
                  </a:lnTo>
                  <a:lnTo>
                    <a:pt x="27" y="259"/>
                  </a:lnTo>
                  <a:lnTo>
                    <a:pt x="7" y="252"/>
                  </a:lnTo>
                  <a:lnTo>
                    <a:pt x="0" y="243"/>
                  </a:lnTo>
                  <a:lnTo>
                    <a:pt x="3" y="223"/>
                  </a:lnTo>
                  <a:lnTo>
                    <a:pt x="1" y="217"/>
                  </a:lnTo>
                  <a:lnTo>
                    <a:pt x="22" y="193"/>
                  </a:lnTo>
                  <a:lnTo>
                    <a:pt x="70" y="152"/>
                  </a:lnTo>
                  <a:lnTo>
                    <a:pt x="94" y="140"/>
                  </a:lnTo>
                  <a:lnTo>
                    <a:pt x="119" y="139"/>
                  </a:lnTo>
                  <a:lnTo>
                    <a:pt x="151" y="137"/>
                  </a:lnTo>
                  <a:lnTo>
                    <a:pt x="173" y="126"/>
                  </a:lnTo>
                  <a:lnTo>
                    <a:pt x="184" y="105"/>
                  </a:lnTo>
                  <a:lnTo>
                    <a:pt x="177" y="51"/>
                  </a:lnTo>
                  <a:lnTo>
                    <a:pt x="183" y="0"/>
                  </a:lnTo>
                  <a:lnTo>
                    <a:pt x="262" y="1"/>
                  </a:lnTo>
                  <a:lnTo>
                    <a:pt x="312" y="22"/>
                  </a:lnTo>
                  <a:lnTo>
                    <a:pt x="344" y="36"/>
                  </a:lnTo>
                  <a:lnTo>
                    <a:pt x="388" y="41"/>
                  </a:lnTo>
                  <a:lnTo>
                    <a:pt x="430" y="36"/>
                  </a:lnTo>
                  <a:lnTo>
                    <a:pt x="490" y="30"/>
                  </a:lnTo>
                  <a:lnTo>
                    <a:pt x="499" y="33"/>
                  </a:lnTo>
                  <a:lnTo>
                    <a:pt x="506" y="35"/>
                  </a:lnTo>
                  <a:lnTo>
                    <a:pt x="518" y="46"/>
                  </a:lnTo>
                  <a:lnTo>
                    <a:pt x="573" y="93"/>
                  </a:lnTo>
                  <a:lnTo>
                    <a:pt x="606" y="109"/>
                  </a:lnTo>
                  <a:lnTo>
                    <a:pt x="621" y="93"/>
                  </a:lnTo>
                  <a:lnTo>
                    <a:pt x="651" y="67"/>
                  </a:lnTo>
                  <a:lnTo>
                    <a:pt x="672" y="68"/>
                  </a:lnTo>
                  <a:lnTo>
                    <a:pt x="695" y="78"/>
                  </a:lnTo>
                  <a:lnTo>
                    <a:pt x="730" y="88"/>
                  </a:lnTo>
                  <a:lnTo>
                    <a:pt x="757" y="72"/>
                  </a:lnTo>
                  <a:lnTo>
                    <a:pt x="776" y="51"/>
                  </a:lnTo>
                  <a:lnTo>
                    <a:pt x="818" y="24"/>
                  </a:lnTo>
                  <a:lnTo>
                    <a:pt x="839" y="27"/>
                  </a:lnTo>
                  <a:lnTo>
                    <a:pt x="854" y="45"/>
                  </a:lnTo>
                  <a:lnTo>
                    <a:pt x="855" y="67"/>
                  </a:lnTo>
                  <a:lnTo>
                    <a:pt x="872" y="121"/>
                  </a:lnTo>
                  <a:lnTo>
                    <a:pt x="889" y="149"/>
                  </a:lnTo>
                  <a:lnTo>
                    <a:pt x="919" y="180"/>
                  </a:lnTo>
                  <a:lnTo>
                    <a:pt x="940" y="225"/>
                  </a:lnTo>
                  <a:lnTo>
                    <a:pt x="953" y="298"/>
                  </a:lnTo>
                  <a:lnTo>
                    <a:pt x="987" y="35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80">
              <a:extLst>
                <a:ext uri="{FF2B5EF4-FFF2-40B4-BE49-F238E27FC236}">
                  <a16:creationId xmlns:a16="http://schemas.microsoft.com/office/drawing/2014/main" id="{6203E62D-E483-78F4-F476-71117FE9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634" y="3988266"/>
              <a:ext cx="628606" cy="339953"/>
            </a:xfrm>
            <a:custGeom>
              <a:avLst/>
              <a:gdLst>
                <a:gd name="T0" fmla="*/ 0 w 400"/>
                <a:gd name="T1" fmla="*/ 2147483647 h 220"/>
                <a:gd name="T2" fmla="*/ 2147483647 w 400"/>
                <a:gd name="T3" fmla="*/ 2147483647 h 220"/>
                <a:gd name="T4" fmla="*/ 2147483647 w 400"/>
                <a:gd name="T5" fmla="*/ 2147483647 h 220"/>
                <a:gd name="T6" fmla="*/ 2147483647 w 400"/>
                <a:gd name="T7" fmla="*/ 2147483647 h 220"/>
                <a:gd name="T8" fmla="*/ 2147483647 w 400"/>
                <a:gd name="T9" fmla="*/ 2147483647 h 220"/>
                <a:gd name="T10" fmla="*/ 2147483647 w 400"/>
                <a:gd name="T11" fmla="*/ 2147483647 h 220"/>
                <a:gd name="T12" fmla="*/ 2147483647 w 400"/>
                <a:gd name="T13" fmla="*/ 0 h 220"/>
                <a:gd name="T14" fmla="*/ 2147483647 w 400"/>
                <a:gd name="T15" fmla="*/ 2147483647 h 220"/>
                <a:gd name="T16" fmla="*/ 2147483647 w 400"/>
                <a:gd name="T17" fmla="*/ 2147483647 h 220"/>
                <a:gd name="T18" fmla="*/ 2147483647 w 400"/>
                <a:gd name="T19" fmla="*/ 2147483647 h 220"/>
                <a:gd name="T20" fmla="*/ 2147483647 w 400"/>
                <a:gd name="T21" fmla="*/ 2147483647 h 220"/>
                <a:gd name="T22" fmla="*/ 2147483647 w 400"/>
                <a:gd name="T23" fmla="*/ 2147483647 h 220"/>
                <a:gd name="T24" fmla="*/ 2147483647 w 400"/>
                <a:gd name="T25" fmla="*/ 2147483647 h 220"/>
                <a:gd name="T26" fmla="*/ 2147483647 w 400"/>
                <a:gd name="T27" fmla="*/ 2147483647 h 220"/>
                <a:gd name="T28" fmla="*/ 2147483647 w 400"/>
                <a:gd name="T29" fmla="*/ 2147483647 h 220"/>
                <a:gd name="T30" fmla="*/ 2147483647 w 400"/>
                <a:gd name="T31" fmla="*/ 2147483647 h 220"/>
                <a:gd name="T32" fmla="*/ 2147483647 w 400"/>
                <a:gd name="T33" fmla="*/ 2147483647 h 220"/>
                <a:gd name="T34" fmla="*/ 2147483647 w 400"/>
                <a:gd name="T35" fmla="*/ 2147483647 h 220"/>
                <a:gd name="T36" fmla="*/ 2147483647 w 400"/>
                <a:gd name="T37" fmla="*/ 2147483647 h 220"/>
                <a:gd name="T38" fmla="*/ 2147483647 w 400"/>
                <a:gd name="T39" fmla="*/ 2147483647 h 220"/>
                <a:gd name="T40" fmla="*/ 2147483647 w 400"/>
                <a:gd name="T41" fmla="*/ 2147483647 h 220"/>
                <a:gd name="T42" fmla="*/ 2147483647 w 400"/>
                <a:gd name="T43" fmla="*/ 2147483647 h 220"/>
                <a:gd name="T44" fmla="*/ 2147483647 w 400"/>
                <a:gd name="T45" fmla="*/ 2147483647 h 220"/>
                <a:gd name="T46" fmla="*/ 2147483647 w 400"/>
                <a:gd name="T47" fmla="*/ 2147483647 h 220"/>
                <a:gd name="T48" fmla="*/ 2147483647 w 400"/>
                <a:gd name="T49" fmla="*/ 2147483647 h 220"/>
                <a:gd name="T50" fmla="*/ 2147483647 w 400"/>
                <a:gd name="T51" fmla="*/ 2147483647 h 220"/>
                <a:gd name="T52" fmla="*/ 2147483647 w 400"/>
                <a:gd name="T53" fmla="*/ 2147483647 h 220"/>
                <a:gd name="T54" fmla="*/ 2147483647 w 400"/>
                <a:gd name="T55" fmla="*/ 2147483647 h 220"/>
                <a:gd name="T56" fmla="*/ 2147483647 w 400"/>
                <a:gd name="T57" fmla="*/ 2147483647 h 220"/>
                <a:gd name="T58" fmla="*/ 2147483647 w 400"/>
                <a:gd name="T59" fmla="*/ 2147483647 h 220"/>
                <a:gd name="T60" fmla="*/ 2147483647 w 400"/>
                <a:gd name="T61" fmla="*/ 2147483647 h 220"/>
                <a:gd name="T62" fmla="*/ 2147483647 w 400"/>
                <a:gd name="T63" fmla="*/ 2147483647 h 220"/>
                <a:gd name="T64" fmla="*/ 2147483647 w 400"/>
                <a:gd name="T65" fmla="*/ 2147483647 h 220"/>
                <a:gd name="T66" fmla="*/ 0 w 400"/>
                <a:gd name="T67" fmla="*/ 2147483647 h 2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0"/>
                <a:gd name="T103" fmla="*/ 0 h 220"/>
                <a:gd name="T104" fmla="*/ 400 w 400"/>
                <a:gd name="T105" fmla="*/ 220 h 2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0" h="220">
                  <a:moveTo>
                    <a:pt x="0" y="48"/>
                  </a:moveTo>
                  <a:lnTo>
                    <a:pt x="29" y="40"/>
                  </a:lnTo>
                  <a:lnTo>
                    <a:pt x="81" y="37"/>
                  </a:lnTo>
                  <a:lnTo>
                    <a:pt x="127" y="38"/>
                  </a:lnTo>
                  <a:lnTo>
                    <a:pt x="159" y="26"/>
                  </a:lnTo>
                  <a:lnTo>
                    <a:pt x="191" y="1"/>
                  </a:lnTo>
                  <a:lnTo>
                    <a:pt x="256" y="0"/>
                  </a:lnTo>
                  <a:lnTo>
                    <a:pt x="399" y="3"/>
                  </a:lnTo>
                  <a:lnTo>
                    <a:pt x="393" y="54"/>
                  </a:lnTo>
                  <a:lnTo>
                    <a:pt x="400" y="108"/>
                  </a:lnTo>
                  <a:lnTo>
                    <a:pt x="389" y="129"/>
                  </a:lnTo>
                  <a:lnTo>
                    <a:pt x="367" y="140"/>
                  </a:lnTo>
                  <a:lnTo>
                    <a:pt x="335" y="142"/>
                  </a:lnTo>
                  <a:lnTo>
                    <a:pt x="310" y="143"/>
                  </a:lnTo>
                  <a:lnTo>
                    <a:pt x="286" y="155"/>
                  </a:lnTo>
                  <a:lnTo>
                    <a:pt x="238" y="196"/>
                  </a:lnTo>
                  <a:lnTo>
                    <a:pt x="217" y="220"/>
                  </a:lnTo>
                  <a:lnTo>
                    <a:pt x="214" y="212"/>
                  </a:lnTo>
                  <a:lnTo>
                    <a:pt x="202" y="212"/>
                  </a:lnTo>
                  <a:lnTo>
                    <a:pt x="171" y="202"/>
                  </a:lnTo>
                  <a:lnTo>
                    <a:pt x="161" y="187"/>
                  </a:lnTo>
                  <a:lnTo>
                    <a:pt x="168" y="160"/>
                  </a:lnTo>
                  <a:lnTo>
                    <a:pt x="189" y="132"/>
                  </a:lnTo>
                  <a:lnTo>
                    <a:pt x="204" y="118"/>
                  </a:lnTo>
                  <a:lnTo>
                    <a:pt x="196" y="110"/>
                  </a:lnTo>
                  <a:lnTo>
                    <a:pt x="173" y="103"/>
                  </a:lnTo>
                  <a:lnTo>
                    <a:pt x="142" y="104"/>
                  </a:lnTo>
                  <a:lnTo>
                    <a:pt x="116" y="114"/>
                  </a:lnTo>
                  <a:lnTo>
                    <a:pt x="106" y="114"/>
                  </a:lnTo>
                  <a:lnTo>
                    <a:pt x="68" y="97"/>
                  </a:lnTo>
                  <a:lnTo>
                    <a:pt x="45" y="78"/>
                  </a:lnTo>
                  <a:lnTo>
                    <a:pt x="41" y="63"/>
                  </a:lnTo>
                  <a:lnTo>
                    <a:pt x="20" y="57"/>
                  </a:lnTo>
                  <a:lnTo>
                    <a:pt x="0" y="4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81">
              <a:extLst>
                <a:ext uri="{FF2B5EF4-FFF2-40B4-BE49-F238E27FC236}">
                  <a16:creationId xmlns:a16="http://schemas.microsoft.com/office/drawing/2014/main" id="{4B015680-810A-4C1C-B700-7D524BF91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017" y="4430205"/>
              <a:ext cx="1310643" cy="1365992"/>
            </a:xfrm>
            <a:custGeom>
              <a:avLst/>
              <a:gdLst>
                <a:gd name="T0" fmla="*/ 2147483647 w 834"/>
                <a:gd name="T1" fmla="*/ 2147483647 h 884"/>
                <a:gd name="T2" fmla="*/ 2147483647 w 834"/>
                <a:gd name="T3" fmla="*/ 2147483647 h 884"/>
                <a:gd name="T4" fmla="*/ 2147483647 w 834"/>
                <a:gd name="T5" fmla="*/ 2147483647 h 884"/>
                <a:gd name="T6" fmla="*/ 2147483647 w 834"/>
                <a:gd name="T7" fmla="*/ 2147483647 h 884"/>
                <a:gd name="T8" fmla="*/ 2147483647 w 834"/>
                <a:gd name="T9" fmla="*/ 2147483647 h 884"/>
                <a:gd name="T10" fmla="*/ 2147483647 w 834"/>
                <a:gd name="T11" fmla="*/ 2147483647 h 884"/>
                <a:gd name="T12" fmla="*/ 2147483647 w 834"/>
                <a:gd name="T13" fmla="*/ 2147483647 h 884"/>
                <a:gd name="T14" fmla="*/ 2147483647 w 834"/>
                <a:gd name="T15" fmla="*/ 2147483647 h 884"/>
                <a:gd name="T16" fmla="*/ 2147483647 w 834"/>
                <a:gd name="T17" fmla="*/ 2147483647 h 884"/>
                <a:gd name="T18" fmla="*/ 2147483647 w 834"/>
                <a:gd name="T19" fmla="*/ 2147483647 h 884"/>
                <a:gd name="T20" fmla="*/ 2147483647 w 834"/>
                <a:gd name="T21" fmla="*/ 2147483647 h 884"/>
                <a:gd name="T22" fmla="*/ 2147483647 w 834"/>
                <a:gd name="T23" fmla="*/ 2147483647 h 884"/>
                <a:gd name="T24" fmla="*/ 2147483647 w 834"/>
                <a:gd name="T25" fmla="*/ 2147483647 h 884"/>
                <a:gd name="T26" fmla="*/ 2147483647 w 834"/>
                <a:gd name="T27" fmla="*/ 2147483647 h 884"/>
                <a:gd name="T28" fmla="*/ 2147483647 w 834"/>
                <a:gd name="T29" fmla="*/ 2147483647 h 884"/>
                <a:gd name="T30" fmla="*/ 2147483647 w 834"/>
                <a:gd name="T31" fmla="*/ 2147483647 h 884"/>
                <a:gd name="T32" fmla="*/ 2147483647 w 834"/>
                <a:gd name="T33" fmla="*/ 2147483647 h 884"/>
                <a:gd name="T34" fmla="*/ 2147483647 w 834"/>
                <a:gd name="T35" fmla="*/ 2147483647 h 884"/>
                <a:gd name="T36" fmla="*/ 2147483647 w 834"/>
                <a:gd name="T37" fmla="*/ 2147483647 h 884"/>
                <a:gd name="T38" fmla="*/ 2147483647 w 834"/>
                <a:gd name="T39" fmla="*/ 2147483647 h 884"/>
                <a:gd name="T40" fmla="*/ 2147483647 w 834"/>
                <a:gd name="T41" fmla="*/ 2147483647 h 884"/>
                <a:gd name="T42" fmla="*/ 2147483647 w 834"/>
                <a:gd name="T43" fmla="*/ 0 h 884"/>
                <a:gd name="T44" fmla="*/ 2147483647 w 834"/>
                <a:gd name="T45" fmla="*/ 2147483647 h 884"/>
                <a:gd name="T46" fmla="*/ 2147483647 w 834"/>
                <a:gd name="T47" fmla="*/ 2147483647 h 884"/>
                <a:gd name="T48" fmla="*/ 2147483647 w 834"/>
                <a:gd name="T49" fmla="*/ 2147483647 h 884"/>
                <a:gd name="T50" fmla="*/ 2147483647 w 834"/>
                <a:gd name="T51" fmla="*/ 2147483647 h 884"/>
                <a:gd name="T52" fmla="*/ 2147483647 w 834"/>
                <a:gd name="T53" fmla="*/ 2147483647 h 884"/>
                <a:gd name="T54" fmla="*/ 2147483647 w 834"/>
                <a:gd name="T55" fmla="*/ 2147483647 h 884"/>
                <a:gd name="T56" fmla="*/ 2147483647 w 834"/>
                <a:gd name="T57" fmla="*/ 2147483647 h 884"/>
                <a:gd name="T58" fmla="*/ 2147483647 w 834"/>
                <a:gd name="T59" fmla="*/ 2147483647 h 884"/>
                <a:gd name="T60" fmla="*/ 2147483647 w 834"/>
                <a:gd name="T61" fmla="*/ 2147483647 h 884"/>
                <a:gd name="T62" fmla="*/ 2147483647 w 834"/>
                <a:gd name="T63" fmla="*/ 2147483647 h 884"/>
                <a:gd name="T64" fmla="*/ 2147483647 w 834"/>
                <a:gd name="T65" fmla="*/ 2147483647 h 884"/>
                <a:gd name="T66" fmla="*/ 2147483647 w 834"/>
                <a:gd name="T67" fmla="*/ 2147483647 h 884"/>
                <a:gd name="T68" fmla="*/ 2147483647 w 834"/>
                <a:gd name="T69" fmla="*/ 2147483647 h 884"/>
                <a:gd name="T70" fmla="*/ 2147483647 w 834"/>
                <a:gd name="T71" fmla="*/ 2147483647 h 884"/>
                <a:gd name="T72" fmla="*/ 2147483647 w 834"/>
                <a:gd name="T73" fmla="*/ 2147483647 h 884"/>
                <a:gd name="T74" fmla="*/ 2147483647 w 834"/>
                <a:gd name="T75" fmla="*/ 2147483647 h 884"/>
                <a:gd name="T76" fmla="*/ 2147483647 w 834"/>
                <a:gd name="T77" fmla="*/ 2147483647 h 884"/>
                <a:gd name="T78" fmla="*/ 2147483647 w 834"/>
                <a:gd name="T79" fmla="*/ 2147483647 h 884"/>
                <a:gd name="T80" fmla="*/ 2147483647 w 834"/>
                <a:gd name="T81" fmla="*/ 2147483647 h 884"/>
                <a:gd name="T82" fmla="*/ 2147483647 w 834"/>
                <a:gd name="T83" fmla="*/ 2147483647 h 884"/>
                <a:gd name="T84" fmla="*/ 2147483647 w 834"/>
                <a:gd name="T85" fmla="*/ 2147483647 h 884"/>
                <a:gd name="T86" fmla="*/ 2147483647 w 834"/>
                <a:gd name="T87" fmla="*/ 2147483647 h 884"/>
                <a:gd name="T88" fmla="*/ 2147483647 w 834"/>
                <a:gd name="T89" fmla="*/ 2147483647 h 884"/>
                <a:gd name="T90" fmla="*/ 2147483647 w 834"/>
                <a:gd name="T91" fmla="*/ 2147483647 h 8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4"/>
                <a:gd name="T139" fmla="*/ 0 h 884"/>
                <a:gd name="T140" fmla="*/ 834 w 834"/>
                <a:gd name="T141" fmla="*/ 884 h 8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4" h="884">
                  <a:moveTo>
                    <a:pt x="135" y="881"/>
                  </a:moveTo>
                  <a:lnTo>
                    <a:pt x="137" y="823"/>
                  </a:lnTo>
                  <a:lnTo>
                    <a:pt x="143" y="788"/>
                  </a:lnTo>
                  <a:lnTo>
                    <a:pt x="159" y="734"/>
                  </a:lnTo>
                  <a:lnTo>
                    <a:pt x="163" y="706"/>
                  </a:lnTo>
                  <a:lnTo>
                    <a:pt x="154" y="689"/>
                  </a:lnTo>
                  <a:lnTo>
                    <a:pt x="76" y="605"/>
                  </a:lnTo>
                  <a:lnTo>
                    <a:pt x="38" y="607"/>
                  </a:lnTo>
                  <a:lnTo>
                    <a:pt x="16" y="601"/>
                  </a:lnTo>
                  <a:lnTo>
                    <a:pt x="3" y="589"/>
                  </a:lnTo>
                  <a:lnTo>
                    <a:pt x="0" y="578"/>
                  </a:lnTo>
                  <a:lnTo>
                    <a:pt x="31" y="523"/>
                  </a:lnTo>
                  <a:lnTo>
                    <a:pt x="35" y="496"/>
                  </a:lnTo>
                  <a:lnTo>
                    <a:pt x="27" y="461"/>
                  </a:lnTo>
                  <a:lnTo>
                    <a:pt x="31" y="450"/>
                  </a:lnTo>
                  <a:lnTo>
                    <a:pt x="34" y="444"/>
                  </a:lnTo>
                  <a:lnTo>
                    <a:pt x="71" y="409"/>
                  </a:lnTo>
                  <a:lnTo>
                    <a:pt x="84" y="386"/>
                  </a:lnTo>
                  <a:lnTo>
                    <a:pt x="73" y="374"/>
                  </a:lnTo>
                  <a:lnTo>
                    <a:pt x="54" y="338"/>
                  </a:lnTo>
                  <a:lnTo>
                    <a:pt x="56" y="330"/>
                  </a:lnTo>
                  <a:lnTo>
                    <a:pt x="65" y="318"/>
                  </a:lnTo>
                  <a:lnTo>
                    <a:pt x="85" y="316"/>
                  </a:lnTo>
                  <a:lnTo>
                    <a:pt x="119" y="330"/>
                  </a:lnTo>
                  <a:lnTo>
                    <a:pt x="138" y="331"/>
                  </a:lnTo>
                  <a:lnTo>
                    <a:pt x="150" y="322"/>
                  </a:lnTo>
                  <a:lnTo>
                    <a:pt x="147" y="307"/>
                  </a:lnTo>
                  <a:lnTo>
                    <a:pt x="106" y="272"/>
                  </a:lnTo>
                  <a:lnTo>
                    <a:pt x="87" y="250"/>
                  </a:lnTo>
                  <a:lnTo>
                    <a:pt x="108" y="226"/>
                  </a:lnTo>
                  <a:lnTo>
                    <a:pt x="115" y="209"/>
                  </a:lnTo>
                  <a:lnTo>
                    <a:pt x="103" y="189"/>
                  </a:lnTo>
                  <a:lnTo>
                    <a:pt x="59" y="163"/>
                  </a:lnTo>
                  <a:lnTo>
                    <a:pt x="47" y="137"/>
                  </a:lnTo>
                  <a:lnTo>
                    <a:pt x="62" y="98"/>
                  </a:lnTo>
                  <a:lnTo>
                    <a:pt x="86" y="72"/>
                  </a:lnTo>
                  <a:lnTo>
                    <a:pt x="119" y="38"/>
                  </a:lnTo>
                  <a:lnTo>
                    <a:pt x="141" y="35"/>
                  </a:lnTo>
                  <a:lnTo>
                    <a:pt x="176" y="54"/>
                  </a:lnTo>
                  <a:lnTo>
                    <a:pt x="205" y="82"/>
                  </a:lnTo>
                  <a:lnTo>
                    <a:pt x="227" y="68"/>
                  </a:lnTo>
                  <a:lnTo>
                    <a:pt x="250" y="38"/>
                  </a:lnTo>
                  <a:lnTo>
                    <a:pt x="285" y="8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5" y="16"/>
                  </a:lnTo>
                  <a:lnTo>
                    <a:pt x="325" y="35"/>
                  </a:lnTo>
                  <a:lnTo>
                    <a:pt x="333" y="59"/>
                  </a:lnTo>
                  <a:lnTo>
                    <a:pt x="342" y="74"/>
                  </a:lnTo>
                  <a:lnTo>
                    <a:pt x="365" y="71"/>
                  </a:lnTo>
                  <a:lnTo>
                    <a:pt x="402" y="45"/>
                  </a:lnTo>
                  <a:lnTo>
                    <a:pt x="412" y="39"/>
                  </a:lnTo>
                  <a:lnTo>
                    <a:pt x="428" y="49"/>
                  </a:lnTo>
                  <a:lnTo>
                    <a:pt x="462" y="49"/>
                  </a:lnTo>
                  <a:lnTo>
                    <a:pt x="482" y="66"/>
                  </a:lnTo>
                  <a:lnTo>
                    <a:pt x="491" y="95"/>
                  </a:lnTo>
                  <a:lnTo>
                    <a:pt x="523" y="131"/>
                  </a:lnTo>
                  <a:lnTo>
                    <a:pt x="551" y="144"/>
                  </a:lnTo>
                  <a:lnTo>
                    <a:pt x="574" y="150"/>
                  </a:lnTo>
                  <a:lnTo>
                    <a:pt x="597" y="142"/>
                  </a:lnTo>
                  <a:lnTo>
                    <a:pt x="625" y="127"/>
                  </a:lnTo>
                  <a:lnTo>
                    <a:pt x="663" y="116"/>
                  </a:lnTo>
                  <a:lnTo>
                    <a:pt x="711" y="111"/>
                  </a:lnTo>
                  <a:lnTo>
                    <a:pt x="751" y="122"/>
                  </a:lnTo>
                  <a:lnTo>
                    <a:pt x="790" y="150"/>
                  </a:lnTo>
                  <a:lnTo>
                    <a:pt x="801" y="159"/>
                  </a:lnTo>
                  <a:lnTo>
                    <a:pt x="813" y="241"/>
                  </a:lnTo>
                  <a:lnTo>
                    <a:pt x="834" y="332"/>
                  </a:lnTo>
                  <a:lnTo>
                    <a:pt x="821" y="369"/>
                  </a:lnTo>
                  <a:lnTo>
                    <a:pt x="788" y="423"/>
                  </a:lnTo>
                  <a:lnTo>
                    <a:pt x="761" y="503"/>
                  </a:lnTo>
                  <a:lnTo>
                    <a:pt x="741" y="566"/>
                  </a:lnTo>
                  <a:lnTo>
                    <a:pt x="748" y="611"/>
                  </a:lnTo>
                  <a:lnTo>
                    <a:pt x="763" y="659"/>
                  </a:lnTo>
                  <a:lnTo>
                    <a:pt x="799" y="731"/>
                  </a:lnTo>
                  <a:lnTo>
                    <a:pt x="803" y="778"/>
                  </a:lnTo>
                  <a:lnTo>
                    <a:pt x="796" y="764"/>
                  </a:lnTo>
                  <a:lnTo>
                    <a:pt x="777" y="752"/>
                  </a:lnTo>
                  <a:lnTo>
                    <a:pt x="764" y="753"/>
                  </a:lnTo>
                  <a:lnTo>
                    <a:pt x="755" y="768"/>
                  </a:lnTo>
                  <a:lnTo>
                    <a:pt x="749" y="771"/>
                  </a:lnTo>
                  <a:lnTo>
                    <a:pt x="719" y="770"/>
                  </a:lnTo>
                  <a:lnTo>
                    <a:pt x="675" y="759"/>
                  </a:lnTo>
                  <a:lnTo>
                    <a:pt x="637" y="754"/>
                  </a:lnTo>
                  <a:lnTo>
                    <a:pt x="490" y="757"/>
                  </a:lnTo>
                  <a:lnTo>
                    <a:pt x="410" y="773"/>
                  </a:lnTo>
                  <a:lnTo>
                    <a:pt x="374" y="785"/>
                  </a:lnTo>
                  <a:lnTo>
                    <a:pt x="308" y="808"/>
                  </a:lnTo>
                  <a:lnTo>
                    <a:pt x="199" y="858"/>
                  </a:lnTo>
                  <a:lnTo>
                    <a:pt x="155" y="884"/>
                  </a:lnTo>
                  <a:lnTo>
                    <a:pt x="139" y="884"/>
                  </a:lnTo>
                  <a:lnTo>
                    <a:pt x="135" y="88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82">
              <a:extLst>
                <a:ext uri="{FF2B5EF4-FFF2-40B4-BE49-F238E27FC236}">
                  <a16:creationId xmlns:a16="http://schemas.microsoft.com/office/drawing/2014/main" id="{5910C3D4-6BCF-49F6-89CF-FFEED8C14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544" y="1179019"/>
              <a:ext cx="3578340" cy="3377895"/>
            </a:xfrm>
            <a:custGeom>
              <a:avLst/>
              <a:gdLst>
                <a:gd name="T0" fmla="*/ 2147483647 w 2277"/>
                <a:gd name="T1" fmla="*/ 2147483647 h 2186"/>
                <a:gd name="T2" fmla="*/ 2147483647 w 2277"/>
                <a:gd name="T3" fmla="*/ 2147483647 h 2186"/>
                <a:gd name="T4" fmla="*/ 2147483647 w 2277"/>
                <a:gd name="T5" fmla="*/ 2147483647 h 2186"/>
                <a:gd name="T6" fmla="*/ 2147483647 w 2277"/>
                <a:gd name="T7" fmla="*/ 2147483647 h 2186"/>
                <a:gd name="T8" fmla="*/ 2147483647 w 2277"/>
                <a:gd name="T9" fmla="*/ 2147483647 h 2186"/>
                <a:gd name="T10" fmla="*/ 2147483647 w 2277"/>
                <a:gd name="T11" fmla="*/ 2147483647 h 2186"/>
                <a:gd name="T12" fmla="*/ 2147483647 w 2277"/>
                <a:gd name="T13" fmla="*/ 2147483647 h 2186"/>
                <a:gd name="T14" fmla="*/ 2147483647 w 2277"/>
                <a:gd name="T15" fmla="*/ 2147483647 h 2186"/>
                <a:gd name="T16" fmla="*/ 2147483647 w 2277"/>
                <a:gd name="T17" fmla="*/ 2147483647 h 2186"/>
                <a:gd name="T18" fmla="*/ 2147483647 w 2277"/>
                <a:gd name="T19" fmla="*/ 2147483647 h 2186"/>
                <a:gd name="T20" fmla="*/ 2147483647 w 2277"/>
                <a:gd name="T21" fmla="*/ 2147483647 h 2186"/>
                <a:gd name="T22" fmla="*/ 2147483647 w 2277"/>
                <a:gd name="T23" fmla="*/ 2147483647 h 2186"/>
                <a:gd name="T24" fmla="*/ 2147483647 w 2277"/>
                <a:gd name="T25" fmla="*/ 2147483647 h 2186"/>
                <a:gd name="T26" fmla="*/ 2147483647 w 2277"/>
                <a:gd name="T27" fmla="*/ 2147483647 h 2186"/>
                <a:gd name="T28" fmla="*/ 2147483647 w 2277"/>
                <a:gd name="T29" fmla="*/ 2147483647 h 2186"/>
                <a:gd name="T30" fmla="*/ 2147483647 w 2277"/>
                <a:gd name="T31" fmla="*/ 2147483647 h 2186"/>
                <a:gd name="T32" fmla="*/ 2147483647 w 2277"/>
                <a:gd name="T33" fmla="*/ 2147483647 h 2186"/>
                <a:gd name="T34" fmla="*/ 2147483647 w 2277"/>
                <a:gd name="T35" fmla="*/ 2147483647 h 2186"/>
                <a:gd name="T36" fmla="*/ 2147483647 w 2277"/>
                <a:gd name="T37" fmla="*/ 2147483647 h 2186"/>
                <a:gd name="T38" fmla="*/ 2147483647 w 2277"/>
                <a:gd name="T39" fmla="*/ 2147483647 h 2186"/>
                <a:gd name="T40" fmla="*/ 2147483647 w 2277"/>
                <a:gd name="T41" fmla="*/ 2147483647 h 2186"/>
                <a:gd name="T42" fmla="*/ 2147483647 w 2277"/>
                <a:gd name="T43" fmla="*/ 2147483647 h 2186"/>
                <a:gd name="T44" fmla="*/ 2147483647 w 2277"/>
                <a:gd name="T45" fmla="*/ 2147483647 h 2186"/>
                <a:gd name="T46" fmla="*/ 2147483647 w 2277"/>
                <a:gd name="T47" fmla="*/ 2147483647 h 2186"/>
                <a:gd name="T48" fmla="*/ 2147483647 w 2277"/>
                <a:gd name="T49" fmla="*/ 2147483647 h 2186"/>
                <a:gd name="T50" fmla="*/ 2147483647 w 2277"/>
                <a:gd name="T51" fmla="*/ 2147483647 h 2186"/>
                <a:gd name="T52" fmla="*/ 2147483647 w 2277"/>
                <a:gd name="T53" fmla="*/ 2147483647 h 2186"/>
                <a:gd name="T54" fmla="*/ 2147483647 w 2277"/>
                <a:gd name="T55" fmla="*/ 2147483647 h 2186"/>
                <a:gd name="T56" fmla="*/ 2147483647 w 2277"/>
                <a:gd name="T57" fmla="*/ 2147483647 h 2186"/>
                <a:gd name="T58" fmla="*/ 2147483647 w 2277"/>
                <a:gd name="T59" fmla="*/ 2147483647 h 2186"/>
                <a:gd name="T60" fmla="*/ 2147483647 w 2277"/>
                <a:gd name="T61" fmla="*/ 2147483647 h 2186"/>
                <a:gd name="T62" fmla="*/ 2147483647 w 2277"/>
                <a:gd name="T63" fmla="*/ 2147483647 h 2186"/>
                <a:gd name="T64" fmla="*/ 2147483647 w 2277"/>
                <a:gd name="T65" fmla="*/ 2147483647 h 2186"/>
                <a:gd name="T66" fmla="*/ 2147483647 w 2277"/>
                <a:gd name="T67" fmla="*/ 2147483647 h 2186"/>
                <a:gd name="T68" fmla="*/ 2147483647 w 2277"/>
                <a:gd name="T69" fmla="*/ 2147483647 h 2186"/>
                <a:gd name="T70" fmla="*/ 2147483647 w 2277"/>
                <a:gd name="T71" fmla="*/ 2147483647 h 2186"/>
                <a:gd name="T72" fmla="*/ 2147483647 w 2277"/>
                <a:gd name="T73" fmla="*/ 2147483647 h 2186"/>
                <a:gd name="T74" fmla="*/ 2147483647 w 2277"/>
                <a:gd name="T75" fmla="*/ 2147483647 h 2186"/>
                <a:gd name="T76" fmla="*/ 2147483647 w 2277"/>
                <a:gd name="T77" fmla="*/ 2147483647 h 2186"/>
                <a:gd name="T78" fmla="*/ 2147483647 w 2277"/>
                <a:gd name="T79" fmla="*/ 2147483647 h 2186"/>
                <a:gd name="T80" fmla="*/ 2147483647 w 2277"/>
                <a:gd name="T81" fmla="*/ 2147483647 h 2186"/>
                <a:gd name="T82" fmla="*/ 2147483647 w 2277"/>
                <a:gd name="T83" fmla="*/ 2147483647 h 2186"/>
                <a:gd name="T84" fmla="*/ 2147483647 w 2277"/>
                <a:gd name="T85" fmla="*/ 2147483647 h 2186"/>
                <a:gd name="T86" fmla="*/ 2147483647 w 2277"/>
                <a:gd name="T87" fmla="*/ 2147483647 h 2186"/>
                <a:gd name="T88" fmla="*/ 2147483647 w 2277"/>
                <a:gd name="T89" fmla="*/ 2147483647 h 2186"/>
                <a:gd name="T90" fmla="*/ 2147483647 w 2277"/>
                <a:gd name="T91" fmla="*/ 2147483647 h 2186"/>
                <a:gd name="T92" fmla="*/ 2147483647 w 2277"/>
                <a:gd name="T93" fmla="*/ 2147483647 h 2186"/>
                <a:gd name="T94" fmla="*/ 2147483647 w 2277"/>
                <a:gd name="T95" fmla="*/ 2147483647 h 2186"/>
                <a:gd name="T96" fmla="*/ 2147483647 w 2277"/>
                <a:gd name="T97" fmla="*/ 2147483647 h 2186"/>
                <a:gd name="T98" fmla="*/ 2147483647 w 2277"/>
                <a:gd name="T99" fmla="*/ 2147483647 h 2186"/>
                <a:gd name="T100" fmla="*/ 2147483647 w 2277"/>
                <a:gd name="T101" fmla="*/ 2147483647 h 21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77"/>
                <a:gd name="T154" fmla="*/ 0 h 2186"/>
                <a:gd name="T155" fmla="*/ 2277 w 2277"/>
                <a:gd name="T156" fmla="*/ 2186 h 21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77" h="2186">
                  <a:moveTo>
                    <a:pt x="1012" y="0"/>
                  </a:moveTo>
                  <a:lnTo>
                    <a:pt x="1018" y="6"/>
                  </a:lnTo>
                  <a:lnTo>
                    <a:pt x="1074" y="43"/>
                  </a:lnTo>
                  <a:lnTo>
                    <a:pt x="1202" y="135"/>
                  </a:lnTo>
                  <a:lnTo>
                    <a:pt x="1253" y="174"/>
                  </a:lnTo>
                  <a:lnTo>
                    <a:pt x="1458" y="328"/>
                  </a:lnTo>
                  <a:lnTo>
                    <a:pt x="1578" y="413"/>
                  </a:lnTo>
                  <a:lnTo>
                    <a:pt x="1659" y="469"/>
                  </a:lnTo>
                  <a:lnTo>
                    <a:pt x="1684" y="485"/>
                  </a:lnTo>
                  <a:lnTo>
                    <a:pt x="1838" y="584"/>
                  </a:lnTo>
                  <a:lnTo>
                    <a:pt x="1850" y="601"/>
                  </a:lnTo>
                  <a:lnTo>
                    <a:pt x="1844" y="627"/>
                  </a:lnTo>
                  <a:lnTo>
                    <a:pt x="1850" y="640"/>
                  </a:lnTo>
                  <a:lnTo>
                    <a:pt x="1873" y="658"/>
                  </a:lnTo>
                  <a:lnTo>
                    <a:pt x="1943" y="728"/>
                  </a:lnTo>
                  <a:lnTo>
                    <a:pt x="1957" y="730"/>
                  </a:lnTo>
                  <a:lnTo>
                    <a:pt x="1986" y="709"/>
                  </a:lnTo>
                  <a:lnTo>
                    <a:pt x="2024" y="747"/>
                  </a:lnTo>
                  <a:lnTo>
                    <a:pt x="2046" y="758"/>
                  </a:lnTo>
                  <a:lnTo>
                    <a:pt x="2094" y="759"/>
                  </a:lnTo>
                  <a:lnTo>
                    <a:pt x="2113" y="766"/>
                  </a:lnTo>
                  <a:lnTo>
                    <a:pt x="2130" y="790"/>
                  </a:lnTo>
                  <a:lnTo>
                    <a:pt x="2137" y="824"/>
                  </a:lnTo>
                  <a:lnTo>
                    <a:pt x="2126" y="870"/>
                  </a:lnTo>
                  <a:lnTo>
                    <a:pt x="2135" y="907"/>
                  </a:lnTo>
                  <a:lnTo>
                    <a:pt x="2271" y="880"/>
                  </a:lnTo>
                  <a:lnTo>
                    <a:pt x="2275" y="947"/>
                  </a:lnTo>
                  <a:lnTo>
                    <a:pt x="2277" y="1092"/>
                  </a:lnTo>
                  <a:lnTo>
                    <a:pt x="2277" y="1155"/>
                  </a:lnTo>
                  <a:lnTo>
                    <a:pt x="2272" y="1213"/>
                  </a:lnTo>
                  <a:lnTo>
                    <a:pt x="2264" y="1273"/>
                  </a:lnTo>
                  <a:lnTo>
                    <a:pt x="2237" y="1354"/>
                  </a:lnTo>
                  <a:lnTo>
                    <a:pt x="2200" y="1406"/>
                  </a:lnTo>
                  <a:lnTo>
                    <a:pt x="2178" y="1423"/>
                  </a:lnTo>
                  <a:lnTo>
                    <a:pt x="2160" y="1432"/>
                  </a:lnTo>
                  <a:lnTo>
                    <a:pt x="2002" y="1438"/>
                  </a:lnTo>
                  <a:lnTo>
                    <a:pt x="1889" y="1445"/>
                  </a:lnTo>
                  <a:lnTo>
                    <a:pt x="1875" y="1450"/>
                  </a:lnTo>
                  <a:lnTo>
                    <a:pt x="1840" y="1478"/>
                  </a:lnTo>
                  <a:lnTo>
                    <a:pt x="1804" y="1495"/>
                  </a:lnTo>
                  <a:lnTo>
                    <a:pt x="1762" y="1492"/>
                  </a:lnTo>
                  <a:lnTo>
                    <a:pt x="1725" y="1487"/>
                  </a:lnTo>
                  <a:lnTo>
                    <a:pt x="1659" y="1475"/>
                  </a:lnTo>
                  <a:lnTo>
                    <a:pt x="1637" y="1472"/>
                  </a:lnTo>
                  <a:lnTo>
                    <a:pt x="1614" y="1464"/>
                  </a:lnTo>
                  <a:lnTo>
                    <a:pt x="1592" y="1468"/>
                  </a:lnTo>
                  <a:lnTo>
                    <a:pt x="1515" y="1515"/>
                  </a:lnTo>
                  <a:lnTo>
                    <a:pt x="1456" y="1544"/>
                  </a:lnTo>
                  <a:lnTo>
                    <a:pt x="1437" y="1559"/>
                  </a:lnTo>
                  <a:lnTo>
                    <a:pt x="1418" y="1610"/>
                  </a:lnTo>
                  <a:lnTo>
                    <a:pt x="1400" y="1608"/>
                  </a:lnTo>
                  <a:lnTo>
                    <a:pt x="1380" y="1597"/>
                  </a:lnTo>
                  <a:lnTo>
                    <a:pt x="1347" y="1583"/>
                  </a:lnTo>
                  <a:lnTo>
                    <a:pt x="1331" y="1589"/>
                  </a:lnTo>
                  <a:lnTo>
                    <a:pt x="1290" y="1630"/>
                  </a:lnTo>
                  <a:lnTo>
                    <a:pt x="1260" y="1673"/>
                  </a:lnTo>
                  <a:lnTo>
                    <a:pt x="1235" y="1726"/>
                  </a:lnTo>
                  <a:lnTo>
                    <a:pt x="1224" y="1741"/>
                  </a:lnTo>
                  <a:lnTo>
                    <a:pt x="1196" y="1747"/>
                  </a:lnTo>
                  <a:lnTo>
                    <a:pt x="1162" y="1723"/>
                  </a:lnTo>
                  <a:lnTo>
                    <a:pt x="1143" y="1705"/>
                  </a:lnTo>
                  <a:lnTo>
                    <a:pt x="1127" y="1709"/>
                  </a:lnTo>
                  <a:lnTo>
                    <a:pt x="1102" y="1733"/>
                  </a:lnTo>
                  <a:lnTo>
                    <a:pt x="1079" y="1812"/>
                  </a:lnTo>
                  <a:lnTo>
                    <a:pt x="1061" y="1879"/>
                  </a:lnTo>
                  <a:lnTo>
                    <a:pt x="1042" y="1902"/>
                  </a:lnTo>
                  <a:lnTo>
                    <a:pt x="1007" y="1920"/>
                  </a:lnTo>
                  <a:lnTo>
                    <a:pt x="980" y="1930"/>
                  </a:lnTo>
                  <a:lnTo>
                    <a:pt x="963" y="1931"/>
                  </a:lnTo>
                  <a:lnTo>
                    <a:pt x="955" y="1947"/>
                  </a:lnTo>
                  <a:lnTo>
                    <a:pt x="958" y="1996"/>
                  </a:lnTo>
                  <a:lnTo>
                    <a:pt x="949" y="2052"/>
                  </a:lnTo>
                  <a:lnTo>
                    <a:pt x="934" y="2110"/>
                  </a:lnTo>
                  <a:lnTo>
                    <a:pt x="923" y="2130"/>
                  </a:lnTo>
                  <a:lnTo>
                    <a:pt x="919" y="2141"/>
                  </a:lnTo>
                  <a:lnTo>
                    <a:pt x="915" y="2143"/>
                  </a:lnTo>
                  <a:lnTo>
                    <a:pt x="905" y="2149"/>
                  </a:lnTo>
                  <a:lnTo>
                    <a:pt x="868" y="2175"/>
                  </a:lnTo>
                  <a:lnTo>
                    <a:pt x="845" y="2178"/>
                  </a:lnTo>
                  <a:lnTo>
                    <a:pt x="836" y="2163"/>
                  </a:lnTo>
                  <a:lnTo>
                    <a:pt x="828" y="2139"/>
                  </a:lnTo>
                  <a:lnTo>
                    <a:pt x="828" y="2120"/>
                  </a:lnTo>
                  <a:lnTo>
                    <a:pt x="819" y="2106"/>
                  </a:lnTo>
                  <a:lnTo>
                    <a:pt x="803" y="2104"/>
                  </a:lnTo>
                  <a:lnTo>
                    <a:pt x="788" y="2112"/>
                  </a:lnTo>
                  <a:lnTo>
                    <a:pt x="753" y="2142"/>
                  </a:lnTo>
                  <a:lnTo>
                    <a:pt x="730" y="2172"/>
                  </a:lnTo>
                  <a:lnTo>
                    <a:pt x="708" y="2186"/>
                  </a:lnTo>
                  <a:lnTo>
                    <a:pt x="679" y="2158"/>
                  </a:lnTo>
                  <a:lnTo>
                    <a:pt x="644" y="2139"/>
                  </a:lnTo>
                  <a:lnTo>
                    <a:pt x="622" y="2142"/>
                  </a:lnTo>
                  <a:lnTo>
                    <a:pt x="589" y="2176"/>
                  </a:lnTo>
                  <a:lnTo>
                    <a:pt x="555" y="2119"/>
                  </a:lnTo>
                  <a:lnTo>
                    <a:pt x="542" y="2046"/>
                  </a:lnTo>
                  <a:lnTo>
                    <a:pt x="521" y="2001"/>
                  </a:lnTo>
                  <a:lnTo>
                    <a:pt x="491" y="1970"/>
                  </a:lnTo>
                  <a:lnTo>
                    <a:pt x="474" y="1942"/>
                  </a:lnTo>
                  <a:lnTo>
                    <a:pt x="457" y="1888"/>
                  </a:lnTo>
                  <a:lnTo>
                    <a:pt x="456" y="1866"/>
                  </a:lnTo>
                  <a:lnTo>
                    <a:pt x="441" y="1848"/>
                  </a:lnTo>
                  <a:lnTo>
                    <a:pt x="420" y="1845"/>
                  </a:lnTo>
                  <a:lnTo>
                    <a:pt x="378" y="1872"/>
                  </a:lnTo>
                  <a:lnTo>
                    <a:pt x="359" y="1893"/>
                  </a:lnTo>
                  <a:lnTo>
                    <a:pt x="332" y="1909"/>
                  </a:lnTo>
                  <a:lnTo>
                    <a:pt x="297" y="1899"/>
                  </a:lnTo>
                  <a:lnTo>
                    <a:pt x="274" y="1889"/>
                  </a:lnTo>
                  <a:lnTo>
                    <a:pt x="253" y="1888"/>
                  </a:lnTo>
                  <a:lnTo>
                    <a:pt x="223" y="1914"/>
                  </a:lnTo>
                  <a:lnTo>
                    <a:pt x="208" y="1930"/>
                  </a:lnTo>
                  <a:lnTo>
                    <a:pt x="175" y="1914"/>
                  </a:lnTo>
                  <a:lnTo>
                    <a:pt x="120" y="1867"/>
                  </a:lnTo>
                  <a:lnTo>
                    <a:pt x="108" y="1856"/>
                  </a:lnTo>
                  <a:lnTo>
                    <a:pt x="101" y="1854"/>
                  </a:lnTo>
                  <a:lnTo>
                    <a:pt x="105" y="1845"/>
                  </a:lnTo>
                  <a:lnTo>
                    <a:pt x="105" y="1809"/>
                  </a:lnTo>
                  <a:lnTo>
                    <a:pt x="100" y="1755"/>
                  </a:lnTo>
                  <a:lnTo>
                    <a:pt x="84" y="1733"/>
                  </a:lnTo>
                  <a:lnTo>
                    <a:pt x="49" y="1713"/>
                  </a:lnTo>
                  <a:lnTo>
                    <a:pt x="38" y="1700"/>
                  </a:lnTo>
                  <a:lnTo>
                    <a:pt x="23" y="1669"/>
                  </a:lnTo>
                  <a:lnTo>
                    <a:pt x="15" y="1627"/>
                  </a:lnTo>
                  <a:lnTo>
                    <a:pt x="0" y="1556"/>
                  </a:lnTo>
                  <a:lnTo>
                    <a:pt x="3" y="1534"/>
                  </a:lnTo>
                  <a:lnTo>
                    <a:pt x="34" y="1508"/>
                  </a:lnTo>
                  <a:lnTo>
                    <a:pt x="56" y="1490"/>
                  </a:lnTo>
                  <a:lnTo>
                    <a:pt x="57" y="1450"/>
                  </a:lnTo>
                  <a:lnTo>
                    <a:pt x="68" y="1414"/>
                  </a:lnTo>
                  <a:lnTo>
                    <a:pt x="84" y="1397"/>
                  </a:lnTo>
                  <a:lnTo>
                    <a:pt x="108" y="1393"/>
                  </a:lnTo>
                  <a:lnTo>
                    <a:pt x="125" y="1401"/>
                  </a:lnTo>
                  <a:lnTo>
                    <a:pt x="160" y="1455"/>
                  </a:lnTo>
                  <a:lnTo>
                    <a:pt x="174" y="1465"/>
                  </a:lnTo>
                  <a:lnTo>
                    <a:pt x="202" y="1470"/>
                  </a:lnTo>
                  <a:lnTo>
                    <a:pt x="209" y="1453"/>
                  </a:lnTo>
                  <a:lnTo>
                    <a:pt x="205" y="1434"/>
                  </a:lnTo>
                  <a:lnTo>
                    <a:pt x="209" y="1420"/>
                  </a:lnTo>
                  <a:lnTo>
                    <a:pt x="242" y="1429"/>
                  </a:lnTo>
                  <a:lnTo>
                    <a:pt x="287" y="1437"/>
                  </a:lnTo>
                  <a:lnTo>
                    <a:pt x="318" y="1440"/>
                  </a:lnTo>
                  <a:lnTo>
                    <a:pt x="341" y="1439"/>
                  </a:lnTo>
                  <a:lnTo>
                    <a:pt x="400" y="1416"/>
                  </a:lnTo>
                  <a:lnTo>
                    <a:pt x="523" y="1414"/>
                  </a:lnTo>
                  <a:lnTo>
                    <a:pt x="926" y="1414"/>
                  </a:lnTo>
                  <a:lnTo>
                    <a:pt x="949" y="1309"/>
                  </a:lnTo>
                  <a:lnTo>
                    <a:pt x="905" y="1258"/>
                  </a:lnTo>
                  <a:lnTo>
                    <a:pt x="892" y="1162"/>
                  </a:lnTo>
                  <a:lnTo>
                    <a:pt x="880" y="1005"/>
                  </a:lnTo>
                  <a:lnTo>
                    <a:pt x="860" y="823"/>
                  </a:lnTo>
                  <a:lnTo>
                    <a:pt x="849" y="707"/>
                  </a:lnTo>
                  <a:lnTo>
                    <a:pt x="837" y="610"/>
                  </a:lnTo>
                  <a:lnTo>
                    <a:pt x="781" y="70"/>
                  </a:lnTo>
                  <a:lnTo>
                    <a:pt x="778" y="16"/>
                  </a:lnTo>
                  <a:lnTo>
                    <a:pt x="980" y="10"/>
                  </a:lnTo>
                  <a:lnTo>
                    <a:pt x="1012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83">
              <a:extLst>
                <a:ext uri="{FF2B5EF4-FFF2-40B4-BE49-F238E27FC236}">
                  <a16:creationId xmlns:a16="http://schemas.microsoft.com/office/drawing/2014/main" id="{57113E30-B311-884B-B0AC-606F8BF4A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693" y="1537515"/>
              <a:ext cx="3441617" cy="2654723"/>
            </a:xfrm>
            <a:custGeom>
              <a:avLst/>
              <a:gdLst>
                <a:gd name="T0" fmla="*/ 2147483647 w 2190"/>
                <a:gd name="T1" fmla="*/ 2147483647 h 1718"/>
                <a:gd name="T2" fmla="*/ 2147483647 w 2190"/>
                <a:gd name="T3" fmla="*/ 2147483647 h 1718"/>
                <a:gd name="T4" fmla="*/ 2147483647 w 2190"/>
                <a:gd name="T5" fmla="*/ 2147483647 h 1718"/>
                <a:gd name="T6" fmla="*/ 2147483647 w 2190"/>
                <a:gd name="T7" fmla="*/ 2147483647 h 1718"/>
                <a:gd name="T8" fmla="*/ 2147483647 w 2190"/>
                <a:gd name="T9" fmla="*/ 2147483647 h 1718"/>
                <a:gd name="T10" fmla="*/ 2147483647 w 2190"/>
                <a:gd name="T11" fmla="*/ 2147483647 h 1718"/>
                <a:gd name="T12" fmla="*/ 2147483647 w 2190"/>
                <a:gd name="T13" fmla="*/ 2147483647 h 1718"/>
                <a:gd name="T14" fmla="*/ 2147483647 w 2190"/>
                <a:gd name="T15" fmla="*/ 2147483647 h 1718"/>
                <a:gd name="T16" fmla="*/ 2147483647 w 2190"/>
                <a:gd name="T17" fmla="*/ 2147483647 h 1718"/>
                <a:gd name="T18" fmla="*/ 2147483647 w 2190"/>
                <a:gd name="T19" fmla="*/ 2147483647 h 1718"/>
                <a:gd name="T20" fmla="*/ 2147483647 w 2190"/>
                <a:gd name="T21" fmla="*/ 2147483647 h 1718"/>
                <a:gd name="T22" fmla="*/ 2147483647 w 2190"/>
                <a:gd name="T23" fmla="*/ 2147483647 h 1718"/>
                <a:gd name="T24" fmla="*/ 2147483647 w 2190"/>
                <a:gd name="T25" fmla="*/ 2147483647 h 1718"/>
                <a:gd name="T26" fmla="*/ 2147483647 w 2190"/>
                <a:gd name="T27" fmla="*/ 2147483647 h 1718"/>
                <a:gd name="T28" fmla="*/ 2147483647 w 2190"/>
                <a:gd name="T29" fmla="*/ 2147483647 h 1718"/>
                <a:gd name="T30" fmla="*/ 2147483647 w 2190"/>
                <a:gd name="T31" fmla="*/ 2147483647 h 1718"/>
                <a:gd name="T32" fmla="*/ 2147483647 w 2190"/>
                <a:gd name="T33" fmla="*/ 2147483647 h 1718"/>
                <a:gd name="T34" fmla="*/ 2147483647 w 2190"/>
                <a:gd name="T35" fmla="*/ 2147483647 h 1718"/>
                <a:gd name="T36" fmla="*/ 2147483647 w 2190"/>
                <a:gd name="T37" fmla="*/ 2147483647 h 1718"/>
                <a:gd name="T38" fmla="*/ 2147483647 w 2190"/>
                <a:gd name="T39" fmla="*/ 2147483647 h 1718"/>
                <a:gd name="T40" fmla="*/ 2147483647 w 2190"/>
                <a:gd name="T41" fmla="*/ 2147483647 h 1718"/>
                <a:gd name="T42" fmla="*/ 2147483647 w 2190"/>
                <a:gd name="T43" fmla="*/ 2147483647 h 1718"/>
                <a:gd name="T44" fmla="*/ 2147483647 w 2190"/>
                <a:gd name="T45" fmla="*/ 2147483647 h 1718"/>
                <a:gd name="T46" fmla="*/ 2147483647 w 2190"/>
                <a:gd name="T47" fmla="*/ 2147483647 h 1718"/>
                <a:gd name="T48" fmla="*/ 2147483647 w 2190"/>
                <a:gd name="T49" fmla="*/ 2147483647 h 1718"/>
                <a:gd name="T50" fmla="*/ 2147483647 w 2190"/>
                <a:gd name="T51" fmla="*/ 2147483647 h 1718"/>
                <a:gd name="T52" fmla="*/ 2147483647 w 2190"/>
                <a:gd name="T53" fmla="*/ 2147483647 h 1718"/>
                <a:gd name="T54" fmla="*/ 2147483647 w 2190"/>
                <a:gd name="T55" fmla="*/ 2147483647 h 1718"/>
                <a:gd name="T56" fmla="*/ 2147483647 w 2190"/>
                <a:gd name="T57" fmla="*/ 2147483647 h 1718"/>
                <a:gd name="T58" fmla="*/ 2147483647 w 2190"/>
                <a:gd name="T59" fmla="*/ 2147483647 h 1718"/>
                <a:gd name="T60" fmla="*/ 2147483647 w 2190"/>
                <a:gd name="T61" fmla="*/ 2147483647 h 1718"/>
                <a:gd name="T62" fmla="*/ 2147483647 w 2190"/>
                <a:gd name="T63" fmla="*/ 2147483647 h 1718"/>
                <a:gd name="T64" fmla="*/ 2147483647 w 2190"/>
                <a:gd name="T65" fmla="*/ 2147483647 h 1718"/>
                <a:gd name="T66" fmla="*/ 2147483647 w 2190"/>
                <a:gd name="T67" fmla="*/ 2147483647 h 1718"/>
                <a:gd name="T68" fmla="*/ 2147483647 w 2190"/>
                <a:gd name="T69" fmla="*/ 2147483647 h 1718"/>
                <a:gd name="T70" fmla="*/ 2147483647 w 2190"/>
                <a:gd name="T71" fmla="*/ 2147483647 h 1718"/>
                <a:gd name="T72" fmla="*/ 2147483647 w 2190"/>
                <a:gd name="T73" fmla="*/ 2147483647 h 1718"/>
                <a:gd name="T74" fmla="*/ 2147483647 w 2190"/>
                <a:gd name="T75" fmla="*/ 2147483647 h 1718"/>
                <a:gd name="T76" fmla="*/ 2147483647 w 2190"/>
                <a:gd name="T77" fmla="*/ 2147483647 h 1718"/>
                <a:gd name="T78" fmla="*/ 2147483647 w 2190"/>
                <a:gd name="T79" fmla="*/ 2147483647 h 1718"/>
                <a:gd name="T80" fmla="*/ 2147483647 w 2190"/>
                <a:gd name="T81" fmla="*/ 2147483647 h 1718"/>
                <a:gd name="T82" fmla="*/ 2147483647 w 2190"/>
                <a:gd name="T83" fmla="*/ 2147483647 h 1718"/>
                <a:gd name="T84" fmla="*/ 2147483647 w 2190"/>
                <a:gd name="T85" fmla="*/ 2147483647 h 1718"/>
                <a:gd name="T86" fmla="*/ 2147483647 w 2190"/>
                <a:gd name="T87" fmla="*/ 2147483647 h 1718"/>
                <a:gd name="T88" fmla="*/ 2147483647 w 2190"/>
                <a:gd name="T89" fmla="*/ 2147483647 h 1718"/>
                <a:gd name="T90" fmla="*/ 2147483647 w 2190"/>
                <a:gd name="T91" fmla="*/ 2147483647 h 1718"/>
                <a:gd name="T92" fmla="*/ 2147483647 w 2190"/>
                <a:gd name="T93" fmla="*/ 2147483647 h 1718"/>
                <a:gd name="T94" fmla="*/ 2147483647 w 2190"/>
                <a:gd name="T95" fmla="*/ 2147483647 h 1718"/>
                <a:gd name="T96" fmla="*/ 2147483647 w 2190"/>
                <a:gd name="T97" fmla="*/ 2147483647 h 1718"/>
                <a:gd name="T98" fmla="*/ 2147483647 w 2190"/>
                <a:gd name="T99" fmla="*/ 2147483647 h 1718"/>
                <a:gd name="T100" fmla="*/ 2147483647 w 2190"/>
                <a:gd name="T101" fmla="*/ 2147483647 h 1718"/>
                <a:gd name="T102" fmla="*/ 2147483647 w 2190"/>
                <a:gd name="T103" fmla="*/ 2147483647 h 1718"/>
                <a:gd name="T104" fmla="*/ 2147483647 w 2190"/>
                <a:gd name="T105" fmla="*/ 2147483647 h 17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90"/>
                <a:gd name="T160" fmla="*/ 0 h 1718"/>
                <a:gd name="T161" fmla="*/ 2190 w 2190"/>
                <a:gd name="T162" fmla="*/ 1718 h 17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90" h="1718">
                  <a:moveTo>
                    <a:pt x="295" y="1654"/>
                  </a:moveTo>
                  <a:lnTo>
                    <a:pt x="259" y="1592"/>
                  </a:lnTo>
                  <a:lnTo>
                    <a:pt x="224" y="1590"/>
                  </a:lnTo>
                  <a:lnTo>
                    <a:pt x="201" y="1593"/>
                  </a:lnTo>
                  <a:lnTo>
                    <a:pt x="169" y="1581"/>
                  </a:lnTo>
                  <a:lnTo>
                    <a:pt x="108" y="1532"/>
                  </a:lnTo>
                  <a:lnTo>
                    <a:pt x="101" y="1518"/>
                  </a:lnTo>
                  <a:lnTo>
                    <a:pt x="122" y="1490"/>
                  </a:lnTo>
                  <a:lnTo>
                    <a:pt x="121" y="1476"/>
                  </a:lnTo>
                  <a:lnTo>
                    <a:pt x="110" y="1459"/>
                  </a:lnTo>
                  <a:lnTo>
                    <a:pt x="79" y="1432"/>
                  </a:lnTo>
                  <a:lnTo>
                    <a:pt x="54" y="1415"/>
                  </a:lnTo>
                  <a:lnTo>
                    <a:pt x="28" y="1383"/>
                  </a:lnTo>
                  <a:lnTo>
                    <a:pt x="1" y="1323"/>
                  </a:lnTo>
                  <a:lnTo>
                    <a:pt x="0" y="1298"/>
                  </a:lnTo>
                  <a:lnTo>
                    <a:pt x="10" y="1255"/>
                  </a:lnTo>
                  <a:lnTo>
                    <a:pt x="47" y="1260"/>
                  </a:lnTo>
                  <a:lnTo>
                    <a:pt x="89" y="1263"/>
                  </a:lnTo>
                  <a:lnTo>
                    <a:pt x="125" y="1246"/>
                  </a:lnTo>
                  <a:lnTo>
                    <a:pt x="160" y="1218"/>
                  </a:lnTo>
                  <a:lnTo>
                    <a:pt x="174" y="1213"/>
                  </a:lnTo>
                  <a:lnTo>
                    <a:pt x="287" y="1206"/>
                  </a:lnTo>
                  <a:lnTo>
                    <a:pt x="445" y="1200"/>
                  </a:lnTo>
                  <a:lnTo>
                    <a:pt x="463" y="1191"/>
                  </a:lnTo>
                  <a:lnTo>
                    <a:pt x="485" y="1174"/>
                  </a:lnTo>
                  <a:lnTo>
                    <a:pt x="522" y="1122"/>
                  </a:lnTo>
                  <a:lnTo>
                    <a:pt x="549" y="1041"/>
                  </a:lnTo>
                  <a:lnTo>
                    <a:pt x="557" y="981"/>
                  </a:lnTo>
                  <a:lnTo>
                    <a:pt x="562" y="923"/>
                  </a:lnTo>
                  <a:lnTo>
                    <a:pt x="562" y="860"/>
                  </a:lnTo>
                  <a:lnTo>
                    <a:pt x="560" y="715"/>
                  </a:lnTo>
                  <a:lnTo>
                    <a:pt x="556" y="648"/>
                  </a:lnTo>
                  <a:lnTo>
                    <a:pt x="661" y="626"/>
                  </a:lnTo>
                  <a:lnTo>
                    <a:pt x="775" y="603"/>
                  </a:lnTo>
                  <a:lnTo>
                    <a:pt x="967" y="429"/>
                  </a:lnTo>
                  <a:lnTo>
                    <a:pt x="1019" y="384"/>
                  </a:lnTo>
                  <a:lnTo>
                    <a:pt x="1164" y="287"/>
                  </a:lnTo>
                  <a:lnTo>
                    <a:pt x="1265" y="222"/>
                  </a:lnTo>
                  <a:lnTo>
                    <a:pt x="1515" y="71"/>
                  </a:lnTo>
                  <a:lnTo>
                    <a:pt x="1617" y="14"/>
                  </a:lnTo>
                  <a:lnTo>
                    <a:pt x="1633" y="0"/>
                  </a:lnTo>
                  <a:lnTo>
                    <a:pt x="1685" y="10"/>
                  </a:lnTo>
                  <a:lnTo>
                    <a:pt x="1789" y="40"/>
                  </a:lnTo>
                  <a:lnTo>
                    <a:pt x="1851" y="63"/>
                  </a:lnTo>
                  <a:lnTo>
                    <a:pt x="1868" y="75"/>
                  </a:lnTo>
                  <a:lnTo>
                    <a:pt x="1942" y="137"/>
                  </a:lnTo>
                  <a:lnTo>
                    <a:pt x="1957" y="127"/>
                  </a:lnTo>
                  <a:lnTo>
                    <a:pt x="2052" y="77"/>
                  </a:lnTo>
                  <a:lnTo>
                    <a:pt x="2075" y="222"/>
                  </a:lnTo>
                  <a:lnTo>
                    <a:pt x="2085" y="309"/>
                  </a:lnTo>
                  <a:lnTo>
                    <a:pt x="2111" y="379"/>
                  </a:lnTo>
                  <a:lnTo>
                    <a:pt x="2145" y="433"/>
                  </a:lnTo>
                  <a:lnTo>
                    <a:pt x="2190" y="472"/>
                  </a:lnTo>
                  <a:lnTo>
                    <a:pt x="2165" y="521"/>
                  </a:lnTo>
                  <a:lnTo>
                    <a:pt x="2149" y="586"/>
                  </a:lnTo>
                  <a:lnTo>
                    <a:pt x="2138" y="659"/>
                  </a:lnTo>
                  <a:lnTo>
                    <a:pt x="2133" y="724"/>
                  </a:lnTo>
                  <a:lnTo>
                    <a:pt x="2135" y="759"/>
                  </a:lnTo>
                  <a:lnTo>
                    <a:pt x="2131" y="806"/>
                  </a:lnTo>
                  <a:lnTo>
                    <a:pt x="2130" y="874"/>
                  </a:lnTo>
                  <a:lnTo>
                    <a:pt x="2128" y="946"/>
                  </a:lnTo>
                  <a:lnTo>
                    <a:pt x="2123" y="976"/>
                  </a:lnTo>
                  <a:lnTo>
                    <a:pt x="1972" y="1147"/>
                  </a:lnTo>
                  <a:lnTo>
                    <a:pt x="1935" y="1198"/>
                  </a:lnTo>
                  <a:lnTo>
                    <a:pt x="1881" y="1284"/>
                  </a:lnTo>
                  <a:lnTo>
                    <a:pt x="1845" y="1334"/>
                  </a:lnTo>
                  <a:lnTo>
                    <a:pt x="1845" y="1379"/>
                  </a:lnTo>
                  <a:lnTo>
                    <a:pt x="1852" y="1425"/>
                  </a:lnTo>
                  <a:lnTo>
                    <a:pt x="1853" y="1442"/>
                  </a:lnTo>
                  <a:lnTo>
                    <a:pt x="1794" y="1444"/>
                  </a:lnTo>
                  <a:lnTo>
                    <a:pt x="1766" y="1458"/>
                  </a:lnTo>
                  <a:lnTo>
                    <a:pt x="1738" y="1476"/>
                  </a:lnTo>
                  <a:lnTo>
                    <a:pt x="1690" y="1521"/>
                  </a:lnTo>
                  <a:lnTo>
                    <a:pt x="1674" y="1525"/>
                  </a:lnTo>
                  <a:lnTo>
                    <a:pt x="1637" y="1512"/>
                  </a:lnTo>
                  <a:lnTo>
                    <a:pt x="1591" y="1499"/>
                  </a:lnTo>
                  <a:lnTo>
                    <a:pt x="1536" y="1485"/>
                  </a:lnTo>
                  <a:lnTo>
                    <a:pt x="1503" y="1483"/>
                  </a:lnTo>
                  <a:lnTo>
                    <a:pt x="1458" y="1486"/>
                  </a:lnTo>
                  <a:lnTo>
                    <a:pt x="1419" y="1492"/>
                  </a:lnTo>
                  <a:lnTo>
                    <a:pt x="1370" y="1511"/>
                  </a:lnTo>
                  <a:lnTo>
                    <a:pt x="1345" y="1531"/>
                  </a:lnTo>
                  <a:lnTo>
                    <a:pt x="1306" y="1557"/>
                  </a:lnTo>
                  <a:lnTo>
                    <a:pt x="1289" y="1561"/>
                  </a:lnTo>
                  <a:lnTo>
                    <a:pt x="1231" y="1561"/>
                  </a:lnTo>
                  <a:lnTo>
                    <a:pt x="1170" y="1544"/>
                  </a:lnTo>
                  <a:lnTo>
                    <a:pt x="1097" y="1496"/>
                  </a:lnTo>
                  <a:lnTo>
                    <a:pt x="1075" y="1491"/>
                  </a:lnTo>
                  <a:lnTo>
                    <a:pt x="1046" y="1498"/>
                  </a:lnTo>
                  <a:lnTo>
                    <a:pt x="962" y="1533"/>
                  </a:lnTo>
                  <a:lnTo>
                    <a:pt x="939" y="1533"/>
                  </a:lnTo>
                  <a:lnTo>
                    <a:pt x="926" y="1527"/>
                  </a:lnTo>
                  <a:lnTo>
                    <a:pt x="858" y="1448"/>
                  </a:lnTo>
                  <a:lnTo>
                    <a:pt x="806" y="1431"/>
                  </a:lnTo>
                  <a:lnTo>
                    <a:pt x="736" y="1423"/>
                  </a:lnTo>
                  <a:lnTo>
                    <a:pt x="663" y="1430"/>
                  </a:lnTo>
                  <a:lnTo>
                    <a:pt x="597" y="1442"/>
                  </a:lnTo>
                  <a:lnTo>
                    <a:pt x="554" y="1467"/>
                  </a:lnTo>
                  <a:lnTo>
                    <a:pt x="512" y="1571"/>
                  </a:lnTo>
                  <a:lnTo>
                    <a:pt x="490" y="1602"/>
                  </a:lnTo>
                  <a:lnTo>
                    <a:pt x="480" y="1657"/>
                  </a:lnTo>
                  <a:lnTo>
                    <a:pt x="474" y="1718"/>
                  </a:lnTo>
                  <a:lnTo>
                    <a:pt x="417" y="1686"/>
                  </a:lnTo>
                  <a:lnTo>
                    <a:pt x="372" y="1649"/>
                  </a:lnTo>
                  <a:lnTo>
                    <a:pt x="351" y="1630"/>
                  </a:lnTo>
                  <a:lnTo>
                    <a:pt x="331" y="1635"/>
                  </a:lnTo>
                  <a:lnTo>
                    <a:pt x="295" y="165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84">
              <a:extLst>
                <a:ext uri="{FF2B5EF4-FFF2-40B4-BE49-F238E27FC236}">
                  <a16:creationId xmlns:a16="http://schemas.microsoft.com/office/drawing/2014/main" id="{121A5E05-2513-AAD7-0B10-B254EB56C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722" y="3736392"/>
              <a:ext cx="2581998" cy="2069077"/>
            </a:xfrm>
            <a:custGeom>
              <a:avLst/>
              <a:gdLst>
                <a:gd name="T0" fmla="*/ 2147483647 w 1643"/>
                <a:gd name="T1" fmla="*/ 2147483647 h 1339"/>
                <a:gd name="T2" fmla="*/ 2147483647 w 1643"/>
                <a:gd name="T3" fmla="*/ 2147483647 h 1339"/>
                <a:gd name="T4" fmla="*/ 2147483647 w 1643"/>
                <a:gd name="T5" fmla="*/ 2147483647 h 1339"/>
                <a:gd name="T6" fmla="*/ 2147483647 w 1643"/>
                <a:gd name="T7" fmla="*/ 2147483647 h 1339"/>
                <a:gd name="T8" fmla="*/ 2147483647 w 1643"/>
                <a:gd name="T9" fmla="*/ 2147483647 h 1339"/>
                <a:gd name="T10" fmla="*/ 2147483647 w 1643"/>
                <a:gd name="T11" fmla="*/ 2147483647 h 1339"/>
                <a:gd name="T12" fmla="*/ 2147483647 w 1643"/>
                <a:gd name="T13" fmla="*/ 2147483647 h 1339"/>
                <a:gd name="T14" fmla="*/ 2147483647 w 1643"/>
                <a:gd name="T15" fmla="*/ 2147483647 h 1339"/>
                <a:gd name="T16" fmla="*/ 2147483647 w 1643"/>
                <a:gd name="T17" fmla="*/ 2147483647 h 1339"/>
                <a:gd name="T18" fmla="*/ 2147483647 w 1643"/>
                <a:gd name="T19" fmla="*/ 2147483647 h 1339"/>
                <a:gd name="T20" fmla="*/ 2147483647 w 1643"/>
                <a:gd name="T21" fmla="*/ 2147483647 h 1339"/>
                <a:gd name="T22" fmla="*/ 2147483647 w 1643"/>
                <a:gd name="T23" fmla="*/ 2147483647 h 1339"/>
                <a:gd name="T24" fmla="*/ 2147483647 w 1643"/>
                <a:gd name="T25" fmla="*/ 2147483647 h 1339"/>
                <a:gd name="T26" fmla="*/ 2147483647 w 1643"/>
                <a:gd name="T27" fmla="*/ 2147483647 h 1339"/>
                <a:gd name="T28" fmla="*/ 2147483647 w 1643"/>
                <a:gd name="T29" fmla="*/ 2147483647 h 1339"/>
                <a:gd name="T30" fmla="*/ 2147483647 w 1643"/>
                <a:gd name="T31" fmla="*/ 2147483647 h 1339"/>
                <a:gd name="T32" fmla="*/ 2147483647 w 1643"/>
                <a:gd name="T33" fmla="*/ 2147483647 h 1339"/>
                <a:gd name="T34" fmla="*/ 2147483647 w 1643"/>
                <a:gd name="T35" fmla="*/ 2147483647 h 1339"/>
                <a:gd name="T36" fmla="*/ 2147483647 w 1643"/>
                <a:gd name="T37" fmla="*/ 2147483647 h 1339"/>
                <a:gd name="T38" fmla="*/ 2147483647 w 1643"/>
                <a:gd name="T39" fmla="*/ 2147483647 h 1339"/>
                <a:gd name="T40" fmla="*/ 2147483647 w 1643"/>
                <a:gd name="T41" fmla="*/ 2147483647 h 1339"/>
                <a:gd name="T42" fmla="*/ 2147483647 w 1643"/>
                <a:gd name="T43" fmla="*/ 2147483647 h 1339"/>
                <a:gd name="T44" fmla="*/ 2147483647 w 1643"/>
                <a:gd name="T45" fmla="*/ 2147483647 h 1339"/>
                <a:gd name="T46" fmla="*/ 2147483647 w 1643"/>
                <a:gd name="T47" fmla="*/ 2147483647 h 1339"/>
                <a:gd name="T48" fmla="*/ 2147483647 w 1643"/>
                <a:gd name="T49" fmla="*/ 2147483647 h 1339"/>
                <a:gd name="T50" fmla="*/ 2147483647 w 1643"/>
                <a:gd name="T51" fmla="*/ 2147483647 h 1339"/>
                <a:gd name="T52" fmla="*/ 2147483647 w 1643"/>
                <a:gd name="T53" fmla="*/ 2147483647 h 1339"/>
                <a:gd name="T54" fmla="*/ 2147483647 w 1643"/>
                <a:gd name="T55" fmla="*/ 2147483647 h 1339"/>
                <a:gd name="T56" fmla="*/ 2147483647 w 1643"/>
                <a:gd name="T57" fmla="*/ 2147483647 h 1339"/>
                <a:gd name="T58" fmla="*/ 2147483647 w 1643"/>
                <a:gd name="T59" fmla="*/ 2147483647 h 1339"/>
                <a:gd name="T60" fmla="*/ 2147483647 w 1643"/>
                <a:gd name="T61" fmla="*/ 2147483647 h 1339"/>
                <a:gd name="T62" fmla="*/ 2147483647 w 1643"/>
                <a:gd name="T63" fmla="*/ 2147483647 h 1339"/>
                <a:gd name="T64" fmla="*/ 2147483647 w 1643"/>
                <a:gd name="T65" fmla="*/ 2147483647 h 1339"/>
                <a:gd name="T66" fmla="*/ 2147483647 w 1643"/>
                <a:gd name="T67" fmla="*/ 2147483647 h 1339"/>
                <a:gd name="T68" fmla="*/ 2147483647 w 1643"/>
                <a:gd name="T69" fmla="*/ 2147483647 h 1339"/>
                <a:gd name="T70" fmla="*/ 2147483647 w 1643"/>
                <a:gd name="T71" fmla="*/ 2147483647 h 1339"/>
                <a:gd name="T72" fmla="*/ 2147483647 w 1643"/>
                <a:gd name="T73" fmla="*/ 2147483647 h 1339"/>
                <a:gd name="T74" fmla="*/ 2147483647 w 1643"/>
                <a:gd name="T75" fmla="*/ 2147483647 h 1339"/>
                <a:gd name="T76" fmla="*/ 2147483647 w 1643"/>
                <a:gd name="T77" fmla="*/ 2147483647 h 1339"/>
                <a:gd name="T78" fmla="*/ 2147483647 w 1643"/>
                <a:gd name="T79" fmla="*/ 2147483647 h 1339"/>
                <a:gd name="T80" fmla="*/ 2147483647 w 1643"/>
                <a:gd name="T81" fmla="*/ 2147483647 h 1339"/>
                <a:gd name="T82" fmla="*/ 2147483647 w 1643"/>
                <a:gd name="T83" fmla="*/ 2147483647 h 1339"/>
                <a:gd name="T84" fmla="*/ 2147483647 w 1643"/>
                <a:gd name="T85" fmla="*/ 2147483647 h 1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43"/>
                <a:gd name="T130" fmla="*/ 0 h 1339"/>
                <a:gd name="T131" fmla="*/ 1643 w 1643"/>
                <a:gd name="T132" fmla="*/ 1339 h 133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43" h="1339">
                  <a:moveTo>
                    <a:pt x="1571" y="104"/>
                  </a:moveTo>
                  <a:lnTo>
                    <a:pt x="1567" y="127"/>
                  </a:lnTo>
                  <a:lnTo>
                    <a:pt x="1573" y="173"/>
                  </a:lnTo>
                  <a:lnTo>
                    <a:pt x="1580" y="206"/>
                  </a:lnTo>
                  <a:lnTo>
                    <a:pt x="1594" y="216"/>
                  </a:lnTo>
                  <a:lnTo>
                    <a:pt x="1629" y="223"/>
                  </a:lnTo>
                  <a:lnTo>
                    <a:pt x="1638" y="235"/>
                  </a:lnTo>
                  <a:lnTo>
                    <a:pt x="1643" y="258"/>
                  </a:lnTo>
                  <a:lnTo>
                    <a:pt x="1638" y="329"/>
                  </a:lnTo>
                  <a:lnTo>
                    <a:pt x="1628" y="344"/>
                  </a:lnTo>
                  <a:lnTo>
                    <a:pt x="1611" y="354"/>
                  </a:lnTo>
                  <a:lnTo>
                    <a:pt x="1556" y="369"/>
                  </a:lnTo>
                  <a:lnTo>
                    <a:pt x="1537" y="384"/>
                  </a:lnTo>
                  <a:lnTo>
                    <a:pt x="1496" y="466"/>
                  </a:lnTo>
                  <a:lnTo>
                    <a:pt x="1465" y="543"/>
                  </a:lnTo>
                  <a:lnTo>
                    <a:pt x="1449" y="606"/>
                  </a:lnTo>
                  <a:lnTo>
                    <a:pt x="1427" y="614"/>
                  </a:lnTo>
                  <a:lnTo>
                    <a:pt x="1405" y="616"/>
                  </a:lnTo>
                  <a:lnTo>
                    <a:pt x="1396" y="638"/>
                  </a:lnTo>
                  <a:lnTo>
                    <a:pt x="1387" y="717"/>
                  </a:lnTo>
                  <a:lnTo>
                    <a:pt x="1375" y="737"/>
                  </a:lnTo>
                  <a:lnTo>
                    <a:pt x="1351" y="739"/>
                  </a:lnTo>
                  <a:lnTo>
                    <a:pt x="1335" y="757"/>
                  </a:lnTo>
                  <a:lnTo>
                    <a:pt x="1309" y="810"/>
                  </a:lnTo>
                  <a:lnTo>
                    <a:pt x="1250" y="950"/>
                  </a:lnTo>
                  <a:lnTo>
                    <a:pt x="1231" y="989"/>
                  </a:lnTo>
                  <a:lnTo>
                    <a:pt x="1209" y="1021"/>
                  </a:lnTo>
                  <a:lnTo>
                    <a:pt x="1186" y="1043"/>
                  </a:lnTo>
                  <a:lnTo>
                    <a:pt x="1171" y="1051"/>
                  </a:lnTo>
                  <a:lnTo>
                    <a:pt x="1162" y="1046"/>
                  </a:lnTo>
                  <a:lnTo>
                    <a:pt x="1117" y="985"/>
                  </a:lnTo>
                  <a:lnTo>
                    <a:pt x="1107" y="977"/>
                  </a:lnTo>
                  <a:lnTo>
                    <a:pt x="1039" y="974"/>
                  </a:lnTo>
                  <a:lnTo>
                    <a:pt x="1021" y="975"/>
                  </a:lnTo>
                  <a:lnTo>
                    <a:pt x="940" y="1055"/>
                  </a:lnTo>
                  <a:lnTo>
                    <a:pt x="881" y="1108"/>
                  </a:lnTo>
                  <a:lnTo>
                    <a:pt x="850" y="1141"/>
                  </a:lnTo>
                  <a:lnTo>
                    <a:pt x="852" y="1202"/>
                  </a:lnTo>
                  <a:lnTo>
                    <a:pt x="839" y="1237"/>
                  </a:lnTo>
                  <a:lnTo>
                    <a:pt x="816" y="1280"/>
                  </a:lnTo>
                  <a:lnTo>
                    <a:pt x="804" y="1272"/>
                  </a:lnTo>
                  <a:lnTo>
                    <a:pt x="790" y="1269"/>
                  </a:lnTo>
                  <a:lnTo>
                    <a:pt x="779" y="1262"/>
                  </a:lnTo>
                  <a:lnTo>
                    <a:pt x="771" y="1276"/>
                  </a:lnTo>
                  <a:lnTo>
                    <a:pt x="779" y="1294"/>
                  </a:lnTo>
                  <a:lnTo>
                    <a:pt x="775" y="1301"/>
                  </a:lnTo>
                  <a:lnTo>
                    <a:pt x="753" y="1314"/>
                  </a:lnTo>
                  <a:lnTo>
                    <a:pt x="718" y="1316"/>
                  </a:lnTo>
                  <a:lnTo>
                    <a:pt x="657" y="1322"/>
                  </a:lnTo>
                  <a:lnTo>
                    <a:pt x="619" y="1306"/>
                  </a:lnTo>
                  <a:lnTo>
                    <a:pt x="601" y="1309"/>
                  </a:lnTo>
                  <a:lnTo>
                    <a:pt x="584" y="1331"/>
                  </a:lnTo>
                  <a:lnTo>
                    <a:pt x="573" y="1339"/>
                  </a:lnTo>
                  <a:lnTo>
                    <a:pt x="546" y="1334"/>
                  </a:lnTo>
                  <a:lnTo>
                    <a:pt x="468" y="1334"/>
                  </a:lnTo>
                  <a:lnTo>
                    <a:pt x="435" y="1319"/>
                  </a:lnTo>
                  <a:lnTo>
                    <a:pt x="401" y="1291"/>
                  </a:lnTo>
                  <a:lnTo>
                    <a:pt x="375" y="1245"/>
                  </a:lnTo>
                  <a:lnTo>
                    <a:pt x="364" y="1205"/>
                  </a:lnTo>
                  <a:lnTo>
                    <a:pt x="367" y="1189"/>
                  </a:lnTo>
                  <a:lnTo>
                    <a:pt x="379" y="1173"/>
                  </a:lnTo>
                  <a:lnTo>
                    <a:pt x="370" y="1154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301" y="1099"/>
                  </a:lnTo>
                  <a:lnTo>
                    <a:pt x="266" y="1070"/>
                  </a:lnTo>
                  <a:lnTo>
                    <a:pt x="228" y="1055"/>
                  </a:lnTo>
                  <a:lnTo>
                    <a:pt x="189" y="1038"/>
                  </a:lnTo>
                  <a:lnTo>
                    <a:pt x="171" y="1019"/>
                  </a:lnTo>
                  <a:lnTo>
                    <a:pt x="139" y="1024"/>
                  </a:lnTo>
                  <a:lnTo>
                    <a:pt x="124" y="1042"/>
                  </a:lnTo>
                  <a:lnTo>
                    <a:pt x="104" y="1046"/>
                  </a:lnTo>
                  <a:lnTo>
                    <a:pt x="48" y="1050"/>
                  </a:lnTo>
                  <a:lnTo>
                    <a:pt x="7" y="1052"/>
                  </a:lnTo>
                  <a:lnTo>
                    <a:pt x="6" y="1037"/>
                  </a:lnTo>
                  <a:lnTo>
                    <a:pt x="15" y="961"/>
                  </a:lnTo>
                  <a:lnTo>
                    <a:pt x="0" y="871"/>
                  </a:lnTo>
                  <a:lnTo>
                    <a:pt x="6" y="809"/>
                  </a:lnTo>
                  <a:lnTo>
                    <a:pt x="7" y="753"/>
                  </a:lnTo>
                  <a:lnTo>
                    <a:pt x="6" y="723"/>
                  </a:lnTo>
                  <a:lnTo>
                    <a:pt x="6" y="699"/>
                  </a:lnTo>
                  <a:lnTo>
                    <a:pt x="22" y="673"/>
                  </a:lnTo>
                  <a:lnTo>
                    <a:pt x="37" y="671"/>
                  </a:lnTo>
                  <a:lnTo>
                    <a:pt x="64" y="664"/>
                  </a:lnTo>
                  <a:lnTo>
                    <a:pt x="69" y="640"/>
                  </a:lnTo>
                  <a:lnTo>
                    <a:pt x="62" y="603"/>
                  </a:lnTo>
                  <a:lnTo>
                    <a:pt x="68" y="581"/>
                  </a:lnTo>
                  <a:lnTo>
                    <a:pt x="109" y="555"/>
                  </a:lnTo>
                  <a:lnTo>
                    <a:pt x="123" y="535"/>
                  </a:lnTo>
                  <a:lnTo>
                    <a:pt x="135" y="500"/>
                  </a:lnTo>
                  <a:lnTo>
                    <a:pt x="154" y="439"/>
                  </a:lnTo>
                  <a:lnTo>
                    <a:pt x="131" y="393"/>
                  </a:lnTo>
                  <a:lnTo>
                    <a:pt x="120" y="345"/>
                  </a:lnTo>
                  <a:lnTo>
                    <a:pt x="124" y="295"/>
                  </a:lnTo>
                  <a:lnTo>
                    <a:pt x="130" y="234"/>
                  </a:lnTo>
                  <a:lnTo>
                    <a:pt x="140" y="179"/>
                  </a:lnTo>
                  <a:lnTo>
                    <a:pt x="162" y="148"/>
                  </a:lnTo>
                  <a:lnTo>
                    <a:pt x="204" y="44"/>
                  </a:lnTo>
                  <a:lnTo>
                    <a:pt x="247" y="19"/>
                  </a:lnTo>
                  <a:lnTo>
                    <a:pt x="313" y="7"/>
                  </a:lnTo>
                  <a:lnTo>
                    <a:pt x="386" y="0"/>
                  </a:lnTo>
                  <a:lnTo>
                    <a:pt x="456" y="8"/>
                  </a:lnTo>
                  <a:lnTo>
                    <a:pt x="508" y="25"/>
                  </a:lnTo>
                  <a:lnTo>
                    <a:pt x="576" y="104"/>
                  </a:lnTo>
                  <a:lnTo>
                    <a:pt x="589" y="110"/>
                  </a:lnTo>
                  <a:lnTo>
                    <a:pt x="612" y="110"/>
                  </a:lnTo>
                  <a:lnTo>
                    <a:pt x="696" y="75"/>
                  </a:lnTo>
                  <a:lnTo>
                    <a:pt x="725" y="68"/>
                  </a:lnTo>
                  <a:lnTo>
                    <a:pt x="747" y="73"/>
                  </a:lnTo>
                  <a:lnTo>
                    <a:pt x="820" y="121"/>
                  </a:lnTo>
                  <a:lnTo>
                    <a:pt x="881" y="138"/>
                  </a:lnTo>
                  <a:lnTo>
                    <a:pt x="939" y="138"/>
                  </a:lnTo>
                  <a:lnTo>
                    <a:pt x="956" y="134"/>
                  </a:lnTo>
                  <a:lnTo>
                    <a:pt x="995" y="108"/>
                  </a:lnTo>
                  <a:lnTo>
                    <a:pt x="1020" y="88"/>
                  </a:lnTo>
                  <a:lnTo>
                    <a:pt x="1069" y="69"/>
                  </a:lnTo>
                  <a:lnTo>
                    <a:pt x="1108" y="63"/>
                  </a:lnTo>
                  <a:lnTo>
                    <a:pt x="1153" y="60"/>
                  </a:lnTo>
                  <a:lnTo>
                    <a:pt x="1186" y="62"/>
                  </a:lnTo>
                  <a:lnTo>
                    <a:pt x="1241" y="76"/>
                  </a:lnTo>
                  <a:lnTo>
                    <a:pt x="1287" y="89"/>
                  </a:lnTo>
                  <a:lnTo>
                    <a:pt x="1324" y="102"/>
                  </a:lnTo>
                  <a:lnTo>
                    <a:pt x="1340" y="98"/>
                  </a:lnTo>
                  <a:lnTo>
                    <a:pt x="1388" y="53"/>
                  </a:lnTo>
                  <a:lnTo>
                    <a:pt x="1416" y="35"/>
                  </a:lnTo>
                  <a:lnTo>
                    <a:pt x="1444" y="21"/>
                  </a:lnTo>
                  <a:lnTo>
                    <a:pt x="1503" y="19"/>
                  </a:lnTo>
                  <a:lnTo>
                    <a:pt x="1513" y="45"/>
                  </a:lnTo>
                  <a:lnTo>
                    <a:pt x="1550" y="78"/>
                  </a:lnTo>
                  <a:lnTo>
                    <a:pt x="1571" y="10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5">
              <a:extLst>
                <a:ext uri="{FF2B5EF4-FFF2-40B4-BE49-F238E27FC236}">
                  <a16:creationId xmlns:a16="http://schemas.microsoft.com/office/drawing/2014/main" id="{497902FF-DB3C-3BAE-E849-3CD4D9B2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53" y="3061121"/>
              <a:ext cx="1318501" cy="1001316"/>
            </a:xfrm>
            <a:custGeom>
              <a:avLst/>
              <a:gdLst>
                <a:gd name="T0" fmla="*/ 2147483647 w 839"/>
                <a:gd name="T1" fmla="*/ 2147483647 h 648"/>
                <a:gd name="T2" fmla="*/ 2147483647 w 839"/>
                <a:gd name="T3" fmla="*/ 2147483647 h 648"/>
                <a:gd name="T4" fmla="*/ 2147483647 w 839"/>
                <a:gd name="T5" fmla="*/ 2147483647 h 648"/>
                <a:gd name="T6" fmla="*/ 2147483647 w 839"/>
                <a:gd name="T7" fmla="*/ 2147483647 h 648"/>
                <a:gd name="T8" fmla="*/ 2147483647 w 839"/>
                <a:gd name="T9" fmla="*/ 2147483647 h 648"/>
                <a:gd name="T10" fmla="*/ 2147483647 w 839"/>
                <a:gd name="T11" fmla="*/ 2147483647 h 648"/>
                <a:gd name="T12" fmla="*/ 2147483647 w 839"/>
                <a:gd name="T13" fmla="*/ 2147483647 h 648"/>
                <a:gd name="T14" fmla="*/ 2147483647 w 839"/>
                <a:gd name="T15" fmla="*/ 2147483647 h 648"/>
                <a:gd name="T16" fmla="*/ 2147483647 w 839"/>
                <a:gd name="T17" fmla="*/ 2147483647 h 648"/>
                <a:gd name="T18" fmla="*/ 2147483647 w 839"/>
                <a:gd name="T19" fmla="*/ 2147483647 h 648"/>
                <a:gd name="T20" fmla="*/ 2147483647 w 839"/>
                <a:gd name="T21" fmla="*/ 2147483647 h 648"/>
                <a:gd name="T22" fmla="*/ 2147483647 w 839"/>
                <a:gd name="T23" fmla="*/ 2147483647 h 648"/>
                <a:gd name="T24" fmla="*/ 2147483647 w 839"/>
                <a:gd name="T25" fmla="*/ 2147483647 h 648"/>
                <a:gd name="T26" fmla="*/ 2147483647 w 839"/>
                <a:gd name="T27" fmla="*/ 2147483647 h 648"/>
                <a:gd name="T28" fmla="*/ 2147483647 w 839"/>
                <a:gd name="T29" fmla="*/ 2147483647 h 648"/>
                <a:gd name="T30" fmla="*/ 2147483647 w 839"/>
                <a:gd name="T31" fmla="*/ 2147483647 h 648"/>
                <a:gd name="T32" fmla="*/ 2147483647 w 839"/>
                <a:gd name="T33" fmla="*/ 2147483647 h 648"/>
                <a:gd name="T34" fmla="*/ 2147483647 w 839"/>
                <a:gd name="T35" fmla="*/ 2147483647 h 648"/>
                <a:gd name="T36" fmla="*/ 2147483647 w 839"/>
                <a:gd name="T37" fmla="*/ 2147483647 h 648"/>
                <a:gd name="T38" fmla="*/ 2147483647 w 839"/>
                <a:gd name="T39" fmla="*/ 2147483647 h 648"/>
                <a:gd name="T40" fmla="*/ 2147483647 w 839"/>
                <a:gd name="T41" fmla="*/ 2147483647 h 648"/>
                <a:gd name="T42" fmla="*/ 2147483647 w 839"/>
                <a:gd name="T43" fmla="*/ 2147483647 h 648"/>
                <a:gd name="T44" fmla="*/ 2147483647 w 839"/>
                <a:gd name="T45" fmla="*/ 2147483647 h 648"/>
                <a:gd name="T46" fmla="*/ 2147483647 w 839"/>
                <a:gd name="T47" fmla="*/ 2147483647 h 648"/>
                <a:gd name="T48" fmla="*/ 2147483647 w 839"/>
                <a:gd name="T49" fmla="*/ 2147483647 h 648"/>
                <a:gd name="T50" fmla="*/ 2147483647 w 839"/>
                <a:gd name="T51" fmla="*/ 2147483647 h 648"/>
                <a:gd name="T52" fmla="*/ 2147483647 w 839"/>
                <a:gd name="T53" fmla="*/ 2147483647 h 648"/>
                <a:gd name="T54" fmla="*/ 2147483647 w 839"/>
                <a:gd name="T55" fmla="*/ 2147483647 h 648"/>
                <a:gd name="T56" fmla="*/ 2147483647 w 839"/>
                <a:gd name="T57" fmla="*/ 2147483647 h 648"/>
                <a:gd name="T58" fmla="*/ 2147483647 w 839"/>
                <a:gd name="T59" fmla="*/ 2147483647 h 648"/>
                <a:gd name="T60" fmla="*/ 2147483647 w 839"/>
                <a:gd name="T61" fmla="*/ 2147483647 h 648"/>
                <a:gd name="T62" fmla="*/ 2147483647 w 839"/>
                <a:gd name="T63" fmla="*/ 2147483647 h 648"/>
                <a:gd name="T64" fmla="*/ 2147483647 w 839"/>
                <a:gd name="T65" fmla="*/ 2147483647 h 648"/>
                <a:gd name="T66" fmla="*/ 2147483647 w 839"/>
                <a:gd name="T67" fmla="*/ 2147483647 h 648"/>
                <a:gd name="T68" fmla="*/ 2147483647 w 839"/>
                <a:gd name="T69" fmla="*/ 2147483647 h 648"/>
                <a:gd name="T70" fmla="*/ 2147483647 w 839"/>
                <a:gd name="T71" fmla="*/ 2147483647 h 648"/>
                <a:gd name="T72" fmla="*/ 2147483647 w 839"/>
                <a:gd name="T73" fmla="*/ 2147483647 h 648"/>
                <a:gd name="T74" fmla="*/ 2147483647 w 839"/>
                <a:gd name="T75" fmla="*/ 2147483647 h 648"/>
                <a:gd name="T76" fmla="*/ 2147483647 w 839"/>
                <a:gd name="T77" fmla="*/ 2147483647 h 648"/>
                <a:gd name="T78" fmla="*/ 2147483647 w 839"/>
                <a:gd name="T79" fmla="*/ 2147483647 h 648"/>
                <a:gd name="T80" fmla="*/ 2147483647 w 839"/>
                <a:gd name="T81" fmla="*/ 2147483647 h 648"/>
                <a:gd name="T82" fmla="*/ 2147483647 w 839"/>
                <a:gd name="T83" fmla="*/ 2147483647 h 648"/>
                <a:gd name="T84" fmla="*/ 2147483647 w 839"/>
                <a:gd name="T85" fmla="*/ 2147483647 h 648"/>
                <a:gd name="T86" fmla="*/ 2147483647 w 839"/>
                <a:gd name="T87" fmla="*/ 2147483647 h 648"/>
                <a:gd name="T88" fmla="*/ 2147483647 w 839"/>
                <a:gd name="T89" fmla="*/ 2147483647 h 648"/>
                <a:gd name="T90" fmla="*/ 2147483647 w 839"/>
                <a:gd name="T91" fmla="*/ 2147483647 h 648"/>
                <a:gd name="T92" fmla="*/ 2147483647 w 839"/>
                <a:gd name="T93" fmla="*/ 2147483647 h 648"/>
                <a:gd name="T94" fmla="*/ 2147483647 w 839"/>
                <a:gd name="T95" fmla="*/ 2147483647 h 648"/>
                <a:gd name="T96" fmla="*/ 2147483647 w 839"/>
                <a:gd name="T97" fmla="*/ 2147483647 h 648"/>
                <a:gd name="T98" fmla="*/ 2147483647 w 839"/>
                <a:gd name="T99" fmla="*/ 2147483647 h 648"/>
                <a:gd name="T100" fmla="*/ 2147483647 w 839"/>
                <a:gd name="T101" fmla="*/ 2147483647 h 648"/>
                <a:gd name="T102" fmla="*/ 2147483647 w 839"/>
                <a:gd name="T103" fmla="*/ 2147483647 h 648"/>
                <a:gd name="T104" fmla="*/ 2147483647 w 839"/>
                <a:gd name="T105" fmla="*/ 2147483647 h 648"/>
                <a:gd name="T106" fmla="*/ 2147483647 w 839"/>
                <a:gd name="T107" fmla="*/ 2147483647 h 6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39"/>
                <a:gd name="T163" fmla="*/ 0 h 648"/>
                <a:gd name="T164" fmla="*/ 839 w 839"/>
                <a:gd name="T165" fmla="*/ 648 h 6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39" h="648">
                  <a:moveTo>
                    <a:pt x="519" y="603"/>
                  </a:moveTo>
                  <a:lnTo>
                    <a:pt x="376" y="600"/>
                  </a:lnTo>
                  <a:lnTo>
                    <a:pt x="311" y="601"/>
                  </a:lnTo>
                  <a:lnTo>
                    <a:pt x="279" y="626"/>
                  </a:lnTo>
                  <a:lnTo>
                    <a:pt x="247" y="638"/>
                  </a:lnTo>
                  <a:lnTo>
                    <a:pt x="201" y="637"/>
                  </a:lnTo>
                  <a:lnTo>
                    <a:pt x="149" y="640"/>
                  </a:lnTo>
                  <a:lnTo>
                    <a:pt x="120" y="648"/>
                  </a:lnTo>
                  <a:lnTo>
                    <a:pt x="103" y="633"/>
                  </a:lnTo>
                  <a:lnTo>
                    <a:pt x="92" y="608"/>
                  </a:lnTo>
                  <a:lnTo>
                    <a:pt x="99" y="581"/>
                  </a:lnTo>
                  <a:lnTo>
                    <a:pt x="92" y="544"/>
                  </a:lnTo>
                  <a:lnTo>
                    <a:pt x="91" y="532"/>
                  </a:lnTo>
                  <a:lnTo>
                    <a:pt x="91" y="529"/>
                  </a:lnTo>
                  <a:lnTo>
                    <a:pt x="198" y="530"/>
                  </a:lnTo>
                  <a:lnTo>
                    <a:pt x="198" y="502"/>
                  </a:lnTo>
                  <a:lnTo>
                    <a:pt x="207" y="502"/>
                  </a:lnTo>
                  <a:lnTo>
                    <a:pt x="228" y="501"/>
                  </a:lnTo>
                  <a:lnTo>
                    <a:pt x="241" y="497"/>
                  </a:lnTo>
                  <a:lnTo>
                    <a:pt x="256" y="500"/>
                  </a:lnTo>
                  <a:lnTo>
                    <a:pt x="274" y="498"/>
                  </a:lnTo>
                  <a:lnTo>
                    <a:pt x="282" y="491"/>
                  </a:lnTo>
                  <a:lnTo>
                    <a:pt x="283" y="474"/>
                  </a:lnTo>
                  <a:lnTo>
                    <a:pt x="287" y="470"/>
                  </a:lnTo>
                  <a:lnTo>
                    <a:pt x="296" y="469"/>
                  </a:lnTo>
                  <a:lnTo>
                    <a:pt x="306" y="478"/>
                  </a:lnTo>
                  <a:lnTo>
                    <a:pt x="320" y="486"/>
                  </a:lnTo>
                  <a:lnTo>
                    <a:pt x="343" y="494"/>
                  </a:lnTo>
                  <a:lnTo>
                    <a:pt x="346" y="500"/>
                  </a:lnTo>
                  <a:lnTo>
                    <a:pt x="355" y="503"/>
                  </a:lnTo>
                  <a:lnTo>
                    <a:pt x="368" y="501"/>
                  </a:lnTo>
                  <a:lnTo>
                    <a:pt x="385" y="508"/>
                  </a:lnTo>
                  <a:lnTo>
                    <a:pt x="396" y="519"/>
                  </a:lnTo>
                  <a:lnTo>
                    <a:pt x="423" y="519"/>
                  </a:lnTo>
                  <a:lnTo>
                    <a:pt x="435" y="512"/>
                  </a:lnTo>
                  <a:lnTo>
                    <a:pt x="451" y="505"/>
                  </a:lnTo>
                  <a:lnTo>
                    <a:pt x="468" y="505"/>
                  </a:lnTo>
                  <a:lnTo>
                    <a:pt x="476" y="498"/>
                  </a:lnTo>
                  <a:lnTo>
                    <a:pt x="477" y="489"/>
                  </a:lnTo>
                  <a:lnTo>
                    <a:pt x="466" y="475"/>
                  </a:lnTo>
                  <a:lnTo>
                    <a:pt x="454" y="471"/>
                  </a:lnTo>
                  <a:lnTo>
                    <a:pt x="442" y="473"/>
                  </a:lnTo>
                  <a:lnTo>
                    <a:pt x="423" y="478"/>
                  </a:lnTo>
                  <a:lnTo>
                    <a:pt x="417" y="484"/>
                  </a:lnTo>
                  <a:lnTo>
                    <a:pt x="401" y="488"/>
                  </a:lnTo>
                  <a:lnTo>
                    <a:pt x="384" y="476"/>
                  </a:lnTo>
                  <a:lnTo>
                    <a:pt x="381" y="465"/>
                  </a:lnTo>
                  <a:lnTo>
                    <a:pt x="370" y="457"/>
                  </a:lnTo>
                  <a:lnTo>
                    <a:pt x="360" y="456"/>
                  </a:lnTo>
                  <a:lnTo>
                    <a:pt x="347" y="465"/>
                  </a:lnTo>
                  <a:lnTo>
                    <a:pt x="339" y="457"/>
                  </a:lnTo>
                  <a:lnTo>
                    <a:pt x="332" y="444"/>
                  </a:lnTo>
                  <a:lnTo>
                    <a:pt x="322" y="437"/>
                  </a:lnTo>
                  <a:lnTo>
                    <a:pt x="310" y="439"/>
                  </a:lnTo>
                  <a:lnTo>
                    <a:pt x="300" y="434"/>
                  </a:lnTo>
                  <a:lnTo>
                    <a:pt x="275" y="446"/>
                  </a:lnTo>
                  <a:lnTo>
                    <a:pt x="269" y="439"/>
                  </a:lnTo>
                  <a:lnTo>
                    <a:pt x="258" y="442"/>
                  </a:lnTo>
                  <a:lnTo>
                    <a:pt x="246" y="449"/>
                  </a:lnTo>
                  <a:lnTo>
                    <a:pt x="241" y="469"/>
                  </a:lnTo>
                  <a:lnTo>
                    <a:pt x="136" y="469"/>
                  </a:lnTo>
                  <a:lnTo>
                    <a:pt x="136" y="464"/>
                  </a:lnTo>
                  <a:lnTo>
                    <a:pt x="134" y="447"/>
                  </a:lnTo>
                  <a:lnTo>
                    <a:pt x="110" y="429"/>
                  </a:lnTo>
                  <a:lnTo>
                    <a:pt x="106" y="419"/>
                  </a:lnTo>
                  <a:lnTo>
                    <a:pt x="103" y="396"/>
                  </a:lnTo>
                  <a:lnTo>
                    <a:pt x="79" y="355"/>
                  </a:lnTo>
                  <a:lnTo>
                    <a:pt x="53" y="323"/>
                  </a:lnTo>
                  <a:lnTo>
                    <a:pt x="30" y="303"/>
                  </a:lnTo>
                  <a:lnTo>
                    <a:pt x="0" y="291"/>
                  </a:lnTo>
                  <a:lnTo>
                    <a:pt x="34" y="269"/>
                  </a:lnTo>
                  <a:lnTo>
                    <a:pt x="79" y="221"/>
                  </a:lnTo>
                  <a:lnTo>
                    <a:pt x="116" y="156"/>
                  </a:lnTo>
                  <a:lnTo>
                    <a:pt x="137" y="102"/>
                  </a:lnTo>
                  <a:lnTo>
                    <a:pt x="143" y="48"/>
                  </a:lnTo>
                  <a:lnTo>
                    <a:pt x="175" y="21"/>
                  </a:lnTo>
                  <a:lnTo>
                    <a:pt x="289" y="8"/>
                  </a:lnTo>
                  <a:lnTo>
                    <a:pt x="365" y="0"/>
                  </a:lnTo>
                  <a:lnTo>
                    <a:pt x="401" y="2"/>
                  </a:lnTo>
                  <a:lnTo>
                    <a:pt x="438" y="15"/>
                  </a:lnTo>
                  <a:lnTo>
                    <a:pt x="482" y="51"/>
                  </a:lnTo>
                  <a:lnTo>
                    <a:pt x="522" y="72"/>
                  </a:lnTo>
                  <a:lnTo>
                    <a:pt x="559" y="75"/>
                  </a:lnTo>
                  <a:lnTo>
                    <a:pt x="577" y="85"/>
                  </a:lnTo>
                  <a:lnTo>
                    <a:pt x="588" y="97"/>
                  </a:lnTo>
                  <a:lnTo>
                    <a:pt x="605" y="140"/>
                  </a:lnTo>
                  <a:lnTo>
                    <a:pt x="639" y="191"/>
                  </a:lnTo>
                  <a:lnTo>
                    <a:pt x="680" y="230"/>
                  </a:lnTo>
                  <a:lnTo>
                    <a:pt x="768" y="290"/>
                  </a:lnTo>
                  <a:lnTo>
                    <a:pt x="737" y="316"/>
                  </a:lnTo>
                  <a:lnTo>
                    <a:pt x="734" y="338"/>
                  </a:lnTo>
                  <a:lnTo>
                    <a:pt x="749" y="409"/>
                  </a:lnTo>
                  <a:lnTo>
                    <a:pt x="757" y="451"/>
                  </a:lnTo>
                  <a:lnTo>
                    <a:pt x="772" y="482"/>
                  </a:lnTo>
                  <a:lnTo>
                    <a:pt x="783" y="495"/>
                  </a:lnTo>
                  <a:lnTo>
                    <a:pt x="818" y="515"/>
                  </a:lnTo>
                  <a:lnTo>
                    <a:pt x="834" y="537"/>
                  </a:lnTo>
                  <a:lnTo>
                    <a:pt x="839" y="591"/>
                  </a:lnTo>
                  <a:lnTo>
                    <a:pt x="839" y="627"/>
                  </a:lnTo>
                  <a:lnTo>
                    <a:pt x="835" y="636"/>
                  </a:lnTo>
                  <a:lnTo>
                    <a:pt x="826" y="633"/>
                  </a:lnTo>
                  <a:lnTo>
                    <a:pt x="766" y="639"/>
                  </a:lnTo>
                  <a:lnTo>
                    <a:pt x="724" y="644"/>
                  </a:lnTo>
                  <a:lnTo>
                    <a:pt x="680" y="639"/>
                  </a:lnTo>
                  <a:lnTo>
                    <a:pt x="648" y="625"/>
                  </a:lnTo>
                  <a:lnTo>
                    <a:pt x="598" y="604"/>
                  </a:lnTo>
                  <a:lnTo>
                    <a:pt x="519" y="603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6">
              <a:extLst>
                <a:ext uri="{FF2B5EF4-FFF2-40B4-BE49-F238E27FC236}">
                  <a16:creationId xmlns:a16="http://schemas.microsoft.com/office/drawing/2014/main" id="{ACE9C5D3-66EE-C59D-E70B-496A9BC66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532" y="4586273"/>
              <a:ext cx="617605" cy="667544"/>
            </a:xfrm>
            <a:custGeom>
              <a:avLst/>
              <a:gdLst>
                <a:gd name="T0" fmla="*/ 2147483647 w 393"/>
                <a:gd name="T1" fmla="*/ 2147483647 h 432"/>
                <a:gd name="T2" fmla="*/ 2147483647 w 393"/>
                <a:gd name="T3" fmla="*/ 2147483647 h 432"/>
                <a:gd name="T4" fmla="*/ 2147483647 w 393"/>
                <a:gd name="T5" fmla="*/ 2147483647 h 432"/>
                <a:gd name="T6" fmla="*/ 2147483647 w 393"/>
                <a:gd name="T7" fmla="*/ 2147483647 h 432"/>
                <a:gd name="T8" fmla="*/ 2147483647 w 393"/>
                <a:gd name="T9" fmla="*/ 2147483647 h 432"/>
                <a:gd name="T10" fmla="*/ 2147483647 w 393"/>
                <a:gd name="T11" fmla="*/ 0 h 432"/>
                <a:gd name="T12" fmla="*/ 2147483647 w 393"/>
                <a:gd name="T13" fmla="*/ 2147483647 h 432"/>
                <a:gd name="T14" fmla="*/ 2147483647 w 393"/>
                <a:gd name="T15" fmla="*/ 2147483647 h 432"/>
                <a:gd name="T16" fmla="*/ 2147483647 w 393"/>
                <a:gd name="T17" fmla="*/ 2147483647 h 432"/>
                <a:gd name="T18" fmla="*/ 2147483647 w 393"/>
                <a:gd name="T19" fmla="*/ 2147483647 h 432"/>
                <a:gd name="T20" fmla="*/ 2147483647 w 393"/>
                <a:gd name="T21" fmla="*/ 2147483647 h 432"/>
                <a:gd name="T22" fmla="*/ 2147483647 w 393"/>
                <a:gd name="T23" fmla="*/ 2147483647 h 432"/>
                <a:gd name="T24" fmla="*/ 2147483647 w 393"/>
                <a:gd name="T25" fmla="*/ 2147483647 h 432"/>
                <a:gd name="T26" fmla="*/ 2147483647 w 393"/>
                <a:gd name="T27" fmla="*/ 2147483647 h 432"/>
                <a:gd name="T28" fmla="*/ 2147483647 w 393"/>
                <a:gd name="T29" fmla="*/ 2147483647 h 432"/>
                <a:gd name="T30" fmla="*/ 2147483647 w 393"/>
                <a:gd name="T31" fmla="*/ 2147483647 h 432"/>
                <a:gd name="T32" fmla="*/ 2147483647 w 393"/>
                <a:gd name="T33" fmla="*/ 2147483647 h 432"/>
                <a:gd name="T34" fmla="*/ 2147483647 w 393"/>
                <a:gd name="T35" fmla="*/ 2147483647 h 432"/>
                <a:gd name="T36" fmla="*/ 2147483647 w 393"/>
                <a:gd name="T37" fmla="*/ 2147483647 h 432"/>
                <a:gd name="T38" fmla="*/ 2147483647 w 393"/>
                <a:gd name="T39" fmla="*/ 2147483647 h 432"/>
                <a:gd name="T40" fmla="*/ 2147483647 w 393"/>
                <a:gd name="T41" fmla="*/ 2147483647 h 432"/>
                <a:gd name="T42" fmla="*/ 2147483647 w 393"/>
                <a:gd name="T43" fmla="*/ 2147483647 h 432"/>
                <a:gd name="T44" fmla="*/ 2147483647 w 393"/>
                <a:gd name="T45" fmla="*/ 2147483647 h 432"/>
                <a:gd name="T46" fmla="*/ 2147483647 w 393"/>
                <a:gd name="T47" fmla="*/ 2147483647 h 432"/>
                <a:gd name="T48" fmla="*/ 2147483647 w 393"/>
                <a:gd name="T49" fmla="*/ 2147483647 h 432"/>
                <a:gd name="T50" fmla="*/ 2147483647 w 393"/>
                <a:gd name="T51" fmla="*/ 2147483647 h 432"/>
                <a:gd name="T52" fmla="*/ 2147483647 w 393"/>
                <a:gd name="T53" fmla="*/ 2147483647 h 432"/>
                <a:gd name="T54" fmla="*/ 0 w 393"/>
                <a:gd name="T55" fmla="*/ 2147483647 h 432"/>
                <a:gd name="T56" fmla="*/ 2147483647 w 393"/>
                <a:gd name="T57" fmla="*/ 2147483647 h 432"/>
                <a:gd name="T58" fmla="*/ 2147483647 w 393"/>
                <a:gd name="T59" fmla="*/ 2147483647 h 432"/>
                <a:gd name="T60" fmla="*/ 2147483647 w 393"/>
                <a:gd name="T61" fmla="*/ 2147483647 h 432"/>
                <a:gd name="T62" fmla="*/ 2147483647 w 393"/>
                <a:gd name="T63" fmla="*/ 2147483647 h 432"/>
                <a:gd name="T64" fmla="*/ 2147483647 w 393"/>
                <a:gd name="T65" fmla="*/ 2147483647 h 432"/>
                <a:gd name="T66" fmla="*/ 2147483647 w 393"/>
                <a:gd name="T67" fmla="*/ 2147483647 h 4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3"/>
                <a:gd name="T103" fmla="*/ 0 h 432"/>
                <a:gd name="T104" fmla="*/ 393 w 393"/>
                <a:gd name="T105" fmla="*/ 432 h 4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3" h="432">
                  <a:moveTo>
                    <a:pt x="6" y="150"/>
                  </a:moveTo>
                  <a:lnTo>
                    <a:pt x="74" y="73"/>
                  </a:lnTo>
                  <a:lnTo>
                    <a:pt x="115" y="18"/>
                  </a:lnTo>
                  <a:lnTo>
                    <a:pt x="129" y="7"/>
                  </a:lnTo>
                  <a:lnTo>
                    <a:pt x="166" y="9"/>
                  </a:lnTo>
                  <a:lnTo>
                    <a:pt x="238" y="0"/>
                  </a:lnTo>
                  <a:lnTo>
                    <a:pt x="267" y="3"/>
                  </a:lnTo>
                  <a:lnTo>
                    <a:pt x="293" y="18"/>
                  </a:lnTo>
                  <a:lnTo>
                    <a:pt x="322" y="43"/>
                  </a:lnTo>
                  <a:lnTo>
                    <a:pt x="351" y="83"/>
                  </a:lnTo>
                  <a:lnTo>
                    <a:pt x="367" y="132"/>
                  </a:lnTo>
                  <a:lnTo>
                    <a:pt x="378" y="218"/>
                  </a:lnTo>
                  <a:lnTo>
                    <a:pt x="393" y="259"/>
                  </a:lnTo>
                  <a:lnTo>
                    <a:pt x="378" y="291"/>
                  </a:lnTo>
                  <a:lnTo>
                    <a:pt x="303" y="364"/>
                  </a:lnTo>
                  <a:lnTo>
                    <a:pt x="264" y="409"/>
                  </a:lnTo>
                  <a:lnTo>
                    <a:pt x="246" y="426"/>
                  </a:lnTo>
                  <a:lnTo>
                    <a:pt x="242" y="432"/>
                  </a:lnTo>
                  <a:lnTo>
                    <a:pt x="203" y="399"/>
                  </a:lnTo>
                  <a:lnTo>
                    <a:pt x="161" y="373"/>
                  </a:lnTo>
                  <a:lnTo>
                    <a:pt x="131" y="361"/>
                  </a:lnTo>
                  <a:lnTo>
                    <a:pt x="129" y="352"/>
                  </a:lnTo>
                  <a:lnTo>
                    <a:pt x="133" y="334"/>
                  </a:lnTo>
                  <a:lnTo>
                    <a:pt x="130" y="321"/>
                  </a:lnTo>
                  <a:lnTo>
                    <a:pt x="97" y="309"/>
                  </a:lnTo>
                  <a:lnTo>
                    <a:pt x="47" y="274"/>
                  </a:lnTo>
                  <a:lnTo>
                    <a:pt x="23" y="251"/>
                  </a:lnTo>
                  <a:lnTo>
                    <a:pt x="0" y="221"/>
                  </a:lnTo>
                  <a:lnTo>
                    <a:pt x="31" y="206"/>
                  </a:lnTo>
                  <a:lnTo>
                    <a:pt x="41" y="192"/>
                  </a:lnTo>
                  <a:lnTo>
                    <a:pt x="39" y="181"/>
                  </a:lnTo>
                  <a:lnTo>
                    <a:pt x="9" y="169"/>
                  </a:lnTo>
                  <a:lnTo>
                    <a:pt x="5" y="162"/>
                  </a:lnTo>
                  <a:lnTo>
                    <a:pt x="6" y="15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7">
              <a:extLst>
                <a:ext uri="{FF2B5EF4-FFF2-40B4-BE49-F238E27FC236}">
                  <a16:creationId xmlns:a16="http://schemas.microsoft.com/office/drawing/2014/main" id="{2420D9E9-71A6-14F5-2C6D-E3E71FA41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260" y="4335945"/>
              <a:ext cx="394450" cy="1086304"/>
            </a:xfrm>
            <a:custGeom>
              <a:avLst/>
              <a:gdLst>
                <a:gd name="T0" fmla="*/ 2147483647 w 251"/>
                <a:gd name="T1" fmla="*/ 0 h 703"/>
                <a:gd name="T2" fmla="*/ 2147483647 w 251"/>
                <a:gd name="T3" fmla="*/ 2147483647 h 703"/>
                <a:gd name="T4" fmla="*/ 2147483647 w 251"/>
                <a:gd name="T5" fmla="*/ 2147483647 h 703"/>
                <a:gd name="T6" fmla="*/ 2147483647 w 251"/>
                <a:gd name="T7" fmla="*/ 2147483647 h 703"/>
                <a:gd name="T8" fmla="*/ 2147483647 w 251"/>
                <a:gd name="T9" fmla="*/ 2147483647 h 703"/>
                <a:gd name="T10" fmla="*/ 2147483647 w 251"/>
                <a:gd name="T11" fmla="*/ 2147483647 h 703"/>
                <a:gd name="T12" fmla="*/ 2147483647 w 251"/>
                <a:gd name="T13" fmla="*/ 2147483647 h 703"/>
                <a:gd name="T14" fmla="*/ 2147483647 w 251"/>
                <a:gd name="T15" fmla="*/ 2147483647 h 703"/>
                <a:gd name="T16" fmla="*/ 2147483647 w 251"/>
                <a:gd name="T17" fmla="*/ 2147483647 h 703"/>
                <a:gd name="T18" fmla="*/ 2147483647 w 251"/>
                <a:gd name="T19" fmla="*/ 2147483647 h 703"/>
                <a:gd name="T20" fmla="*/ 2147483647 w 251"/>
                <a:gd name="T21" fmla="*/ 2147483647 h 703"/>
                <a:gd name="T22" fmla="*/ 2147483647 w 251"/>
                <a:gd name="T23" fmla="*/ 2147483647 h 703"/>
                <a:gd name="T24" fmla="*/ 2147483647 w 251"/>
                <a:gd name="T25" fmla="*/ 2147483647 h 703"/>
                <a:gd name="T26" fmla="*/ 2147483647 w 251"/>
                <a:gd name="T27" fmla="*/ 2147483647 h 703"/>
                <a:gd name="T28" fmla="*/ 2147483647 w 251"/>
                <a:gd name="T29" fmla="*/ 2147483647 h 703"/>
                <a:gd name="T30" fmla="*/ 2147483647 w 251"/>
                <a:gd name="T31" fmla="*/ 2147483647 h 703"/>
                <a:gd name="T32" fmla="*/ 2147483647 w 251"/>
                <a:gd name="T33" fmla="*/ 2147483647 h 703"/>
                <a:gd name="T34" fmla="*/ 2147483647 w 251"/>
                <a:gd name="T35" fmla="*/ 2147483647 h 703"/>
                <a:gd name="T36" fmla="*/ 2147483647 w 251"/>
                <a:gd name="T37" fmla="*/ 2147483647 h 703"/>
                <a:gd name="T38" fmla="*/ 2147483647 w 251"/>
                <a:gd name="T39" fmla="*/ 2147483647 h 703"/>
                <a:gd name="T40" fmla="*/ 2147483647 w 251"/>
                <a:gd name="T41" fmla="*/ 2147483647 h 703"/>
                <a:gd name="T42" fmla="*/ 2147483647 w 251"/>
                <a:gd name="T43" fmla="*/ 2147483647 h 703"/>
                <a:gd name="T44" fmla="*/ 2147483647 w 251"/>
                <a:gd name="T45" fmla="*/ 2147483647 h 703"/>
                <a:gd name="T46" fmla="*/ 2147483647 w 251"/>
                <a:gd name="T47" fmla="*/ 2147483647 h 703"/>
                <a:gd name="T48" fmla="*/ 2147483647 w 251"/>
                <a:gd name="T49" fmla="*/ 2147483647 h 703"/>
                <a:gd name="T50" fmla="*/ 2147483647 w 251"/>
                <a:gd name="T51" fmla="*/ 2147483647 h 703"/>
                <a:gd name="T52" fmla="*/ 2147483647 w 251"/>
                <a:gd name="T53" fmla="*/ 2147483647 h 703"/>
                <a:gd name="T54" fmla="*/ 2147483647 w 251"/>
                <a:gd name="T55" fmla="*/ 2147483647 h 703"/>
                <a:gd name="T56" fmla="*/ 2147483647 w 251"/>
                <a:gd name="T57" fmla="*/ 2147483647 h 703"/>
                <a:gd name="T58" fmla="*/ 2147483647 w 251"/>
                <a:gd name="T59" fmla="*/ 2147483647 h 703"/>
                <a:gd name="T60" fmla="*/ 2147483647 w 251"/>
                <a:gd name="T61" fmla="*/ 2147483647 h 703"/>
                <a:gd name="T62" fmla="*/ 2147483647 w 251"/>
                <a:gd name="T63" fmla="*/ 2147483647 h 703"/>
                <a:gd name="T64" fmla="*/ 2147483647 w 251"/>
                <a:gd name="T65" fmla="*/ 2147483647 h 703"/>
                <a:gd name="T66" fmla="*/ 2147483647 w 251"/>
                <a:gd name="T67" fmla="*/ 2147483647 h 703"/>
                <a:gd name="T68" fmla="*/ 2147483647 w 251"/>
                <a:gd name="T69" fmla="*/ 2147483647 h 703"/>
                <a:gd name="T70" fmla="*/ 2147483647 w 251"/>
                <a:gd name="T71" fmla="*/ 2147483647 h 703"/>
                <a:gd name="T72" fmla="*/ 2147483647 w 251"/>
                <a:gd name="T73" fmla="*/ 2147483647 h 703"/>
                <a:gd name="T74" fmla="*/ 2147483647 w 251"/>
                <a:gd name="T75" fmla="*/ 2147483647 h 703"/>
                <a:gd name="T76" fmla="*/ 2147483647 w 251"/>
                <a:gd name="T77" fmla="*/ 2147483647 h 703"/>
                <a:gd name="T78" fmla="*/ 2147483647 w 251"/>
                <a:gd name="T79" fmla="*/ 2147483647 h 703"/>
                <a:gd name="T80" fmla="*/ 0 w 251"/>
                <a:gd name="T81" fmla="*/ 2147483647 h 703"/>
                <a:gd name="T82" fmla="*/ 2147483647 w 251"/>
                <a:gd name="T83" fmla="*/ 0 h 7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1"/>
                <a:gd name="T127" fmla="*/ 0 h 703"/>
                <a:gd name="T128" fmla="*/ 251 w 251"/>
                <a:gd name="T129" fmla="*/ 703 h 7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1" h="703">
                  <a:moveTo>
                    <a:pt x="15" y="0"/>
                  </a:moveTo>
                  <a:lnTo>
                    <a:pt x="78" y="11"/>
                  </a:lnTo>
                  <a:lnTo>
                    <a:pt x="117" y="21"/>
                  </a:lnTo>
                  <a:lnTo>
                    <a:pt x="135" y="23"/>
                  </a:lnTo>
                  <a:lnTo>
                    <a:pt x="132" y="50"/>
                  </a:lnTo>
                  <a:lnTo>
                    <a:pt x="123" y="88"/>
                  </a:lnTo>
                  <a:lnTo>
                    <a:pt x="134" y="113"/>
                  </a:lnTo>
                  <a:lnTo>
                    <a:pt x="163" y="132"/>
                  </a:lnTo>
                  <a:lnTo>
                    <a:pt x="189" y="153"/>
                  </a:lnTo>
                  <a:lnTo>
                    <a:pt x="200" y="196"/>
                  </a:lnTo>
                  <a:lnTo>
                    <a:pt x="227" y="279"/>
                  </a:lnTo>
                  <a:lnTo>
                    <a:pt x="227" y="316"/>
                  </a:lnTo>
                  <a:lnTo>
                    <a:pt x="229" y="350"/>
                  </a:lnTo>
                  <a:lnTo>
                    <a:pt x="229" y="403"/>
                  </a:lnTo>
                  <a:lnTo>
                    <a:pt x="237" y="466"/>
                  </a:lnTo>
                  <a:lnTo>
                    <a:pt x="239" y="499"/>
                  </a:lnTo>
                  <a:lnTo>
                    <a:pt x="238" y="552"/>
                  </a:lnTo>
                  <a:lnTo>
                    <a:pt x="227" y="596"/>
                  </a:lnTo>
                  <a:lnTo>
                    <a:pt x="244" y="664"/>
                  </a:lnTo>
                  <a:lnTo>
                    <a:pt x="251" y="677"/>
                  </a:lnTo>
                  <a:lnTo>
                    <a:pt x="223" y="679"/>
                  </a:lnTo>
                  <a:lnTo>
                    <a:pt x="193" y="686"/>
                  </a:lnTo>
                  <a:lnTo>
                    <a:pt x="170" y="700"/>
                  </a:lnTo>
                  <a:lnTo>
                    <a:pt x="169" y="703"/>
                  </a:lnTo>
                  <a:lnTo>
                    <a:pt x="122" y="665"/>
                  </a:lnTo>
                  <a:lnTo>
                    <a:pt x="92" y="628"/>
                  </a:lnTo>
                  <a:lnTo>
                    <a:pt x="81" y="598"/>
                  </a:lnTo>
                  <a:lnTo>
                    <a:pt x="80" y="563"/>
                  </a:lnTo>
                  <a:lnTo>
                    <a:pt x="81" y="517"/>
                  </a:lnTo>
                  <a:lnTo>
                    <a:pt x="80" y="435"/>
                  </a:lnTo>
                  <a:lnTo>
                    <a:pt x="91" y="411"/>
                  </a:lnTo>
                  <a:lnTo>
                    <a:pt x="109" y="395"/>
                  </a:lnTo>
                  <a:lnTo>
                    <a:pt x="106" y="386"/>
                  </a:lnTo>
                  <a:lnTo>
                    <a:pt x="75" y="336"/>
                  </a:lnTo>
                  <a:lnTo>
                    <a:pt x="64" y="299"/>
                  </a:lnTo>
                  <a:lnTo>
                    <a:pt x="47" y="228"/>
                  </a:lnTo>
                  <a:lnTo>
                    <a:pt x="46" y="202"/>
                  </a:lnTo>
                  <a:lnTo>
                    <a:pt x="58" y="157"/>
                  </a:lnTo>
                  <a:lnTo>
                    <a:pt x="42" y="129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1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8">
              <a:extLst>
                <a:ext uri="{FF2B5EF4-FFF2-40B4-BE49-F238E27FC236}">
                  <a16:creationId xmlns:a16="http://schemas.microsoft.com/office/drawing/2014/main" id="{1DF73E21-F2E6-77E1-9006-D71E58EC1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8838" y="4907683"/>
              <a:ext cx="897334" cy="883877"/>
            </a:xfrm>
            <a:custGeom>
              <a:avLst/>
              <a:gdLst>
                <a:gd name="T0" fmla="*/ 2147483647 w 571"/>
                <a:gd name="T1" fmla="*/ 2147483647 h 572"/>
                <a:gd name="T2" fmla="*/ 2147483647 w 571"/>
                <a:gd name="T3" fmla="*/ 2147483647 h 572"/>
                <a:gd name="T4" fmla="*/ 2147483647 w 571"/>
                <a:gd name="T5" fmla="*/ 2147483647 h 572"/>
                <a:gd name="T6" fmla="*/ 2147483647 w 571"/>
                <a:gd name="T7" fmla="*/ 2147483647 h 572"/>
                <a:gd name="T8" fmla="*/ 2147483647 w 571"/>
                <a:gd name="T9" fmla="*/ 0 h 572"/>
                <a:gd name="T10" fmla="*/ 2147483647 w 571"/>
                <a:gd name="T11" fmla="*/ 2147483647 h 572"/>
                <a:gd name="T12" fmla="*/ 2147483647 w 571"/>
                <a:gd name="T13" fmla="*/ 2147483647 h 572"/>
                <a:gd name="T14" fmla="*/ 2147483647 w 571"/>
                <a:gd name="T15" fmla="*/ 2147483647 h 572"/>
                <a:gd name="T16" fmla="*/ 2147483647 w 571"/>
                <a:gd name="T17" fmla="*/ 2147483647 h 572"/>
                <a:gd name="T18" fmla="*/ 2147483647 w 571"/>
                <a:gd name="T19" fmla="*/ 2147483647 h 572"/>
                <a:gd name="T20" fmla="*/ 2147483647 w 571"/>
                <a:gd name="T21" fmla="*/ 2147483647 h 572"/>
                <a:gd name="T22" fmla="*/ 2147483647 w 571"/>
                <a:gd name="T23" fmla="*/ 2147483647 h 572"/>
                <a:gd name="T24" fmla="*/ 2147483647 w 571"/>
                <a:gd name="T25" fmla="*/ 2147483647 h 572"/>
                <a:gd name="T26" fmla="*/ 2147483647 w 571"/>
                <a:gd name="T27" fmla="*/ 2147483647 h 572"/>
                <a:gd name="T28" fmla="*/ 2147483647 w 571"/>
                <a:gd name="T29" fmla="*/ 2147483647 h 572"/>
                <a:gd name="T30" fmla="*/ 2147483647 w 571"/>
                <a:gd name="T31" fmla="*/ 2147483647 h 572"/>
                <a:gd name="T32" fmla="*/ 2147483647 w 571"/>
                <a:gd name="T33" fmla="*/ 2147483647 h 572"/>
                <a:gd name="T34" fmla="*/ 2147483647 w 571"/>
                <a:gd name="T35" fmla="*/ 2147483647 h 572"/>
                <a:gd name="T36" fmla="*/ 2147483647 w 571"/>
                <a:gd name="T37" fmla="*/ 2147483647 h 572"/>
                <a:gd name="T38" fmla="*/ 2147483647 w 571"/>
                <a:gd name="T39" fmla="*/ 2147483647 h 572"/>
                <a:gd name="T40" fmla="*/ 2147483647 w 571"/>
                <a:gd name="T41" fmla="*/ 2147483647 h 572"/>
                <a:gd name="T42" fmla="*/ 2147483647 w 571"/>
                <a:gd name="T43" fmla="*/ 2147483647 h 572"/>
                <a:gd name="T44" fmla="*/ 2147483647 w 571"/>
                <a:gd name="T45" fmla="*/ 2147483647 h 572"/>
                <a:gd name="T46" fmla="*/ 2147483647 w 571"/>
                <a:gd name="T47" fmla="*/ 2147483647 h 572"/>
                <a:gd name="T48" fmla="*/ 2147483647 w 571"/>
                <a:gd name="T49" fmla="*/ 2147483647 h 572"/>
                <a:gd name="T50" fmla="*/ 2147483647 w 571"/>
                <a:gd name="T51" fmla="*/ 2147483647 h 572"/>
                <a:gd name="T52" fmla="*/ 2147483647 w 571"/>
                <a:gd name="T53" fmla="*/ 2147483647 h 572"/>
                <a:gd name="T54" fmla="*/ 2147483647 w 571"/>
                <a:gd name="T55" fmla="*/ 2147483647 h 572"/>
                <a:gd name="T56" fmla="*/ 2147483647 w 571"/>
                <a:gd name="T57" fmla="*/ 2147483647 h 572"/>
                <a:gd name="T58" fmla="*/ 2147483647 w 571"/>
                <a:gd name="T59" fmla="*/ 2147483647 h 572"/>
                <a:gd name="T60" fmla="*/ 2147483647 w 571"/>
                <a:gd name="T61" fmla="*/ 2147483647 h 572"/>
                <a:gd name="T62" fmla="*/ 2147483647 w 571"/>
                <a:gd name="T63" fmla="*/ 2147483647 h 572"/>
                <a:gd name="T64" fmla="*/ 2147483647 w 571"/>
                <a:gd name="T65" fmla="*/ 2147483647 h 572"/>
                <a:gd name="T66" fmla="*/ 2147483647 w 571"/>
                <a:gd name="T67" fmla="*/ 2147483647 h 572"/>
                <a:gd name="T68" fmla="*/ 2147483647 w 571"/>
                <a:gd name="T69" fmla="*/ 2147483647 h 572"/>
                <a:gd name="T70" fmla="*/ 2147483647 w 571"/>
                <a:gd name="T71" fmla="*/ 2147483647 h 572"/>
                <a:gd name="T72" fmla="*/ 2147483647 w 571"/>
                <a:gd name="T73" fmla="*/ 2147483647 h 572"/>
                <a:gd name="T74" fmla="*/ 2147483647 w 571"/>
                <a:gd name="T75" fmla="*/ 2147483647 h 572"/>
                <a:gd name="T76" fmla="*/ 2147483647 w 571"/>
                <a:gd name="T77" fmla="*/ 2147483647 h 572"/>
                <a:gd name="T78" fmla="*/ 0 w 571"/>
                <a:gd name="T79" fmla="*/ 2147483647 h 572"/>
                <a:gd name="T80" fmla="*/ 2147483647 w 571"/>
                <a:gd name="T81" fmla="*/ 2147483647 h 572"/>
                <a:gd name="T82" fmla="*/ 2147483647 w 571"/>
                <a:gd name="T83" fmla="*/ 2147483647 h 572"/>
                <a:gd name="T84" fmla="*/ 2147483647 w 571"/>
                <a:gd name="T85" fmla="*/ 2147483647 h 572"/>
                <a:gd name="T86" fmla="*/ 2147483647 w 571"/>
                <a:gd name="T87" fmla="*/ 2147483647 h 572"/>
                <a:gd name="T88" fmla="*/ 2147483647 w 571"/>
                <a:gd name="T89" fmla="*/ 2147483647 h 5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71"/>
                <a:gd name="T136" fmla="*/ 0 h 572"/>
                <a:gd name="T137" fmla="*/ 571 w 571"/>
                <a:gd name="T138" fmla="*/ 572 h 5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71" h="572">
                  <a:moveTo>
                    <a:pt x="151" y="51"/>
                  </a:moveTo>
                  <a:lnTo>
                    <a:pt x="164" y="27"/>
                  </a:lnTo>
                  <a:lnTo>
                    <a:pt x="179" y="13"/>
                  </a:lnTo>
                  <a:lnTo>
                    <a:pt x="202" y="3"/>
                  </a:lnTo>
                  <a:lnTo>
                    <a:pt x="235" y="0"/>
                  </a:lnTo>
                  <a:lnTo>
                    <a:pt x="256" y="7"/>
                  </a:lnTo>
                  <a:lnTo>
                    <a:pt x="266" y="29"/>
                  </a:lnTo>
                  <a:lnTo>
                    <a:pt x="281" y="83"/>
                  </a:lnTo>
                  <a:lnTo>
                    <a:pt x="281" y="124"/>
                  </a:lnTo>
                  <a:lnTo>
                    <a:pt x="279" y="142"/>
                  </a:lnTo>
                  <a:lnTo>
                    <a:pt x="295" y="162"/>
                  </a:lnTo>
                  <a:lnTo>
                    <a:pt x="321" y="183"/>
                  </a:lnTo>
                  <a:lnTo>
                    <a:pt x="341" y="185"/>
                  </a:lnTo>
                  <a:lnTo>
                    <a:pt x="388" y="126"/>
                  </a:lnTo>
                  <a:lnTo>
                    <a:pt x="397" y="121"/>
                  </a:lnTo>
                  <a:lnTo>
                    <a:pt x="418" y="127"/>
                  </a:lnTo>
                  <a:lnTo>
                    <a:pt x="439" y="141"/>
                  </a:lnTo>
                  <a:lnTo>
                    <a:pt x="435" y="152"/>
                  </a:lnTo>
                  <a:lnTo>
                    <a:pt x="443" y="187"/>
                  </a:lnTo>
                  <a:lnTo>
                    <a:pt x="439" y="214"/>
                  </a:lnTo>
                  <a:lnTo>
                    <a:pt x="408" y="269"/>
                  </a:lnTo>
                  <a:lnTo>
                    <a:pt x="411" y="280"/>
                  </a:lnTo>
                  <a:lnTo>
                    <a:pt x="424" y="292"/>
                  </a:lnTo>
                  <a:lnTo>
                    <a:pt x="446" y="298"/>
                  </a:lnTo>
                  <a:lnTo>
                    <a:pt x="484" y="296"/>
                  </a:lnTo>
                  <a:lnTo>
                    <a:pt x="562" y="380"/>
                  </a:lnTo>
                  <a:lnTo>
                    <a:pt x="571" y="397"/>
                  </a:lnTo>
                  <a:lnTo>
                    <a:pt x="567" y="425"/>
                  </a:lnTo>
                  <a:lnTo>
                    <a:pt x="551" y="479"/>
                  </a:lnTo>
                  <a:lnTo>
                    <a:pt x="545" y="514"/>
                  </a:lnTo>
                  <a:lnTo>
                    <a:pt x="543" y="572"/>
                  </a:lnTo>
                  <a:lnTo>
                    <a:pt x="447" y="532"/>
                  </a:lnTo>
                  <a:lnTo>
                    <a:pt x="372" y="493"/>
                  </a:lnTo>
                  <a:lnTo>
                    <a:pt x="309" y="457"/>
                  </a:lnTo>
                  <a:lnTo>
                    <a:pt x="283" y="431"/>
                  </a:lnTo>
                  <a:lnTo>
                    <a:pt x="212" y="361"/>
                  </a:lnTo>
                  <a:lnTo>
                    <a:pt x="143" y="313"/>
                  </a:lnTo>
                  <a:lnTo>
                    <a:pt x="98" y="293"/>
                  </a:lnTo>
                  <a:lnTo>
                    <a:pt x="41" y="258"/>
                  </a:lnTo>
                  <a:lnTo>
                    <a:pt x="0" y="224"/>
                  </a:lnTo>
                  <a:lnTo>
                    <a:pt x="4" y="218"/>
                  </a:lnTo>
                  <a:lnTo>
                    <a:pt x="22" y="201"/>
                  </a:lnTo>
                  <a:lnTo>
                    <a:pt x="61" y="156"/>
                  </a:lnTo>
                  <a:lnTo>
                    <a:pt x="136" y="83"/>
                  </a:lnTo>
                  <a:lnTo>
                    <a:pt x="151" y="5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Text Box 6">
              <a:extLst>
                <a:ext uri="{FF2B5EF4-FFF2-40B4-BE49-F238E27FC236}">
                  <a16:creationId xmlns:a16="http://schemas.microsoft.com/office/drawing/2014/main" id="{20E24E21-2D8F-1D60-682B-D1C856FD405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5846433" y="4633569"/>
              <a:ext cx="1041076" cy="24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44934" rIns="0" bIns="44934">
              <a:normAutofit fontScale="92500" lnSpcReduction="20000"/>
            </a:bodyPr>
            <a:lstStyle/>
            <a:p>
              <a:pPr marL="449215" marR="0" lvl="1" indent="0" algn="l" defTabSz="929985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NIGERIA</a:t>
              </a:r>
            </a:p>
          </p:txBody>
        </p:sp>
        <p:sp>
          <p:nvSpPr>
            <p:cNvPr id="87" name="Text Box 7">
              <a:extLst>
                <a:ext uri="{FF2B5EF4-FFF2-40B4-BE49-F238E27FC236}">
                  <a16:creationId xmlns:a16="http://schemas.microsoft.com/office/drawing/2014/main" id="{DC6DEA52-17FA-753E-F21A-DEC674FFA9A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5068010" y="4337491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BENIN</a:t>
              </a:r>
            </a:p>
          </p:txBody>
        </p:sp>
        <p:sp>
          <p:nvSpPr>
            <p:cNvPr id="88" name="Text Box 8">
              <a:extLst>
                <a:ext uri="{FF2B5EF4-FFF2-40B4-BE49-F238E27FC236}">
                  <a16:creationId xmlns:a16="http://schemas.microsoft.com/office/drawing/2014/main" id="{96ECD660-CF91-8412-3885-9A2488276B8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803084" y="4737707"/>
              <a:ext cx="988483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TOGO</a:t>
              </a:r>
            </a:p>
          </p:txBody>
        </p:sp>
        <p:sp>
          <p:nvSpPr>
            <p:cNvPr id="89" name="Text Box 9">
              <a:extLst>
                <a:ext uri="{FF2B5EF4-FFF2-40B4-BE49-F238E27FC236}">
                  <a16:creationId xmlns:a16="http://schemas.microsoft.com/office/drawing/2014/main" id="{77A69122-825B-06B6-7E31-E8429B8FCA4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146268" y="5018942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GHANA</a:t>
              </a:r>
            </a:p>
          </p:txBody>
        </p:sp>
        <p:sp>
          <p:nvSpPr>
            <p:cNvPr id="90" name="Text Box 10">
              <a:extLst>
                <a:ext uri="{FF2B5EF4-FFF2-40B4-BE49-F238E27FC236}">
                  <a16:creationId xmlns:a16="http://schemas.microsoft.com/office/drawing/2014/main" id="{8BA5A1F4-6289-5AE4-D0E9-550145F0B61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065487" y="3410346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SENEGAL</a:t>
              </a:r>
            </a:p>
          </p:txBody>
        </p:sp>
        <p:sp>
          <p:nvSpPr>
            <p:cNvPr id="91" name="Text Box 11">
              <a:extLst>
                <a:ext uri="{FF2B5EF4-FFF2-40B4-BE49-F238E27FC236}">
                  <a16:creationId xmlns:a16="http://schemas.microsoft.com/office/drawing/2014/main" id="{F989FF4C-D50A-D18A-F81D-CDBCF01A304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5310" y="3648313"/>
              <a:ext cx="722897" cy="29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r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GAMBIE</a:t>
              </a:r>
            </a:p>
          </p:txBody>
        </p:sp>
        <p:sp>
          <p:nvSpPr>
            <p:cNvPr id="92" name="Text Box 12">
              <a:extLst>
                <a:ext uri="{FF2B5EF4-FFF2-40B4-BE49-F238E27FC236}">
                  <a16:creationId xmlns:a16="http://schemas.microsoft.com/office/drawing/2014/main" id="{7A2A7ED9-691A-21B7-ACA6-2BA08CEF328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30178" y="4113430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BISSAU</a:t>
              </a:r>
            </a:p>
          </p:txBody>
        </p:sp>
        <p:sp>
          <p:nvSpPr>
            <p:cNvPr id="93" name="Text Box 13">
              <a:extLst>
                <a:ext uri="{FF2B5EF4-FFF2-40B4-BE49-F238E27FC236}">
                  <a16:creationId xmlns:a16="http://schemas.microsoft.com/office/drawing/2014/main" id="{9F707FB7-299B-78B3-5CEE-EBD87E9DAAB5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86813" y="4252502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</a:p>
          </p:txBody>
        </p:sp>
        <p:sp>
          <p:nvSpPr>
            <p:cNvPr id="94" name="Text Box 15">
              <a:extLst>
                <a:ext uri="{FF2B5EF4-FFF2-40B4-BE49-F238E27FC236}">
                  <a16:creationId xmlns:a16="http://schemas.microsoft.com/office/drawing/2014/main" id="{9F8C88F2-9A4C-A4FC-170F-2AD549E8A33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234200" y="2886508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NIGER</a:t>
              </a:r>
            </a:p>
          </p:txBody>
        </p:sp>
        <p:sp>
          <p:nvSpPr>
            <p:cNvPr id="95" name="Text Box 16">
              <a:extLst>
                <a:ext uri="{FF2B5EF4-FFF2-40B4-BE49-F238E27FC236}">
                  <a16:creationId xmlns:a16="http://schemas.microsoft.com/office/drawing/2014/main" id="{0AFF54CD-14D6-0534-B839-A6FEEB1F987C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825067" y="2716533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MALI</a:t>
              </a:r>
            </a:p>
          </p:txBody>
        </p:sp>
        <p:sp>
          <p:nvSpPr>
            <p:cNvPr id="96" name="Text Box 17">
              <a:extLst>
                <a:ext uri="{FF2B5EF4-FFF2-40B4-BE49-F238E27FC236}">
                  <a16:creationId xmlns:a16="http://schemas.microsoft.com/office/drawing/2014/main" id="{D3E3640B-CAC3-89E3-8DD7-3D206F26BC1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158686" y="4926227"/>
              <a:ext cx="986911" cy="49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C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Times New Roman" pitchFamily="18" charset="0"/>
                </a:rPr>
                <a:t>Ô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D’IVOIRE</a:t>
              </a:r>
            </a:p>
          </p:txBody>
        </p:sp>
        <p:sp>
          <p:nvSpPr>
            <p:cNvPr id="97" name="Rectangle 18">
              <a:extLst>
                <a:ext uri="{FF2B5EF4-FFF2-40B4-BE49-F238E27FC236}">
                  <a16:creationId xmlns:a16="http://schemas.microsoft.com/office/drawing/2014/main" id="{BAA69B22-0143-3CB8-5108-D5F411BEBF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41359" y="3810563"/>
              <a:ext cx="831324" cy="29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867" tIns="44934" rIns="89867" bIns="44934">
              <a:spAutoFit/>
            </a:bodyPr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BURKINA FASO</a:t>
              </a:r>
            </a:p>
          </p:txBody>
        </p:sp>
        <p:sp>
          <p:nvSpPr>
            <p:cNvPr id="98" name="Text Box 19">
              <a:extLst>
                <a:ext uri="{FF2B5EF4-FFF2-40B4-BE49-F238E27FC236}">
                  <a16:creationId xmlns:a16="http://schemas.microsoft.com/office/drawing/2014/main" id="{DB90355C-EDAA-5ABF-FCE3-94EAFACABAF1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281840" y="5324897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LIBERIA</a:t>
              </a:r>
            </a:p>
          </p:txBody>
        </p:sp>
        <p:sp>
          <p:nvSpPr>
            <p:cNvPr id="99" name="Text Box 14">
              <a:extLst>
                <a:ext uri="{FF2B5EF4-FFF2-40B4-BE49-F238E27FC236}">
                  <a16:creationId xmlns:a16="http://schemas.microsoft.com/office/drawing/2014/main" id="{57C5033D-61CC-AF3F-F17B-3992B8A500D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36524" y="4767069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SIERRA</a:t>
              </a:r>
              <a:b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LEONE</a:t>
              </a:r>
            </a:p>
          </p:txBody>
        </p:sp>
      </p:grpSp>
      <p:sp>
        <p:nvSpPr>
          <p:cNvPr id="100" name="Text Box 25">
            <a:extLst>
              <a:ext uri="{FF2B5EF4-FFF2-40B4-BE49-F238E27FC236}">
                <a16:creationId xmlns:a16="http://schemas.microsoft.com/office/drawing/2014/main" id="{AE4E7BF2-1339-4F08-757C-15DC16E89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154" y="2652705"/>
            <a:ext cx="2454271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01" name="Line 26">
            <a:extLst>
              <a:ext uri="{FF2B5EF4-FFF2-40B4-BE49-F238E27FC236}">
                <a16:creationId xmlns:a16="http://schemas.microsoft.com/office/drawing/2014/main" id="{45536D9F-784C-49FD-6C3D-96B56FD022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846" y="2749854"/>
            <a:ext cx="319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Line 26">
            <a:extLst>
              <a:ext uri="{FF2B5EF4-FFF2-40B4-BE49-F238E27FC236}">
                <a16:creationId xmlns:a16="http://schemas.microsoft.com/office/drawing/2014/main" id="{9BC28271-057E-8E50-D1F8-56C1B4BDAE8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24796" y="4670731"/>
            <a:ext cx="319088" cy="3127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Line 26">
            <a:extLst>
              <a:ext uri="{FF2B5EF4-FFF2-40B4-BE49-F238E27FC236}">
                <a16:creationId xmlns:a16="http://schemas.microsoft.com/office/drawing/2014/main" id="{C964F285-8CF6-9B44-420A-E19EC7FF5E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16822" y="5845479"/>
            <a:ext cx="385763" cy="46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" name="Line 26">
            <a:extLst>
              <a:ext uri="{FF2B5EF4-FFF2-40B4-BE49-F238E27FC236}">
                <a16:creationId xmlns:a16="http://schemas.microsoft.com/office/drawing/2014/main" id="{76F0FDCE-E36D-15D7-584E-0E322A1046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46785" y="5926443"/>
            <a:ext cx="1493837" cy="195263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Line 26">
            <a:extLst>
              <a:ext uri="{FF2B5EF4-FFF2-40B4-BE49-F238E27FC236}">
                <a16:creationId xmlns:a16="http://schemas.microsoft.com/office/drawing/2014/main" id="{0A7B739B-3815-0B6D-968B-EC486E447C4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2884" y="4086516"/>
            <a:ext cx="2093912" cy="5445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  <a:gd name="connsiteX0" fmla="*/ 15417 w 1493379"/>
              <a:gd name="connsiteY0" fmla="*/ 339676 h 529301"/>
              <a:gd name="connsiteX1" fmla="*/ 230 w 1493379"/>
              <a:gd name="connsiteY1" fmla="*/ 9590 h 529301"/>
              <a:gd name="connsiteX2" fmla="*/ 625706 w 1493379"/>
              <a:gd name="connsiteY2" fmla="*/ 454148 h 529301"/>
              <a:gd name="connsiteX3" fmla="*/ 1010019 w 1493379"/>
              <a:gd name="connsiteY3" fmla="*/ 520409 h 529301"/>
              <a:gd name="connsiteX4" fmla="*/ 1493379 w 1493379"/>
              <a:gd name="connsiteY4" fmla="*/ 400795 h 529301"/>
              <a:gd name="connsiteX0" fmla="*/ 15417 w 1493379"/>
              <a:gd name="connsiteY0" fmla="*/ 339676 h 527413"/>
              <a:gd name="connsiteX1" fmla="*/ 230 w 1493379"/>
              <a:gd name="connsiteY1" fmla="*/ 9590 h 527413"/>
              <a:gd name="connsiteX2" fmla="*/ 625247 w 1493379"/>
              <a:gd name="connsiteY2" fmla="*/ 358768 h 527413"/>
              <a:gd name="connsiteX3" fmla="*/ 1010019 w 1493379"/>
              <a:gd name="connsiteY3" fmla="*/ 520409 h 527413"/>
              <a:gd name="connsiteX4" fmla="*/ 1493379 w 1493379"/>
              <a:gd name="connsiteY4" fmla="*/ 400795 h 527413"/>
              <a:gd name="connsiteX0" fmla="*/ 15417 w 1493379"/>
              <a:gd name="connsiteY0" fmla="*/ 339676 h 542996"/>
              <a:gd name="connsiteX1" fmla="*/ 230 w 1493379"/>
              <a:gd name="connsiteY1" fmla="*/ 9590 h 542996"/>
              <a:gd name="connsiteX2" fmla="*/ 624788 w 1493379"/>
              <a:gd name="connsiteY2" fmla="*/ 265276 h 542996"/>
              <a:gd name="connsiteX3" fmla="*/ 1010019 w 1493379"/>
              <a:gd name="connsiteY3" fmla="*/ 520409 h 542996"/>
              <a:gd name="connsiteX4" fmla="*/ 1493379 w 1493379"/>
              <a:gd name="connsiteY4" fmla="*/ 400795 h 542996"/>
              <a:gd name="connsiteX0" fmla="*/ 0 w 2011821"/>
              <a:gd name="connsiteY0" fmla="*/ 0 h 617195"/>
              <a:gd name="connsiteX1" fmla="*/ 518672 w 2011821"/>
              <a:gd name="connsiteY1" fmla="*/ 83789 h 617195"/>
              <a:gd name="connsiteX2" fmla="*/ 1143230 w 2011821"/>
              <a:gd name="connsiteY2" fmla="*/ 339475 h 617195"/>
              <a:gd name="connsiteX3" fmla="*/ 1528461 w 2011821"/>
              <a:gd name="connsiteY3" fmla="*/ 594608 h 617195"/>
              <a:gd name="connsiteX4" fmla="*/ 2011821 w 2011821"/>
              <a:gd name="connsiteY4" fmla="*/ 474994 h 617195"/>
              <a:gd name="connsiteX0" fmla="*/ 0 w 1996404"/>
              <a:gd name="connsiteY0" fmla="*/ 0 h 600715"/>
              <a:gd name="connsiteX1" fmla="*/ 518672 w 1996404"/>
              <a:gd name="connsiteY1" fmla="*/ 83789 h 600715"/>
              <a:gd name="connsiteX2" fmla="*/ 1143230 w 1996404"/>
              <a:gd name="connsiteY2" fmla="*/ 339475 h 600715"/>
              <a:gd name="connsiteX3" fmla="*/ 1528461 w 1996404"/>
              <a:gd name="connsiteY3" fmla="*/ 594608 h 600715"/>
              <a:gd name="connsiteX4" fmla="*/ 1996404 w 1996404"/>
              <a:gd name="connsiteY4" fmla="*/ 376118 h 600715"/>
              <a:gd name="connsiteX0" fmla="*/ 0 w 2072602"/>
              <a:gd name="connsiteY0" fmla="*/ 0 h 530711"/>
              <a:gd name="connsiteX1" fmla="*/ 594870 w 2072602"/>
              <a:gd name="connsiteY1" fmla="*/ 13785 h 530711"/>
              <a:gd name="connsiteX2" fmla="*/ 1219428 w 2072602"/>
              <a:gd name="connsiteY2" fmla="*/ 269471 h 530711"/>
              <a:gd name="connsiteX3" fmla="*/ 1604659 w 2072602"/>
              <a:gd name="connsiteY3" fmla="*/ 524604 h 530711"/>
              <a:gd name="connsiteX4" fmla="*/ 2072602 w 2072602"/>
              <a:gd name="connsiteY4" fmla="*/ 306114 h 53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2602" h="530711">
                <a:moveTo>
                  <a:pt x="0" y="0"/>
                </a:moveTo>
                <a:cubicBezTo>
                  <a:pt x="230" y="9590"/>
                  <a:pt x="594640" y="4195"/>
                  <a:pt x="594870" y="13785"/>
                </a:cubicBezTo>
                <a:lnTo>
                  <a:pt x="1219428" y="269471"/>
                </a:lnTo>
                <a:cubicBezTo>
                  <a:pt x="1392868" y="299593"/>
                  <a:pt x="1462463" y="518497"/>
                  <a:pt x="1604659" y="524604"/>
                </a:cubicBezTo>
                <a:cubicBezTo>
                  <a:pt x="1746855" y="530711"/>
                  <a:pt x="2004742" y="298136"/>
                  <a:pt x="2072602" y="306114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Line 26">
            <a:extLst>
              <a:ext uri="{FF2B5EF4-FFF2-40B4-BE49-F238E27FC236}">
                <a16:creationId xmlns:a16="http://schemas.microsoft.com/office/drawing/2014/main" id="{25990D15-F54F-454B-8F19-C1CDEC2CD7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46760" y="5140631"/>
            <a:ext cx="231775" cy="469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Line 26">
            <a:extLst>
              <a:ext uri="{FF2B5EF4-FFF2-40B4-BE49-F238E27FC236}">
                <a16:creationId xmlns:a16="http://schemas.microsoft.com/office/drawing/2014/main" id="{E00316FE-1D57-5AF7-372C-5D3418181E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78535" y="4891247"/>
            <a:ext cx="535669" cy="2493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" name="Line 26">
            <a:extLst>
              <a:ext uri="{FF2B5EF4-FFF2-40B4-BE49-F238E27FC236}">
                <a16:creationId xmlns:a16="http://schemas.microsoft.com/office/drawing/2014/main" id="{0633299E-8B20-D5C7-3F60-354523FE31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79545" y="5999376"/>
            <a:ext cx="538163" cy="873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" name="Sun 93">
            <a:extLst>
              <a:ext uri="{FF2B5EF4-FFF2-40B4-BE49-F238E27FC236}">
                <a16:creationId xmlns:a16="http://schemas.microsoft.com/office/drawing/2014/main" id="{88563108-1A48-CC82-0580-52DA39295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359" y="4594261"/>
            <a:ext cx="77788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10" name="Line 26">
            <a:extLst>
              <a:ext uri="{FF2B5EF4-FFF2-40B4-BE49-F238E27FC236}">
                <a16:creationId xmlns:a16="http://schemas.microsoft.com/office/drawing/2014/main" id="{D87EDFC5-7378-7144-776D-52CB3CCAE1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638785" y="5050141"/>
            <a:ext cx="307975" cy="560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" name="Sun 53">
            <a:extLst>
              <a:ext uri="{FF2B5EF4-FFF2-40B4-BE49-F238E27FC236}">
                <a16:creationId xmlns:a16="http://schemas.microsoft.com/office/drawing/2014/main" id="{0C0D535E-4864-17C7-B1F8-358EE53A9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733" y="5140631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12" name="Line 26">
            <a:extLst>
              <a:ext uri="{FF2B5EF4-FFF2-40B4-BE49-F238E27FC236}">
                <a16:creationId xmlns:a16="http://schemas.microsoft.com/office/drawing/2014/main" id="{5B402B2E-F5B7-9512-5747-51BDC3EF69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4207" y="2902254"/>
            <a:ext cx="319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Text Box 25">
            <a:extLst>
              <a:ext uri="{FF2B5EF4-FFF2-40B4-BE49-F238E27FC236}">
                <a16:creationId xmlns:a16="http://schemas.microsoft.com/office/drawing/2014/main" id="{9844E701-B172-4195-0FAE-627D702F3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47" y="2869074"/>
            <a:ext cx="2376569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14" name="Text Box 25">
            <a:extLst>
              <a:ext uri="{FF2B5EF4-FFF2-40B4-BE49-F238E27FC236}">
                <a16:creationId xmlns:a16="http://schemas.microsoft.com/office/drawing/2014/main" id="{315445BC-5E96-FC8F-491F-D65E8A2B5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47" y="3077410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15" name="Sun 62">
            <a:extLst>
              <a:ext uri="{FF2B5EF4-FFF2-40B4-BE49-F238E27FC236}">
                <a16:creationId xmlns:a16="http://schemas.microsoft.com/office/drawing/2014/main" id="{9881519A-AB7E-39F1-ED55-4B14D155D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295" y="5951643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16" name="Sun 63">
            <a:extLst>
              <a:ext uri="{FF2B5EF4-FFF2-40B4-BE49-F238E27FC236}">
                <a16:creationId xmlns:a16="http://schemas.microsoft.com/office/drawing/2014/main" id="{B59BCBD6-664D-EAE1-E554-6FDB875A5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383" y="5885414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17" name="Line 26">
            <a:extLst>
              <a:ext uri="{FF2B5EF4-FFF2-40B4-BE49-F238E27FC236}">
                <a16:creationId xmlns:a16="http://schemas.microsoft.com/office/drawing/2014/main" id="{83235DBF-C6E9-B0B0-6F8D-03CD2EAF9C5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28538" y="4867141"/>
            <a:ext cx="181277" cy="32534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18" name="Group 59">
            <a:extLst>
              <a:ext uri="{FF2B5EF4-FFF2-40B4-BE49-F238E27FC236}">
                <a16:creationId xmlns:a16="http://schemas.microsoft.com/office/drawing/2014/main" id="{E1A40877-181C-57F3-0A64-A4364C4DF1C0}"/>
              </a:ext>
            </a:extLst>
          </p:cNvPr>
          <p:cNvGrpSpPr/>
          <p:nvPr/>
        </p:nvGrpSpPr>
        <p:grpSpPr>
          <a:xfrm>
            <a:off x="3636575" y="5589086"/>
            <a:ext cx="337053" cy="152312"/>
            <a:chOff x="3625173" y="3733800"/>
            <a:chExt cx="197575" cy="115722"/>
          </a:xfrm>
        </p:grpSpPr>
        <p:cxnSp>
          <p:nvCxnSpPr>
            <p:cNvPr id="119" name="Straight Connector 64">
              <a:extLst>
                <a:ext uri="{FF2B5EF4-FFF2-40B4-BE49-F238E27FC236}">
                  <a16:creationId xmlns:a16="http://schemas.microsoft.com/office/drawing/2014/main" id="{EC83EAC5-61E5-6F67-4A8A-ACD6E2CAC3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5173" y="3733800"/>
              <a:ext cx="96947" cy="11572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65">
              <a:extLst>
                <a:ext uri="{FF2B5EF4-FFF2-40B4-BE49-F238E27FC236}">
                  <a16:creationId xmlns:a16="http://schemas.microsoft.com/office/drawing/2014/main" id="{B80C62E2-BFEC-3653-4919-F2B9BEA23E63}"/>
                </a:ext>
              </a:extLst>
            </p:cNvPr>
            <p:cNvCxnSpPr>
              <a:cxnSpLocks/>
            </p:cNvCxnSpPr>
            <p:nvPr/>
          </p:nvCxnSpPr>
          <p:spPr>
            <a:xfrm>
              <a:off x="3712765" y="3733800"/>
              <a:ext cx="10998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1" name="Straight Connector 66">
            <a:extLst>
              <a:ext uri="{FF2B5EF4-FFF2-40B4-BE49-F238E27FC236}">
                <a16:creationId xmlns:a16="http://schemas.microsoft.com/office/drawing/2014/main" id="{E51F486B-7EC3-338B-001D-0108FFDD4966}"/>
              </a:ext>
            </a:extLst>
          </p:cNvPr>
          <p:cNvCxnSpPr>
            <a:cxnSpLocks/>
          </p:cNvCxnSpPr>
          <p:nvPr/>
        </p:nvCxnSpPr>
        <p:spPr>
          <a:xfrm flipV="1">
            <a:off x="5218931" y="5882047"/>
            <a:ext cx="204085" cy="117329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1">
            <a:extLst>
              <a:ext uri="{FF2B5EF4-FFF2-40B4-BE49-F238E27FC236}">
                <a16:creationId xmlns:a16="http://schemas.microsoft.com/office/drawing/2014/main" id="{40F32316-0A4B-85B6-39A9-D49ECCD78616}"/>
              </a:ext>
            </a:extLst>
          </p:cNvPr>
          <p:cNvGrpSpPr/>
          <p:nvPr/>
        </p:nvGrpSpPr>
        <p:grpSpPr>
          <a:xfrm>
            <a:off x="4675047" y="5129517"/>
            <a:ext cx="232148" cy="899914"/>
            <a:chOff x="4247208" y="3176421"/>
            <a:chExt cx="184175" cy="828641"/>
          </a:xfrm>
        </p:grpSpPr>
        <p:sp>
          <p:nvSpPr>
            <p:cNvPr id="123" name="Line 26">
              <a:extLst>
                <a:ext uri="{FF2B5EF4-FFF2-40B4-BE49-F238E27FC236}">
                  <a16:creationId xmlns:a16="http://schemas.microsoft.com/office/drawing/2014/main" id="{B5CBCBF4-F56F-CC51-4CCB-14ED98636D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47208" y="3455566"/>
              <a:ext cx="59368" cy="5494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" name="Line 26">
              <a:extLst>
                <a:ext uri="{FF2B5EF4-FFF2-40B4-BE49-F238E27FC236}">
                  <a16:creationId xmlns:a16="http://schemas.microsoft.com/office/drawing/2014/main" id="{46B96183-3ABC-B580-E86C-A3841EBC31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03100" y="3176421"/>
              <a:ext cx="128283" cy="2929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25" name="Sun 69">
            <a:extLst>
              <a:ext uri="{FF2B5EF4-FFF2-40B4-BE49-F238E27FC236}">
                <a16:creationId xmlns:a16="http://schemas.microsoft.com/office/drawing/2014/main" id="{F2241E5C-148B-14D2-9AD7-A452AFCB3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955" y="5303457"/>
            <a:ext cx="77788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cxnSp>
        <p:nvCxnSpPr>
          <p:cNvPr id="126" name="Straight Connector 66">
            <a:extLst>
              <a:ext uri="{FF2B5EF4-FFF2-40B4-BE49-F238E27FC236}">
                <a16:creationId xmlns:a16="http://schemas.microsoft.com/office/drawing/2014/main" id="{056CC0BF-6121-06B6-45E0-3D1D1757AF06}"/>
              </a:ext>
            </a:extLst>
          </p:cNvPr>
          <p:cNvCxnSpPr>
            <a:cxnSpLocks/>
          </p:cNvCxnSpPr>
          <p:nvPr/>
        </p:nvCxnSpPr>
        <p:spPr>
          <a:xfrm>
            <a:off x="5408682" y="5882047"/>
            <a:ext cx="308498" cy="9469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Sun 63">
            <a:extLst>
              <a:ext uri="{FF2B5EF4-FFF2-40B4-BE49-F238E27FC236}">
                <a16:creationId xmlns:a16="http://schemas.microsoft.com/office/drawing/2014/main" id="{FBF792E1-C4D7-B33A-6270-0AC89CF57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616" y="4540243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Sun 93">
            <a:extLst>
              <a:ext uri="{FF2B5EF4-FFF2-40B4-BE49-F238E27FC236}">
                <a16:creationId xmlns:a16="http://schemas.microsoft.com/office/drawing/2014/main" id="{B62BB6CA-D91C-2431-229F-BCC000F72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52" y="3350574"/>
            <a:ext cx="77787" cy="77787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Text Box 25">
            <a:extLst>
              <a:ext uri="{FF2B5EF4-FFF2-40B4-BE49-F238E27FC236}">
                <a16:creationId xmlns:a16="http://schemas.microsoft.com/office/drawing/2014/main" id="{B62E3CCE-E627-0042-255A-CDE4FAF31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154" y="3311207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31" name="Sun 99">
            <a:extLst>
              <a:ext uri="{FF2B5EF4-FFF2-40B4-BE49-F238E27FC236}">
                <a16:creationId xmlns:a16="http://schemas.microsoft.com/office/drawing/2014/main" id="{B71350B4-C967-2CD7-92C8-A217E4647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708" y="5296206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Sun 77">
            <a:extLst>
              <a:ext uri="{FF2B5EF4-FFF2-40B4-BE49-F238E27FC236}">
                <a16:creationId xmlns:a16="http://schemas.microsoft.com/office/drawing/2014/main" id="{84A6AB4B-C503-C416-6B82-CF625D3DE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2633" y="4675885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Sun 99">
            <a:extLst>
              <a:ext uri="{FF2B5EF4-FFF2-40B4-BE49-F238E27FC236}">
                <a16:creationId xmlns:a16="http://schemas.microsoft.com/office/drawing/2014/main" id="{4932D284-1E54-A72B-07F2-BF6FBB7ED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243" y="4304179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Sun 99">
            <a:extLst>
              <a:ext uri="{FF2B5EF4-FFF2-40B4-BE49-F238E27FC236}">
                <a16:creationId xmlns:a16="http://schemas.microsoft.com/office/drawing/2014/main" id="{0FBDEC09-C8E4-1E81-F94B-400638E77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2829" y="6002371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Sun 63">
            <a:extLst>
              <a:ext uri="{FF2B5EF4-FFF2-40B4-BE49-F238E27FC236}">
                <a16:creationId xmlns:a16="http://schemas.microsoft.com/office/drawing/2014/main" id="{1CFD9251-E46B-DACB-0760-1E03965C8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39" y="3115071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6" name="Rounded Rectangle 74">
            <a:extLst>
              <a:ext uri="{FF2B5EF4-FFF2-40B4-BE49-F238E27FC236}">
                <a16:creationId xmlns:a16="http://schemas.microsoft.com/office/drawing/2014/main" id="{411261F8-6F30-483A-9A04-4BF8772636F2}"/>
              </a:ext>
            </a:extLst>
          </p:cNvPr>
          <p:cNvSpPr/>
          <p:nvPr/>
        </p:nvSpPr>
        <p:spPr>
          <a:xfrm>
            <a:off x="8614654" y="6055639"/>
            <a:ext cx="1933548" cy="41288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5 748 km</a:t>
            </a:r>
          </a:p>
        </p:txBody>
      </p:sp>
      <p:grpSp>
        <p:nvGrpSpPr>
          <p:cNvPr id="138" name="Group 57">
            <a:extLst>
              <a:ext uri="{FF2B5EF4-FFF2-40B4-BE49-F238E27FC236}">
                <a16:creationId xmlns:a16="http://schemas.microsoft.com/office/drawing/2014/main" id="{8F6FC115-91A5-7575-ACB4-B4A5EBB00C63}"/>
              </a:ext>
            </a:extLst>
          </p:cNvPr>
          <p:cNvGrpSpPr>
            <a:grpSpLocks/>
          </p:cNvGrpSpPr>
          <p:nvPr/>
        </p:nvGrpSpPr>
        <p:grpSpPr bwMode="auto">
          <a:xfrm>
            <a:off x="1984404" y="5225437"/>
            <a:ext cx="1277823" cy="905155"/>
            <a:chOff x="1814279" y="3116558"/>
            <a:chExt cx="1263883" cy="879503"/>
          </a:xfrm>
        </p:grpSpPr>
        <p:sp>
          <p:nvSpPr>
            <p:cNvPr id="139" name="Line 26">
              <a:extLst>
                <a:ext uri="{FF2B5EF4-FFF2-40B4-BE49-F238E27FC236}">
                  <a16:creationId xmlns:a16="http://schemas.microsoft.com/office/drawing/2014/main" id="{F38F794C-BC92-047E-CC79-CB24CD6116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14279" y="3116558"/>
              <a:ext cx="806682" cy="84860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" name="Line 26">
              <a:extLst>
                <a:ext uri="{FF2B5EF4-FFF2-40B4-BE49-F238E27FC236}">
                  <a16:creationId xmlns:a16="http://schemas.microsoft.com/office/drawing/2014/main" id="{6118B4A1-1B31-C726-45CB-3A4CBE0926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5289" y="3794919"/>
              <a:ext cx="138073" cy="20114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" name="Line 26">
              <a:extLst>
                <a:ext uri="{FF2B5EF4-FFF2-40B4-BE49-F238E27FC236}">
                  <a16:creationId xmlns:a16="http://schemas.microsoft.com/office/drawing/2014/main" id="{5ACF1C35-69C7-0520-CE29-0E6F157341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73362" y="3718718"/>
              <a:ext cx="304800" cy="761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" name="Line 26">
              <a:extLst>
                <a:ext uri="{FF2B5EF4-FFF2-40B4-BE49-F238E27FC236}">
                  <a16:creationId xmlns:a16="http://schemas.microsoft.com/office/drawing/2014/main" id="{07AE1E10-FE4A-5B01-C4DC-A5D40A808C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27642" y="3642518"/>
              <a:ext cx="45719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43" name="Group 66">
            <a:extLst>
              <a:ext uri="{FF2B5EF4-FFF2-40B4-BE49-F238E27FC236}">
                <a16:creationId xmlns:a16="http://schemas.microsoft.com/office/drawing/2014/main" id="{19815357-10DC-5F13-6F1F-10866C1D19C4}"/>
              </a:ext>
            </a:extLst>
          </p:cNvPr>
          <p:cNvGrpSpPr>
            <a:grpSpLocks/>
          </p:cNvGrpSpPr>
          <p:nvPr/>
        </p:nvGrpSpPr>
        <p:grpSpPr bwMode="auto">
          <a:xfrm>
            <a:off x="1141650" y="4502446"/>
            <a:ext cx="923925" cy="703263"/>
            <a:chOff x="944562" y="2499519"/>
            <a:chExt cx="914400" cy="685800"/>
          </a:xfrm>
        </p:grpSpPr>
        <p:sp>
          <p:nvSpPr>
            <p:cNvPr id="144" name="Line 26">
              <a:extLst>
                <a:ext uri="{FF2B5EF4-FFF2-40B4-BE49-F238E27FC236}">
                  <a16:creationId xmlns:a16="http://schemas.microsoft.com/office/drawing/2014/main" id="{6E29F91B-7137-27FE-606D-5982F09E0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44562" y="2499519"/>
              <a:ext cx="685800" cy="76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" name="Line 26">
              <a:extLst>
                <a:ext uri="{FF2B5EF4-FFF2-40B4-BE49-F238E27FC236}">
                  <a16:creationId xmlns:a16="http://schemas.microsoft.com/office/drawing/2014/main" id="{10563095-C782-E783-F702-9E7AD4F27F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30362" y="2575719"/>
              <a:ext cx="22860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" name="Line 26">
              <a:extLst>
                <a:ext uri="{FF2B5EF4-FFF2-40B4-BE49-F238E27FC236}">
                  <a16:creationId xmlns:a16="http://schemas.microsoft.com/office/drawing/2014/main" id="{2338E075-981E-5BA6-7EF2-B8EDC3E69C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2762" y="2880519"/>
              <a:ext cx="45719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" name="Line 26">
              <a:extLst>
                <a:ext uri="{FF2B5EF4-FFF2-40B4-BE49-F238E27FC236}">
                  <a16:creationId xmlns:a16="http://schemas.microsoft.com/office/drawing/2014/main" id="{D7C87BE4-7AB5-2629-2250-9C772185E3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20762" y="2499519"/>
              <a:ext cx="381000" cy="533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" name="Line 26">
              <a:extLst>
                <a:ext uri="{FF2B5EF4-FFF2-40B4-BE49-F238E27FC236}">
                  <a16:creationId xmlns:a16="http://schemas.microsoft.com/office/drawing/2014/main" id="{4BFA373C-D0F8-50BC-5647-21B5721C92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01762" y="3032919"/>
              <a:ext cx="381000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3" name="Rectangle 67">
            <a:extLst>
              <a:ext uri="{FF2B5EF4-FFF2-40B4-BE49-F238E27FC236}">
                <a16:creationId xmlns:a16="http://schemas.microsoft.com/office/drawing/2014/main" id="{C3692923-C6A6-DCD1-49EA-05DE50CD490E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Interconnexions en Afrique de l’Ouest</a:t>
            </a:r>
          </a:p>
        </p:txBody>
      </p:sp>
      <p:sp>
        <p:nvSpPr>
          <p:cNvPr id="154" name="Rectangle 67">
            <a:extLst>
              <a:ext uri="{FF2B5EF4-FFF2-40B4-BE49-F238E27FC236}">
                <a16:creationId xmlns:a16="http://schemas.microsoft.com/office/drawing/2014/main" id="{77175E98-2416-48A3-243B-3D0567681E4C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Interconnexions en service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2" name="Tableau 151">
            <a:extLst>
              <a:ext uri="{FF2B5EF4-FFF2-40B4-BE49-F238E27FC236}">
                <a16:creationId xmlns:a16="http://schemas.microsoft.com/office/drawing/2014/main" id="{40202A81-7F56-3AE5-227B-042080D2B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213087"/>
              </p:ext>
            </p:extLst>
          </p:nvPr>
        </p:nvGraphicFramePr>
        <p:xfrm>
          <a:off x="7356197" y="1837604"/>
          <a:ext cx="4116450" cy="4107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1030">
                  <a:extLst>
                    <a:ext uri="{9D8B030D-6E8A-4147-A177-3AD203B41FA5}">
                      <a16:colId xmlns:a16="http://schemas.microsoft.com/office/drawing/2014/main" val="1242179943"/>
                    </a:ext>
                  </a:extLst>
                </a:gridCol>
                <a:gridCol w="805420">
                  <a:extLst>
                    <a:ext uri="{9D8B030D-6E8A-4147-A177-3AD203B41FA5}">
                      <a16:colId xmlns:a16="http://schemas.microsoft.com/office/drawing/2014/main" val="1712835339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</a:rPr>
                        <a:t>Interconnexion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</a:rPr>
                        <a:t>Mise en service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489129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>
                          <a:effectLst/>
                        </a:rPr>
                        <a:t>Interconnexion 330 kV Sakété (Benin) - Ikeja Ouest (Nigeria)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>
                          <a:effectLst/>
                        </a:rPr>
                        <a:t>2007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26015428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pt-BR" sz="1200" u="none" strike="noStrike" dirty="0">
                          <a:effectLst/>
                        </a:rPr>
                        <a:t>Ligne de Transport 225 kV Bobo Dioulasso - Ouagadougou (Burkina Faso)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2009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2260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Interconnexion 225/150 kV </a:t>
                      </a:r>
                      <a:r>
                        <a:rPr lang="fr-FR" sz="1200" u="none" strike="noStrike" dirty="0" err="1">
                          <a:effectLst/>
                        </a:rPr>
                        <a:t>Ferke</a:t>
                      </a:r>
                      <a:r>
                        <a:rPr lang="fr-FR" sz="1200" u="none" strike="noStrike" dirty="0">
                          <a:effectLst/>
                        </a:rPr>
                        <a:t> (Côte d'ivoire) - Sikasso (Mali) - Ségou (Mali)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>
                          <a:effectLst/>
                        </a:rPr>
                        <a:t>2010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87608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Ligne de Transport 330 kV </a:t>
                      </a:r>
                      <a:r>
                        <a:rPr lang="fr-FR" sz="1200" u="none" strike="noStrike" dirty="0" err="1">
                          <a:effectLst/>
                        </a:rPr>
                        <a:t>Aboadze</a:t>
                      </a:r>
                      <a:r>
                        <a:rPr lang="fr-FR" sz="1200" u="none" strike="noStrike" dirty="0">
                          <a:effectLst/>
                        </a:rPr>
                        <a:t> - Volta (Ghana)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2010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1399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Interconnexion 225 kV Bolgatanga (Ghana) - Ouagadougou (Burkina Faso)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2018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8251116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Ligne de transport 225 kV </a:t>
                      </a:r>
                      <a:r>
                        <a:rPr lang="fr-FR" sz="1200" u="none" strike="noStrike" dirty="0" err="1">
                          <a:effectLst/>
                        </a:rPr>
                        <a:t>Laboa</a:t>
                      </a:r>
                      <a:r>
                        <a:rPr lang="fr-FR" sz="1200" u="none" strike="noStrike" dirty="0">
                          <a:effectLst/>
                        </a:rPr>
                        <a:t>-Boundiali-</a:t>
                      </a:r>
                      <a:r>
                        <a:rPr lang="fr-FR" sz="1200" u="none" strike="noStrike" dirty="0" err="1">
                          <a:effectLst/>
                        </a:rPr>
                        <a:t>Ferké</a:t>
                      </a:r>
                      <a:r>
                        <a:rPr lang="fr-FR" sz="1200" u="none" strike="noStrike" dirty="0">
                          <a:effectLst/>
                        </a:rPr>
                        <a:t> (Côte d'Ivoire) 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2018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9298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Lignes de Transport 330 kV </a:t>
                      </a:r>
                      <a:r>
                        <a:rPr lang="fr-FR" sz="1200" u="none" strike="noStrike" dirty="0" err="1">
                          <a:effectLst/>
                        </a:rPr>
                        <a:t>Aboadze</a:t>
                      </a:r>
                      <a:r>
                        <a:rPr lang="fr-FR" sz="1200" u="none" strike="noStrike" dirty="0">
                          <a:effectLst/>
                        </a:rPr>
                        <a:t> - Prestea - Kumasi - Bolgatanga au Ghana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2021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3106728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Interconnexion 330 kV Volta (Ghana) - Lome 'C' (Togo) - </a:t>
                      </a:r>
                      <a:r>
                        <a:rPr lang="fr-FR" sz="1200" u="none" strike="noStrike" dirty="0" err="1">
                          <a:effectLst/>
                        </a:rPr>
                        <a:t>Sakété</a:t>
                      </a:r>
                      <a:r>
                        <a:rPr lang="fr-FR" sz="1200" u="none" strike="noStrike" dirty="0">
                          <a:effectLst/>
                        </a:rPr>
                        <a:t> (Benin)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2022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947307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Ligne 225 kV Kayes - Tambacounda de l'OMVS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2022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6056267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Interconnexion 225 kV Côte d’Ivoire – Liberia – Sierra Leone – Guinée (CLSG)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2023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30680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Interconnexion 225 kV OMVG (</a:t>
                      </a:r>
                      <a:r>
                        <a:rPr lang="fr-FR" sz="1200" u="none" strike="noStrike" dirty="0" err="1">
                          <a:effectLst/>
                        </a:rPr>
                        <a:t>Senegal</a:t>
                      </a:r>
                      <a:r>
                        <a:rPr lang="fr-FR" sz="1200" u="none" strike="noStrike" dirty="0">
                          <a:effectLst/>
                        </a:rPr>
                        <a:t>, The </a:t>
                      </a:r>
                      <a:r>
                        <a:rPr lang="fr-FR" sz="1200" u="none" strike="noStrike" dirty="0" err="1">
                          <a:effectLst/>
                        </a:rPr>
                        <a:t>Gambia</a:t>
                      </a:r>
                      <a:r>
                        <a:rPr lang="fr-FR" sz="1200" u="none" strike="noStrike" dirty="0">
                          <a:effectLst/>
                        </a:rPr>
                        <a:t>, </a:t>
                      </a:r>
                      <a:r>
                        <a:rPr lang="fr-FR" sz="1200" u="none" strike="noStrike" dirty="0" err="1">
                          <a:effectLst/>
                        </a:rPr>
                        <a:t>Guinea</a:t>
                      </a:r>
                      <a:r>
                        <a:rPr lang="fr-FR" sz="1200" u="none" strike="noStrike" dirty="0">
                          <a:effectLst/>
                        </a:rPr>
                        <a:t> Bissau, </a:t>
                      </a:r>
                      <a:r>
                        <a:rPr lang="fr-FR" sz="1200" u="none" strike="noStrike" dirty="0" err="1">
                          <a:effectLst/>
                        </a:rPr>
                        <a:t>Guinea</a:t>
                      </a:r>
                      <a:r>
                        <a:rPr lang="fr-FR" sz="1200" u="none" strike="noStrike" dirty="0">
                          <a:effectLst/>
                        </a:rPr>
                        <a:t>)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200" u="none" strike="noStrike" dirty="0">
                          <a:effectLst/>
                        </a:rPr>
                        <a:t>2023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93364777"/>
                  </a:ext>
                </a:extLst>
              </a:tr>
            </a:tbl>
          </a:graphicData>
        </a:graphic>
      </p:graphicFrame>
      <p:cxnSp>
        <p:nvCxnSpPr>
          <p:cNvPr id="155" name="Connecteur droit 154">
            <a:extLst>
              <a:ext uri="{FF2B5EF4-FFF2-40B4-BE49-F238E27FC236}">
                <a16:creationId xmlns:a16="http://schemas.microsoft.com/office/drawing/2014/main" id="{7779C371-A2B8-E4B1-6576-216E3AF4F953}"/>
              </a:ext>
            </a:extLst>
          </p:cNvPr>
          <p:cNvCxnSpPr>
            <a:cxnSpLocks/>
          </p:cNvCxnSpPr>
          <p:nvPr/>
        </p:nvCxnSpPr>
        <p:spPr>
          <a:xfrm flipH="1">
            <a:off x="1801291" y="4524631"/>
            <a:ext cx="416400" cy="48715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124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A781700-492F-1D56-E137-322517D6A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11</a:t>
            </a:fld>
            <a:endParaRPr lang="fr-BJ" dirty="0"/>
          </a:p>
        </p:txBody>
      </p:sp>
      <p:sp>
        <p:nvSpPr>
          <p:cNvPr id="153" name="Rectangle 67">
            <a:extLst>
              <a:ext uri="{FF2B5EF4-FFF2-40B4-BE49-F238E27FC236}">
                <a16:creationId xmlns:a16="http://schemas.microsoft.com/office/drawing/2014/main" id="{C3692923-C6A6-DCD1-49EA-05DE50CD490E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Interconnexions en Afrique de l’Ouest</a:t>
            </a:r>
          </a:p>
        </p:txBody>
      </p:sp>
      <p:sp>
        <p:nvSpPr>
          <p:cNvPr id="154" name="Rectangle 67">
            <a:extLst>
              <a:ext uri="{FF2B5EF4-FFF2-40B4-BE49-F238E27FC236}">
                <a16:creationId xmlns:a16="http://schemas.microsoft.com/office/drawing/2014/main" id="{77175E98-2416-48A3-243B-3D0567681E4C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Interconnexions en cours de mise en œuvre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73">
            <a:extLst>
              <a:ext uri="{FF2B5EF4-FFF2-40B4-BE49-F238E27FC236}">
                <a16:creationId xmlns:a16="http://schemas.microsoft.com/office/drawing/2014/main" id="{E76850BD-F91A-0E72-2AF4-0F139CF2892C}"/>
              </a:ext>
            </a:extLst>
          </p:cNvPr>
          <p:cNvGrpSpPr>
            <a:grpSpLocks/>
          </p:cNvGrpSpPr>
          <p:nvPr/>
        </p:nvGrpSpPr>
        <p:grpSpPr bwMode="auto">
          <a:xfrm>
            <a:off x="102759" y="2328467"/>
            <a:ext cx="9144000" cy="3949700"/>
            <a:chOff x="435310" y="1094030"/>
            <a:chExt cx="7900651" cy="4758289"/>
          </a:xfrm>
        </p:grpSpPr>
        <p:sp>
          <p:nvSpPr>
            <p:cNvPr id="3" name="Rectangle 4">
              <a:extLst>
                <a:ext uri="{FF2B5EF4-FFF2-40B4-BE49-F238E27FC236}">
                  <a16:creationId xmlns:a16="http://schemas.microsoft.com/office/drawing/2014/main" id="{A17CDC9A-5D67-C5E7-7AF3-DD1729D3907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7432" y="1094030"/>
              <a:ext cx="7848529" cy="475828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69696"/>
              </a:outerShdw>
            </a:effectLst>
          </p:spPr>
          <p:txBody>
            <a:bodyPr wrap="none" lIns="89867" tIns="44934" rIns="89867" bIns="44934" anchor="ctr"/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Freeform 75">
              <a:extLst>
                <a:ext uri="{FF2B5EF4-FFF2-40B4-BE49-F238E27FC236}">
                  <a16:creationId xmlns:a16="http://schemas.microsoft.com/office/drawing/2014/main" id="{95757669-B072-DCB3-1620-2E51E108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557" y="4056257"/>
              <a:ext cx="652179" cy="1325816"/>
            </a:xfrm>
            <a:custGeom>
              <a:avLst/>
              <a:gdLst>
                <a:gd name="T0" fmla="*/ 2147483647 w 415"/>
                <a:gd name="T1" fmla="*/ 2147483647 h 858"/>
                <a:gd name="T2" fmla="*/ 2147483647 w 415"/>
                <a:gd name="T3" fmla="*/ 2147483647 h 858"/>
                <a:gd name="T4" fmla="*/ 2147483647 w 415"/>
                <a:gd name="T5" fmla="*/ 2147483647 h 858"/>
                <a:gd name="T6" fmla="*/ 2147483647 w 415"/>
                <a:gd name="T7" fmla="*/ 2147483647 h 858"/>
                <a:gd name="T8" fmla="*/ 2147483647 w 415"/>
                <a:gd name="T9" fmla="*/ 2147483647 h 858"/>
                <a:gd name="T10" fmla="*/ 2147483647 w 415"/>
                <a:gd name="T11" fmla="*/ 2147483647 h 858"/>
                <a:gd name="T12" fmla="*/ 2147483647 w 415"/>
                <a:gd name="T13" fmla="*/ 2147483647 h 858"/>
                <a:gd name="T14" fmla="*/ 2147483647 w 415"/>
                <a:gd name="T15" fmla="*/ 2147483647 h 858"/>
                <a:gd name="T16" fmla="*/ 2147483647 w 415"/>
                <a:gd name="T17" fmla="*/ 2147483647 h 858"/>
                <a:gd name="T18" fmla="*/ 2147483647 w 415"/>
                <a:gd name="T19" fmla="*/ 2147483647 h 858"/>
                <a:gd name="T20" fmla="*/ 2147483647 w 415"/>
                <a:gd name="T21" fmla="*/ 2147483647 h 858"/>
                <a:gd name="T22" fmla="*/ 2147483647 w 415"/>
                <a:gd name="T23" fmla="*/ 2147483647 h 858"/>
                <a:gd name="T24" fmla="*/ 2147483647 w 415"/>
                <a:gd name="T25" fmla="*/ 2147483647 h 858"/>
                <a:gd name="T26" fmla="*/ 2147483647 w 415"/>
                <a:gd name="T27" fmla="*/ 2147483647 h 858"/>
                <a:gd name="T28" fmla="*/ 2147483647 w 415"/>
                <a:gd name="T29" fmla="*/ 2147483647 h 858"/>
                <a:gd name="T30" fmla="*/ 2147483647 w 415"/>
                <a:gd name="T31" fmla="*/ 2147483647 h 858"/>
                <a:gd name="T32" fmla="*/ 2147483647 w 415"/>
                <a:gd name="T33" fmla="*/ 2147483647 h 858"/>
                <a:gd name="T34" fmla="*/ 2147483647 w 415"/>
                <a:gd name="T35" fmla="*/ 2147483647 h 858"/>
                <a:gd name="T36" fmla="*/ 2147483647 w 415"/>
                <a:gd name="T37" fmla="*/ 2147483647 h 858"/>
                <a:gd name="T38" fmla="*/ 2147483647 w 415"/>
                <a:gd name="T39" fmla="*/ 2147483647 h 858"/>
                <a:gd name="T40" fmla="*/ 2147483647 w 415"/>
                <a:gd name="T41" fmla="*/ 2147483647 h 858"/>
                <a:gd name="T42" fmla="*/ 2147483647 w 415"/>
                <a:gd name="T43" fmla="*/ 2147483647 h 858"/>
                <a:gd name="T44" fmla="*/ 2147483647 w 415"/>
                <a:gd name="T45" fmla="*/ 2147483647 h 858"/>
                <a:gd name="T46" fmla="*/ 2147483647 w 415"/>
                <a:gd name="T47" fmla="*/ 2147483647 h 858"/>
                <a:gd name="T48" fmla="*/ 2147483647 w 415"/>
                <a:gd name="T49" fmla="*/ 2147483647 h 858"/>
                <a:gd name="T50" fmla="*/ 2147483647 w 415"/>
                <a:gd name="T51" fmla="*/ 2147483647 h 858"/>
                <a:gd name="T52" fmla="*/ 2147483647 w 415"/>
                <a:gd name="T53" fmla="*/ 2147483647 h 858"/>
                <a:gd name="T54" fmla="*/ 2147483647 w 415"/>
                <a:gd name="T55" fmla="*/ 2147483647 h 858"/>
                <a:gd name="T56" fmla="*/ 2147483647 w 415"/>
                <a:gd name="T57" fmla="*/ 2147483647 h 858"/>
                <a:gd name="T58" fmla="*/ 2147483647 w 415"/>
                <a:gd name="T59" fmla="*/ 2147483647 h 858"/>
                <a:gd name="T60" fmla="*/ 2147483647 w 415"/>
                <a:gd name="T61" fmla="*/ 2147483647 h 858"/>
                <a:gd name="T62" fmla="*/ 2147483647 w 415"/>
                <a:gd name="T63" fmla="*/ 2147483647 h 858"/>
                <a:gd name="T64" fmla="*/ 2147483647 w 415"/>
                <a:gd name="T65" fmla="*/ 2147483647 h 858"/>
                <a:gd name="T66" fmla="*/ 2147483647 w 415"/>
                <a:gd name="T67" fmla="*/ 2147483647 h 858"/>
                <a:gd name="T68" fmla="*/ 2147483647 w 415"/>
                <a:gd name="T69" fmla="*/ 2147483647 h 858"/>
                <a:gd name="T70" fmla="*/ 2147483647 w 415"/>
                <a:gd name="T71" fmla="*/ 2147483647 h 858"/>
                <a:gd name="T72" fmla="*/ 2147483647 w 415"/>
                <a:gd name="T73" fmla="*/ 2147483647 h 858"/>
                <a:gd name="T74" fmla="*/ 0 w 415"/>
                <a:gd name="T75" fmla="*/ 2147483647 h 858"/>
                <a:gd name="T76" fmla="*/ 2147483647 w 415"/>
                <a:gd name="T77" fmla="*/ 2147483647 h 858"/>
                <a:gd name="T78" fmla="*/ 2147483647 w 415"/>
                <a:gd name="T79" fmla="*/ 2147483647 h 858"/>
                <a:gd name="T80" fmla="*/ 2147483647 w 415"/>
                <a:gd name="T81" fmla="*/ 2147483647 h 858"/>
                <a:gd name="T82" fmla="*/ 2147483647 w 415"/>
                <a:gd name="T83" fmla="*/ 2147483647 h 858"/>
                <a:gd name="T84" fmla="*/ 2147483647 w 415"/>
                <a:gd name="T85" fmla="*/ 2147483647 h 858"/>
                <a:gd name="T86" fmla="*/ 2147483647 w 415"/>
                <a:gd name="T87" fmla="*/ 2147483647 h 858"/>
                <a:gd name="T88" fmla="*/ 2147483647 w 415"/>
                <a:gd name="T89" fmla="*/ 2147483647 h 858"/>
                <a:gd name="T90" fmla="*/ 2147483647 w 415"/>
                <a:gd name="T91" fmla="*/ 2147483647 h 858"/>
                <a:gd name="T92" fmla="*/ 2147483647 w 415"/>
                <a:gd name="T93" fmla="*/ 2147483647 h 858"/>
                <a:gd name="T94" fmla="*/ 2147483647 w 415"/>
                <a:gd name="T95" fmla="*/ 2147483647 h 858"/>
                <a:gd name="T96" fmla="*/ 2147483647 w 415"/>
                <a:gd name="T97" fmla="*/ 2147483647 h 858"/>
                <a:gd name="T98" fmla="*/ 2147483647 w 415"/>
                <a:gd name="T99" fmla="*/ 2147483647 h 858"/>
                <a:gd name="T100" fmla="*/ 2147483647 w 415"/>
                <a:gd name="T101" fmla="*/ 2147483647 h 858"/>
                <a:gd name="T102" fmla="*/ 2147483647 w 415"/>
                <a:gd name="T103" fmla="*/ 0 h 858"/>
                <a:gd name="T104" fmla="*/ 2147483647 w 415"/>
                <a:gd name="T105" fmla="*/ 2147483647 h 858"/>
                <a:gd name="T106" fmla="*/ 2147483647 w 415"/>
                <a:gd name="T107" fmla="*/ 2147483647 h 858"/>
                <a:gd name="T108" fmla="*/ 2147483647 w 415"/>
                <a:gd name="T109" fmla="*/ 2147483647 h 8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15"/>
                <a:gd name="T166" fmla="*/ 0 h 858"/>
                <a:gd name="T167" fmla="*/ 415 w 415"/>
                <a:gd name="T168" fmla="*/ 858 h 8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15" h="858">
                  <a:moveTo>
                    <a:pt x="385" y="88"/>
                  </a:moveTo>
                  <a:lnTo>
                    <a:pt x="381" y="138"/>
                  </a:lnTo>
                  <a:lnTo>
                    <a:pt x="392" y="186"/>
                  </a:lnTo>
                  <a:lnTo>
                    <a:pt x="415" y="232"/>
                  </a:lnTo>
                  <a:lnTo>
                    <a:pt x="396" y="293"/>
                  </a:lnTo>
                  <a:lnTo>
                    <a:pt x="384" y="328"/>
                  </a:lnTo>
                  <a:lnTo>
                    <a:pt x="370" y="348"/>
                  </a:lnTo>
                  <a:lnTo>
                    <a:pt x="329" y="374"/>
                  </a:lnTo>
                  <a:lnTo>
                    <a:pt x="323" y="396"/>
                  </a:lnTo>
                  <a:lnTo>
                    <a:pt x="330" y="433"/>
                  </a:lnTo>
                  <a:lnTo>
                    <a:pt x="325" y="457"/>
                  </a:lnTo>
                  <a:lnTo>
                    <a:pt x="298" y="464"/>
                  </a:lnTo>
                  <a:lnTo>
                    <a:pt x="283" y="466"/>
                  </a:lnTo>
                  <a:lnTo>
                    <a:pt x="267" y="492"/>
                  </a:lnTo>
                  <a:lnTo>
                    <a:pt x="267" y="516"/>
                  </a:lnTo>
                  <a:lnTo>
                    <a:pt x="268" y="546"/>
                  </a:lnTo>
                  <a:lnTo>
                    <a:pt x="267" y="602"/>
                  </a:lnTo>
                  <a:lnTo>
                    <a:pt x="261" y="664"/>
                  </a:lnTo>
                  <a:lnTo>
                    <a:pt x="276" y="754"/>
                  </a:lnTo>
                  <a:lnTo>
                    <a:pt x="267" y="830"/>
                  </a:lnTo>
                  <a:lnTo>
                    <a:pt x="268" y="845"/>
                  </a:lnTo>
                  <a:lnTo>
                    <a:pt x="247" y="846"/>
                  </a:lnTo>
                  <a:lnTo>
                    <a:pt x="170" y="854"/>
                  </a:lnTo>
                  <a:lnTo>
                    <a:pt x="128" y="858"/>
                  </a:lnTo>
                  <a:lnTo>
                    <a:pt x="121" y="845"/>
                  </a:lnTo>
                  <a:lnTo>
                    <a:pt x="104" y="777"/>
                  </a:lnTo>
                  <a:lnTo>
                    <a:pt x="115" y="733"/>
                  </a:lnTo>
                  <a:lnTo>
                    <a:pt x="116" y="680"/>
                  </a:lnTo>
                  <a:lnTo>
                    <a:pt x="114" y="647"/>
                  </a:lnTo>
                  <a:lnTo>
                    <a:pt x="106" y="584"/>
                  </a:lnTo>
                  <a:lnTo>
                    <a:pt x="106" y="531"/>
                  </a:lnTo>
                  <a:lnTo>
                    <a:pt x="104" y="497"/>
                  </a:lnTo>
                  <a:lnTo>
                    <a:pt x="104" y="460"/>
                  </a:lnTo>
                  <a:lnTo>
                    <a:pt x="77" y="377"/>
                  </a:lnTo>
                  <a:lnTo>
                    <a:pt x="66" y="334"/>
                  </a:lnTo>
                  <a:lnTo>
                    <a:pt x="40" y="313"/>
                  </a:lnTo>
                  <a:lnTo>
                    <a:pt x="11" y="294"/>
                  </a:lnTo>
                  <a:lnTo>
                    <a:pt x="0" y="269"/>
                  </a:lnTo>
                  <a:lnTo>
                    <a:pt x="9" y="231"/>
                  </a:lnTo>
                  <a:lnTo>
                    <a:pt x="12" y="204"/>
                  </a:lnTo>
                  <a:lnTo>
                    <a:pt x="16" y="196"/>
                  </a:lnTo>
                  <a:lnTo>
                    <a:pt x="31" y="185"/>
                  </a:lnTo>
                  <a:lnTo>
                    <a:pt x="54" y="150"/>
                  </a:lnTo>
                  <a:lnTo>
                    <a:pt x="80" y="133"/>
                  </a:lnTo>
                  <a:lnTo>
                    <a:pt x="106" y="130"/>
                  </a:lnTo>
                  <a:lnTo>
                    <a:pt x="152" y="136"/>
                  </a:lnTo>
                  <a:lnTo>
                    <a:pt x="173" y="126"/>
                  </a:lnTo>
                  <a:lnTo>
                    <a:pt x="199" y="96"/>
                  </a:lnTo>
                  <a:lnTo>
                    <a:pt x="214" y="48"/>
                  </a:lnTo>
                  <a:lnTo>
                    <a:pt x="206" y="24"/>
                  </a:lnTo>
                  <a:lnTo>
                    <a:pt x="242" y="5"/>
                  </a:lnTo>
                  <a:lnTo>
                    <a:pt x="262" y="0"/>
                  </a:lnTo>
                  <a:lnTo>
                    <a:pt x="283" y="17"/>
                  </a:lnTo>
                  <a:lnTo>
                    <a:pt x="328" y="56"/>
                  </a:lnTo>
                  <a:lnTo>
                    <a:pt x="385" y="8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76">
              <a:extLst>
                <a:ext uri="{FF2B5EF4-FFF2-40B4-BE49-F238E27FC236}">
                  <a16:creationId xmlns:a16="http://schemas.microsoft.com/office/drawing/2014/main" id="{286B2EF8-AE40-CBE8-3DF7-2183453DA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480" y="3441251"/>
              <a:ext cx="1733380" cy="1220740"/>
            </a:xfrm>
            <a:custGeom>
              <a:avLst/>
              <a:gdLst>
                <a:gd name="T0" fmla="*/ 2147483647 w 1103"/>
                <a:gd name="T1" fmla="*/ 2147483647 h 790"/>
                <a:gd name="T2" fmla="*/ 2147483647 w 1103"/>
                <a:gd name="T3" fmla="*/ 2147483647 h 790"/>
                <a:gd name="T4" fmla="*/ 2147483647 w 1103"/>
                <a:gd name="T5" fmla="*/ 2147483647 h 790"/>
                <a:gd name="T6" fmla="*/ 2147483647 w 1103"/>
                <a:gd name="T7" fmla="*/ 2147483647 h 790"/>
                <a:gd name="T8" fmla="*/ 2147483647 w 1103"/>
                <a:gd name="T9" fmla="*/ 2147483647 h 790"/>
                <a:gd name="T10" fmla="*/ 2147483647 w 1103"/>
                <a:gd name="T11" fmla="*/ 2147483647 h 790"/>
                <a:gd name="T12" fmla="*/ 2147483647 w 1103"/>
                <a:gd name="T13" fmla="*/ 2147483647 h 790"/>
                <a:gd name="T14" fmla="*/ 2147483647 w 1103"/>
                <a:gd name="T15" fmla="*/ 2147483647 h 790"/>
                <a:gd name="T16" fmla="*/ 2147483647 w 1103"/>
                <a:gd name="T17" fmla="*/ 2147483647 h 790"/>
                <a:gd name="T18" fmla="*/ 2147483647 w 1103"/>
                <a:gd name="T19" fmla="*/ 2147483647 h 790"/>
                <a:gd name="T20" fmla="*/ 2147483647 w 1103"/>
                <a:gd name="T21" fmla="*/ 2147483647 h 790"/>
                <a:gd name="T22" fmla="*/ 2147483647 w 1103"/>
                <a:gd name="T23" fmla="*/ 2147483647 h 790"/>
                <a:gd name="T24" fmla="*/ 2147483647 w 1103"/>
                <a:gd name="T25" fmla="*/ 2147483647 h 790"/>
                <a:gd name="T26" fmla="*/ 2147483647 w 1103"/>
                <a:gd name="T27" fmla="*/ 2147483647 h 790"/>
                <a:gd name="T28" fmla="*/ 2147483647 w 1103"/>
                <a:gd name="T29" fmla="*/ 2147483647 h 790"/>
                <a:gd name="T30" fmla="*/ 2147483647 w 1103"/>
                <a:gd name="T31" fmla="*/ 2147483647 h 790"/>
                <a:gd name="T32" fmla="*/ 2147483647 w 1103"/>
                <a:gd name="T33" fmla="*/ 2147483647 h 790"/>
                <a:gd name="T34" fmla="*/ 2147483647 w 1103"/>
                <a:gd name="T35" fmla="*/ 2147483647 h 790"/>
                <a:gd name="T36" fmla="*/ 2147483647 w 1103"/>
                <a:gd name="T37" fmla="*/ 2147483647 h 790"/>
                <a:gd name="T38" fmla="*/ 2147483647 w 1103"/>
                <a:gd name="T39" fmla="*/ 2147483647 h 790"/>
                <a:gd name="T40" fmla="*/ 2147483647 w 1103"/>
                <a:gd name="T41" fmla="*/ 2147483647 h 790"/>
                <a:gd name="T42" fmla="*/ 2147483647 w 1103"/>
                <a:gd name="T43" fmla="*/ 2147483647 h 790"/>
                <a:gd name="T44" fmla="*/ 2147483647 w 1103"/>
                <a:gd name="T45" fmla="*/ 2147483647 h 790"/>
                <a:gd name="T46" fmla="*/ 2147483647 w 1103"/>
                <a:gd name="T47" fmla="*/ 2147483647 h 790"/>
                <a:gd name="T48" fmla="*/ 2147483647 w 1103"/>
                <a:gd name="T49" fmla="*/ 2147483647 h 790"/>
                <a:gd name="T50" fmla="*/ 2147483647 w 1103"/>
                <a:gd name="T51" fmla="*/ 2147483647 h 790"/>
                <a:gd name="T52" fmla="*/ 2147483647 w 1103"/>
                <a:gd name="T53" fmla="*/ 2147483647 h 790"/>
                <a:gd name="T54" fmla="*/ 2147483647 w 1103"/>
                <a:gd name="T55" fmla="*/ 0 h 790"/>
                <a:gd name="T56" fmla="*/ 2147483647 w 1103"/>
                <a:gd name="T57" fmla="*/ 2147483647 h 790"/>
                <a:gd name="T58" fmla="*/ 2147483647 w 1103"/>
                <a:gd name="T59" fmla="*/ 2147483647 h 790"/>
                <a:gd name="T60" fmla="*/ 2147483647 w 1103"/>
                <a:gd name="T61" fmla="*/ 2147483647 h 790"/>
                <a:gd name="T62" fmla="*/ 2147483647 w 1103"/>
                <a:gd name="T63" fmla="*/ 2147483647 h 790"/>
                <a:gd name="T64" fmla="*/ 2147483647 w 1103"/>
                <a:gd name="T65" fmla="*/ 2147483647 h 790"/>
                <a:gd name="T66" fmla="*/ 2147483647 w 1103"/>
                <a:gd name="T67" fmla="*/ 2147483647 h 790"/>
                <a:gd name="T68" fmla="*/ 2147483647 w 1103"/>
                <a:gd name="T69" fmla="*/ 2147483647 h 790"/>
                <a:gd name="T70" fmla="*/ 2147483647 w 1103"/>
                <a:gd name="T71" fmla="*/ 2147483647 h 790"/>
                <a:gd name="T72" fmla="*/ 2147483647 w 1103"/>
                <a:gd name="T73" fmla="*/ 2147483647 h 790"/>
                <a:gd name="T74" fmla="*/ 2147483647 w 1103"/>
                <a:gd name="T75" fmla="*/ 2147483647 h 790"/>
                <a:gd name="T76" fmla="*/ 2147483647 w 1103"/>
                <a:gd name="T77" fmla="*/ 2147483647 h 790"/>
                <a:gd name="T78" fmla="*/ 2147483647 w 1103"/>
                <a:gd name="T79" fmla="*/ 2147483647 h 790"/>
                <a:gd name="T80" fmla="*/ 2147483647 w 1103"/>
                <a:gd name="T81" fmla="*/ 2147483647 h 790"/>
                <a:gd name="T82" fmla="*/ 2147483647 w 1103"/>
                <a:gd name="T83" fmla="*/ 2147483647 h 790"/>
                <a:gd name="T84" fmla="*/ 2147483647 w 1103"/>
                <a:gd name="T85" fmla="*/ 2147483647 h 7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3"/>
                <a:gd name="T130" fmla="*/ 0 h 790"/>
                <a:gd name="T131" fmla="*/ 1103 w 1103"/>
                <a:gd name="T132" fmla="*/ 790 h 7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3" h="790">
                  <a:moveTo>
                    <a:pt x="781" y="579"/>
                  </a:moveTo>
                  <a:lnTo>
                    <a:pt x="744" y="571"/>
                  </a:lnTo>
                  <a:lnTo>
                    <a:pt x="735" y="569"/>
                  </a:lnTo>
                  <a:lnTo>
                    <a:pt x="674" y="599"/>
                  </a:lnTo>
                  <a:lnTo>
                    <a:pt x="583" y="598"/>
                  </a:lnTo>
                  <a:lnTo>
                    <a:pt x="530" y="596"/>
                  </a:lnTo>
                  <a:lnTo>
                    <a:pt x="397" y="598"/>
                  </a:lnTo>
                  <a:lnTo>
                    <a:pt x="380" y="608"/>
                  </a:lnTo>
                  <a:lnTo>
                    <a:pt x="372" y="630"/>
                  </a:lnTo>
                  <a:lnTo>
                    <a:pt x="389" y="753"/>
                  </a:lnTo>
                  <a:lnTo>
                    <a:pt x="390" y="779"/>
                  </a:lnTo>
                  <a:lnTo>
                    <a:pt x="378" y="790"/>
                  </a:lnTo>
                  <a:lnTo>
                    <a:pt x="339" y="762"/>
                  </a:lnTo>
                  <a:lnTo>
                    <a:pt x="299" y="751"/>
                  </a:lnTo>
                  <a:lnTo>
                    <a:pt x="251" y="756"/>
                  </a:lnTo>
                  <a:lnTo>
                    <a:pt x="213" y="767"/>
                  </a:lnTo>
                  <a:lnTo>
                    <a:pt x="185" y="782"/>
                  </a:lnTo>
                  <a:lnTo>
                    <a:pt x="162" y="790"/>
                  </a:lnTo>
                  <a:lnTo>
                    <a:pt x="139" y="784"/>
                  </a:lnTo>
                  <a:lnTo>
                    <a:pt x="111" y="771"/>
                  </a:lnTo>
                  <a:lnTo>
                    <a:pt x="79" y="735"/>
                  </a:lnTo>
                  <a:lnTo>
                    <a:pt x="70" y="706"/>
                  </a:lnTo>
                  <a:lnTo>
                    <a:pt x="50" y="689"/>
                  </a:lnTo>
                  <a:lnTo>
                    <a:pt x="16" y="689"/>
                  </a:lnTo>
                  <a:lnTo>
                    <a:pt x="0" y="679"/>
                  </a:lnTo>
                  <a:lnTo>
                    <a:pt x="4" y="677"/>
                  </a:lnTo>
                  <a:lnTo>
                    <a:pt x="8" y="666"/>
                  </a:lnTo>
                  <a:lnTo>
                    <a:pt x="19" y="646"/>
                  </a:lnTo>
                  <a:lnTo>
                    <a:pt x="34" y="588"/>
                  </a:lnTo>
                  <a:lnTo>
                    <a:pt x="43" y="532"/>
                  </a:lnTo>
                  <a:lnTo>
                    <a:pt x="40" y="483"/>
                  </a:lnTo>
                  <a:lnTo>
                    <a:pt x="48" y="467"/>
                  </a:lnTo>
                  <a:lnTo>
                    <a:pt x="65" y="466"/>
                  </a:lnTo>
                  <a:lnTo>
                    <a:pt x="92" y="456"/>
                  </a:lnTo>
                  <a:lnTo>
                    <a:pt x="127" y="438"/>
                  </a:lnTo>
                  <a:lnTo>
                    <a:pt x="146" y="415"/>
                  </a:lnTo>
                  <a:lnTo>
                    <a:pt x="164" y="348"/>
                  </a:lnTo>
                  <a:lnTo>
                    <a:pt x="187" y="269"/>
                  </a:lnTo>
                  <a:lnTo>
                    <a:pt x="212" y="245"/>
                  </a:lnTo>
                  <a:lnTo>
                    <a:pt x="228" y="241"/>
                  </a:lnTo>
                  <a:lnTo>
                    <a:pt x="247" y="259"/>
                  </a:lnTo>
                  <a:lnTo>
                    <a:pt x="281" y="283"/>
                  </a:lnTo>
                  <a:lnTo>
                    <a:pt x="309" y="277"/>
                  </a:lnTo>
                  <a:lnTo>
                    <a:pt x="320" y="262"/>
                  </a:lnTo>
                  <a:lnTo>
                    <a:pt x="345" y="209"/>
                  </a:lnTo>
                  <a:lnTo>
                    <a:pt x="375" y="166"/>
                  </a:lnTo>
                  <a:lnTo>
                    <a:pt x="416" y="125"/>
                  </a:lnTo>
                  <a:lnTo>
                    <a:pt x="432" y="119"/>
                  </a:lnTo>
                  <a:lnTo>
                    <a:pt x="465" y="133"/>
                  </a:lnTo>
                  <a:lnTo>
                    <a:pt x="485" y="144"/>
                  </a:lnTo>
                  <a:lnTo>
                    <a:pt x="503" y="146"/>
                  </a:lnTo>
                  <a:lnTo>
                    <a:pt x="522" y="95"/>
                  </a:lnTo>
                  <a:lnTo>
                    <a:pt x="541" y="80"/>
                  </a:lnTo>
                  <a:lnTo>
                    <a:pt x="600" y="51"/>
                  </a:lnTo>
                  <a:lnTo>
                    <a:pt x="677" y="4"/>
                  </a:lnTo>
                  <a:lnTo>
                    <a:pt x="699" y="0"/>
                  </a:lnTo>
                  <a:lnTo>
                    <a:pt x="722" y="8"/>
                  </a:lnTo>
                  <a:lnTo>
                    <a:pt x="744" y="11"/>
                  </a:lnTo>
                  <a:lnTo>
                    <a:pt x="810" y="23"/>
                  </a:lnTo>
                  <a:lnTo>
                    <a:pt x="800" y="66"/>
                  </a:lnTo>
                  <a:lnTo>
                    <a:pt x="801" y="91"/>
                  </a:lnTo>
                  <a:lnTo>
                    <a:pt x="828" y="151"/>
                  </a:lnTo>
                  <a:lnTo>
                    <a:pt x="854" y="183"/>
                  </a:lnTo>
                  <a:lnTo>
                    <a:pt x="879" y="200"/>
                  </a:lnTo>
                  <a:lnTo>
                    <a:pt x="910" y="227"/>
                  </a:lnTo>
                  <a:lnTo>
                    <a:pt x="921" y="244"/>
                  </a:lnTo>
                  <a:lnTo>
                    <a:pt x="922" y="258"/>
                  </a:lnTo>
                  <a:lnTo>
                    <a:pt x="901" y="286"/>
                  </a:lnTo>
                  <a:lnTo>
                    <a:pt x="908" y="300"/>
                  </a:lnTo>
                  <a:lnTo>
                    <a:pt x="969" y="349"/>
                  </a:lnTo>
                  <a:lnTo>
                    <a:pt x="1001" y="361"/>
                  </a:lnTo>
                  <a:lnTo>
                    <a:pt x="1024" y="358"/>
                  </a:lnTo>
                  <a:lnTo>
                    <a:pt x="1059" y="360"/>
                  </a:lnTo>
                  <a:lnTo>
                    <a:pt x="1095" y="422"/>
                  </a:lnTo>
                  <a:lnTo>
                    <a:pt x="1103" y="446"/>
                  </a:lnTo>
                  <a:lnTo>
                    <a:pt x="1088" y="494"/>
                  </a:lnTo>
                  <a:lnTo>
                    <a:pt x="1062" y="524"/>
                  </a:lnTo>
                  <a:lnTo>
                    <a:pt x="1041" y="534"/>
                  </a:lnTo>
                  <a:lnTo>
                    <a:pt x="995" y="528"/>
                  </a:lnTo>
                  <a:lnTo>
                    <a:pt x="969" y="531"/>
                  </a:lnTo>
                  <a:lnTo>
                    <a:pt x="943" y="548"/>
                  </a:lnTo>
                  <a:lnTo>
                    <a:pt x="920" y="583"/>
                  </a:lnTo>
                  <a:lnTo>
                    <a:pt x="905" y="594"/>
                  </a:lnTo>
                  <a:lnTo>
                    <a:pt x="901" y="602"/>
                  </a:lnTo>
                  <a:lnTo>
                    <a:pt x="883" y="600"/>
                  </a:lnTo>
                  <a:lnTo>
                    <a:pt x="844" y="590"/>
                  </a:lnTo>
                  <a:lnTo>
                    <a:pt x="781" y="57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77">
              <a:extLst>
                <a:ext uri="{FF2B5EF4-FFF2-40B4-BE49-F238E27FC236}">
                  <a16:creationId xmlns:a16="http://schemas.microsoft.com/office/drawing/2014/main" id="{CDEC7965-A497-C6D1-6E64-DE4BEA2CF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61" y="3731756"/>
              <a:ext cx="606605" cy="148343"/>
            </a:xfrm>
            <a:custGeom>
              <a:avLst/>
              <a:gdLst>
                <a:gd name="T0" fmla="*/ 2147483647 w 386"/>
                <a:gd name="T1" fmla="*/ 2147483647 h 96"/>
                <a:gd name="T2" fmla="*/ 2147483647 w 386"/>
                <a:gd name="T3" fmla="*/ 2147483647 h 96"/>
                <a:gd name="T4" fmla="*/ 2147483647 w 386"/>
                <a:gd name="T5" fmla="*/ 2147483647 h 96"/>
                <a:gd name="T6" fmla="*/ 2147483647 w 386"/>
                <a:gd name="T7" fmla="*/ 2147483647 h 96"/>
                <a:gd name="T8" fmla="*/ 2147483647 w 386"/>
                <a:gd name="T9" fmla="*/ 2147483647 h 96"/>
                <a:gd name="T10" fmla="*/ 2147483647 w 386"/>
                <a:gd name="T11" fmla="*/ 2147483647 h 96"/>
                <a:gd name="T12" fmla="*/ 2147483647 w 386"/>
                <a:gd name="T13" fmla="*/ 0 h 96"/>
                <a:gd name="T14" fmla="*/ 2147483647 w 386"/>
                <a:gd name="T15" fmla="*/ 2147483647 h 96"/>
                <a:gd name="T16" fmla="*/ 2147483647 w 386"/>
                <a:gd name="T17" fmla="*/ 2147483647 h 96"/>
                <a:gd name="T18" fmla="*/ 2147483647 w 386"/>
                <a:gd name="T19" fmla="*/ 2147483647 h 96"/>
                <a:gd name="T20" fmla="*/ 2147483647 w 386"/>
                <a:gd name="T21" fmla="*/ 2147483647 h 96"/>
                <a:gd name="T22" fmla="*/ 2147483647 w 386"/>
                <a:gd name="T23" fmla="*/ 2147483647 h 96"/>
                <a:gd name="T24" fmla="*/ 2147483647 w 386"/>
                <a:gd name="T25" fmla="*/ 2147483647 h 96"/>
                <a:gd name="T26" fmla="*/ 2147483647 w 386"/>
                <a:gd name="T27" fmla="*/ 2147483647 h 96"/>
                <a:gd name="T28" fmla="*/ 2147483647 w 386"/>
                <a:gd name="T29" fmla="*/ 2147483647 h 96"/>
                <a:gd name="T30" fmla="*/ 2147483647 w 386"/>
                <a:gd name="T31" fmla="*/ 2147483647 h 96"/>
                <a:gd name="T32" fmla="*/ 2147483647 w 386"/>
                <a:gd name="T33" fmla="*/ 2147483647 h 96"/>
                <a:gd name="T34" fmla="*/ 2147483647 w 386"/>
                <a:gd name="T35" fmla="*/ 2147483647 h 96"/>
                <a:gd name="T36" fmla="*/ 2147483647 w 386"/>
                <a:gd name="T37" fmla="*/ 2147483647 h 96"/>
                <a:gd name="T38" fmla="*/ 2147483647 w 386"/>
                <a:gd name="T39" fmla="*/ 2147483647 h 96"/>
                <a:gd name="T40" fmla="*/ 2147483647 w 386"/>
                <a:gd name="T41" fmla="*/ 2147483647 h 96"/>
                <a:gd name="T42" fmla="*/ 2147483647 w 386"/>
                <a:gd name="T43" fmla="*/ 2147483647 h 96"/>
                <a:gd name="T44" fmla="*/ 2147483647 w 386"/>
                <a:gd name="T45" fmla="*/ 2147483647 h 96"/>
                <a:gd name="T46" fmla="*/ 2147483647 w 386"/>
                <a:gd name="T47" fmla="*/ 2147483647 h 96"/>
                <a:gd name="T48" fmla="*/ 2147483647 w 386"/>
                <a:gd name="T49" fmla="*/ 2147483647 h 96"/>
                <a:gd name="T50" fmla="*/ 2147483647 w 386"/>
                <a:gd name="T51" fmla="*/ 2147483647 h 96"/>
                <a:gd name="T52" fmla="*/ 2147483647 w 386"/>
                <a:gd name="T53" fmla="*/ 2147483647 h 96"/>
                <a:gd name="T54" fmla="*/ 2147483647 w 386"/>
                <a:gd name="T55" fmla="*/ 2147483647 h 96"/>
                <a:gd name="T56" fmla="*/ 2147483647 w 386"/>
                <a:gd name="T57" fmla="*/ 2147483647 h 96"/>
                <a:gd name="T58" fmla="*/ 2147483647 w 386"/>
                <a:gd name="T59" fmla="*/ 2147483647 h 96"/>
                <a:gd name="T60" fmla="*/ 2147483647 w 386"/>
                <a:gd name="T61" fmla="*/ 2147483647 h 96"/>
                <a:gd name="T62" fmla="*/ 2147483647 w 386"/>
                <a:gd name="T63" fmla="*/ 2147483647 h 96"/>
                <a:gd name="T64" fmla="*/ 2147483647 w 386"/>
                <a:gd name="T65" fmla="*/ 2147483647 h 96"/>
                <a:gd name="T66" fmla="*/ 2147483647 w 386"/>
                <a:gd name="T67" fmla="*/ 2147483647 h 96"/>
                <a:gd name="T68" fmla="*/ 2147483647 w 386"/>
                <a:gd name="T69" fmla="*/ 2147483647 h 96"/>
                <a:gd name="T70" fmla="*/ 2147483647 w 386"/>
                <a:gd name="T71" fmla="*/ 2147483647 h 96"/>
                <a:gd name="T72" fmla="*/ 2147483647 w 386"/>
                <a:gd name="T73" fmla="*/ 2147483647 h 96"/>
                <a:gd name="T74" fmla="*/ 2147483647 w 386"/>
                <a:gd name="T75" fmla="*/ 2147483647 h 96"/>
                <a:gd name="T76" fmla="*/ 2147483647 w 386"/>
                <a:gd name="T77" fmla="*/ 2147483647 h 96"/>
                <a:gd name="T78" fmla="*/ 2147483647 w 386"/>
                <a:gd name="T79" fmla="*/ 2147483647 h 96"/>
                <a:gd name="T80" fmla="*/ 2147483647 w 386"/>
                <a:gd name="T81" fmla="*/ 2147483647 h 96"/>
                <a:gd name="T82" fmla="*/ 2147483647 w 386"/>
                <a:gd name="T83" fmla="*/ 2147483647 h 96"/>
                <a:gd name="T84" fmla="*/ 2147483647 w 386"/>
                <a:gd name="T85" fmla="*/ 2147483647 h 96"/>
                <a:gd name="T86" fmla="*/ 2147483647 w 386"/>
                <a:gd name="T87" fmla="*/ 2147483647 h 96"/>
                <a:gd name="T88" fmla="*/ 2147483647 w 386"/>
                <a:gd name="T89" fmla="*/ 2147483647 h 96"/>
                <a:gd name="T90" fmla="*/ 2147483647 w 386"/>
                <a:gd name="T91" fmla="*/ 2147483647 h 96"/>
                <a:gd name="T92" fmla="*/ 2147483647 w 386"/>
                <a:gd name="T93" fmla="*/ 2147483647 h 96"/>
                <a:gd name="T94" fmla="*/ 0 w 386"/>
                <a:gd name="T95" fmla="*/ 2147483647 h 96"/>
                <a:gd name="T96" fmla="*/ 2147483647 w 386"/>
                <a:gd name="T97" fmla="*/ 2147483647 h 96"/>
                <a:gd name="T98" fmla="*/ 2147483647 w 386"/>
                <a:gd name="T99" fmla="*/ 2147483647 h 96"/>
                <a:gd name="T100" fmla="*/ 2147483647 w 386"/>
                <a:gd name="T101" fmla="*/ 2147483647 h 96"/>
                <a:gd name="T102" fmla="*/ 2147483647 w 386"/>
                <a:gd name="T103" fmla="*/ 2147483647 h 96"/>
                <a:gd name="T104" fmla="*/ 2147483647 w 386"/>
                <a:gd name="T105" fmla="*/ 2147483647 h 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86"/>
                <a:gd name="T160" fmla="*/ 0 h 96"/>
                <a:gd name="T161" fmla="*/ 386 w 386"/>
                <a:gd name="T162" fmla="*/ 96 h 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86" h="96">
                  <a:moveTo>
                    <a:pt x="45" y="35"/>
                  </a:moveTo>
                  <a:lnTo>
                    <a:pt x="150" y="35"/>
                  </a:lnTo>
                  <a:lnTo>
                    <a:pt x="155" y="15"/>
                  </a:lnTo>
                  <a:lnTo>
                    <a:pt x="167" y="8"/>
                  </a:lnTo>
                  <a:lnTo>
                    <a:pt x="178" y="5"/>
                  </a:lnTo>
                  <a:lnTo>
                    <a:pt x="184" y="12"/>
                  </a:lnTo>
                  <a:lnTo>
                    <a:pt x="209" y="0"/>
                  </a:lnTo>
                  <a:lnTo>
                    <a:pt x="219" y="5"/>
                  </a:lnTo>
                  <a:lnTo>
                    <a:pt x="231" y="3"/>
                  </a:lnTo>
                  <a:lnTo>
                    <a:pt x="241" y="10"/>
                  </a:lnTo>
                  <a:lnTo>
                    <a:pt x="248" y="23"/>
                  </a:lnTo>
                  <a:lnTo>
                    <a:pt x="256" y="31"/>
                  </a:lnTo>
                  <a:lnTo>
                    <a:pt x="269" y="22"/>
                  </a:lnTo>
                  <a:lnTo>
                    <a:pt x="279" y="23"/>
                  </a:lnTo>
                  <a:lnTo>
                    <a:pt x="290" y="31"/>
                  </a:lnTo>
                  <a:lnTo>
                    <a:pt x="293" y="42"/>
                  </a:lnTo>
                  <a:lnTo>
                    <a:pt x="310" y="54"/>
                  </a:lnTo>
                  <a:lnTo>
                    <a:pt x="326" y="50"/>
                  </a:lnTo>
                  <a:lnTo>
                    <a:pt x="332" y="44"/>
                  </a:lnTo>
                  <a:lnTo>
                    <a:pt x="351" y="39"/>
                  </a:lnTo>
                  <a:lnTo>
                    <a:pt x="363" y="37"/>
                  </a:lnTo>
                  <a:lnTo>
                    <a:pt x="375" y="41"/>
                  </a:lnTo>
                  <a:lnTo>
                    <a:pt x="386" y="55"/>
                  </a:lnTo>
                  <a:lnTo>
                    <a:pt x="385" y="64"/>
                  </a:lnTo>
                  <a:lnTo>
                    <a:pt x="377" y="71"/>
                  </a:lnTo>
                  <a:lnTo>
                    <a:pt x="360" y="71"/>
                  </a:lnTo>
                  <a:lnTo>
                    <a:pt x="344" y="78"/>
                  </a:lnTo>
                  <a:lnTo>
                    <a:pt x="332" y="85"/>
                  </a:lnTo>
                  <a:lnTo>
                    <a:pt x="305" y="85"/>
                  </a:lnTo>
                  <a:lnTo>
                    <a:pt x="294" y="74"/>
                  </a:lnTo>
                  <a:lnTo>
                    <a:pt x="277" y="67"/>
                  </a:lnTo>
                  <a:lnTo>
                    <a:pt x="264" y="69"/>
                  </a:lnTo>
                  <a:lnTo>
                    <a:pt x="255" y="66"/>
                  </a:lnTo>
                  <a:lnTo>
                    <a:pt x="252" y="60"/>
                  </a:lnTo>
                  <a:lnTo>
                    <a:pt x="229" y="52"/>
                  </a:lnTo>
                  <a:lnTo>
                    <a:pt x="215" y="44"/>
                  </a:lnTo>
                  <a:lnTo>
                    <a:pt x="205" y="35"/>
                  </a:lnTo>
                  <a:lnTo>
                    <a:pt x="196" y="36"/>
                  </a:lnTo>
                  <a:lnTo>
                    <a:pt x="192" y="40"/>
                  </a:lnTo>
                  <a:lnTo>
                    <a:pt x="191" y="57"/>
                  </a:lnTo>
                  <a:lnTo>
                    <a:pt x="183" y="64"/>
                  </a:lnTo>
                  <a:lnTo>
                    <a:pt x="165" y="66"/>
                  </a:lnTo>
                  <a:lnTo>
                    <a:pt x="150" y="63"/>
                  </a:lnTo>
                  <a:lnTo>
                    <a:pt x="137" y="67"/>
                  </a:lnTo>
                  <a:lnTo>
                    <a:pt x="116" y="68"/>
                  </a:lnTo>
                  <a:lnTo>
                    <a:pt x="107" y="68"/>
                  </a:lnTo>
                  <a:lnTo>
                    <a:pt x="107" y="96"/>
                  </a:lnTo>
                  <a:lnTo>
                    <a:pt x="0" y="95"/>
                  </a:lnTo>
                  <a:lnTo>
                    <a:pt x="1" y="65"/>
                  </a:lnTo>
                  <a:lnTo>
                    <a:pt x="13" y="52"/>
                  </a:lnTo>
                  <a:lnTo>
                    <a:pt x="40" y="48"/>
                  </a:lnTo>
                  <a:lnTo>
                    <a:pt x="46" y="38"/>
                  </a:lnTo>
                  <a:lnTo>
                    <a:pt x="45" y="3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78">
              <a:extLst>
                <a:ext uri="{FF2B5EF4-FFF2-40B4-BE49-F238E27FC236}">
                  <a16:creationId xmlns:a16="http://schemas.microsoft.com/office/drawing/2014/main" id="{64861BF1-BEBA-2FF3-3820-98488F71C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509" y="4320492"/>
              <a:ext cx="952338" cy="1396897"/>
            </a:xfrm>
            <a:custGeom>
              <a:avLst/>
              <a:gdLst>
                <a:gd name="T0" fmla="*/ 2147483647 w 606"/>
                <a:gd name="T1" fmla="*/ 2147483647 h 904"/>
                <a:gd name="T2" fmla="*/ 2147483647 w 606"/>
                <a:gd name="T3" fmla="*/ 2147483647 h 904"/>
                <a:gd name="T4" fmla="*/ 2147483647 w 606"/>
                <a:gd name="T5" fmla="*/ 2147483647 h 904"/>
                <a:gd name="T6" fmla="*/ 2147483647 w 606"/>
                <a:gd name="T7" fmla="*/ 2147483647 h 904"/>
                <a:gd name="T8" fmla="*/ 2147483647 w 606"/>
                <a:gd name="T9" fmla="*/ 2147483647 h 904"/>
                <a:gd name="T10" fmla="*/ 2147483647 w 606"/>
                <a:gd name="T11" fmla="*/ 2147483647 h 904"/>
                <a:gd name="T12" fmla="*/ 2147483647 w 606"/>
                <a:gd name="T13" fmla="*/ 2147483647 h 904"/>
                <a:gd name="T14" fmla="*/ 2147483647 w 606"/>
                <a:gd name="T15" fmla="*/ 2147483647 h 904"/>
                <a:gd name="T16" fmla="*/ 2147483647 w 606"/>
                <a:gd name="T17" fmla="*/ 2147483647 h 904"/>
                <a:gd name="T18" fmla="*/ 2147483647 w 606"/>
                <a:gd name="T19" fmla="*/ 0 h 904"/>
                <a:gd name="T20" fmla="*/ 2147483647 w 606"/>
                <a:gd name="T21" fmla="*/ 2147483647 h 904"/>
                <a:gd name="T22" fmla="*/ 2147483647 w 606"/>
                <a:gd name="T23" fmla="*/ 2147483647 h 904"/>
                <a:gd name="T24" fmla="*/ 2147483647 w 606"/>
                <a:gd name="T25" fmla="*/ 2147483647 h 904"/>
                <a:gd name="T26" fmla="*/ 2147483647 w 606"/>
                <a:gd name="T27" fmla="*/ 2147483647 h 904"/>
                <a:gd name="T28" fmla="*/ 2147483647 w 606"/>
                <a:gd name="T29" fmla="*/ 2147483647 h 904"/>
                <a:gd name="T30" fmla="*/ 2147483647 w 606"/>
                <a:gd name="T31" fmla="*/ 2147483647 h 904"/>
                <a:gd name="T32" fmla="*/ 2147483647 w 606"/>
                <a:gd name="T33" fmla="*/ 2147483647 h 904"/>
                <a:gd name="T34" fmla="*/ 2147483647 w 606"/>
                <a:gd name="T35" fmla="*/ 2147483647 h 904"/>
                <a:gd name="T36" fmla="*/ 2147483647 w 606"/>
                <a:gd name="T37" fmla="*/ 2147483647 h 904"/>
                <a:gd name="T38" fmla="*/ 2147483647 w 606"/>
                <a:gd name="T39" fmla="*/ 2147483647 h 904"/>
                <a:gd name="T40" fmla="*/ 2147483647 w 606"/>
                <a:gd name="T41" fmla="*/ 2147483647 h 904"/>
                <a:gd name="T42" fmla="*/ 2147483647 w 606"/>
                <a:gd name="T43" fmla="*/ 2147483647 h 904"/>
                <a:gd name="T44" fmla="*/ 2147483647 w 606"/>
                <a:gd name="T45" fmla="*/ 2147483647 h 904"/>
                <a:gd name="T46" fmla="*/ 2147483647 w 606"/>
                <a:gd name="T47" fmla="*/ 2147483647 h 904"/>
                <a:gd name="T48" fmla="*/ 2147483647 w 606"/>
                <a:gd name="T49" fmla="*/ 2147483647 h 904"/>
                <a:gd name="T50" fmla="*/ 2147483647 w 606"/>
                <a:gd name="T51" fmla="*/ 2147483647 h 904"/>
                <a:gd name="T52" fmla="*/ 2147483647 w 606"/>
                <a:gd name="T53" fmla="*/ 2147483647 h 904"/>
                <a:gd name="T54" fmla="*/ 2147483647 w 606"/>
                <a:gd name="T55" fmla="*/ 2147483647 h 904"/>
                <a:gd name="T56" fmla="*/ 2147483647 w 606"/>
                <a:gd name="T57" fmla="*/ 2147483647 h 904"/>
                <a:gd name="T58" fmla="*/ 2147483647 w 606"/>
                <a:gd name="T59" fmla="*/ 2147483647 h 904"/>
                <a:gd name="T60" fmla="*/ 2147483647 w 606"/>
                <a:gd name="T61" fmla="*/ 2147483647 h 904"/>
                <a:gd name="T62" fmla="*/ 2147483647 w 606"/>
                <a:gd name="T63" fmla="*/ 2147483647 h 904"/>
                <a:gd name="T64" fmla="*/ 2147483647 w 606"/>
                <a:gd name="T65" fmla="*/ 2147483647 h 904"/>
                <a:gd name="T66" fmla="*/ 2147483647 w 606"/>
                <a:gd name="T67" fmla="*/ 2147483647 h 904"/>
                <a:gd name="T68" fmla="*/ 2147483647 w 606"/>
                <a:gd name="T69" fmla="*/ 2147483647 h 904"/>
                <a:gd name="T70" fmla="*/ 2147483647 w 606"/>
                <a:gd name="T71" fmla="*/ 2147483647 h 904"/>
                <a:gd name="T72" fmla="*/ 2147483647 w 606"/>
                <a:gd name="T73" fmla="*/ 2147483647 h 904"/>
                <a:gd name="T74" fmla="*/ 2147483647 w 606"/>
                <a:gd name="T75" fmla="*/ 2147483647 h 904"/>
                <a:gd name="T76" fmla="*/ 2147483647 w 606"/>
                <a:gd name="T77" fmla="*/ 2147483647 h 904"/>
                <a:gd name="T78" fmla="*/ 2147483647 w 606"/>
                <a:gd name="T79" fmla="*/ 2147483647 h 904"/>
                <a:gd name="T80" fmla="*/ 2147483647 w 606"/>
                <a:gd name="T81" fmla="*/ 2147483647 h 904"/>
                <a:gd name="T82" fmla="*/ 2147483647 w 606"/>
                <a:gd name="T83" fmla="*/ 2147483647 h 904"/>
                <a:gd name="T84" fmla="*/ 2147483647 w 606"/>
                <a:gd name="T85" fmla="*/ 2147483647 h 904"/>
                <a:gd name="T86" fmla="*/ 2147483647 w 606"/>
                <a:gd name="T87" fmla="*/ 2147483647 h 904"/>
                <a:gd name="T88" fmla="*/ 2147483647 w 606"/>
                <a:gd name="T89" fmla="*/ 2147483647 h 904"/>
                <a:gd name="T90" fmla="*/ 2147483647 w 606"/>
                <a:gd name="T91" fmla="*/ 2147483647 h 904"/>
                <a:gd name="T92" fmla="*/ 0 w 606"/>
                <a:gd name="T93" fmla="*/ 2147483647 h 904"/>
                <a:gd name="T94" fmla="*/ 2147483647 w 606"/>
                <a:gd name="T95" fmla="*/ 2147483647 h 904"/>
                <a:gd name="T96" fmla="*/ 2147483647 w 606"/>
                <a:gd name="T97" fmla="*/ 2147483647 h 904"/>
                <a:gd name="T98" fmla="*/ 2147483647 w 606"/>
                <a:gd name="T99" fmla="*/ 2147483647 h 904"/>
                <a:gd name="T100" fmla="*/ 2147483647 w 606"/>
                <a:gd name="T101" fmla="*/ 2147483647 h 904"/>
                <a:gd name="T102" fmla="*/ 2147483647 w 606"/>
                <a:gd name="T103" fmla="*/ 2147483647 h 904"/>
                <a:gd name="T104" fmla="*/ 2147483647 w 606"/>
                <a:gd name="T105" fmla="*/ 2147483647 h 904"/>
                <a:gd name="T106" fmla="*/ 2147483647 w 606"/>
                <a:gd name="T107" fmla="*/ 2147483647 h 9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06"/>
                <a:gd name="T163" fmla="*/ 0 h 904"/>
                <a:gd name="T164" fmla="*/ 606 w 606"/>
                <a:gd name="T165" fmla="*/ 904 h 9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06" h="904">
                  <a:moveTo>
                    <a:pt x="49" y="221"/>
                  </a:moveTo>
                  <a:lnTo>
                    <a:pt x="61" y="210"/>
                  </a:lnTo>
                  <a:lnTo>
                    <a:pt x="60" y="184"/>
                  </a:lnTo>
                  <a:lnTo>
                    <a:pt x="43" y="61"/>
                  </a:lnTo>
                  <a:lnTo>
                    <a:pt x="51" y="39"/>
                  </a:lnTo>
                  <a:lnTo>
                    <a:pt x="68" y="29"/>
                  </a:lnTo>
                  <a:lnTo>
                    <a:pt x="201" y="27"/>
                  </a:lnTo>
                  <a:lnTo>
                    <a:pt x="254" y="29"/>
                  </a:lnTo>
                  <a:lnTo>
                    <a:pt x="345" y="30"/>
                  </a:lnTo>
                  <a:lnTo>
                    <a:pt x="406" y="0"/>
                  </a:lnTo>
                  <a:lnTo>
                    <a:pt x="415" y="2"/>
                  </a:lnTo>
                  <a:lnTo>
                    <a:pt x="452" y="10"/>
                  </a:lnTo>
                  <a:lnTo>
                    <a:pt x="437" y="64"/>
                  </a:lnTo>
                  <a:lnTo>
                    <a:pt x="440" y="80"/>
                  </a:lnTo>
                  <a:lnTo>
                    <a:pt x="479" y="139"/>
                  </a:lnTo>
                  <a:lnTo>
                    <a:pt x="495" y="167"/>
                  </a:lnTo>
                  <a:lnTo>
                    <a:pt x="483" y="212"/>
                  </a:lnTo>
                  <a:lnTo>
                    <a:pt x="484" y="238"/>
                  </a:lnTo>
                  <a:lnTo>
                    <a:pt x="501" y="309"/>
                  </a:lnTo>
                  <a:lnTo>
                    <a:pt x="512" y="346"/>
                  </a:lnTo>
                  <a:lnTo>
                    <a:pt x="543" y="396"/>
                  </a:lnTo>
                  <a:lnTo>
                    <a:pt x="546" y="405"/>
                  </a:lnTo>
                  <a:lnTo>
                    <a:pt x="528" y="421"/>
                  </a:lnTo>
                  <a:lnTo>
                    <a:pt x="517" y="445"/>
                  </a:lnTo>
                  <a:lnTo>
                    <a:pt x="518" y="527"/>
                  </a:lnTo>
                  <a:lnTo>
                    <a:pt x="517" y="573"/>
                  </a:lnTo>
                  <a:lnTo>
                    <a:pt x="518" y="608"/>
                  </a:lnTo>
                  <a:lnTo>
                    <a:pt x="529" y="638"/>
                  </a:lnTo>
                  <a:lnTo>
                    <a:pt x="559" y="675"/>
                  </a:lnTo>
                  <a:lnTo>
                    <a:pt x="606" y="713"/>
                  </a:lnTo>
                  <a:lnTo>
                    <a:pt x="575" y="756"/>
                  </a:lnTo>
                  <a:lnTo>
                    <a:pt x="555" y="762"/>
                  </a:lnTo>
                  <a:lnTo>
                    <a:pt x="519" y="761"/>
                  </a:lnTo>
                  <a:lnTo>
                    <a:pt x="456" y="770"/>
                  </a:lnTo>
                  <a:lnTo>
                    <a:pt x="427" y="781"/>
                  </a:lnTo>
                  <a:lnTo>
                    <a:pt x="415" y="788"/>
                  </a:lnTo>
                  <a:lnTo>
                    <a:pt x="359" y="818"/>
                  </a:lnTo>
                  <a:lnTo>
                    <a:pt x="280" y="843"/>
                  </a:lnTo>
                  <a:lnTo>
                    <a:pt x="221" y="868"/>
                  </a:lnTo>
                  <a:lnTo>
                    <a:pt x="161" y="904"/>
                  </a:lnTo>
                  <a:lnTo>
                    <a:pt x="125" y="883"/>
                  </a:lnTo>
                  <a:lnTo>
                    <a:pt x="66" y="856"/>
                  </a:lnTo>
                  <a:lnTo>
                    <a:pt x="62" y="849"/>
                  </a:lnTo>
                  <a:lnTo>
                    <a:pt x="58" y="802"/>
                  </a:lnTo>
                  <a:lnTo>
                    <a:pt x="22" y="730"/>
                  </a:lnTo>
                  <a:lnTo>
                    <a:pt x="7" y="682"/>
                  </a:lnTo>
                  <a:lnTo>
                    <a:pt x="0" y="637"/>
                  </a:lnTo>
                  <a:lnTo>
                    <a:pt x="20" y="574"/>
                  </a:lnTo>
                  <a:lnTo>
                    <a:pt x="47" y="494"/>
                  </a:lnTo>
                  <a:lnTo>
                    <a:pt x="80" y="440"/>
                  </a:lnTo>
                  <a:lnTo>
                    <a:pt x="93" y="403"/>
                  </a:lnTo>
                  <a:lnTo>
                    <a:pt x="72" y="312"/>
                  </a:lnTo>
                  <a:lnTo>
                    <a:pt x="60" y="230"/>
                  </a:lnTo>
                  <a:lnTo>
                    <a:pt x="49" y="22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9">
              <a:extLst>
                <a:ext uri="{FF2B5EF4-FFF2-40B4-BE49-F238E27FC236}">
                  <a16:creationId xmlns:a16="http://schemas.microsoft.com/office/drawing/2014/main" id="{1994EB9F-8D20-F033-8CCB-D5EA31A0F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081" y="3992901"/>
              <a:ext cx="1651663" cy="1200652"/>
            </a:xfrm>
            <a:custGeom>
              <a:avLst/>
              <a:gdLst>
                <a:gd name="T0" fmla="*/ 2147483647 w 1051"/>
                <a:gd name="T1" fmla="*/ 2147483647 h 777"/>
                <a:gd name="T2" fmla="*/ 2147483647 w 1051"/>
                <a:gd name="T3" fmla="*/ 2147483647 h 777"/>
                <a:gd name="T4" fmla="*/ 2147483647 w 1051"/>
                <a:gd name="T5" fmla="*/ 2147483647 h 777"/>
                <a:gd name="T6" fmla="*/ 2147483647 w 1051"/>
                <a:gd name="T7" fmla="*/ 2147483647 h 777"/>
                <a:gd name="T8" fmla="*/ 2147483647 w 1051"/>
                <a:gd name="T9" fmla="*/ 2147483647 h 777"/>
                <a:gd name="T10" fmla="*/ 2147483647 w 1051"/>
                <a:gd name="T11" fmla="*/ 2147483647 h 777"/>
                <a:gd name="T12" fmla="*/ 2147483647 w 1051"/>
                <a:gd name="T13" fmla="*/ 2147483647 h 777"/>
                <a:gd name="T14" fmla="*/ 2147483647 w 1051"/>
                <a:gd name="T15" fmla="*/ 2147483647 h 777"/>
                <a:gd name="T16" fmla="*/ 2147483647 w 1051"/>
                <a:gd name="T17" fmla="*/ 2147483647 h 777"/>
                <a:gd name="T18" fmla="*/ 2147483647 w 1051"/>
                <a:gd name="T19" fmla="*/ 2147483647 h 777"/>
                <a:gd name="T20" fmla="*/ 2147483647 w 1051"/>
                <a:gd name="T21" fmla="*/ 2147483647 h 777"/>
                <a:gd name="T22" fmla="*/ 2147483647 w 1051"/>
                <a:gd name="T23" fmla="*/ 2147483647 h 777"/>
                <a:gd name="T24" fmla="*/ 2147483647 w 1051"/>
                <a:gd name="T25" fmla="*/ 2147483647 h 777"/>
                <a:gd name="T26" fmla="*/ 2147483647 w 1051"/>
                <a:gd name="T27" fmla="*/ 2147483647 h 777"/>
                <a:gd name="T28" fmla="*/ 2147483647 w 1051"/>
                <a:gd name="T29" fmla="*/ 2147483647 h 777"/>
                <a:gd name="T30" fmla="*/ 2147483647 w 1051"/>
                <a:gd name="T31" fmla="*/ 2147483647 h 777"/>
                <a:gd name="T32" fmla="*/ 2147483647 w 1051"/>
                <a:gd name="T33" fmla="*/ 2147483647 h 777"/>
                <a:gd name="T34" fmla="*/ 2147483647 w 1051"/>
                <a:gd name="T35" fmla="*/ 2147483647 h 777"/>
                <a:gd name="T36" fmla="*/ 2147483647 w 1051"/>
                <a:gd name="T37" fmla="*/ 2147483647 h 777"/>
                <a:gd name="T38" fmla="*/ 2147483647 w 1051"/>
                <a:gd name="T39" fmla="*/ 2147483647 h 777"/>
                <a:gd name="T40" fmla="*/ 2147483647 w 1051"/>
                <a:gd name="T41" fmla="*/ 2147483647 h 777"/>
                <a:gd name="T42" fmla="*/ 2147483647 w 1051"/>
                <a:gd name="T43" fmla="*/ 2147483647 h 777"/>
                <a:gd name="T44" fmla="*/ 2147483647 w 1051"/>
                <a:gd name="T45" fmla="*/ 2147483647 h 777"/>
                <a:gd name="T46" fmla="*/ 2147483647 w 1051"/>
                <a:gd name="T47" fmla="*/ 2147483647 h 777"/>
                <a:gd name="T48" fmla="*/ 2147483647 w 1051"/>
                <a:gd name="T49" fmla="*/ 2147483647 h 777"/>
                <a:gd name="T50" fmla="*/ 2147483647 w 1051"/>
                <a:gd name="T51" fmla="*/ 2147483647 h 777"/>
                <a:gd name="T52" fmla="*/ 2147483647 w 1051"/>
                <a:gd name="T53" fmla="*/ 2147483647 h 777"/>
                <a:gd name="T54" fmla="*/ 2147483647 w 1051"/>
                <a:gd name="T55" fmla="*/ 2147483647 h 777"/>
                <a:gd name="T56" fmla="*/ 2147483647 w 1051"/>
                <a:gd name="T57" fmla="*/ 2147483647 h 777"/>
                <a:gd name="T58" fmla="*/ 2147483647 w 1051"/>
                <a:gd name="T59" fmla="*/ 2147483647 h 777"/>
                <a:gd name="T60" fmla="*/ 0 w 1051"/>
                <a:gd name="T61" fmla="*/ 2147483647 h 777"/>
                <a:gd name="T62" fmla="*/ 2147483647 w 1051"/>
                <a:gd name="T63" fmla="*/ 2147483647 h 777"/>
                <a:gd name="T64" fmla="*/ 2147483647 w 1051"/>
                <a:gd name="T65" fmla="*/ 2147483647 h 777"/>
                <a:gd name="T66" fmla="*/ 2147483647 w 1051"/>
                <a:gd name="T67" fmla="*/ 2147483647 h 777"/>
                <a:gd name="T68" fmla="*/ 2147483647 w 1051"/>
                <a:gd name="T69" fmla="*/ 2147483647 h 777"/>
                <a:gd name="T70" fmla="*/ 2147483647 w 1051"/>
                <a:gd name="T71" fmla="*/ 2147483647 h 777"/>
                <a:gd name="T72" fmla="*/ 2147483647 w 1051"/>
                <a:gd name="T73" fmla="*/ 2147483647 h 777"/>
                <a:gd name="T74" fmla="*/ 2147483647 w 1051"/>
                <a:gd name="T75" fmla="*/ 2147483647 h 777"/>
                <a:gd name="T76" fmla="*/ 2147483647 w 1051"/>
                <a:gd name="T77" fmla="*/ 2147483647 h 777"/>
                <a:gd name="T78" fmla="*/ 2147483647 w 1051"/>
                <a:gd name="T79" fmla="*/ 2147483647 h 777"/>
                <a:gd name="T80" fmla="*/ 2147483647 w 1051"/>
                <a:gd name="T81" fmla="*/ 2147483647 h 777"/>
                <a:gd name="T82" fmla="*/ 2147483647 w 1051"/>
                <a:gd name="T83" fmla="*/ 2147483647 h 777"/>
                <a:gd name="T84" fmla="*/ 2147483647 w 1051"/>
                <a:gd name="T85" fmla="*/ 2147483647 h 777"/>
                <a:gd name="T86" fmla="*/ 2147483647 w 1051"/>
                <a:gd name="T87" fmla="*/ 2147483647 h 777"/>
                <a:gd name="T88" fmla="*/ 2147483647 w 1051"/>
                <a:gd name="T89" fmla="*/ 2147483647 h 777"/>
                <a:gd name="T90" fmla="*/ 2147483647 w 1051"/>
                <a:gd name="T91" fmla="*/ 2147483647 h 777"/>
                <a:gd name="T92" fmla="*/ 2147483647 w 1051"/>
                <a:gd name="T93" fmla="*/ 2147483647 h 777"/>
                <a:gd name="T94" fmla="*/ 2147483647 w 1051"/>
                <a:gd name="T95" fmla="*/ 2147483647 h 777"/>
                <a:gd name="T96" fmla="*/ 2147483647 w 1051"/>
                <a:gd name="T97" fmla="*/ 2147483647 h 777"/>
                <a:gd name="T98" fmla="*/ 2147483647 w 1051"/>
                <a:gd name="T99" fmla="*/ 2147483647 h 77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51"/>
                <a:gd name="T151" fmla="*/ 0 h 777"/>
                <a:gd name="T152" fmla="*/ 1051 w 1051"/>
                <a:gd name="T153" fmla="*/ 777 h 77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51" h="777">
                  <a:moveTo>
                    <a:pt x="987" y="355"/>
                  </a:moveTo>
                  <a:lnTo>
                    <a:pt x="963" y="381"/>
                  </a:lnTo>
                  <a:lnTo>
                    <a:pt x="948" y="420"/>
                  </a:lnTo>
                  <a:lnTo>
                    <a:pt x="960" y="446"/>
                  </a:lnTo>
                  <a:lnTo>
                    <a:pt x="1004" y="472"/>
                  </a:lnTo>
                  <a:lnTo>
                    <a:pt x="1016" y="492"/>
                  </a:lnTo>
                  <a:lnTo>
                    <a:pt x="1009" y="509"/>
                  </a:lnTo>
                  <a:lnTo>
                    <a:pt x="988" y="533"/>
                  </a:lnTo>
                  <a:lnTo>
                    <a:pt x="1007" y="555"/>
                  </a:lnTo>
                  <a:lnTo>
                    <a:pt x="1048" y="590"/>
                  </a:lnTo>
                  <a:lnTo>
                    <a:pt x="1051" y="605"/>
                  </a:lnTo>
                  <a:lnTo>
                    <a:pt x="1039" y="614"/>
                  </a:lnTo>
                  <a:lnTo>
                    <a:pt x="1020" y="613"/>
                  </a:lnTo>
                  <a:lnTo>
                    <a:pt x="986" y="599"/>
                  </a:lnTo>
                  <a:lnTo>
                    <a:pt x="966" y="601"/>
                  </a:lnTo>
                  <a:lnTo>
                    <a:pt x="957" y="613"/>
                  </a:lnTo>
                  <a:lnTo>
                    <a:pt x="955" y="621"/>
                  </a:lnTo>
                  <a:lnTo>
                    <a:pt x="974" y="657"/>
                  </a:lnTo>
                  <a:lnTo>
                    <a:pt x="985" y="669"/>
                  </a:lnTo>
                  <a:lnTo>
                    <a:pt x="972" y="692"/>
                  </a:lnTo>
                  <a:lnTo>
                    <a:pt x="935" y="727"/>
                  </a:lnTo>
                  <a:lnTo>
                    <a:pt x="932" y="733"/>
                  </a:lnTo>
                  <a:lnTo>
                    <a:pt x="911" y="719"/>
                  </a:lnTo>
                  <a:lnTo>
                    <a:pt x="890" y="713"/>
                  </a:lnTo>
                  <a:lnTo>
                    <a:pt x="881" y="718"/>
                  </a:lnTo>
                  <a:lnTo>
                    <a:pt x="834" y="777"/>
                  </a:lnTo>
                  <a:lnTo>
                    <a:pt x="814" y="775"/>
                  </a:lnTo>
                  <a:lnTo>
                    <a:pt x="788" y="754"/>
                  </a:lnTo>
                  <a:lnTo>
                    <a:pt x="772" y="734"/>
                  </a:lnTo>
                  <a:lnTo>
                    <a:pt x="774" y="716"/>
                  </a:lnTo>
                  <a:lnTo>
                    <a:pt x="774" y="675"/>
                  </a:lnTo>
                  <a:lnTo>
                    <a:pt x="759" y="621"/>
                  </a:lnTo>
                  <a:lnTo>
                    <a:pt x="749" y="599"/>
                  </a:lnTo>
                  <a:lnTo>
                    <a:pt x="728" y="592"/>
                  </a:lnTo>
                  <a:lnTo>
                    <a:pt x="695" y="595"/>
                  </a:lnTo>
                  <a:lnTo>
                    <a:pt x="672" y="605"/>
                  </a:lnTo>
                  <a:lnTo>
                    <a:pt x="657" y="619"/>
                  </a:lnTo>
                  <a:lnTo>
                    <a:pt x="644" y="643"/>
                  </a:lnTo>
                  <a:lnTo>
                    <a:pt x="629" y="602"/>
                  </a:lnTo>
                  <a:lnTo>
                    <a:pt x="618" y="516"/>
                  </a:lnTo>
                  <a:lnTo>
                    <a:pt x="602" y="467"/>
                  </a:lnTo>
                  <a:lnTo>
                    <a:pt x="573" y="427"/>
                  </a:lnTo>
                  <a:lnTo>
                    <a:pt x="544" y="402"/>
                  </a:lnTo>
                  <a:lnTo>
                    <a:pt x="518" y="387"/>
                  </a:lnTo>
                  <a:lnTo>
                    <a:pt x="489" y="384"/>
                  </a:lnTo>
                  <a:lnTo>
                    <a:pt x="417" y="393"/>
                  </a:lnTo>
                  <a:lnTo>
                    <a:pt x="380" y="391"/>
                  </a:lnTo>
                  <a:lnTo>
                    <a:pt x="366" y="402"/>
                  </a:lnTo>
                  <a:lnTo>
                    <a:pt x="325" y="457"/>
                  </a:lnTo>
                  <a:lnTo>
                    <a:pt x="257" y="534"/>
                  </a:lnTo>
                  <a:lnTo>
                    <a:pt x="261" y="509"/>
                  </a:lnTo>
                  <a:lnTo>
                    <a:pt x="241" y="475"/>
                  </a:lnTo>
                  <a:lnTo>
                    <a:pt x="194" y="425"/>
                  </a:lnTo>
                  <a:lnTo>
                    <a:pt x="185" y="384"/>
                  </a:lnTo>
                  <a:lnTo>
                    <a:pt x="133" y="361"/>
                  </a:lnTo>
                  <a:lnTo>
                    <a:pt x="77" y="326"/>
                  </a:lnTo>
                  <a:lnTo>
                    <a:pt x="59" y="306"/>
                  </a:lnTo>
                  <a:lnTo>
                    <a:pt x="65" y="281"/>
                  </a:lnTo>
                  <a:lnTo>
                    <a:pt x="61" y="262"/>
                  </a:lnTo>
                  <a:lnTo>
                    <a:pt x="27" y="259"/>
                  </a:lnTo>
                  <a:lnTo>
                    <a:pt x="7" y="252"/>
                  </a:lnTo>
                  <a:lnTo>
                    <a:pt x="0" y="243"/>
                  </a:lnTo>
                  <a:lnTo>
                    <a:pt x="3" y="223"/>
                  </a:lnTo>
                  <a:lnTo>
                    <a:pt x="1" y="217"/>
                  </a:lnTo>
                  <a:lnTo>
                    <a:pt x="22" y="193"/>
                  </a:lnTo>
                  <a:lnTo>
                    <a:pt x="70" y="152"/>
                  </a:lnTo>
                  <a:lnTo>
                    <a:pt x="94" y="140"/>
                  </a:lnTo>
                  <a:lnTo>
                    <a:pt x="119" y="139"/>
                  </a:lnTo>
                  <a:lnTo>
                    <a:pt x="151" y="137"/>
                  </a:lnTo>
                  <a:lnTo>
                    <a:pt x="173" y="126"/>
                  </a:lnTo>
                  <a:lnTo>
                    <a:pt x="184" y="105"/>
                  </a:lnTo>
                  <a:lnTo>
                    <a:pt x="177" y="51"/>
                  </a:lnTo>
                  <a:lnTo>
                    <a:pt x="183" y="0"/>
                  </a:lnTo>
                  <a:lnTo>
                    <a:pt x="262" y="1"/>
                  </a:lnTo>
                  <a:lnTo>
                    <a:pt x="312" y="22"/>
                  </a:lnTo>
                  <a:lnTo>
                    <a:pt x="344" y="36"/>
                  </a:lnTo>
                  <a:lnTo>
                    <a:pt x="388" y="41"/>
                  </a:lnTo>
                  <a:lnTo>
                    <a:pt x="430" y="36"/>
                  </a:lnTo>
                  <a:lnTo>
                    <a:pt x="490" y="30"/>
                  </a:lnTo>
                  <a:lnTo>
                    <a:pt x="499" y="33"/>
                  </a:lnTo>
                  <a:lnTo>
                    <a:pt x="506" y="35"/>
                  </a:lnTo>
                  <a:lnTo>
                    <a:pt x="518" y="46"/>
                  </a:lnTo>
                  <a:lnTo>
                    <a:pt x="573" y="93"/>
                  </a:lnTo>
                  <a:lnTo>
                    <a:pt x="606" y="109"/>
                  </a:lnTo>
                  <a:lnTo>
                    <a:pt x="621" y="93"/>
                  </a:lnTo>
                  <a:lnTo>
                    <a:pt x="651" y="67"/>
                  </a:lnTo>
                  <a:lnTo>
                    <a:pt x="672" y="68"/>
                  </a:lnTo>
                  <a:lnTo>
                    <a:pt x="695" y="78"/>
                  </a:lnTo>
                  <a:lnTo>
                    <a:pt x="730" y="88"/>
                  </a:lnTo>
                  <a:lnTo>
                    <a:pt x="757" y="72"/>
                  </a:lnTo>
                  <a:lnTo>
                    <a:pt x="776" y="51"/>
                  </a:lnTo>
                  <a:lnTo>
                    <a:pt x="818" y="24"/>
                  </a:lnTo>
                  <a:lnTo>
                    <a:pt x="839" y="27"/>
                  </a:lnTo>
                  <a:lnTo>
                    <a:pt x="854" y="45"/>
                  </a:lnTo>
                  <a:lnTo>
                    <a:pt x="855" y="67"/>
                  </a:lnTo>
                  <a:lnTo>
                    <a:pt x="872" y="121"/>
                  </a:lnTo>
                  <a:lnTo>
                    <a:pt x="889" y="149"/>
                  </a:lnTo>
                  <a:lnTo>
                    <a:pt x="919" y="180"/>
                  </a:lnTo>
                  <a:lnTo>
                    <a:pt x="940" y="225"/>
                  </a:lnTo>
                  <a:lnTo>
                    <a:pt x="953" y="298"/>
                  </a:lnTo>
                  <a:lnTo>
                    <a:pt x="987" y="35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0">
              <a:extLst>
                <a:ext uri="{FF2B5EF4-FFF2-40B4-BE49-F238E27FC236}">
                  <a16:creationId xmlns:a16="http://schemas.microsoft.com/office/drawing/2014/main" id="{14E96F9D-B0F2-3700-C00D-C48DA68FD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634" y="3988266"/>
              <a:ext cx="628606" cy="339953"/>
            </a:xfrm>
            <a:custGeom>
              <a:avLst/>
              <a:gdLst>
                <a:gd name="T0" fmla="*/ 0 w 400"/>
                <a:gd name="T1" fmla="*/ 2147483647 h 220"/>
                <a:gd name="T2" fmla="*/ 2147483647 w 400"/>
                <a:gd name="T3" fmla="*/ 2147483647 h 220"/>
                <a:gd name="T4" fmla="*/ 2147483647 w 400"/>
                <a:gd name="T5" fmla="*/ 2147483647 h 220"/>
                <a:gd name="T6" fmla="*/ 2147483647 w 400"/>
                <a:gd name="T7" fmla="*/ 2147483647 h 220"/>
                <a:gd name="T8" fmla="*/ 2147483647 w 400"/>
                <a:gd name="T9" fmla="*/ 2147483647 h 220"/>
                <a:gd name="T10" fmla="*/ 2147483647 w 400"/>
                <a:gd name="T11" fmla="*/ 2147483647 h 220"/>
                <a:gd name="T12" fmla="*/ 2147483647 w 400"/>
                <a:gd name="T13" fmla="*/ 0 h 220"/>
                <a:gd name="T14" fmla="*/ 2147483647 w 400"/>
                <a:gd name="T15" fmla="*/ 2147483647 h 220"/>
                <a:gd name="T16" fmla="*/ 2147483647 w 400"/>
                <a:gd name="T17" fmla="*/ 2147483647 h 220"/>
                <a:gd name="T18" fmla="*/ 2147483647 w 400"/>
                <a:gd name="T19" fmla="*/ 2147483647 h 220"/>
                <a:gd name="T20" fmla="*/ 2147483647 w 400"/>
                <a:gd name="T21" fmla="*/ 2147483647 h 220"/>
                <a:gd name="T22" fmla="*/ 2147483647 w 400"/>
                <a:gd name="T23" fmla="*/ 2147483647 h 220"/>
                <a:gd name="T24" fmla="*/ 2147483647 w 400"/>
                <a:gd name="T25" fmla="*/ 2147483647 h 220"/>
                <a:gd name="T26" fmla="*/ 2147483647 w 400"/>
                <a:gd name="T27" fmla="*/ 2147483647 h 220"/>
                <a:gd name="T28" fmla="*/ 2147483647 w 400"/>
                <a:gd name="T29" fmla="*/ 2147483647 h 220"/>
                <a:gd name="T30" fmla="*/ 2147483647 w 400"/>
                <a:gd name="T31" fmla="*/ 2147483647 h 220"/>
                <a:gd name="T32" fmla="*/ 2147483647 w 400"/>
                <a:gd name="T33" fmla="*/ 2147483647 h 220"/>
                <a:gd name="T34" fmla="*/ 2147483647 w 400"/>
                <a:gd name="T35" fmla="*/ 2147483647 h 220"/>
                <a:gd name="T36" fmla="*/ 2147483647 w 400"/>
                <a:gd name="T37" fmla="*/ 2147483647 h 220"/>
                <a:gd name="T38" fmla="*/ 2147483647 w 400"/>
                <a:gd name="T39" fmla="*/ 2147483647 h 220"/>
                <a:gd name="T40" fmla="*/ 2147483647 w 400"/>
                <a:gd name="T41" fmla="*/ 2147483647 h 220"/>
                <a:gd name="T42" fmla="*/ 2147483647 w 400"/>
                <a:gd name="T43" fmla="*/ 2147483647 h 220"/>
                <a:gd name="T44" fmla="*/ 2147483647 w 400"/>
                <a:gd name="T45" fmla="*/ 2147483647 h 220"/>
                <a:gd name="T46" fmla="*/ 2147483647 w 400"/>
                <a:gd name="T47" fmla="*/ 2147483647 h 220"/>
                <a:gd name="T48" fmla="*/ 2147483647 w 400"/>
                <a:gd name="T49" fmla="*/ 2147483647 h 220"/>
                <a:gd name="T50" fmla="*/ 2147483647 w 400"/>
                <a:gd name="T51" fmla="*/ 2147483647 h 220"/>
                <a:gd name="T52" fmla="*/ 2147483647 w 400"/>
                <a:gd name="T53" fmla="*/ 2147483647 h 220"/>
                <a:gd name="T54" fmla="*/ 2147483647 w 400"/>
                <a:gd name="T55" fmla="*/ 2147483647 h 220"/>
                <a:gd name="T56" fmla="*/ 2147483647 w 400"/>
                <a:gd name="T57" fmla="*/ 2147483647 h 220"/>
                <a:gd name="T58" fmla="*/ 2147483647 w 400"/>
                <a:gd name="T59" fmla="*/ 2147483647 h 220"/>
                <a:gd name="T60" fmla="*/ 2147483647 w 400"/>
                <a:gd name="T61" fmla="*/ 2147483647 h 220"/>
                <a:gd name="T62" fmla="*/ 2147483647 w 400"/>
                <a:gd name="T63" fmla="*/ 2147483647 h 220"/>
                <a:gd name="T64" fmla="*/ 2147483647 w 400"/>
                <a:gd name="T65" fmla="*/ 2147483647 h 220"/>
                <a:gd name="T66" fmla="*/ 0 w 400"/>
                <a:gd name="T67" fmla="*/ 2147483647 h 2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0"/>
                <a:gd name="T103" fmla="*/ 0 h 220"/>
                <a:gd name="T104" fmla="*/ 400 w 400"/>
                <a:gd name="T105" fmla="*/ 220 h 2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0" h="220">
                  <a:moveTo>
                    <a:pt x="0" y="48"/>
                  </a:moveTo>
                  <a:lnTo>
                    <a:pt x="29" y="40"/>
                  </a:lnTo>
                  <a:lnTo>
                    <a:pt x="81" y="37"/>
                  </a:lnTo>
                  <a:lnTo>
                    <a:pt x="127" y="38"/>
                  </a:lnTo>
                  <a:lnTo>
                    <a:pt x="159" y="26"/>
                  </a:lnTo>
                  <a:lnTo>
                    <a:pt x="191" y="1"/>
                  </a:lnTo>
                  <a:lnTo>
                    <a:pt x="256" y="0"/>
                  </a:lnTo>
                  <a:lnTo>
                    <a:pt x="399" y="3"/>
                  </a:lnTo>
                  <a:lnTo>
                    <a:pt x="393" y="54"/>
                  </a:lnTo>
                  <a:lnTo>
                    <a:pt x="400" y="108"/>
                  </a:lnTo>
                  <a:lnTo>
                    <a:pt x="389" y="129"/>
                  </a:lnTo>
                  <a:lnTo>
                    <a:pt x="367" y="140"/>
                  </a:lnTo>
                  <a:lnTo>
                    <a:pt x="335" y="142"/>
                  </a:lnTo>
                  <a:lnTo>
                    <a:pt x="310" y="143"/>
                  </a:lnTo>
                  <a:lnTo>
                    <a:pt x="286" y="155"/>
                  </a:lnTo>
                  <a:lnTo>
                    <a:pt x="238" y="196"/>
                  </a:lnTo>
                  <a:lnTo>
                    <a:pt x="217" y="220"/>
                  </a:lnTo>
                  <a:lnTo>
                    <a:pt x="214" y="212"/>
                  </a:lnTo>
                  <a:lnTo>
                    <a:pt x="202" y="212"/>
                  </a:lnTo>
                  <a:lnTo>
                    <a:pt x="171" y="202"/>
                  </a:lnTo>
                  <a:lnTo>
                    <a:pt x="161" y="187"/>
                  </a:lnTo>
                  <a:lnTo>
                    <a:pt x="168" y="160"/>
                  </a:lnTo>
                  <a:lnTo>
                    <a:pt x="189" y="132"/>
                  </a:lnTo>
                  <a:lnTo>
                    <a:pt x="204" y="118"/>
                  </a:lnTo>
                  <a:lnTo>
                    <a:pt x="196" y="110"/>
                  </a:lnTo>
                  <a:lnTo>
                    <a:pt x="173" y="103"/>
                  </a:lnTo>
                  <a:lnTo>
                    <a:pt x="142" y="104"/>
                  </a:lnTo>
                  <a:lnTo>
                    <a:pt x="116" y="114"/>
                  </a:lnTo>
                  <a:lnTo>
                    <a:pt x="106" y="114"/>
                  </a:lnTo>
                  <a:lnTo>
                    <a:pt x="68" y="97"/>
                  </a:lnTo>
                  <a:lnTo>
                    <a:pt x="45" y="78"/>
                  </a:lnTo>
                  <a:lnTo>
                    <a:pt x="41" y="63"/>
                  </a:lnTo>
                  <a:lnTo>
                    <a:pt x="20" y="57"/>
                  </a:lnTo>
                  <a:lnTo>
                    <a:pt x="0" y="4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81">
              <a:extLst>
                <a:ext uri="{FF2B5EF4-FFF2-40B4-BE49-F238E27FC236}">
                  <a16:creationId xmlns:a16="http://schemas.microsoft.com/office/drawing/2014/main" id="{CF19CC38-CF2A-1E58-430F-1A826C981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017" y="4430205"/>
              <a:ext cx="1310643" cy="1365992"/>
            </a:xfrm>
            <a:custGeom>
              <a:avLst/>
              <a:gdLst>
                <a:gd name="T0" fmla="*/ 2147483647 w 834"/>
                <a:gd name="T1" fmla="*/ 2147483647 h 884"/>
                <a:gd name="T2" fmla="*/ 2147483647 w 834"/>
                <a:gd name="T3" fmla="*/ 2147483647 h 884"/>
                <a:gd name="T4" fmla="*/ 2147483647 w 834"/>
                <a:gd name="T5" fmla="*/ 2147483647 h 884"/>
                <a:gd name="T6" fmla="*/ 2147483647 w 834"/>
                <a:gd name="T7" fmla="*/ 2147483647 h 884"/>
                <a:gd name="T8" fmla="*/ 2147483647 w 834"/>
                <a:gd name="T9" fmla="*/ 2147483647 h 884"/>
                <a:gd name="T10" fmla="*/ 2147483647 w 834"/>
                <a:gd name="T11" fmla="*/ 2147483647 h 884"/>
                <a:gd name="T12" fmla="*/ 2147483647 w 834"/>
                <a:gd name="T13" fmla="*/ 2147483647 h 884"/>
                <a:gd name="T14" fmla="*/ 2147483647 w 834"/>
                <a:gd name="T15" fmla="*/ 2147483647 h 884"/>
                <a:gd name="T16" fmla="*/ 2147483647 w 834"/>
                <a:gd name="T17" fmla="*/ 2147483647 h 884"/>
                <a:gd name="T18" fmla="*/ 2147483647 w 834"/>
                <a:gd name="T19" fmla="*/ 2147483647 h 884"/>
                <a:gd name="T20" fmla="*/ 2147483647 w 834"/>
                <a:gd name="T21" fmla="*/ 2147483647 h 884"/>
                <a:gd name="T22" fmla="*/ 2147483647 w 834"/>
                <a:gd name="T23" fmla="*/ 2147483647 h 884"/>
                <a:gd name="T24" fmla="*/ 2147483647 w 834"/>
                <a:gd name="T25" fmla="*/ 2147483647 h 884"/>
                <a:gd name="T26" fmla="*/ 2147483647 w 834"/>
                <a:gd name="T27" fmla="*/ 2147483647 h 884"/>
                <a:gd name="T28" fmla="*/ 2147483647 w 834"/>
                <a:gd name="T29" fmla="*/ 2147483647 h 884"/>
                <a:gd name="T30" fmla="*/ 2147483647 w 834"/>
                <a:gd name="T31" fmla="*/ 2147483647 h 884"/>
                <a:gd name="T32" fmla="*/ 2147483647 w 834"/>
                <a:gd name="T33" fmla="*/ 2147483647 h 884"/>
                <a:gd name="T34" fmla="*/ 2147483647 w 834"/>
                <a:gd name="T35" fmla="*/ 2147483647 h 884"/>
                <a:gd name="T36" fmla="*/ 2147483647 w 834"/>
                <a:gd name="T37" fmla="*/ 2147483647 h 884"/>
                <a:gd name="T38" fmla="*/ 2147483647 w 834"/>
                <a:gd name="T39" fmla="*/ 2147483647 h 884"/>
                <a:gd name="T40" fmla="*/ 2147483647 w 834"/>
                <a:gd name="T41" fmla="*/ 2147483647 h 884"/>
                <a:gd name="T42" fmla="*/ 2147483647 w 834"/>
                <a:gd name="T43" fmla="*/ 0 h 884"/>
                <a:gd name="T44" fmla="*/ 2147483647 w 834"/>
                <a:gd name="T45" fmla="*/ 2147483647 h 884"/>
                <a:gd name="T46" fmla="*/ 2147483647 w 834"/>
                <a:gd name="T47" fmla="*/ 2147483647 h 884"/>
                <a:gd name="T48" fmla="*/ 2147483647 w 834"/>
                <a:gd name="T49" fmla="*/ 2147483647 h 884"/>
                <a:gd name="T50" fmla="*/ 2147483647 w 834"/>
                <a:gd name="T51" fmla="*/ 2147483647 h 884"/>
                <a:gd name="T52" fmla="*/ 2147483647 w 834"/>
                <a:gd name="T53" fmla="*/ 2147483647 h 884"/>
                <a:gd name="T54" fmla="*/ 2147483647 w 834"/>
                <a:gd name="T55" fmla="*/ 2147483647 h 884"/>
                <a:gd name="T56" fmla="*/ 2147483647 w 834"/>
                <a:gd name="T57" fmla="*/ 2147483647 h 884"/>
                <a:gd name="T58" fmla="*/ 2147483647 w 834"/>
                <a:gd name="T59" fmla="*/ 2147483647 h 884"/>
                <a:gd name="T60" fmla="*/ 2147483647 w 834"/>
                <a:gd name="T61" fmla="*/ 2147483647 h 884"/>
                <a:gd name="T62" fmla="*/ 2147483647 w 834"/>
                <a:gd name="T63" fmla="*/ 2147483647 h 884"/>
                <a:gd name="T64" fmla="*/ 2147483647 w 834"/>
                <a:gd name="T65" fmla="*/ 2147483647 h 884"/>
                <a:gd name="T66" fmla="*/ 2147483647 w 834"/>
                <a:gd name="T67" fmla="*/ 2147483647 h 884"/>
                <a:gd name="T68" fmla="*/ 2147483647 w 834"/>
                <a:gd name="T69" fmla="*/ 2147483647 h 884"/>
                <a:gd name="T70" fmla="*/ 2147483647 w 834"/>
                <a:gd name="T71" fmla="*/ 2147483647 h 884"/>
                <a:gd name="T72" fmla="*/ 2147483647 w 834"/>
                <a:gd name="T73" fmla="*/ 2147483647 h 884"/>
                <a:gd name="T74" fmla="*/ 2147483647 w 834"/>
                <a:gd name="T75" fmla="*/ 2147483647 h 884"/>
                <a:gd name="T76" fmla="*/ 2147483647 w 834"/>
                <a:gd name="T77" fmla="*/ 2147483647 h 884"/>
                <a:gd name="T78" fmla="*/ 2147483647 w 834"/>
                <a:gd name="T79" fmla="*/ 2147483647 h 884"/>
                <a:gd name="T80" fmla="*/ 2147483647 w 834"/>
                <a:gd name="T81" fmla="*/ 2147483647 h 884"/>
                <a:gd name="T82" fmla="*/ 2147483647 w 834"/>
                <a:gd name="T83" fmla="*/ 2147483647 h 884"/>
                <a:gd name="T84" fmla="*/ 2147483647 w 834"/>
                <a:gd name="T85" fmla="*/ 2147483647 h 884"/>
                <a:gd name="T86" fmla="*/ 2147483647 w 834"/>
                <a:gd name="T87" fmla="*/ 2147483647 h 884"/>
                <a:gd name="T88" fmla="*/ 2147483647 w 834"/>
                <a:gd name="T89" fmla="*/ 2147483647 h 884"/>
                <a:gd name="T90" fmla="*/ 2147483647 w 834"/>
                <a:gd name="T91" fmla="*/ 2147483647 h 8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4"/>
                <a:gd name="T139" fmla="*/ 0 h 884"/>
                <a:gd name="T140" fmla="*/ 834 w 834"/>
                <a:gd name="T141" fmla="*/ 884 h 8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4" h="884">
                  <a:moveTo>
                    <a:pt x="135" y="881"/>
                  </a:moveTo>
                  <a:lnTo>
                    <a:pt x="137" y="823"/>
                  </a:lnTo>
                  <a:lnTo>
                    <a:pt x="143" y="788"/>
                  </a:lnTo>
                  <a:lnTo>
                    <a:pt x="159" y="734"/>
                  </a:lnTo>
                  <a:lnTo>
                    <a:pt x="163" y="706"/>
                  </a:lnTo>
                  <a:lnTo>
                    <a:pt x="154" y="689"/>
                  </a:lnTo>
                  <a:lnTo>
                    <a:pt x="76" y="605"/>
                  </a:lnTo>
                  <a:lnTo>
                    <a:pt x="38" y="607"/>
                  </a:lnTo>
                  <a:lnTo>
                    <a:pt x="16" y="601"/>
                  </a:lnTo>
                  <a:lnTo>
                    <a:pt x="3" y="589"/>
                  </a:lnTo>
                  <a:lnTo>
                    <a:pt x="0" y="578"/>
                  </a:lnTo>
                  <a:lnTo>
                    <a:pt x="31" y="523"/>
                  </a:lnTo>
                  <a:lnTo>
                    <a:pt x="35" y="496"/>
                  </a:lnTo>
                  <a:lnTo>
                    <a:pt x="27" y="461"/>
                  </a:lnTo>
                  <a:lnTo>
                    <a:pt x="31" y="450"/>
                  </a:lnTo>
                  <a:lnTo>
                    <a:pt x="34" y="444"/>
                  </a:lnTo>
                  <a:lnTo>
                    <a:pt x="71" y="409"/>
                  </a:lnTo>
                  <a:lnTo>
                    <a:pt x="84" y="386"/>
                  </a:lnTo>
                  <a:lnTo>
                    <a:pt x="73" y="374"/>
                  </a:lnTo>
                  <a:lnTo>
                    <a:pt x="54" y="338"/>
                  </a:lnTo>
                  <a:lnTo>
                    <a:pt x="56" y="330"/>
                  </a:lnTo>
                  <a:lnTo>
                    <a:pt x="65" y="318"/>
                  </a:lnTo>
                  <a:lnTo>
                    <a:pt x="85" y="316"/>
                  </a:lnTo>
                  <a:lnTo>
                    <a:pt x="119" y="330"/>
                  </a:lnTo>
                  <a:lnTo>
                    <a:pt x="138" y="331"/>
                  </a:lnTo>
                  <a:lnTo>
                    <a:pt x="150" y="322"/>
                  </a:lnTo>
                  <a:lnTo>
                    <a:pt x="147" y="307"/>
                  </a:lnTo>
                  <a:lnTo>
                    <a:pt x="106" y="272"/>
                  </a:lnTo>
                  <a:lnTo>
                    <a:pt x="87" y="250"/>
                  </a:lnTo>
                  <a:lnTo>
                    <a:pt x="108" y="226"/>
                  </a:lnTo>
                  <a:lnTo>
                    <a:pt x="115" y="209"/>
                  </a:lnTo>
                  <a:lnTo>
                    <a:pt x="103" y="189"/>
                  </a:lnTo>
                  <a:lnTo>
                    <a:pt x="59" y="163"/>
                  </a:lnTo>
                  <a:lnTo>
                    <a:pt x="47" y="137"/>
                  </a:lnTo>
                  <a:lnTo>
                    <a:pt x="62" y="98"/>
                  </a:lnTo>
                  <a:lnTo>
                    <a:pt x="86" y="72"/>
                  </a:lnTo>
                  <a:lnTo>
                    <a:pt x="119" y="38"/>
                  </a:lnTo>
                  <a:lnTo>
                    <a:pt x="141" y="35"/>
                  </a:lnTo>
                  <a:lnTo>
                    <a:pt x="176" y="54"/>
                  </a:lnTo>
                  <a:lnTo>
                    <a:pt x="205" y="82"/>
                  </a:lnTo>
                  <a:lnTo>
                    <a:pt x="227" y="68"/>
                  </a:lnTo>
                  <a:lnTo>
                    <a:pt x="250" y="38"/>
                  </a:lnTo>
                  <a:lnTo>
                    <a:pt x="285" y="8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5" y="16"/>
                  </a:lnTo>
                  <a:lnTo>
                    <a:pt x="325" y="35"/>
                  </a:lnTo>
                  <a:lnTo>
                    <a:pt x="333" y="59"/>
                  </a:lnTo>
                  <a:lnTo>
                    <a:pt x="342" y="74"/>
                  </a:lnTo>
                  <a:lnTo>
                    <a:pt x="365" y="71"/>
                  </a:lnTo>
                  <a:lnTo>
                    <a:pt x="402" y="45"/>
                  </a:lnTo>
                  <a:lnTo>
                    <a:pt x="412" y="39"/>
                  </a:lnTo>
                  <a:lnTo>
                    <a:pt x="428" y="49"/>
                  </a:lnTo>
                  <a:lnTo>
                    <a:pt x="462" y="49"/>
                  </a:lnTo>
                  <a:lnTo>
                    <a:pt x="482" y="66"/>
                  </a:lnTo>
                  <a:lnTo>
                    <a:pt x="491" y="95"/>
                  </a:lnTo>
                  <a:lnTo>
                    <a:pt x="523" y="131"/>
                  </a:lnTo>
                  <a:lnTo>
                    <a:pt x="551" y="144"/>
                  </a:lnTo>
                  <a:lnTo>
                    <a:pt x="574" y="150"/>
                  </a:lnTo>
                  <a:lnTo>
                    <a:pt x="597" y="142"/>
                  </a:lnTo>
                  <a:lnTo>
                    <a:pt x="625" y="127"/>
                  </a:lnTo>
                  <a:lnTo>
                    <a:pt x="663" y="116"/>
                  </a:lnTo>
                  <a:lnTo>
                    <a:pt x="711" y="111"/>
                  </a:lnTo>
                  <a:lnTo>
                    <a:pt x="751" y="122"/>
                  </a:lnTo>
                  <a:lnTo>
                    <a:pt x="790" y="150"/>
                  </a:lnTo>
                  <a:lnTo>
                    <a:pt x="801" y="159"/>
                  </a:lnTo>
                  <a:lnTo>
                    <a:pt x="813" y="241"/>
                  </a:lnTo>
                  <a:lnTo>
                    <a:pt x="834" y="332"/>
                  </a:lnTo>
                  <a:lnTo>
                    <a:pt x="821" y="369"/>
                  </a:lnTo>
                  <a:lnTo>
                    <a:pt x="788" y="423"/>
                  </a:lnTo>
                  <a:lnTo>
                    <a:pt x="761" y="503"/>
                  </a:lnTo>
                  <a:lnTo>
                    <a:pt x="741" y="566"/>
                  </a:lnTo>
                  <a:lnTo>
                    <a:pt x="748" y="611"/>
                  </a:lnTo>
                  <a:lnTo>
                    <a:pt x="763" y="659"/>
                  </a:lnTo>
                  <a:lnTo>
                    <a:pt x="799" y="731"/>
                  </a:lnTo>
                  <a:lnTo>
                    <a:pt x="803" y="778"/>
                  </a:lnTo>
                  <a:lnTo>
                    <a:pt x="796" y="764"/>
                  </a:lnTo>
                  <a:lnTo>
                    <a:pt x="777" y="752"/>
                  </a:lnTo>
                  <a:lnTo>
                    <a:pt x="764" y="753"/>
                  </a:lnTo>
                  <a:lnTo>
                    <a:pt x="755" y="768"/>
                  </a:lnTo>
                  <a:lnTo>
                    <a:pt x="749" y="771"/>
                  </a:lnTo>
                  <a:lnTo>
                    <a:pt x="719" y="770"/>
                  </a:lnTo>
                  <a:lnTo>
                    <a:pt x="675" y="759"/>
                  </a:lnTo>
                  <a:lnTo>
                    <a:pt x="637" y="754"/>
                  </a:lnTo>
                  <a:lnTo>
                    <a:pt x="490" y="757"/>
                  </a:lnTo>
                  <a:lnTo>
                    <a:pt x="410" y="773"/>
                  </a:lnTo>
                  <a:lnTo>
                    <a:pt x="374" y="785"/>
                  </a:lnTo>
                  <a:lnTo>
                    <a:pt x="308" y="808"/>
                  </a:lnTo>
                  <a:lnTo>
                    <a:pt x="199" y="858"/>
                  </a:lnTo>
                  <a:lnTo>
                    <a:pt x="155" y="884"/>
                  </a:lnTo>
                  <a:lnTo>
                    <a:pt x="139" y="884"/>
                  </a:lnTo>
                  <a:lnTo>
                    <a:pt x="135" y="88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82">
              <a:extLst>
                <a:ext uri="{FF2B5EF4-FFF2-40B4-BE49-F238E27FC236}">
                  <a16:creationId xmlns:a16="http://schemas.microsoft.com/office/drawing/2014/main" id="{FFC5D0D1-9B51-496B-A926-D5FF7A4C0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544" y="1179019"/>
              <a:ext cx="3578340" cy="3377895"/>
            </a:xfrm>
            <a:custGeom>
              <a:avLst/>
              <a:gdLst>
                <a:gd name="T0" fmla="*/ 2147483647 w 2277"/>
                <a:gd name="T1" fmla="*/ 2147483647 h 2186"/>
                <a:gd name="T2" fmla="*/ 2147483647 w 2277"/>
                <a:gd name="T3" fmla="*/ 2147483647 h 2186"/>
                <a:gd name="T4" fmla="*/ 2147483647 w 2277"/>
                <a:gd name="T5" fmla="*/ 2147483647 h 2186"/>
                <a:gd name="T6" fmla="*/ 2147483647 w 2277"/>
                <a:gd name="T7" fmla="*/ 2147483647 h 2186"/>
                <a:gd name="T8" fmla="*/ 2147483647 w 2277"/>
                <a:gd name="T9" fmla="*/ 2147483647 h 2186"/>
                <a:gd name="T10" fmla="*/ 2147483647 w 2277"/>
                <a:gd name="T11" fmla="*/ 2147483647 h 2186"/>
                <a:gd name="T12" fmla="*/ 2147483647 w 2277"/>
                <a:gd name="T13" fmla="*/ 2147483647 h 2186"/>
                <a:gd name="T14" fmla="*/ 2147483647 w 2277"/>
                <a:gd name="T15" fmla="*/ 2147483647 h 2186"/>
                <a:gd name="T16" fmla="*/ 2147483647 w 2277"/>
                <a:gd name="T17" fmla="*/ 2147483647 h 2186"/>
                <a:gd name="T18" fmla="*/ 2147483647 w 2277"/>
                <a:gd name="T19" fmla="*/ 2147483647 h 2186"/>
                <a:gd name="T20" fmla="*/ 2147483647 w 2277"/>
                <a:gd name="T21" fmla="*/ 2147483647 h 2186"/>
                <a:gd name="T22" fmla="*/ 2147483647 w 2277"/>
                <a:gd name="T23" fmla="*/ 2147483647 h 2186"/>
                <a:gd name="T24" fmla="*/ 2147483647 w 2277"/>
                <a:gd name="T25" fmla="*/ 2147483647 h 2186"/>
                <a:gd name="T26" fmla="*/ 2147483647 w 2277"/>
                <a:gd name="T27" fmla="*/ 2147483647 h 2186"/>
                <a:gd name="T28" fmla="*/ 2147483647 w 2277"/>
                <a:gd name="T29" fmla="*/ 2147483647 h 2186"/>
                <a:gd name="T30" fmla="*/ 2147483647 w 2277"/>
                <a:gd name="T31" fmla="*/ 2147483647 h 2186"/>
                <a:gd name="T32" fmla="*/ 2147483647 w 2277"/>
                <a:gd name="T33" fmla="*/ 2147483647 h 2186"/>
                <a:gd name="T34" fmla="*/ 2147483647 w 2277"/>
                <a:gd name="T35" fmla="*/ 2147483647 h 2186"/>
                <a:gd name="T36" fmla="*/ 2147483647 w 2277"/>
                <a:gd name="T37" fmla="*/ 2147483647 h 2186"/>
                <a:gd name="T38" fmla="*/ 2147483647 w 2277"/>
                <a:gd name="T39" fmla="*/ 2147483647 h 2186"/>
                <a:gd name="T40" fmla="*/ 2147483647 w 2277"/>
                <a:gd name="T41" fmla="*/ 2147483647 h 2186"/>
                <a:gd name="T42" fmla="*/ 2147483647 w 2277"/>
                <a:gd name="T43" fmla="*/ 2147483647 h 2186"/>
                <a:gd name="T44" fmla="*/ 2147483647 w 2277"/>
                <a:gd name="T45" fmla="*/ 2147483647 h 2186"/>
                <a:gd name="T46" fmla="*/ 2147483647 w 2277"/>
                <a:gd name="T47" fmla="*/ 2147483647 h 2186"/>
                <a:gd name="T48" fmla="*/ 2147483647 w 2277"/>
                <a:gd name="T49" fmla="*/ 2147483647 h 2186"/>
                <a:gd name="T50" fmla="*/ 2147483647 w 2277"/>
                <a:gd name="T51" fmla="*/ 2147483647 h 2186"/>
                <a:gd name="T52" fmla="*/ 2147483647 w 2277"/>
                <a:gd name="T53" fmla="*/ 2147483647 h 2186"/>
                <a:gd name="T54" fmla="*/ 2147483647 w 2277"/>
                <a:gd name="T55" fmla="*/ 2147483647 h 2186"/>
                <a:gd name="T56" fmla="*/ 2147483647 w 2277"/>
                <a:gd name="T57" fmla="*/ 2147483647 h 2186"/>
                <a:gd name="T58" fmla="*/ 2147483647 w 2277"/>
                <a:gd name="T59" fmla="*/ 2147483647 h 2186"/>
                <a:gd name="T60" fmla="*/ 2147483647 w 2277"/>
                <a:gd name="T61" fmla="*/ 2147483647 h 2186"/>
                <a:gd name="T62" fmla="*/ 2147483647 w 2277"/>
                <a:gd name="T63" fmla="*/ 2147483647 h 2186"/>
                <a:gd name="T64" fmla="*/ 2147483647 w 2277"/>
                <a:gd name="T65" fmla="*/ 2147483647 h 2186"/>
                <a:gd name="T66" fmla="*/ 2147483647 w 2277"/>
                <a:gd name="T67" fmla="*/ 2147483647 h 2186"/>
                <a:gd name="T68" fmla="*/ 2147483647 w 2277"/>
                <a:gd name="T69" fmla="*/ 2147483647 h 2186"/>
                <a:gd name="T70" fmla="*/ 2147483647 w 2277"/>
                <a:gd name="T71" fmla="*/ 2147483647 h 2186"/>
                <a:gd name="T72" fmla="*/ 2147483647 w 2277"/>
                <a:gd name="T73" fmla="*/ 2147483647 h 2186"/>
                <a:gd name="T74" fmla="*/ 2147483647 w 2277"/>
                <a:gd name="T75" fmla="*/ 2147483647 h 2186"/>
                <a:gd name="T76" fmla="*/ 2147483647 w 2277"/>
                <a:gd name="T77" fmla="*/ 2147483647 h 2186"/>
                <a:gd name="T78" fmla="*/ 2147483647 w 2277"/>
                <a:gd name="T79" fmla="*/ 2147483647 h 2186"/>
                <a:gd name="T80" fmla="*/ 2147483647 w 2277"/>
                <a:gd name="T81" fmla="*/ 2147483647 h 2186"/>
                <a:gd name="T82" fmla="*/ 2147483647 w 2277"/>
                <a:gd name="T83" fmla="*/ 2147483647 h 2186"/>
                <a:gd name="T84" fmla="*/ 2147483647 w 2277"/>
                <a:gd name="T85" fmla="*/ 2147483647 h 2186"/>
                <a:gd name="T86" fmla="*/ 2147483647 w 2277"/>
                <a:gd name="T87" fmla="*/ 2147483647 h 2186"/>
                <a:gd name="T88" fmla="*/ 2147483647 w 2277"/>
                <a:gd name="T89" fmla="*/ 2147483647 h 2186"/>
                <a:gd name="T90" fmla="*/ 2147483647 w 2277"/>
                <a:gd name="T91" fmla="*/ 2147483647 h 2186"/>
                <a:gd name="T92" fmla="*/ 2147483647 w 2277"/>
                <a:gd name="T93" fmla="*/ 2147483647 h 2186"/>
                <a:gd name="T94" fmla="*/ 2147483647 w 2277"/>
                <a:gd name="T95" fmla="*/ 2147483647 h 2186"/>
                <a:gd name="T96" fmla="*/ 2147483647 w 2277"/>
                <a:gd name="T97" fmla="*/ 2147483647 h 2186"/>
                <a:gd name="T98" fmla="*/ 2147483647 w 2277"/>
                <a:gd name="T99" fmla="*/ 2147483647 h 2186"/>
                <a:gd name="T100" fmla="*/ 2147483647 w 2277"/>
                <a:gd name="T101" fmla="*/ 2147483647 h 21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77"/>
                <a:gd name="T154" fmla="*/ 0 h 2186"/>
                <a:gd name="T155" fmla="*/ 2277 w 2277"/>
                <a:gd name="T156" fmla="*/ 2186 h 21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77" h="2186">
                  <a:moveTo>
                    <a:pt x="1012" y="0"/>
                  </a:moveTo>
                  <a:lnTo>
                    <a:pt x="1018" y="6"/>
                  </a:lnTo>
                  <a:lnTo>
                    <a:pt x="1074" y="43"/>
                  </a:lnTo>
                  <a:lnTo>
                    <a:pt x="1202" y="135"/>
                  </a:lnTo>
                  <a:lnTo>
                    <a:pt x="1253" y="174"/>
                  </a:lnTo>
                  <a:lnTo>
                    <a:pt x="1458" y="328"/>
                  </a:lnTo>
                  <a:lnTo>
                    <a:pt x="1578" y="413"/>
                  </a:lnTo>
                  <a:lnTo>
                    <a:pt x="1659" y="469"/>
                  </a:lnTo>
                  <a:lnTo>
                    <a:pt x="1684" y="485"/>
                  </a:lnTo>
                  <a:lnTo>
                    <a:pt x="1838" y="584"/>
                  </a:lnTo>
                  <a:lnTo>
                    <a:pt x="1850" y="601"/>
                  </a:lnTo>
                  <a:lnTo>
                    <a:pt x="1844" y="627"/>
                  </a:lnTo>
                  <a:lnTo>
                    <a:pt x="1850" y="640"/>
                  </a:lnTo>
                  <a:lnTo>
                    <a:pt x="1873" y="658"/>
                  </a:lnTo>
                  <a:lnTo>
                    <a:pt x="1943" y="728"/>
                  </a:lnTo>
                  <a:lnTo>
                    <a:pt x="1957" y="730"/>
                  </a:lnTo>
                  <a:lnTo>
                    <a:pt x="1986" y="709"/>
                  </a:lnTo>
                  <a:lnTo>
                    <a:pt x="2024" y="747"/>
                  </a:lnTo>
                  <a:lnTo>
                    <a:pt x="2046" y="758"/>
                  </a:lnTo>
                  <a:lnTo>
                    <a:pt x="2094" y="759"/>
                  </a:lnTo>
                  <a:lnTo>
                    <a:pt x="2113" y="766"/>
                  </a:lnTo>
                  <a:lnTo>
                    <a:pt x="2130" y="790"/>
                  </a:lnTo>
                  <a:lnTo>
                    <a:pt x="2137" y="824"/>
                  </a:lnTo>
                  <a:lnTo>
                    <a:pt x="2126" y="870"/>
                  </a:lnTo>
                  <a:lnTo>
                    <a:pt x="2135" y="907"/>
                  </a:lnTo>
                  <a:lnTo>
                    <a:pt x="2271" y="880"/>
                  </a:lnTo>
                  <a:lnTo>
                    <a:pt x="2275" y="947"/>
                  </a:lnTo>
                  <a:lnTo>
                    <a:pt x="2277" y="1092"/>
                  </a:lnTo>
                  <a:lnTo>
                    <a:pt x="2277" y="1155"/>
                  </a:lnTo>
                  <a:lnTo>
                    <a:pt x="2272" y="1213"/>
                  </a:lnTo>
                  <a:lnTo>
                    <a:pt x="2264" y="1273"/>
                  </a:lnTo>
                  <a:lnTo>
                    <a:pt x="2237" y="1354"/>
                  </a:lnTo>
                  <a:lnTo>
                    <a:pt x="2200" y="1406"/>
                  </a:lnTo>
                  <a:lnTo>
                    <a:pt x="2178" y="1423"/>
                  </a:lnTo>
                  <a:lnTo>
                    <a:pt x="2160" y="1432"/>
                  </a:lnTo>
                  <a:lnTo>
                    <a:pt x="2002" y="1438"/>
                  </a:lnTo>
                  <a:lnTo>
                    <a:pt x="1889" y="1445"/>
                  </a:lnTo>
                  <a:lnTo>
                    <a:pt x="1875" y="1450"/>
                  </a:lnTo>
                  <a:lnTo>
                    <a:pt x="1840" y="1478"/>
                  </a:lnTo>
                  <a:lnTo>
                    <a:pt x="1804" y="1495"/>
                  </a:lnTo>
                  <a:lnTo>
                    <a:pt x="1762" y="1492"/>
                  </a:lnTo>
                  <a:lnTo>
                    <a:pt x="1725" y="1487"/>
                  </a:lnTo>
                  <a:lnTo>
                    <a:pt x="1659" y="1475"/>
                  </a:lnTo>
                  <a:lnTo>
                    <a:pt x="1637" y="1472"/>
                  </a:lnTo>
                  <a:lnTo>
                    <a:pt x="1614" y="1464"/>
                  </a:lnTo>
                  <a:lnTo>
                    <a:pt x="1592" y="1468"/>
                  </a:lnTo>
                  <a:lnTo>
                    <a:pt x="1515" y="1515"/>
                  </a:lnTo>
                  <a:lnTo>
                    <a:pt x="1456" y="1544"/>
                  </a:lnTo>
                  <a:lnTo>
                    <a:pt x="1437" y="1559"/>
                  </a:lnTo>
                  <a:lnTo>
                    <a:pt x="1418" y="1610"/>
                  </a:lnTo>
                  <a:lnTo>
                    <a:pt x="1400" y="1608"/>
                  </a:lnTo>
                  <a:lnTo>
                    <a:pt x="1380" y="1597"/>
                  </a:lnTo>
                  <a:lnTo>
                    <a:pt x="1347" y="1583"/>
                  </a:lnTo>
                  <a:lnTo>
                    <a:pt x="1331" y="1589"/>
                  </a:lnTo>
                  <a:lnTo>
                    <a:pt x="1290" y="1630"/>
                  </a:lnTo>
                  <a:lnTo>
                    <a:pt x="1260" y="1673"/>
                  </a:lnTo>
                  <a:lnTo>
                    <a:pt x="1235" y="1726"/>
                  </a:lnTo>
                  <a:lnTo>
                    <a:pt x="1224" y="1741"/>
                  </a:lnTo>
                  <a:lnTo>
                    <a:pt x="1196" y="1747"/>
                  </a:lnTo>
                  <a:lnTo>
                    <a:pt x="1162" y="1723"/>
                  </a:lnTo>
                  <a:lnTo>
                    <a:pt x="1143" y="1705"/>
                  </a:lnTo>
                  <a:lnTo>
                    <a:pt x="1127" y="1709"/>
                  </a:lnTo>
                  <a:lnTo>
                    <a:pt x="1102" y="1733"/>
                  </a:lnTo>
                  <a:lnTo>
                    <a:pt x="1079" y="1812"/>
                  </a:lnTo>
                  <a:lnTo>
                    <a:pt x="1061" y="1879"/>
                  </a:lnTo>
                  <a:lnTo>
                    <a:pt x="1042" y="1902"/>
                  </a:lnTo>
                  <a:lnTo>
                    <a:pt x="1007" y="1920"/>
                  </a:lnTo>
                  <a:lnTo>
                    <a:pt x="980" y="1930"/>
                  </a:lnTo>
                  <a:lnTo>
                    <a:pt x="963" y="1931"/>
                  </a:lnTo>
                  <a:lnTo>
                    <a:pt x="955" y="1947"/>
                  </a:lnTo>
                  <a:lnTo>
                    <a:pt x="958" y="1996"/>
                  </a:lnTo>
                  <a:lnTo>
                    <a:pt x="949" y="2052"/>
                  </a:lnTo>
                  <a:lnTo>
                    <a:pt x="934" y="2110"/>
                  </a:lnTo>
                  <a:lnTo>
                    <a:pt x="923" y="2130"/>
                  </a:lnTo>
                  <a:lnTo>
                    <a:pt x="919" y="2141"/>
                  </a:lnTo>
                  <a:lnTo>
                    <a:pt x="915" y="2143"/>
                  </a:lnTo>
                  <a:lnTo>
                    <a:pt x="905" y="2149"/>
                  </a:lnTo>
                  <a:lnTo>
                    <a:pt x="868" y="2175"/>
                  </a:lnTo>
                  <a:lnTo>
                    <a:pt x="845" y="2178"/>
                  </a:lnTo>
                  <a:lnTo>
                    <a:pt x="836" y="2163"/>
                  </a:lnTo>
                  <a:lnTo>
                    <a:pt x="828" y="2139"/>
                  </a:lnTo>
                  <a:lnTo>
                    <a:pt x="828" y="2120"/>
                  </a:lnTo>
                  <a:lnTo>
                    <a:pt x="819" y="2106"/>
                  </a:lnTo>
                  <a:lnTo>
                    <a:pt x="803" y="2104"/>
                  </a:lnTo>
                  <a:lnTo>
                    <a:pt x="788" y="2112"/>
                  </a:lnTo>
                  <a:lnTo>
                    <a:pt x="753" y="2142"/>
                  </a:lnTo>
                  <a:lnTo>
                    <a:pt x="730" y="2172"/>
                  </a:lnTo>
                  <a:lnTo>
                    <a:pt x="708" y="2186"/>
                  </a:lnTo>
                  <a:lnTo>
                    <a:pt x="679" y="2158"/>
                  </a:lnTo>
                  <a:lnTo>
                    <a:pt x="644" y="2139"/>
                  </a:lnTo>
                  <a:lnTo>
                    <a:pt x="622" y="2142"/>
                  </a:lnTo>
                  <a:lnTo>
                    <a:pt x="589" y="2176"/>
                  </a:lnTo>
                  <a:lnTo>
                    <a:pt x="555" y="2119"/>
                  </a:lnTo>
                  <a:lnTo>
                    <a:pt x="542" y="2046"/>
                  </a:lnTo>
                  <a:lnTo>
                    <a:pt x="521" y="2001"/>
                  </a:lnTo>
                  <a:lnTo>
                    <a:pt x="491" y="1970"/>
                  </a:lnTo>
                  <a:lnTo>
                    <a:pt x="474" y="1942"/>
                  </a:lnTo>
                  <a:lnTo>
                    <a:pt x="457" y="1888"/>
                  </a:lnTo>
                  <a:lnTo>
                    <a:pt x="456" y="1866"/>
                  </a:lnTo>
                  <a:lnTo>
                    <a:pt x="441" y="1848"/>
                  </a:lnTo>
                  <a:lnTo>
                    <a:pt x="420" y="1845"/>
                  </a:lnTo>
                  <a:lnTo>
                    <a:pt x="378" y="1872"/>
                  </a:lnTo>
                  <a:lnTo>
                    <a:pt x="359" y="1893"/>
                  </a:lnTo>
                  <a:lnTo>
                    <a:pt x="332" y="1909"/>
                  </a:lnTo>
                  <a:lnTo>
                    <a:pt x="297" y="1899"/>
                  </a:lnTo>
                  <a:lnTo>
                    <a:pt x="274" y="1889"/>
                  </a:lnTo>
                  <a:lnTo>
                    <a:pt x="253" y="1888"/>
                  </a:lnTo>
                  <a:lnTo>
                    <a:pt x="223" y="1914"/>
                  </a:lnTo>
                  <a:lnTo>
                    <a:pt x="208" y="1930"/>
                  </a:lnTo>
                  <a:lnTo>
                    <a:pt x="175" y="1914"/>
                  </a:lnTo>
                  <a:lnTo>
                    <a:pt x="120" y="1867"/>
                  </a:lnTo>
                  <a:lnTo>
                    <a:pt x="108" y="1856"/>
                  </a:lnTo>
                  <a:lnTo>
                    <a:pt x="101" y="1854"/>
                  </a:lnTo>
                  <a:lnTo>
                    <a:pt x="105" y="1845"/>
                  </a:lnTo>
                  <a:lnTo>
                    <a:pt x="105" y="1809"/>
                  </a:lnTo>
                  <a:lnTo>
                    <a:pt x="100" y="1755"/>
                  </a:lnTo>
                  <a:lnTo>
                    <a:pt x="84" y="1733"/>
                  </a:lnTo>
                  <a:lnTo>
                    <a:pt x="49" y="1713"/>
                  </a:lnTo>
                  <a:lnTo>
                    <a:pt x="38" y="1700"/>
                  </a:lnTo>
                  <a:lnTo>
                    <a:pt x="23" y="1669"/>
                  </a:lnTo>
                  <a:lnTo>
                    <a:pt x="15" y="1627"/>
                  </a:lnTo>
                  <a:lnTo>
                    <a:pt x="0" y="1556"/>
                  </a:lnTo>
                  <a:lnTo>
                    <a:pt x="3" y="1534"/>
                  </a:lnTo>
                  <a:lnTo>
                    <a:pt x="34" y="1508"/>
                  </a:lnTo>
                  <a:lnTo>
                    <a:pt x="56" y="1490"/>
                  </a:lnTo>
                  <a:lnTo>
                    <a:pt x="57" y="1450"/>
                  </a:lnTo>
                  <a:lnTo>
                    <a:pt x="68" y="1414"/>
                  </a:lnTo>
                  <a:lnTo>
                    <a:pt x="84" y="1397"/>
                  </a:lnTo>
                  <a:lnTo>
                    <a:pt x="108" y="1393"/>
                  </a:lnTo>
                  <a:lnTo>
                    <a:pt x="125" y="1401"/>
                  </a:lnTo>
                  <a:lnTo>
                    <a:pt x="160" y="1455"/>
                  </a:lnTo>
                  <a:lnTo>
                    <a:pt x="174" y="1465"/>
                  </a:lnTo>
                  <a:lnTo>
                    <a:pt x="202" y="1470"/>
                  </a:lnTo>
                  <a:lnTo>
                    <a:pt x="209" y="1453"/>
                  </a:lnTo>
                  <a:lnTo>
                    <a:pt x="205" y="1434"/>
                  </a:lnTo>
                  <a:lnTo>
                    <a:pt x="209" y="1420"/>
                  </a:lnTo>
                  <a:lnTo>
                    <a:pt x="242" y="1429"/>
                  </a:lnTo>
                  <a:lnTo>
                    <a:pt x="287" y="1437"/>
                  </a:lnTo>
                  <a:lnTo>
                    <a:pt x="318" y="1440"/>
                  </a:lnTo>
                  <a:lnTo>
                    <a:pt x="341" y="1439"/>
                  </a:lnTo>
                  <a:lnTo>
                    <a:pt x="400" y="1416"/>
                  </a:lnTo>
                  <a:lnTo>
                    <a:pt x="523" y="1414"/>
                  </a:lnTo>
                  <a:lnTo>
                    <a:pt x="926" y="1414"/>
                  </a:lnTo>
                  <a:lnTo>
                    <a:pt x="949" y="1309"/>
                  </a:lnTo>
                  <a:lnTo>
                    <a:pt x="905" y="1258"/>
                  </a:lnTo>
                  <a:lnTo>
                    <a:pt x="892" y="1162"/>
                  </a:lnTo>
                  <a:lnTo>
                    <a:pt x="880" y="1005"/>
                  </a:lnTo>
                  <a:lnTo>
                    <a:pt x="860" y="823"/>
                  </a:lnTo>
                  <a:lnTo>
                    <a:pt x="849" y="707"/>
                  </a:lnTo>
                  <a:lnTo>
                    <a:pt x="837" y="610"/>
                  </a:lnTo>
                  <a:lnTo>
                    <a:pt x="781" y="70"/>
                  </a:lnTo>
                  <a:lnTo>
                    <a:pt x="778" y="16"/>
                  </a:lnTo>
                  <a:lnTo>
                    <a:pt x="980" y="10"/>
                  </a:lnTo>
                  <a:lnTo>
                    <a:pt x="1012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83">
              <a:extLst>
                <a:ext uri="{FF2B5EF4-FFF2-40B4-BE49-F238E27FC236}">
                  <a16:creationId xmlns:a16="http://schemas.microsoft.com/office/drawing/2014/main" id="{59E7229D-CF81-D7CD-1ACD-A1DE59D2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693" y="1537515"/>
              <a:ext cx="3441617" cy="2654723"/>
            </a:xfrm>
            <a:custGeom>
              <a:avLst/>
              <a:gdLst>
                <a:gd name="T0" fmla="*/ 2147483647 w 2190"/>
                <a:gd name="T1" fmla="*/ 2147483647 h 1718"/>
                <a:gd name="T2" fmla="*/ 2147483647 w 2190"/>
                <a:gd name="T3" fmla="*/ 2147483647 h 1718"/>
                <a:gd name="T4" fmla="*/ 2147483647 w 2190"/>
                <a:gd name="T5" fmla="*/ 2147483647 h 1718"/>
                <a:gd name="T6" fmla="*/ 2147483647 w 2190"/>
                <a:gd name="T7" fmla="*/ 2147483647 h 1718"/>
                <a:gd name="T8" fmla="*/ 2147483647 w 2190"/>
                <a:gd name="T9" fmla="*/ 2147483647 h 1718"/>
                <a:gd name="T10" fmla="*/ 2147483647 w 2190"/>
                <a:gd name="T11" fmla="*/ 2147483647 h 1718"/>
                <a:gd name="T12" fmla="*/ 2147483647 w 2190"/>
                <a:gd name="T13" fmla="*/ 2147483647 h 1718"/>
                <a:gd name="T14" fmla="*/ 2147483647 w 2190"/>
                <a:gd name="T15" fmla="*/ 2147483647 h 1718"/>
                <a:gd name="T16" fmla="*/ 2147483647 w 2190"/>
                <a:gd name="T17" fmla="*/ 2147483647 h 1718"/>
                <a:gd name="T18" fmla="*/ 2147483647 w 2190"/>
                <a:gd name="T19" fmla="*/ 2147483647 h 1718"/>
                <a:gd name="T20" fmla="*/ 2147483647 w 2190"/>
                <a:gd name="T21" fmla="*/ 2147483647 h 1718"/>
                <a:gd name="T22" fmla="*/ 2147483647 w 2190"/>
                <a:gd name="T23" fmla="*/ 2147483647 h 1718"/>
                <a:gd name="T24" fmla="*/ 2147483647 w 2190"/>
                <a:gd name="T25" fmla="*/ 2147483647 h 1718"/>
                <a:gd name="T26" fmla="*/ 2147483647 w 2190"/>
                <a:gd name="T27" fmla="*/ 2147483647 h 1718"/>
                <a:gd name="T28" fmla="*/ 2147483647 w 2190"/>
                <a:gd name="T29" fmla="*/ 2147483647 h 1718"/>
                <a:gd name="T30" fmla="*/ 2147483647 w 2190"/>
                <a:gd name="T31" fmla="*/ 2147483647 h 1718"/>
                <a:gd name="T32" fmla="*/ 2147483647 w 2190"/>
                <a:gd name="T33" fmla="*/ 2147483647 h 1718"/>
                <a:gd name="T34" fmla="*/ 2147483647 w 2190"/>
                <a:gd name="T35" fmla="*/ 2147483647 h 1718"/>
                <a:gd name="T36" fmla="*/ 2147483647 w 2190"/>
                <a:gd name="T37" fmla="*/ 2147483647 h 1718"/>
                <a:gd name="T38" fmla="*/ 2147483647 w 2190"/>
                <a:gd name="T39" fmla="*/ 2147483647 h 1718"/>
                <a:gd name="T40" fmla="*/ 2147483647 w 2190"/>
                <a:gd name="T41" fmla="*/ 2147483647 h 1718"/>
                <a:gd name="T42" fmla="*/ 2147483647 w 2190"/>
                <a:gd name="T43" fmla="*/ 2147483647 h 1718"/>
                <a:gd name="T44" fmla="*/ 2147483647 w 2190"/>
                <a:gd name="T45" fmla="*/ 2147483647 h 1718"/>
                <a:gd name="T46" fmla="*/ 2147483647 w 2190"/>
                <a:gd name="T47" fmla="*/ 2147483647 h 1718"/>
                <a:gd name="T48" fmla="*/ 2147483647 w 2190"/>
                <a:gd name="T49" fmla="*/ 2147483647 h 1718"/>
                <a:gd name="T50" fmla="*/ 2147483647 w 2190"/>
                <a:gd name="T51" fmla="*/ 2147483647 h 1718"/>
                <a:gd name="T52" fmla="*/ 2147483647 w 2190"/>
                <a:gd name="T53" fmla="*/ 2147483647 h 1718"/>
                <a:gd name="T54" fmla="*/ 2147483647 w 2190"/>
                <a:gd name="T55" fmla="*/ 2147483647 h 1718"/>
                <a:gd name="T56" fmla="*/ 2147483647 w 2190"/>
                <a:gd name="T57" fmla="*/ 2147483647 h 1718"/>
                <a:gd name="T58" fmla="*/ 2147483647 w 2190"/>
                <a:gd name="T59" fmla="*/ 2147483647 h 1718"/>
                <a:gd name="T60" fmla="*/ 2147483647 w 2190"/>
                <a:gd name="T61" fmla="*/ 2147483647 h 1718"/>
                <a:gd name="T62" fmla="*/ 2147483647 w 2190"/>
                <a:gd name="T63" fmla="*/ 2147483647 h 1718"/>
                <a:gd name="T64" fmla="*/ 2147483647 w 2190"/>
                <a:gd name="T65" fmla="*/ 2147483647 h 1718"/>
                <a:gd name="T66" fmla="*/ 2147483647 w 2190"/>
                <a:gd name="T67" fmla="*/ 2147483647 h 1718"/>
                <a:gd name="T68" fmla="*/ 2147483647 w 2190"/>
                <a:gd name="T69" fmla="*/ 2147483647 h 1718"/>
                <a:gd name="T70" fmla="*/ 2147483647 w 2190"/>
                <a:gd name="T71" fmla="*/ 2147483647 h 1718"/>
                <a:gd name="T72" fmla="*/ 2147483647 w 2190"/>
                <a:gd name="T73" fmla="*/ 2147483647 h 1718"/>
                <a:gd name="T74" fmla="*/ 2147483647 w 2190"/>
                <a:gd name="T75" fmla="*/ 2147483647 h 1718"/>
                <a:gd name="T76" fmla="*/ 2147483647 w 2190"/>
                <a:gd name="T77" fmla="*/ 2147483647 h 1718"/>
                <a:gd name="T78" fmla="*/ 2147483647 w 2190"/>
                <a:gd name="T79" fmla="*/ 2147483647 h 1718"/>
                <a:gd name="T80" fmla="*/ 2147483647 w 2190"/>
                <a:gd name="T81" fmla="*/ 2147483647 h 1718"/>
                <a:gd name="T82" fmla="*/ 2147483647 w 2190"/>
                <a:gd name="T83" fmla="*/ 2147483647 h 1718"/>
                <a:gd name="T84" fmla="*/ 2147483647 w 2190"/>
                <a:gd name="T85" fmla="*/ 2147483647 h 1718"/>
                <a:gd name="T86" fmla="*/ 2147483647 w 2190"/>
                <a:gd name="T87" fmla="*/ 2147483647 h 1718"/>
                <a:gd name="T88" fmla="*/ 2147483647 w 2190"/>
                <a:gd name="T89" fmla="*/ 2147483647 h 1718"/>
                <a:gd name="T90" fmla="*/ 2147483647 w 2190"/>
                <a:gd name="T91" fmla="*/ 2147483647 h 1718"/>
                <a:gd name="T92" fmla="*/ 2147483647 w 2190"/>
                <a:gd name="T93" fmla="*/ 2147483647 h 1718"/>
                <a:gd name="T94" fmla="*/ 2147483647 w 2190"/>
                <a:gd name="T95" fmla="*/ 2147483647 h 1718"/>
                <a:gd name="T96" fmla="*/ 2147483647 w 2190"/>
                <a:gd name="T97" fmla="*/ 2147483647 h 1718"/>
                <a:gd name="T98" fmla="*/ 2147483647 w 2190"/>
                <a:gd name="T99" fmla="*/ 2147483647 h 1718"/>
                <a:gd name="T100" fmla="*/ 2147483647 w 2190"/>
                <a:gd name="T101" fmla="*/ 2147483647 h 1718"/>
                <a:gd name="T102" fmla="*/ 2147483647 w 2190"/>
                <a:gd name="T103" fmla="*/ 2147483647 h 1718"/>
                <a:gd name="T104" fmla="*/ 2147483647 w 2190"/>
                <a:gd name="T105" fmla="*/ 2147483647 h 17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90"/>
                <a:gd name="T160" fmla="*/ 0 h 1718"/>
                <a:gd name="T161" fmla="*/ 2190 w 2190"/>
                <a:gd name="T162" fmla="*/ 1718 h 17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90" h="1718">
                  <a:moveTo>
                    <a:pt x="295" y="1654"/>
                  </a:moveTo>
                  <a:lnTo>
                    <a:pt x="259" y="1592"/>
                  </a:lnTo>
                  <a:lnTo>
                    <a:pt x="224" y="1590"/>
                  </a:lnTo>
                  <a:lnTo>
                    <a:pt x="201" y="1593"/>
                  </a:lnTo>
                  <a:lnTo>
                    <a:pt x="169" y="1581"/>
                  </a:lnTo>
                  <a:lnTo>
                    <a:pt x="108" y="1532"/>
                  </a:lnTo>
                  <a:lnTo>
                    <a:pt x="101" y="1518"/>
                  </a:lnTo>
                  <a:lnTo>
                    <a:pt x="122" y="1490"/>
                  </a:lnTo>
                  <a:lnTo>
                    <a:pt x="121" y="1476"/>
                  </a:lnTo>
                  <a:lnTo>
                    <a:pt x="110" y="1459"/>
                  </a:lnTo>
                  <a:lnTo>
                    <a:pt x="79" y="1432"/>
                  </a:lnTo>
                  <a:lnTo>
                    <a:pt x="54" y="1415"/>
                  </a:lnTo>
                  <a:lnTo>
                    <a:pt x="28" y="1383"/>
                  </a:lnTo>
                  <a:lnTo>
                    <a:pt x="1" y="1323"/>
                  </a:lnTo>
                  <a:lnTo>
                    <a:pt x="0" y="1298"/>
                  </a:lnTo>
                  <a:lnTo>
                    <a:pt x="10" y="1255"/>
                  </a:lnTo>
                  <a:lnTo>
                    <a:pt x="47" y="1260"/>
                  </a:lnTo>
                  <a:lnTo>
                    <a:pt x="89" y="1263"/>
                  </a:lnTo>
                  <a:lnTo>
                    <a:pt x="125" y="1246"/>
                  </a:lnTo>
                  <a:lnTo>
                    <a:pt x="160" y="1218"/>
                  </a:lnTo>
                  <a:lnTo>
                    <a:pt x="174" y="1213"/>
                  </a:lnTo>
                  <a:lnTo>
                    <a:pt x="287" y="1206"/>
                  </a:lnTo>
                  <a:lnTo>
                    <a:pt x="445" y="1200"/>
                  </a:lnTo>
                  <a:lnTo>
                    <a:pt x="463" y="1191"/>
                  </a:lnTo>
                  <a:lnTo>
                    <a:pt x="485" y="1174"/>
                  </a:lnTo>
                  <a:lnTo>
                    <a:pt x="522" y="1122"/>
                  </a:lnTo>
                  <a:lnTo>
                    <a:pt x="549" y="1041"/>
                  </a:lnTo>
                  <a:lnTo>
                    <a:pt x="557" y="981"/>
                  </a:lnTo>
                  <a:lnTo>
                    <a:pt x="562" y="923"/>
                  </a:lnTo>
                  <a:lnTo>
                    <a:pt x="562" y="860"/>
                  </a:lnTo>
                  <a:lnTo>
                    <a:pt x="560" y="715"/>
                  </a:lnTo>
                  <a:lnTo>
                    <a:pt x="556" y="648"/>
                  </a:lnTo>
                  <a:lnTo>
                    <a:pt x="661" y="626"/>
                  </a:lnTo>
                  <a:lnTo>
                    <a:pt x="775" y="603"/>
                  </a:lnTo>
                  <a:lnTo>
                    <a:pt x="967" y="429"/>
                  </a:lnTo>
                  <a:lnTo>
                    <a:pt x="1019" y="384"/>
                  </a:lnTo>
                  <a:lnTo>
                    <a:pt x="1164" y="287"/>
                  </a:lnTo>
                  <a:lnTo>
                    <a:pt x="1265" y="222"/>
                  </a:lnTo>
                  <a:lnTo>
                    <a:pt x="1515" y="71"/>
                  </a:lnTo>
                  <a:lnTo>
                    <a:pt x="1617" y="14"/>
                  </a:lnTo>
                  <a:lnTo>
                    <a:pt x="1633" y="0"/>
                  </a:lnTo>
                  <a:lnTo>
                    <a:pt x="1685" y="10"/>
                  </a:lnTo>
                  <a:lnTo>
                    <a:pt x="1789" y="40"/>
                  </a:lnTo>
                  <a:lnTo>
                    <a:pt x="1851" y="63"/>
                  </a:lnTo>
                  <a:lnTo>
                    <a:pt x="1868" y="75"/>
                  </a:lnTo>
                  <a:lnTo>
                    <a:pt x="1942" y="137"/>
                  </a:lnTo>
                  <a:lnTo>
                    <a:pt x="1957" y="127"/>
                  </a:lnTo>
                  <a:lnTo>
                    <a:pt x="2052" y="77"/>
                  </a:lnTo>
                  <a:lnTo>
                    <a:pt x="2075" y="222"/>
                  </a:lnTo>
                  <a:lnTo>
                    <a:pt x="2085" y="309"/>
                  </a:lnTo>
                  <a:lnTo>
                    <a:pt x="2111" y="379"/>
                  </a:lnTo>
                  <a:lnTo>
                    <a:pt x="2145" y="433"/>
                  </a:lnTo>
                  <a:lnTo>
                    <a:pt x="2190" y="472"/>
                  </a:lnTo>
                  <a:lnTo>
                    <a:pt x="2165" y="521"/>
                  </a:lnTo>
                  <a:lnTo>
                    <a:pt x="2149" y="586"/>
                  </a:lnTo>
                  <a:lnTo>
                    <a:pt x="2138" y="659"/>
                  </a:lnTo>
                  <a:lnTo>
                    <a:pt x="2133" y="724"/>
                  </a:lnTo>
                  <a:lnTo>
                    <a:pt x="2135" y="759"/>
                  </a:lnTo>
                  <a:lnTo>
                    <a:pt x="2131" y="806"/>
                  </a:lnTo>
                  <a:lnTo>
                    <a:pt x="2130" y="874"/>
                  </a:lnTo>
                  <a:lnTo>
                    <a:pt x="2128" y="946"/>
                  </a:lnTo>
                  <a:lnTo>
                    <a:pt x="2123" y="976"/>
                  </a:lnTo>
                  <a:lnTo>
                    <a:pt x="1972" y="1147"/>
                  </a:lnTo>
                  <a:lnTo>
                    <a:pt x="1935" y="1198"/>
                  </a:lnTo>
                  <a:lnTo>
                    <a:pt x="1881" y="1284"/>
                  </a:lnTo>
                  <a:lnTo>
                    <a:pt x="1845" y="1334"/>
                  </a:lnTo>
                  <a:lnTo>
                    <a:pt x="1845" y="1379"/>
                  </a:lnTo>
                  <a:lnTo>
                    <a:pt x="1852" y="1425"/>
                  </a:lnTo>
                  <a:lnTo>
                    <a:pt x="1853" y="1442"/>
                  </a:lnTo>
                  <a:lnTo>
                    <a:pt x="1794" y="1444"/>
                  </a:lnTo>
                  <a:lnTo>
                    <a:pt x="1766" y="1458"/>
                  </a:lnTo>
                  <a:lnTo>
                    <a:pt x="1738" y="1476"/>
                  </a:lnTo>
                  <a:lnTo>
                    <a:pt x="1690" y="1521"/>
                  </a:lnTo>
                  <a:lnTo>
                    <a:pt x="1674" y="1525"/>
                  </a:lnTo>
                  <a:lnTo>
                    <a:pt x="1637" y="1512"/>
                  </a:lnTo>
                  <a:lnTo>
                    <a:pt x="1591" y="1499"/>
                  </a:lnTo>
                  <a:lnTo>
                    <a:pt x="1536" y="1485"/>
                  </a:lnTo>
                  <a:lnTo>
                    <a:pt x="1503" y="1483"/>
                  </a:lnTo>
                  <a:lnTo>
                    <a:pt x="1458" y="1486"/>
                  </a:lnTo>
                  <a:lnTo>
                    <a:pt x="1419" y="1492"/>
                  </a:lnTo>
                  <a:lnTo>
                    <a:pt x="1370" y="1511"/>
                  </a:lnTo>
                  <a:lnTo>
                    <a:pt x="1345" y="1531"/>
                  </a:lnTo>
                  <a:lnTo>
                    <a:pt x="1306" y="1557"/>
                  </a:lnTo>
                  <a:lnTo>
                    <a:pt x="1289" y="1561"/>
                  </a:lnTo>
                  <a:lnTo>
                    <a:pt x="1231" y="1561"/>
                  </a:lnTo>
                  <a:lnTo>
                    <a:pt x="1170" y="1544"/>
                  </a:lnTo>
                  <a:lnTo>
                    <a:pt x="1097" y="1496"/>
                  </a:lnTo>
                  <a:lnTo>
                    <a:pt x="1075" y="1491"/>
                  </a:lnTo>
                  <a:lnTo>
                    <a:pt x="1046" y="1498"/>
                  </a:lnTo>
                  <a:lnTo>
                    <a:pt x="962" y="1533"/>
                  </a:lnTo>
                  <a:lnTo>
                    <a:pt x="939" y="1533"/>
                  </a:lnTo>
                  <a:lnTo>
                    <a:pt x="926" y="1527"/>
                  </a:lnTo>
                  <a:lnTo>
                    <a:pt x="858" y="1448"/>
                  </a:lnTo>
                  <a:lnTo>
                    <a:pt x="806" y="1431"/>
                  </a:lnTo>
                  <a:lnTo>
                    <a:pt x="736" y="1423"/>
                  </a:lnTo>
                  <a:lnTo>
                    <a:pt x="663" y="1430"/>
                  </a:lnTo>
                  <a:lnTo>
                    <a:pt x="597" y="1442"/>
                  </a:lnTo>
                  <a:lnTo>
                    <a:pt x="554" y="1467"/>
                  </a:lnTo>
                  <a:lnTo>
                    <a:pt x="512" y="1571"/>
                  </a:lnTo>
                  <a:lnTo>
                    <a:pt x="490" y="1602"/>
                  </a:lnTo>
                  <a:lnTo>
                    <a:pt x="480" y="1657"/>
                  </a:lnTo>
                  <a:lnTo>
                    <a:pt x="474" y="1718"/>
                  </a:lnTo>
                  <a:lnTo>
                    <a:pt x="417" y="1686"/>
                  </a:lnTo>
                  <a:lnTo>
                    <a:pt x="372" y="1649"/>
                  </a:lnTo>
                  <a:lnTo>
                    <a:pt x="351" y="1630"/>
                  </a:lnTo>
                  <a:lnTo>
                    <a:pt x="331" y="1635"/>
                  </a:lnTo>
                  <a:lnTo>
                    <a:pt x="295" y="165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84">
              <a:extLst>
                <a:ext uri="{FF2B5EF4-FFF2-40B4-BE49-F238E27FC236}">
                  <a16:creationId xmlns:a16="http://schemas.microsoft.com/office/drawing/2014/main" id="{F9BC74ED-5D04-8593-9EAB-46335BC37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722" y="3736392"/>
              <a:ext cx="2581998" cy="2069077"/>
            </a:xfrm>
            <a:custGeom>
              <a:avLst/>
              <a:gdLst>
                <a:gd name="T0" fmla="*/ 2147483647 w 1643"/>
                <a:gd name="T1" fmla="*/ 2147483647 h 1339"/>
                <a:gd name="T2" fmla="*/ 2147483647 w 1643"/>
                <a:gd name="T3" fmla="*/ 2147483647 h 1339"/>
                <a:gd name="T4" fmla="*/ 2147483647 w 1643"/>
                <a:gd name="T5" fmla="*/ 2147483647 h 1339"/>
                <a:gd name="T6" fmla="*/ 2147483647 w 1643"/>
                <a:gd name="T7" fmla="*/ 2147483647 h 1339"/>
                <a:gd name="T8" fmla="*/ 2147483647 w 1643"/>
                <a:gd name="T9" fmla="*/ 2147483647 h 1339"/>
                <a:gd name="T10" fmla="*/ 2147483647 w 1643"/>
                <a:gd name="T11" fmla="*/ 2147483647 h 1339"/>
                <a:gd name="T12" fmla="*/ 2147483647 w 1643"/>
                <a:gd name="T13" fmla="*/ 2147483647 h 1339"/>
                <a:gd name="T14" fmla="*/ 2147483647 w 1643"/>
                <a:gd name="T15" fmla="*/ 2147483647 h 1339"/>
                <a:gd name="T16" fmla="*/ 2147483647 w 1643"/>
                <a:gd name="T17" fmla="*/ 2147483647 h 1339"/>
                <a:gd name="T18" fmla="*/ 2147483647 w 1643"/>
                <a:gd name="T19" fmla="*/ 2147483647 h 1339"/>
                <a:gd name="T20" fmla="*/ 2147483647 w 1643"/>
                <a:gd name="T21" fmla="*/ 2147483647 h 1339"/>
                <a:gd name="T22" fmla="*/ 2147483647 w 1643"/>
                <a:gd name="T23" fmla="*/ 2147483647 h 1339"/>
                <a:gd name="T24" fmla="*/ 2147483647 w 1643"/>
                <a:gd name="T25" fmla="*/ 2147483647 h 1339"/>
                <a:gd name="T26" fmla="*/ 2147483647 w 1643"/>
                <a:gd name="T27" fmla="*/ 2147483647 h 1339"/>
                <a:gd name="T28" fmla="*/ 2147483647 w 1643"/>
                <a:gd name="T29" fmla="*/ 2147483647 h 1339"/>
                <a:gd name="T30" fmla="*/ 2147483647 w 1643"/>
                <a:gd name="T31" fmla="*/ 2147483647 h 1339"/>
                <a:gd name="T32" fmla="*/ 2147483647 w 1643"/>
                <a:gd name="T33" fmla="*/ 2147483647 h 1339"/>
                <a:gd name="T34" fmla="*/ 2147483647 w 1643"/>
                <a:gd name="T35" fmla="*/ 2147483647 h 1339"/>
                <a:gd name="T36" fmla="*/ 2147483647 w 1643"/>
                <a:gd name="T37" fmla="*/ 2147483647 h 1339"/>
                <a:gd name="T38" fmla="*/ 2147483647 w 1643"/>
                <a:gd name="T39" fmla="*/ 2147483647 h 1339"/>
                <a:gd name="T40" fmla="*/ 2147483647 w 1643"/>
                <a:gd name="T41" fmla="*/ 2147483647 h 1339"/>
                <a:gd name="T42" fmla="*/ 2147483647 w 1643"/>
                <a:gd name="T43" fmla="*/ 2147483647 h 1339"/>
                <a:gd name="T44" fmla="*/ 2147483647 w 1643"/>
                <a:gd name="T45" fmla="*/ 2147483647 h 1339"/>
                <a:gd name="T46" fmla="*/ 2147483647 w 1643"/>
                <a:gd name="T47" fmla="*/ 2147483647 h 1339"/>
                <a:gd name="T48" fmla="*/ 2147483647 w 1643"/>
                <a:gd name="T49" fmla="*/ 2147483647 h 1339"/>
                <a:gd name="T50" fmla="*/ 2147483647 w 1643"/>
                <a:gd name="T51" fmla="*/ 2147483647 h 1339"/>
                <a:gd name="T52" fmla="*/ 2147483647 w 1643"/>
                <a:gd name="T53" fmla="*/ 2147483647 h 1339"/>
                <a:gd name="T54" fmla="*/ 2147483647 w 1643"/>
                <a:gd name="T55" fmla="*/ 2147483647 h 1339"/>
                <a:gd name="T56" fmla="*/ 2147483647 w 1643"/>
                <a:gd name="T57" fmla="*/ 2147483647 h 1339"/>
                <a:gd name="T58" fmla="*/ 2147483647 w 1643"/>
                <a:gd name="T59" fmla="*/ 2147483647 h 1339"/>
                <a:gd name="T60" fmla="*/ 2147483647 w 1643"/>
                <a:gd name="T61" fmla="*/ 2147483647 h 1339"/>
                <a:gd name="T62" fmla="*/ 2147483647 w 1643"/>
                <a:gd name="T63" fmla="*/ 2147483647 h 1339"/>
                <a:gd name="T64" fmla="*/ 2147483647 w 1643"/>
                <a:gd name="T65" fmla="*/ 2147483647 h 1339"/>
                <a:gd name="T66" fmla="*/ 2147483647 w 1643"/>
                <a:gd name="T67" fmla="*/ 2147483647 h 1339"/>
                <a:gd name="T68" fmla="*/ 2147483647 w 1643"/>
                <a:gd name="T69" fmla="*/ 2147483647 h 1339"/>
                <a:gd name="T70" fmla="*/ 2147483647 w 1643"/>
                <a:gd name="T71" fmla="*/ 2147483647 h 1339"/>
                <a:gd name="T72" fmla="*/ 2147483647 w 1643"/>
                <a:gd name="T73" fmla="*/ 2147483647 h 1339"/>
                <a:gd name="T74" fmla="*/ 2147483647 w 1643"/>
                <a:gd name="T75" fmla="*/ 2147483647 h 1339"/>
                <a:gd name="T76" fmla="*/ 2147483647 w 1643"/>
                <a:gd name="T77" fmla="*/ 2147483647 h 1339"/>
                <a:gd name="T78" fmla="*/ 2147483647 w 1643"/>
                <a:gd name="T79" fmla="*/ 2147483647 h 1339"/>
                <a:gd name="T80" fmla="*/ 2147483647 w 1643"/>
                <a:gd name="T81" fmla="*/ 2147483647 h 1339"/>
                <a:gd name="T82" fmla="*/ 2147483647 w 1643"/>
                <a:gd name="T83" fmla="*/ 2147483647 h 1339"/>
                <a:gd name="T84" fmla="*/ 2147483647 w 1643"/>
                <a:gd name="T85" fmla="*/ 2147483647 h 1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43"/>
                <a:gd name="T130" fmla="*/ 0 h 1339"/>
                <a:gd name="T131" fmla="*/ 1643 w 1643"/>
                <a:gd name="T132" fmla="*/ 1339 h 133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43" h="1339">
                  <a:moveTo>
                    <a:pt x="1571" y="104"/>
                  </a:moveTo>
                  <a:lnTo>
                    <a:pt x="1567" y="127"/>
                  </a:lnTo>
                  <a:lnTo>
                    <a:pt x="1573" y="173"/>
                  </a:lnTo>
                  <a:lnTo>
                    <a:pt x="1580" y="206"/>
                  </a:lnTo>
                  <a:lnTo>
                    <a:pt x="1594" y="216"/>
                  </a:lnTo>
                  <a:lnTo>
                    <a:pt x="1629" y="223"/>
                  </a:lnTo>
                  <a:lnTo>
                    <a:pt x="1638" y="235"/>
                  </a:lnTo>
                  <a:lnTo>
                    <a:pt x="1643" y="258"/>
                  </a:lnTo>
                  <a:lnTo>
                    <a:pt x="1638" y="329"/>
                  </a:lnTo>
                  <a:lnTo>
                    <a:pt x="1628" y="344"/>
                  </a:lnTo>
                  <a:lnTo>
                    <a:pt x="1611" y="354"/>
                  </a:lnTo>
                  <a:lnTo>
                    <a:pt x="1556" y="369"/>
                  </a:lnTo>
                  <a:lnTo>
                    <a:pt x="1537" y="384"/>
                  </a:lnTo>
                  <a:lnTo>
                    <a:pt x="1496" y="466"/>
                  </a:lnTo>
                  <a:lnTo>
                    <a:pt x="1465" y="543"/>
                  </a:lnTo>
                  <a:lnTo>
                    <a:pt x="1449" y="606"/>
                  </a:lnTo>
                  <a:lnTo>
                    <a:pt x="1427" y="614"/>
                  </a:lnTo>
                  <a:lnTo>
                    <a:pt x="1405" y="616"/>
                  </a:lnTo>
                  <a:lnTo>
                    <a:pt x="1396" y="638"/>
                  </a:lnTo>
                  <a:lnTo>
                    <a:pt x="1387" y="717"/>
                  </a:lnTo>
                  <a:lnTo>
                    <a:pt x="1375" y="737"/>
                  </a:lnTo>
                  <a:lnTo>
                    <a:pt x="1351" y="739"/>
                  </a:lnTo>
                  <a:lnTo>
                    <a:pt x="1335" y="757"/>
                  </a:lnTo>
                  <a:lnTo>
                    <a:pt x="1309" y="810"/>
                  </a:lnTo>
                  <a:lnTo>
                    <a:pt x="1250" y="950"/>
                  </a:lnTo>
                  <a:lnTo>
                    <a:pt x="1231" y="989"/>
                  </a:lnTo>
                  <a:lnTo>
                    <a:pt x="1209" y="1021"/>
                  </a:lnTo>
                  <a:lnTo>
                    <a:pt x="1186" y="1043"/>
                  </a:lnTo>
                  <a:lnTo>
                    <a:pt x="1171" y="1051"/>
                  </a:lnTo>
                  <a:lnTo>
                    <a:pt x="1162" y="1046"/>
                  </a:lnTo>
                  <a:lnTo>
                    <a:pt x="1117" y="985"/>
                  </a:lnTo>
                  <a:lnTo>
                    <a:pt x="1107" y="977"/>
                  </a:lnTo>
                  <a:lnTo>
                    <a:pt x="1039" y="974"/>
                  </a:lnTo>
                  <a:lnTo>
                    <a:pt x="1021" y="975"/>
                  </a:lnTo>
                  <a:lnTo>
                    <a:pt x="940" y="1055"/>
                  </a:lnTo>
                  <a:lnTo>
                    <a:pt x="881" y="1108"/>
                  </a:lnTo>
                  <a:lnTo>
                    <a:pt x="850" y="1141"/>
                  </a:lnTo>
                  <a:lnTo>
                    <a:pt x="852" y="1202"/>
                  </a:lnTo>
                  <a:lnTo>
                    <a:pt x="839" y="1237"/>
                  </a:lnTo>
                  <a:lnTo>
                    <a:pt x="816" y="1280"/>
                  </a:lnTo>
                  <a:lnTo>
                    <a:pt x="804" y="1272"/>
                  </a:lnTo>
                  <a:lnTo>
                    <a:pt x="790" y="1269"/>
                  </a:lnTo>
                  <a:lnTo>
                    <a:pt x="779" y="1262"/>
                  </a:lnTo>
                  <a:lnTo>
                    <a:pt x="771" y="1276"/>
                  </a:lnTo>
                  <a:lnTo>
                    <a:pt x="779" y="1294"/>
                  </a:lnTo>
                  <a:lnTo>
                    <a:pt x="775" y="1301"/>
                  </a:lnTo>
                  <a:lnTo>
                    <a:pt x="753" y="1314"/>
                  </a:lnTo>
                  <a:lnTo>
                    <a:pt x="718" y="1316"/>
                  </a:lnTo>
                  <a:lnTo>
                    <a:pt x="657" y="1322"/>
                  </a:lnTo>
                  <a:lnTo>
                    <a:pt x="619" y="1306"/>
                  </a:lnTo>
                  <a:lnTo>
                    <a:pt x="601" y="1309"/>
                  </a:lnTo>
                  <a:lnTo>
                    <a:pt x="584" y="1331"/>
                  </a:lnTo>
                  <a:lnTo>
                    <a:pt x="573" y="1339"/>
                  </a:lnTo>
                  <a:lnTo>
                    <a:pt x="546" y="1334"/>
                  </a:lnTo>
                  <a:lnTo>
                    <a:pt x="468" y="1334"/>
                  </a:lnTo>
                  <a:lnTo>
                    <a:pt x="435" y="1319"/>
                  </a:lnTo>
                  <a:lnTo>
                    <a:pt x="401" y="1291"/>
                  </a:lnTo>
                  <a:lnTo>
                    <a:pt x="375" y="1245"/>
                  </a:lnTo>
                  <a:lnTo>
                    <a:pt x="364" y="1205"/>
                  </a:lnTo>
                  <a:lnTo>
                    <a:pt x="367" y="1189"/>
                  </a:lnTo>
                  <a:lnTo>
                    <a:pt x="379" y="1173"/>
                  </a:lnTo>
                  <a:lnTo>
                    <a:pt x="370" y="1154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301" y="1099"/>
                  </a:lnTo>
                  <a:lnTo>
                    <a:pt x="266" y="1070"/>
                  </a:lnTo>
                  <a:lnTo>
                    <a:pt x="228" y="1055"/>
                  </a:lnTo>
                  <a:lnTo>
                    <a:pt x="189" y="1038"/>
                  </a:lnTo>
                  <a:lnTo>
                    <a:pt x="171" y="1019"/>
                  </a:lnTo>
                  <a:lnTo>
                    <a:pt x="139" y="1024"/>
                  </a:lnTo>
                  <a:lnTo>
                    <a:pt x="124" y="1042"/>
                  </a:lnTo>
                  <a:lnTo>
                    <a:pt x="104" y="1046"/>
                  </a:lnTo>
                  <a:lnTo>
                    <a:pt x="48" y="1050"/>
                  </a:lnTo>
                  <a:lnTo>
                    <a:pt x="7" y="1052"/>
                  </a:lnTo>
                  <a:lnTo>
                    <a:pt x="6" y="1037"/>
                  </a:lnTo>
                  <a:lnTo>
                    <a:pt x="15" y="961"/>
                  </a:lnTo>
                  <a:lnTo>
                    <a:pt x="0" y="871"/>
                  </a:lnTo>
                  <a:lnTo>
                    <a:pt x="6" y="809"/>
                  </a:lnTo>
                  <a:lnTo>
                    <a:pt x="7" y="753"/>
                  </a:lnTo>
                  <a:lnTo>
                    <a:pt x="6" y="723"/>
                  </a:lnTo>
                  <a:lnTo>
                    <a:pt x="6" y="699"/>
                  </a:lnTo>
                  <a:lnTo>
                    <a:pt x="22" y="673"/>
                  </a:lnTo>
                  <a:lnTo>
                    <a:pt x="37" y="671"/>
                  </a:lnTo>
                  <a:lnTo>
                    <a:pt x="64" y="664"/>
                  </a:lnTo>
                  <a:lnTo>
                    <a:pt x="69" y="640"/>
                  </a:lnTo>
                  <a:lnTo>
                    <a:pt x="62" y="603"/>
                  </a:lnTo>
                  <a:lnTo>
                    <a:pt x="68" y="581"/>
                  </a:lnTo>
                  <a:lnTo>
                    <a:pt x="109" y="555"/>
                  </a:lnTo>
                  <a:lnTo>
                    <a:pt x="123" y="535"/>
                  </a:lnTo>
                  <a:lnTo>
                    <a:pt x="135" y="500"/>
                  </a:lnTo>
                  <a:lnTo>
                    <a:pt x="154" y="439"/>
                  </a:lnTo>
                  <a:lnTo>
                    <a:pt x="131" y="393"/>
                  </a:lnTo>
                  <a:lnTo>
                    <a:pt x="120" y="345"/>
                  </a:lnTo>
                  <a:lnTo>
                    <a:pt x="124" y="295"/>
                  </a:lnTo>
                  <a:lnTo>
                    <a:pt x="130" y="234"/>
                  </a:lnTo>
                  <a:lnTo>
                    <a:pt x="140" y="179"/>
                  </a:lnTo>
                  <a:lnTo>
                    <a:pt x="162" y="148"/>
                  </a:lnTo>
                  <a:lnTo>
                    <a:pt x="204" y="44"/>
                  </a:lnTo>
                  <a:lnTo>
                    <a:pt x="247" y="19"/>
                  </a:lnTo>
                  <a:lnTo>
                    <a:pt x="313" y="7"/>
                  </a:lnTo>
                  <a:lnTo>
                    <a:pt x="386" y="0"/>
                  </a:lnTo>
                  <a:lnTo>
                    <a:pt x="456" y="8"/>
                  </a:lnTo>
                  <a:lnTo>
                    <a:pt x="508" y="25"/>
                  </a:lnTo>
                  <a:lnTo>
                    <a:pt x="576" y="104"/>
                  </a:lnTo>
                  <a:lnTo>
                    <a:pt x="589" y="110"/>
                  </a:lnTo>
                  <a:lnTo>
                    <a:pt x="612" y="110"/>
                  </a:lnTo>
                  <a:lnTo>
                    <a:pt x="696" y="75"/>
                  </a:lnTo>
                  <a:lnTo>
                    <a:pt x="725" y="68"/>
                  </a:lnTo>
                  <a:lnTo>
                    <a:pt x="747" y="73"/>
                  </a:lnTo>
                  <a:lnTo>
                    <a:pt x="820" y="121"/>
                  </a:lnTo>
                  <a:lnTo>
                    <a:pt x="881" y="138"/>
                  </a:lnTo>
                  <a:lnTo>
                    <a:pt x="939" y="138"/>
                  </a:lnTo>
                  <a:lnTo>
                    <a:pt x="956" y="134"/>
                  </a:lnTo>
                  <a:lnTo>
                    <a:pt x="995" y="108"/>
                  </a:lnTo>
                  <a:lnTo>
                    <a:pt x="1020" y="88"/>
                  </a:lnTo>
                  <a:lnTo>
                    <a:pt x="1069" y="69"/>
                  </a:lnTo>
                  <a:lnTo>
                    <a:pt x="1108" y="63"/>
                  </a:lnTo>
                  <a:lnTo>
                    <a:pt x="1153" y="60"/>
                  </a:lnTo>
                  <a:lnTo>
                    <a:pt x="1186" y="62"/>
                  </a:lnTo>
                  <a:lnTo>
                    <a:pt x="1241" y="76"/>
                  </a:lnTo>
                  <a:lnTo>
                    <a:pt x="1287" y="89"/>
                  </a:lnTo>
                  <a:lnTo>
                    <a:pt x="1324" y="102"/>
                  </a:lnTo>
                  <a:lnTo>
                    <a:pt x="1340" y="98"/>
                  </a:lnTo>
                  <a:lnTo>
                    <a:pt x="1388" y="53"/>
                  </a:lnTo>
                  <a:lnTo>
                    <a:pt x="1416" y="35"/>
                  </a:lnTo>
                  <a:lnTo>
                    <a:pt x="1444" y="21"/>
                  </a:lnTo>
                  <a:lnTo>
                    <a:pt x="1503" y="19"/>
                  </a:lnTo>
                  <a:lnTo>
                    <a:pt x="1513" y="45"/>
                  </a:lnTo>
                  <a:lnTo>
                    <a:pt x="1550" y="78"/>
                  </a:lnTo>
                  <a:lnTo>
                    <a:pt x="1571" y="10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85">
              <a:extLst>
                <a:ext uri="{FF2B5EF4-FFF2-40B4-BE49-F238E27FC236}">
                  <a16:creationId xmlns:a16="http://schemas.microsoft.com/office/drawing/2014/main" id="{1771FB74-A0C2-C920-7D40-5DAFA896E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53" y="3061121"/>
              <a:ext cx="1318501" cy="1001316"/>
            </a:xfrm>
            <a:custGeom>
              <a:avLst/>
              <a:gdLst>
                <a:gd name="T0" fmla="*/ 2147483647 w 839"/>
                <a:gd name="T1" fmla="*/ 2147483647 h 648"/>
                <a:gd name="T2" fmla="*/ 2147483647 w 839"/>
                <a:gd name="T3" fmla="*/ 2147483647 h 648"/>
                <a:gd name="T4" fmla="*/ 2147483647 w 839"/>
                <a:gd name="T5" fmla="*/ 2147483647 h 648"/>
                <a:gd name="T6" fmla="*/ 2147483647 w 839"/>
                <a:gd name="T7" fmla="*/ 2147483647 h 648"/>
                <a:gd name="T8" fmla="*/ 2147483647 w 839"/>
                <a:gd name="T9" fmla="*/ 2147483647 h 648"/>
                <a:gd name="T10" fmla="*/ 2147483647 w 839"/>
                <a:gd name="T11" fmla="*/ 2147483647 h 648"/>
                <a:gd name="T12" fmla="*/ 2147483647 w 839"/>
                <a:gd name="T13" fmla="*/ 2147483647 h 648"/>
                <a:gd name="T14" fmla="*/ 2147483647 w 839"/>
                <a:gd name="T15" fmla="*/ 2147483647 h 648"/>
                <a:gd name="T16" fmla="*/ 2147483647 w 839"/>
                <a:gd name="T17" fmla="*/ 2147483647 h 648"/>
                <a:gd name="T18" fmla="*/ 2147483647 w 839"/>
                <a:gd name="T19" fmla="*/ 2147483647 h 648"/>
                <a:gd name="T20" fmla="*/ 2147483647 w 839"/>
                <a:gd name="T21" fmla="*/ 2147483647 h 648"/>
                <a:gd name="T22" fmla="*/ 2147483647 w 839"/>
                <a:gd name="T23" fmla="*/ 2147483647 h 648"/>
                <a:gd name="T24" fmla="*/ 2147483647 w 839"/>
                <a:gd name="T25" fmla="*/ 2147483647 h 648"/>
                <a:gd name="T26" fmla="*/ 2147483647 w 839"/>
                <a:gd name="T27" fmla="*/ 2147483647 h 648"/>
                <a:gd name="T28" fmla="*/ 2147483647 w 839"/>
                <a:gd name="T29" fmla="*/ 2147483647 h 648"/>
                <a:gd name="T30" fmla="*/ 2147483647 w 839"/>
                <a:gd name="T31" fmla="*/ 2147483647 h 648"/>
                <a:gd name="T32" fmla="*/ 2147483647 w 839"/>
                <a:gd name="T33" fmla="*/ 2147483647 h 648"/>
                <a:gd name="T34" fmla="*/ 2147483647 w 839"/>
                <a:gd name="T35" fmla="*/ 2147483647 h 648"/>
                <a:gd name="T36" fmla="*/ 2147483647 w 839"/>
                <a:gd name="T37" fmla="*/ 2147483647 h 648"/>
                <a:gd name="T38" fmla="*/ 2147483647 w 839"/>
                <a:gd name="T39" fmla="*/ 2147483647 h 648"/>
                <a:gd name="T40" fmla="*/ 2147483647 w 839"/>
                <a:gd name="T41" fmla="*/ 2147483647 h 648"/>
                <a:gd name="T42" fmla="*/ 2147483647 w 839"/>
                <a:gd name="T43" fmla="*/ 2147483647 h 648"/>
                <a:gd name="T44" fmla="*/ 2147483647 w 839"/>
                <a:gd name="T45" fmla="*/ 2147483647 h 648"/>
                <a:gd name="T46" fmla="*/ 2147483647 w 839"/>
                <a:gd name="T47" fmla="*/ 2147483647 h 648"/>
                <a:gd name="T48" fmla="*/ 2147483647 w 839"/>
                <a:gd name="T49" fmla="*/ 2147483647 h 648"/>
                <a:gd name="T50" fmla="*/ 2147483647 w 839"/>
                <a:gd name="T51" fmla="*/ 2147483647 h 648"/>
                <a:gd name="T52" fmla="*/ 2147483647 w 839"/>
                <a:gd name="T53" fmla="*/ 2147483647 h 648"/>
                <a:gd name="T54" fmla="*/ 2147483647 w 839"/>
                <a:gd name="T55" fmla="*/ 2147483647 h 648"/>
                <a:gd name="T56" fmla="*/ 2147483647 w 839"/>
                <a:gd name="T57" fmla="*/ 2147483647 h 648"/>
                <a:gd name="T58" fmla="*/ 2147483647 w 839"/>
                <a:gd name="T59" fmla="*/ 2147483647 h 648"/>
                <a:gd name="T60" fmla="*/ 2147483647 w 839"/>
                <a:gd name="T61" fmla="*/ 2147483647 h 648"/>
                <a:gd name="T62" fmla="*/ 2147483647 w 839"/>
                <a:gd name="T63" fmla="*/ 2147483647 h 648"/>
                <a:gd name="T64" fmla="*/ 2147483647 w 839"/>
                <a:gd name="T65" fmla="*/ 2147483647 h 648"/>
                <a:gd name="T66" fmla="*/ 2147483647 w 839"/>
                <a:gd name="T67" fmla="*/ 2147483647 h 648"/>
                <a:gd name="T68" fmla="*/ 2147483647 w 839"/>
                <a:gd name="T69" fmla="*/ 2147483647 h 648"/>
                <a:gd name="T70" fmla="*/ 2147483647 w 839"/>
                <a:gd name="T71" fmla="*/ 2147483647 h 648"/>
                <a:gd name="T72" fmla="*/ 2147483647 w 839"/>
                <a:gd name="T73" fmla="*/ 2147483647 h 648"/>
                <a:gd name="T74" fmla="*/ 2147483647 w 839"/>
                <a:gd name="T75" fmla="*/ 2147483647 h 648"/>
                <a:gd name="T76" fmla="*/ 2147483647 w 839"/>
                <a:gd name="T77" fmla="*/ 2147483647 h 648"/>
                <a:gd name="T78" fmla="*/ 2147483647 w 839"/>
                <a:gd name="T79" fmla="*/ 2147483647 h 648"/>
                <a:gd name="T80" fmla="*/ 2147483647 w 839"/>
                <a:gd name="T81" fmla="*/ 2147483647 h 648"/>
                <a:gd name="T82" fmla="*/ 2147483647 w 839"/>
                <a:gd name="T83" fmla="*/ 2147483647 h 648"/>
                <a:gd name="T84" fmla="*/ 2147483647 w 839"/>
                <a:gd name="T85" fmla="*/ 2147483647 h 648"/>
                <a:gd name="T86" fmla="*/ 2147483647 w 839"/>
                <a:gd name="T87" fmla="*/ 2147483647 h 648"/>
                <a:gd name="T88" fmla="*/ 2147483647 w 839"/>
                <a:gd name="T89" fmla="*/ 2147483647 h 648"/>
                <a:gd name="T90" fmla="*/ 2147483647 w 839"/>
                <a:gd name="T91" fmla="*/ 2147483647 h 648"/>
                <a:gd name="T92" fmla="*/ 2147483647 w 839"/>
                <a:gd name="T93" fmla="*/ 2147483647 h 648"/>
                <a:gd name="T94" fmla="*/ 2147483647 w 839"/>
                <a:gd name="T95" fmla="*/ 2147483647 h 648"/>
                <a:gd name="T96" fmla="*/ 2147483647 w 839"/>
                <a:gd name="T97" fmla="*/ 2147483647 h 648"/>
                <a:gd name="T98" fmla="*/ 2147483647 w 839"/>
                <a:gd name="T99" fmla="*/ 2147483647 h 648"/>
                <a:gd name="T100" fmla="*/ 2147483647 w 839"/>
                <a:gd name="T101" fmla="*/ 2147483647 h 648"/>
                <a:gd name="T102" fmla="*/ 2147483647 w 839"/>
                <a:gd name="T103" fmla="*/ 2147483647 h 648"/>
                <a:gd name="T104" fmla="*/ 2147483647 w 839"/>
                <a:gd name="T105" fmla="*/ 2147483647 h 648"/>
                <a:gd name="T106" fmla="*/ 2147483647 w 839"/>
                <a:gd name="T107" fmla="*/ 2147483647 h 6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39"/>
                <a:gd name="T163" fmla="*/ 0 h 648"/>
                <a:gd name="T164" fmla="*/ 839 w 839"/>
                <a:gd name="T165" fmla="*/ 648 h 6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39" h="648">
                  <a:moveTo>
                    <a:pt x="519" y="603"/>
                  </a:moveTo>
                  <a:lnTo>
                    <a:pt x="376" y="600"/>
                  </a:lnTo>
                  <a:lnTo>
                    <a:pt x="311" y="601"/>
                  </a:lnTo>
                  <a:lnTo>
                    <a:pt x="279" y="626"/>
                  </a:lnTo>
                  <a:lnTo>
                    <a:pt x="247" y="638"/>
                  </a:lnTo>
                  <a:lnTo>
                    <a:pt x="201" y="637"/>
                  </a:lnTo>
                  <a:lnTo>
                    <a:pt x="149" y="640"/>
                  </a:lnTo>
                  <a:lnTo>
                    <a:pt x="120" y="648"/>
                  </a:lnTo>
                  <a:lnTo>
                    <a:pt x="103" y="633"/>
                  </a:lnTo>
                  <a:lnTo>
                    <a:pt x="92" y="608"/>
                  </a:lnTo>
                  <a:lnTo>
                    <a:pt x="99" y="581"/>
                  </a:lnTo>
                  <a:lnTo>
                    <a:pt x="92" y="544"/>
                  </a:lnTo>
                  <a:lnTo>
                    <a:pt x="91" y="532"/>
                  </a:lnTo>
                  <a:lnTo>
                    <a:pt x="91" y="529"/>
                  </a:lnTo>
                  <a:lnTo>
                    <a:pt x="198" y="530"/>
                  </a:lnTo>
                  <a:lnTo>
                    <a:pt x="198" y="502"/>
                  </a:lnTo>
                  <a:lnTo>
                    <a:pt x="207" y="502"/>
                  </a:lnTo>
                  <a:lnTo>
                    <a:pt x="228" y="501"/>
                  </a:lnTo>
                  <a:lnTo>
                    <a:pt x="241" y="497"/>
                  </a:lnTo>
                  <a:lnTo>
                    <a:pt x="256" y="500"/>
                  </a:lnTo>
                  <a:lnTo>
                    <a:pt x="274" y="498"/>
                  </a:lnTo>
                  <a:lnTo>
                    <a:pt x="282" y="491"/>
                  </a:lnTo>
                  <a:lnTo>
                    <a:pt x="283" y="474"/>
                  </a:lnTo>
                  <a:lnTo>
                    <a:pt x="287" y="470"/>
                  </a:lnTo>
                  <a:lnTo>
                    <a:pt x="296" y="469"/>
                  </a:lnTo>
                  <a:lnTo>
                    <a:pt x="306" y="478"/>
                  </a:lnTo>
                  <a:lnTo>
                    <a:pt x="320" y="486"/>
                  </a:lnTo>
                  <a:lnTo>
                    <a:pt x="343" y="494"/>
                  </a:lnTo>
                  <a:lnTo>
                    <a:pt x="346" y="500"/>
                  </a:lnTo>
                  <a:lnTo>
                    <a:pt x="355" y="503"/>
                  </a:lnTo>
                  <a:lnTo>
                    <a:pt x="368" y="501"/>
                  </a:lnTo>
                  <a:lnTo>
                    <a:pt x="385" y="508"/>
                  </a:lnTo>
                  <a:lnTo>
                    <a:pt x="396" y="519"/>
                  </a:lnTo>
                  <a:lnTo>
                    <a:pt x="423" y="519"/>
                  </a:lnTo>
                  <a:lnTo>
                    <a:pt x="435" y="512"/>
                  </a:lnTo>
                  <a:lnTo>
                    <a:pt x="451" y="505"/>
                  </a:lnTo>
                  <a:lnTo>
                    <a:pt x="468" y="505"/>
                  </a:lnTo>
                  <a:lnTo>
                    <a:pt x="476" y="498"/>
                  </a:lnTo>
                  <a:lnTo>
                    <a:pt x="477" y="489"/>
                  </a:lnTo>
                  <a:lnTo>
                    <a:pt x="466" y="475"/>
                  </a:lnTo>
                  <a:lnTo>
                    <a:pt x="454" y="471"/>
                  </a:lnTo>
                  <a:lnTo>
                    <a:pt x="442" y="473"/>
                  </a:lnTo>
                  <a:lnTo>
                    <a:pt x="423" y="478"/>
                  </a:lnTo>
                  <a:lnTo>
                    <a:pt x="417" y="484"/>
                  </a:lnTo>
                  <a:lnTo>
                    <a:pt x="401" y="488"/>
                  </a:lnTo>
                  <a:lnTo>
                    <a:pt x="384" y="476"/>
                  </a:lnTo>
                  <a:lnTo>
                    <a:pt x="381" y="465"/>
                  </a:lnTo>
                  <a:lnTo>
                    <a:pt x="370" y="457"/>
                  </a:lnTo>
                  <a:lnTo>
                    <a:pt x="360" y="456"/>
                  </a:lnTo>
                  <a:lnTo>
                    <a:pt x="347" y="465"/>
                  </a:lnTo>
                  <a:lnTo>
                    <a:pt x="339" y="457"/>
                  </a:lnTo>
                  <a:lnTo>
                    <a:pt x="332" y="444"/>
                  </a:lnTo>
                  <a:lnTo>
                    <a:pt x="322" y="437"/>
                  </a:lnTo>
                  <a:lnTo>
                    <a:pt x="310" y="439"/>
                  </a:lnTo>
                  <a:lnTo>
                    <a:pt x="300" y="434"/>
                  </a:lnTo>
                  <a:lnTo>
                    <a:pt x="275" y="446"/>
                  </a:lnTo>
                  <a:lnTo>
                    <a:pt x="269" y="439"/>
                  </a:lnTo>
                  <a:lnTo>
                    <a:pt x="258" y="442"/>
                  </a:lnTo>
                  <a:lnTo>
                    <a:pt x="246" y="449"/>
                  </a:lnTo>
                  <a:lnTo>
                    <a:pt x="241" y="469"/>
                  </a:lnTo>
                  <a:lnTo>
                    <a:pt x="136" y="469"/>
                  </a:lnTo>
                  <a:lnTo>
                    <a:pt x="136" y="464"/>
                  </a:lnTo>
                  <a:lnTo>
                    <a:pt x="134" y="447"/>
                  </a:lnTo>
                  <a:lnTo>
                    <a:pt x="110" y="429"/>
                  </a:lnTo>
                  <a:lnTo>
                    <a:pt x="106" y="419"/>
                  </a:lnTo>
                  <a:lnTo>
                    <a:pt x="103" y="396"/>
                  </a:lnTo>
                  <a:lnTo>
                    <a:pt x="79" y="355"/>
                  </a:lnTo>
                  <a:lnTo>
                    <a:pt x="53" y="323"/>
                  </a:lnTo>
                  <a:lnTo>
                    <a:pt x="30" y="303"/>
                  </a:lnTo>
                  <a:lnTo>
                    <a:pt x="0" y="291"/>
                  </a:lnTo>
                  <a:lnTo>
                    <a:pt x="34" y="269"/>
                  </a:lnTo>
                  <a:lnTo>
                    <a:pt x="79" y="221"/>
                  </a:lnTo>
                  <a:lnTo>
                    <a:pt x="116" y="156"/>
                  </a:lnTo>
                  <a:lnTo>
                    <a:pt x="137" y="102"/>
                  </a:lnTo>
                  <a:lnTo>
                    <a:pt x="143" y="48"/>
                  </a:lnTo>
                  <a:lnTo>
                    <a:pt x="175" y="21"/>
                  </a:lnTo>
                  <a:lnTo>
                    <a:pt x="289" y="8"/>
                  </a:lnTo>
                  <a:lnTo>
                    <a:pt x="365" y="0"/>
                  </a:lnTo>
                  <a:lnTo>
                    <a:pt x="401" y="2"/>
                  </a:lnTo>
                  <a:lnTo>
                    <a:pt x="438" y="15"/>
                  </a:lnTo>
                  <a:lnTo>
                    <a:pt x="482" y="51"/>
                  </a:lnTo>
                  <a:lnTo>
                    <a:pt x="522" y="72"/>
                  </a:lnTo>
                  <a:lnTo>
                    <a:pt x="559" y="75"/>
                  </a:lnTo>
                  <a:lnTo>
                    <a:pt x="577" y="85"/>
                  </a:lnTo>
                  <a:lnTo>
                    <a:pt x="588" y="97"/>
                  </a:lnTo>
                  <a:lnTo>
                    <a:pt x="605" y="140"/>
                  </a:lnTo>
                  <a:lnTo>
                    <a:pt x="639" y="191"/>
                  </a:lnTo>
                  <a:lnTo>
                    <a:pt x="680" y="230"/>
                  </a:lnTo>
                  <a:lnTo>
                    <a:pt x="768" y="290"/>
                  </a:lnTo>
                  <a:lnTo>
                    <a:pt x="737" y="316"/>
                  </a:lnTo>
                  <a:lnTo>
                    <a:pt x="734" y="338"/>
                  </a:lnTo>
                  <a:lnTo>
                    <a:pt x="749" y="409"/>
                  </a:lnTo>
                  <a:lnTo>
                    <a:pt x="757" y="451"/>
                  </a:lnTo>
                  <a:lnTo>
                    <a:pt x="772" y="482"/>
                  </a:lnTo>
                  <a:lnTo>
                    <a:pt x="783" y="495"/>
                  </a:lnTo>
                  <a:lnTo>
                    <a:pt x="818" y="515"/>
                  </a:lnTo>
                  <a:lnTo>
                    <a:pt x="834" y="537"/>
                  </a:lnTo>
                  <a:lnTo>
                    <a:pt x="839" y="591"/>
                  </a:lnTo>
                  <a:lnTo>
                    <a:pt x="839" y="627"/>
                  </a:lnTo>
                  <a:lnTo>
                    <a:pt x="835" y="636"/>
                  </a:lnTo>
                  <a:lnTo>
                    <a:pt x="826" y="633"/>
                  </a:lnTo>
                  <a:lnTo>
                    <a:pt x="766" y="639"/>
                  </a:lnTo>
                  <a:lnTo>
                    <a:pt x="724" y="644"/>
                  </a:lnTo>
                  <a:lnTo>
                    <a:pt x="680" y="639"/>
                  </a:lnTo>
                  <a:lnTo>
                    <a:pt x="648" y="625"/>
                  </a:lnTo>
                  <a:lnTo>
                    <a:pt x="598" y="604"/>
                  </a:lnTo>
                  <a:lnTo>
                    <a:pt x="519" y="603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86">
              <a:extLst>
                <a:ext uri="{FF2B5EF4-FFF2-40B4-BE49-F238E27FC236}">
                  <a16:creationId xmlns:a16="http://schemas.microsoft.com/office/drawing/2014/main" id="{23D20440-EE8E-689F-B47E-43B6F92A7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532" y="4586273"/>
              <a:ext cx="617605" cy="667544"/>
            </a:xfrm>
            <a:custGeom>
              <a:avLst/>
              <a:gdLst>
                <a:gd name="T0" fmla="*/ 2147483647 w 393"/>
                <a:gd name="T1" fmla="*/ 2147483647 h 432"/>
                <a:gd name="T2" fmla="*/ 2147483647 w 393"/>
                <a:gd name="T3" fmla="*/ 2147483647 h 432"/>
                <a:gd name="T4" fmla="*/ 2147483647 w 393"/>
                <a:gd name="T5" fmla="*/ 2147483647 h 432"/>
                <a:gd name="T6" fmla="*/ 2147483647 w 393"/>
                <a:gd name="T7" fmla="*/ 2147483647 h 432"/>
                <a:gd name="T8" fmla="*/ 2147483647 w 393"/>
                <a:gd name="T9" fmla="*/ 2147483647 h 432"/>
                <a:gd name="T10" fmla="*/ 2147483647 w 393"/>
                <a:gd name="T11" fmla="*/ 0 h 432"/>
                <a:gd name="T12" fmla="*/ 2147483647 w 393"/>
                <a:gd name="T13" fmla="*/ 2147483647 h 432"/>
                <a:gd name="T14" fmla="*/ 2147483647 w 393"/>
                <a:gd name="T15" fmla="*/ 2147483647 h 432"/>
                <a:gd name="T16" fmla="*/ 2147483647 w 393"/>
                <a:gd name="T17" fmla="*/ 2147483647 h 432"/>
                <a:gd name="T18" fmla="*/ 2147483647 w 393"/>
                <a:gd name="T19" fmla="*/ 2147483647 h 432"/>
                <a:gd name="T20" fmla="*/ 2147483647 w 393"/>
                <a:gd name="T21" fmla="*/ 2147483647 h 432"/>
                <a:gd name="T22" fmla="*/ 2147483647 w 393"/>
                <a:gd name="T23" fmla="*/ 2147483647 h 432"/>
                <a:gd name="T24" fmla="*/ 2147483647 w 393"/>
                <a:gd name="T25" fmla="*/ 2147483647 h 432"/>
                <a:gd name="T26" fmla="*/ 2147483647 w 393"/>
                <a:gd name="T27" fmla="*/ 2147483647 h 432"/>
                <a:gd name="T28" fmla="*/ 2147483647 w 393"/>
                <a:gd name="T29" fmla="*/ 2147483647 h 432"/>
                <a:gd name="T30" fmla="*/ 2147483647 w 393"/>
                <a:gd name="T31" fmla="*/ 2147483647 h 432"/>
                <a:gd name="T32" fmla="*/ 2147483647 w 393"/>
                <a:gd name="T33" fmla="*/ 2147483647 h 432"/>
                <a:gd name="T34" fmla="*/ 2147483647 w 393"/>
                <a:gd name="T35" fmla="*/ 2147483647 h 432"/>
                <a:gd name="T36" fmla="*/ 2147483647 w 393"/>
                <a:gd name="T37" fmla="*/ 2147483647 h 432"/>
                <a:gd name="T38" fmla="*/ 2147483647 w 393"/>
                <a:gd name="T39" fmla="*/ 2147483647 h 432"/>
                <a:gd name="T40" fmla="*/ 2147483647 w 393"/>
                <a:gd name="T41" fmla="*/ 2147483647 h 432"/>
                <a:gd name="T42" fmla="*/ 2147483647 w 393"/>
                <a:gd name="T43" fmla="*/ 2147483647 h 432"/>
                <a:gd name="T44" fmla="*/ 2147483647 w 393"/>
                <a:gd name="T45" fmla="*/ 2147483647 h 432"/>
                <a:gd name="T46" fmla="*/ 2147483647 w 393"/>
                <a:gd name="T47" fmla="*/ 2147483647 h 432"/>
                <a:gd name="T48" fmla="*/ 2147483647 w 393"/>
                <a:gd name="T49" fmla="*/ 2147483647 h 432"/>
                <a:gd name="T50" fmla="*/ 2147483647 w 393"/>
                <a:gd name="T51" fmla="*/ 2147483647 h 432"/>
                <a:gd name="T52" fmla="*/ 2147483647 w 393"/>
                <a:gd name="T53" fmla="*/ 2147483647 h 432"/>
                <a:gd name="T54" fmla="*/ 0 w 393"/>
                <a:gd name="T55" fmla="*/ 2147483647 h 432"/>
                <a:gd name="T56" fmla="*/ 2147483647 w 393"/>
                <a:gd name="T57" fmla="*/ 2147483647 h 432"/>
                <a:gd name="T58" fmla="*/ 2147483647 w 393"/>
                <a:gd name="T59" fmla="*/ 2147483647 h 432"/>
                <a:gd name="T60" fmla="*/ 2147483647 w 393"/>
                <a:gd name="T61" fmla="*/ 2147483647 h 432"/>
                <a:gd name="T62" fmla="*/ 2147483647 w 393"/>
                <a:gd name="T63" fmla="*/ 2147483647 h 432"/>
                <a:gd name="T64" fmla="*/ 2147483647 w 393"/>
                <a:gd name="T65" fmla="*/ 2147483647 h 432"/>
                <a:gd name="T66" fmla="*/ 2147483647 w 393"/>
                <a:gd name="T67" fmla="*/ 2147483647 h 4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3"/>
                <a:gd name="T103" fmla="*/ 0 h 432"/>
                <a:gd name="T104" fmla="*/ 393 w 393"/>
                <a:gd name="T105" fmla="*/ 432 h 4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3" h="432">
                  <a:moveTo>
                    <a:pt x="6" y="150"/>
                  </a:moveTo>
                  <a:lnTo>
                    <a:pt x="74" y="73"/>
                  </a:lnTo>
                  <a:lnTo>
                    <a:pt x="115" y="18"/>
                  </a:lnTo>
                  <a:lnTo>
                    <a:pt x="129" y="7"/>
                  </a:lnTo>
                  <a:lnTo>
                    <a:pt x="166" y="9"/>
                  </a:lnTo>
                  <a:lnTo>
                    <a:pt x="238" y="0"/>
                  </a:lnTo>
                  <a:lnTo>
                    <a:pt x="267" y="3"/>
                  </a:lnTo>
                  <a:lnTo>
                    <a:pt x="293" y="18"/>
                  </a:lnTo>
                  <a:lnTo>
                    <a:pt x="322" y="43"/>
                  </a:lnTo>
                  <a:lnTo>
                    <a:pt x="351" y="83"/>
                  </a:lnTo>
                  <a:lnTo>
                    <a:pt x="367" y="132"/>
                  </a:lnTo>
                  <a:lnTo>
                    <a:pt x="378" y="218"/>
                  </a:lnTo>
                  <a:lnTo>
                    <a:pt x="393" y="259"/>
                  </a:lnTo>
                  <a:lnTo>
                    <a:pt x="378" y="291"/>
                  </a:lnTo>
                  <a:lnTo>
                    <a:pt x="303" y="364"/>
                  </a:lnTo>
                  <a:lnTo>
                    <a:pt x="264" y="409"/>
                  </a:lnTo>
                  <a:lnTo>
                    <a:pt x="246" y="426"/>
                  </a:lnTo>
                  <a:lnTo>
                    <a:pt x="242" y="432"/>
                  </a:lnTo>
                  <a:lnTo>
                    <a:pt x="203" y="399"/>
                  </a:lnTo>
                  <a:lnTo>
                    <a:pt x="161" y="373"/>
                  </a:lnTo>
                  <a:lnTo>
                    <a:pt x="131" y="361"/>
                  </a:lnTo>
                  <a:lnTo>
                    <a:pt x="129" y="352"/>
                  </a:lnTo>
                  <a:lnTo>
                    <a:pt x="133" y="334"/>
                  </a:lnTo>
                  <a:lnTo>
                    <a:pt x="130" y="321"/>
                  </a:lnTo>
                  <a:lnTo>
                    <a:pt x="97" y="309"/>
                  </a:lnTo>
                  <a:lnTo>
                    <a:pt x="47" y="274"/>
                  </a:lnTo>
                  <a:lnTo>
                    <a:pt x="23" y="251"/>
                  </a:lnTo>
                  <a:lnTo>
                    <a:pt x="0" y="221"/>
                  </a:lnTo>
                  <a:lnTo>
                    <a:pt x="31" y="206"/>
                  </a:lnTo>
                  <a:lnTo>
                    <a:pt x="41" y="192"/>
                  </a:lnTo>
                  <a:lnTo>
                    <a:pt x="39" y="181"/>
                  </a:lnTo>
                  <a:lnTo>
                    <a:pt x="9" y="169"/>
                  </a:lnTo>
                  <a:lnTo>
                    <a:pt x="5" y="162"/>
                  </a:lnTo>
                  <a:lnTo>
                    <a:pt x="6" y="15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87">
              <a:extLst>
                <a:ext uri="{FF2B5EF4-FFF2-40B4-BE49-F238E27FC236}">
                  <a16:creationId xmlns:a16="http://schemas.microsoft.com/office/drawing/2014/main" id="{7C6ECE42-EFA6-FB12-9E26-6A26D9F8A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260" y="4335945"/>
              <a:ext cx="394450" cy="1086304"/>
            </a:xfrm>
            <a:custGeom>
              <a:avLst/>
              <a:gdLst>
                <a:gd name="T0" fmla="*/ 2147483647 w 251"/>
                <a:gd name="T1" fmla="*/ 0 h 703"/>
                <a:gd name="T2" fmla="*/ 2147483647 w 251"/>
                <a:gd name="T3" fmla="*/ 2147483647 h 703"/>
                <a:gd name="T4" fmla="*/ 2147483647 w 251"/>
                <a:gd name="T5" fmla="*/ 2147483647 h 703"/>
                <a:gd name="T6" fmla="*/ 2147483647 w 251"/>
                <a:gd name="T7" fmla="*/ 2147483647 h 703"/>
                <a:gd name="T8" fmla="*/ 2147483647 w 251"/>
                <a:gd name="T9" fmla="*/ 2147483647 h 703"/>
                <a:gd name="T10" fmla="*/ 2147483647 w 251"/>
                <a:gd name="T11" fmla="*/ 2147483647 h 703"/>
                <a:gd name="T12" fmla="*/ 2147483647 w 251"/>
                <a:gd name="T13" fmla="*/ 2147483647 h 703"/>
                <a:gd name="T14" fmla="*/ 2147483647 w 251"/>
                <a:gd name="T15" fmla="*/ 2147483647 h 703"/>
                <a:gd name="T16" fmla="*/ 2147483647 w 251"/>
                <a:gd name="T17" fmla="*/ 2147483647 h 703"/>
                <a:gd name="T18" fmla="*/ 2147483647 w 251"/>
                <a:gd name="T19" fmla="*/ 2147483647 h 703"/>
                <a:gd name="T20" fmla="*/ 2147483647 w 251"/>
                <a:gd name="T21" fmla="*/ 2147483647 h 703"/>
                <a:gd name="T22" fmla="*/ 2147483647 w 251"/>
                <a:gd name="T23" fmla="*/ 2147483647 h 703"/>
                <a:gd name="T24" fmla="*/ 2147483647 w 251"/>
                <a:gd name="T25" fmla="*/ 2147483647 h 703"/>
                <a:gd name="T26" fmla="*/ 2147483647 w 251"/>
                <a:gd name="T27" fmla="*/ 2147483647 h 703"/>
                <a:gd name="T28" fmla="*/ 2147483647 w 251"/>
                <a:gd name="T29" fmla="*/ 2147483647 h 703"/>
                <a:gd name="T30" fmla="*/ 2147483647 w 251"/>
                <a:gd name="T31" fmla="*/ 2147483647 h 703"/>
                <a:gd name="T32" fmla="*/ 2147483647 w 251"/>
                <a:gd name="T33" fmla="*/ 2147483647 h 703"/>
                <a:gd name="T34" fmla="*/ 2147483647 w 251"/>
                <a:gd name="T35" fmla="*/ 2147483647 h 703"/>
                <a:gd name="T36" fmla="*/ 2147483647 w 251"/>
                <a:gd name="T37" fmla="*/ 2147483647 h 703"/>
                <a:gd name="T38" fmla="*/ 2147483647 w 251"/>
                <a:gd name="T39" fmla="*/ 2147483647 h 703"/>
                <a:gd name="T40" fmla="*/ 2147483647 w 251"/>
                <a:gd name="T41" fmla="*/ 2147483647 h 703"/>
                <a:gd name="T42" fmla="*/ 2147483647 w 251"/>
                <a:gd name="T43" fmla="*/ 2147483647 h 703"/>
                <a:gd name="T44" fmla="*/ 2147483647 w 251"/>
                <a:gd name="T45" fmla="*/ 2147483647 h 703"/>
                <a:gd name="T46" fmla="*/ 2147483647 w 251"/>
                <a:gd name="T47" fmla="*/ 2147483647 h 703"/>
                <a:gd name="T48" fmla="*/ 2147483647 w 251"/>
                <a:gd name="T49" fmla="*/ 2147483647 h 703"/>
                <a:gd name="T50" fmla="*/ 2147483647 w 251"/>
                <a:gd name="T51" fmla="*/ 2147483647 h 703"/>
                <a:gd name="T52" fmla="*/ 2147483647 w 251"/>
                <a:gd name="T53" fmla="*/ 2147483647 h 703"/>
                <a:gd name="T54" fmla="*/ 2147483647 w 251"/>
                <a:gd name="T55" fmla="*/ 2147483647 h 703"/>
                <a:gd name="T56" fmla="*/ 2147483647 w 251"/>
                <a:gd name="T57" fmla="*/ 2147483647 h 703"/>
                <a:gd name="T58" fmla="*/ 2147483647 w 251"/>
                <a:gd name="T59" fmla="*/ 2147483647 h 703"/>
                <a:gd name="T60" fmla="*/ 2147483647 w 251"/>
                <a:gd name="T61" fmla="*/ 2147483647 h 703"/>
                <a:gd name="T62" fmla="*/ 2147483647 w 251"/>
                <a:gd name="T63" fmla="*/ 2147483647 h 703"/>
                <a:gd name="T64" fmla="*/ 2147483647 w 251"/>
                <a:gd name="T65" fmla="*/ 2147483647 h 703"/>
                <a:gd name="T66" fmla="*/ 2147483647 w 251"/>
                <a:gd name="T67" fmla="*/ 2147483647 h 703"/>
                <a:gd name="T68" fmla="*/ 2147483647 w 251"/>
                <a:gd name="T69" fmla="*/ 2147483647 h 703"/>
                <a:gd name="T70" fmla="*/ 2147483647 w 251"/>
                <a:gd name="T71" fmla="*/ 2147483647 h 703"/>
                <a:gd name="T72" fmla="*/ 2147483647 w 251"/>
                <a:gd name="T73" fmla="*/ 2147483647 h 703"/>
                <a:gd name="T74" fmla="*/ 2147483647 w 251"/>
                <a:gd name="T75" fmla="*/ 2147483647 h 703"/>
                <a:gd name="T76" fmla="*/ 2147483647 w 251"/>
                <a:gd name="T77" fmla="*/ 2147483647 h 703"/>
                <a:gd name="T78" fmla="*/ 2147483647 w 251"/>
                <a:gd name="T79" fmla="*/ 2147483647 h 703"/>
                <a:gd name="T80" fmla="*/ 0 w 251"/>
                <a:gd name="T81" fmla="*/ 2147483647 h 703"/>
                <a:gd name="T82" fmla="*/ 2147483647 w 251"/>
                <a:gd name="T83" fmla="*/ 0 h 7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1"/>
                <a:gd name="T127" fmla="*/ 0 h 703"/>
                <a:gd name="T128" fmla="*/ 251 w 251"/>
                <a:gd name="T129" fmla="*/ 703 h 7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1" h="703">
                  <a:moveTo>
                    <a:pt x="15" y="0"/>
                  </a:moveTo>
                  <a:lnTo>
                    <a:pt x="78" y="11"/>
                  </a:lnTo>
                  <a:lnTo>
                    <a:pt x="117" y="21"/>
                  </a:lnTo>
                  <a:lnTo>
                    <a:pt x="135" y="23"/>
                  </a:lnTo>
                  <a:lnTo>
                    <a:pt x="132" y="50"/>
                  </a:lnTo>
                  <a:lnTo>
                    <a:pt x="123" y="88"/>
                  </a:lnTo>
                  <a:lnTo>
                    <a:pt x="134" y="113"/>
                  </a:lnTo>
                  <a:lnTo>
                    <a:pt x="163" y="132"/>
                  </a:lnTo>
                  <a:lnTo>
                    <a:pt x="189" y="153"/>
                  </a:lnTo>
                  <a:lnTo>
                    <a:pt x="200" y="196"/>
                  </a:lnTo>
                  <a:lnTo>
                    <a:pt x="227" y="279"/>
                  </a:lnTo>
                  <a:lnTo>
                    <a:pt x="227" y="316"/>
                  </a:lnTo>
                  <a:lnTo>
                    <a:pt x="229" y="350"/>
                  </a:lnTo>
                  <a:lnTo>
                    <a:pt x="229" y="403"/>
                  </a:lnTo>
                  <a:lnTo>
                    <a:pt x="237" y="466"/>
                  </a:lnTo>
                  <a:lnTo>
                    <a:pt x="239" y="499"/>
                  </a:lnTo>
                  <a:lnTo>
                    <a:pt x="238" y="552"/>
                  </a:lnTo>
                  <a:lnTo>
                    <a:pt x="227" y="596"/>
                  </a:lnTo>
                  <a:lnTo>
                    <a:pt x="244" y="664"/>
                  </a:lnTo>
                  <a:lnTo>
                    <a:pt x="251" y="677"/>
                  </a:lnTo>
                  <a:lnTo>
                    <a:pt x="223" y="679"/>
                  </a:lnTo>
                  <a:lnTo>
                    <a:pt x="193" y="686"/>
                  </a:lnTo>
                  <a:lnTo>
                    <a:pt x="170" y="700"/>
                  </a:lnTo>
                  <a:lnTo>
                    <a:pt x="169" y="703"/>
                  </a:lnTo>
                  <a:lnTo>
                    <a:pt x="122" y="665"/>
                  </a:lnTo>
                  <a:lnTo>
                    <a:pt x="92" y="628"/>
                  </a:lnTo>
                  <a:lnTo>
                    <a:pt x="81" y="598"/>
                  </a:lnTo>
                  <a:lnTo>
                    <a:pt x="80" y="563"/>
                  </a:lnTo>
                  <a:lnTo>
                    <a:pt x="81" y="517"/>
                  </a:lnTo>
                  <a:lnTo>
                    <a:pt x="80" y="435"/>
                  </a:lnTo>
                  <a:lnTo>
                    <a:pt x="91" y="411"/>
                  </a:lnTo>
                  <a:lnTo>
                    <a:pt x="109" y="395"/>
                  </a:lnTo>
                  <a:lnTo>
                    <a:pt x="106" y="386"/>
                  </a:lnTo>
                  <a:lnTo>
                    <a:pt x="75" y="336"/>
                  </a:lnTo>
                  <a:lnTo>
                    <a:pt x="64" y="299"/>
                  </a:lnTo>
                  <a:lnTo>
                    <a:pt x="47" y="228"/>
                  </a:lnTo>
                  <a:lnTo>
                    <a:pt x="46" y="202"/>
                  </a:lnTo>
                  <a:lnTo>
                    <a:pt x="58" y="157"/>
                  </a:lnTo>
                  <a:lnTo>
                    <a:pt x="42" y="129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1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88">
              <a:extLst>
                <a:ext uri="{FF2B5EF4-FFF2-40B4-BE49-F238E27FC236}">
                  <a16:creationId xmlns:a16="http://schemas.microsoft.com/office/drawing/2014/main" id="{1737FAEE-615C-8EA2-BAD9-E10031A4E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8838" y="4907683"/>
              <a:ext cx="897334" cy="883877"/>
            </a:xfrm>
            <a:custGeom>
              <a:avLst/>
              <a:gdLst>
                <a:gd name="T0" fmla="*/ 2147483647 w 571"/>
                <a:gd name="T1" fmla="*/ 2147483647 h 572"/>
                <a:gd name="T2" fmla="*/ 2147483647 w 571"/>
                <a:gd name="T3" fmla="*/ 2147483647 h 572"/>
                <a:gd name="T4" fmla="*/ 2147483647 w 571"/>
                <a:gd name="T5" fmla="*/ 2147483647 h 572"/>
                <a:gd name="T6" fmla="*/ 2147483647 w 571"/>
                <a:gd name="T7" fmla="*/ 2147483647 h 572"/>
                <a:gd name="T8" fmla="*/ 2147483647 w 571"/>
                <a:gd name="T9" fmla="*/ 0 h 572"/>
                <a:gd name="T10" fmla="*/ 2147483647 w 571"/>
                <a:gd name="T11" fmla="*/ 2147483647 h 572"/>
                <a:gd name="T12" fmla="*/ 2147483647 w 571"/>
                <a:gd name="T13" fmla="*/ 2147483647 h 572"/>
                <a:gd name="T14" fmla="*/ 2147483647 w 571"/>
                <a:gd name="T15" fmla="*/ 2147483647 h 572"/>
                <a:gd name="T16" fmla="*/ 2147483647 w 571"/>
                <a:gd name="T17" fmla="*/ 2147483647 h 572"/>
                <a:gd name="T18" fmla="*/ 2147483647 w 571"/>
                <a:gd name="T19" fmla="*/ 2147483647 h 572"/>
                <a:gd name="T20" fmla="*/ 2147483647 w 571"/>
                <a:gd name="T21" fmla="*/ 2147483647 h 572"/>
                <a:gd name="T22" fmla="*/ 2147483647 w 571"/>
                <a:gd name="T23" fmla="*/ 2147483647 h 572"/>
                <a:gd name="T24" fmla="*/ 2147483647 w 571"/>
                <a:gd name="T25" fmla="*/ 2147483647 h 572"/>
                <a:gd name="T26" fmla="*/ 2147483647 w 571"/>
                <a:gd name="T27" fmla="*/ 2147483647 h 572"/>
                <a:gd name="T28" fmla="*/ 2147483647 w 571"/>
                <a:gd name="T29" fmla="*/ 2147483647 h 572"/>
                <a:gd name="T30" fmla="*/ 2147483647 w 571"/>
                <a:gd name="T31" fmla="*/ 2147483647 h 572"/>
                <a:gd name="T32" fmla="*/ 2147483647 w 571"/>
                <a:gd name="T33" fmla="*/ 2147483647 h 572"/>
                <a:gd name="T34" fmla="*/ 2147483647 w 571"/>
                <a:gd name="T35" fmla="*/ 2147483647 h 572"/>
                <a:gd name="T36" fmla="*/ 2147483647 w 571"/>
                <a:gd name="T37" fmla="*/ 2147483647 h 572"/>
                <a:gd name="T38" fmla="*/ 2147483647 w 571"/>
                <a:gd name="T39" fmla="*/ 2147483647 h 572"/>
                <a:gd name="T40" fmla="*/ 2147483647 w 571"/>
                <a:gd name="T41" fmla="*/ 2147483647 h 572"/>
                <a:gd name="T42" fmla="*/ 2147483647 w 571"/>
                <a:gd name="T43" fmla="*/ 2147483647 h 572"/>
                <a:gd name="T44" fmla="*/ 2147483647 w 571"/>
                <a:gd name="T45" fmla="*/ 2147483647 h 572"/>
                <a:gd name="T46" fmla="*/ 2147483647 w 571"/>
                <a:gd name="T47" fmla="*/ 2147483647 h 572"/>
                <a:gd name="T48" fmla="*/ 2147483647 w 571"/>
                <a:gd name="T49" fmla="*/ 2147483647 h 572"/>
                <a:gd name="T50" fmla="*/ 2147483647 w 571"/>
                <a:gd name="T51" fmla="*/ 2147483647 h 572"/>
                <a:gd name="T52" fmla="*/ 2147483647 w 571"/>
                <a:gd name="T53" fmla="*/ 2147483647 h 572"/>
                <a:gd name="T54" fmla="*/ 2147483647 w 571"/>
                <a:gd name="T55" fmla="*/ 2147483647 h 572"/>
                <a:gd name="T56" fmla="*/ 2147483647 w 571"/>
                <a:gd name="T57" fmla="*/ 2147483647 h 572"/>
                <a:gd name="T58" fmla="*/ 2147483647 w 571"/>
                <a:gd name="T59" fmla="*/ 2147483647 h 572"/>
                <a:gd name="T60" fmla="*/ 2147483647 w 571"/>
                <a:gd name="T61" fmla="*/ 2147483647 h 572"/>
                <a:gd name="T62" fmla="*/ 2147483647 w 571"/>
                <a:gd name="T63" fmla="*/ 2147483647 h 572"/>
                <a:gd name="T64" fmla="*/ 2147483647 w 571"/>
                <a:gd name="T65" fmla="*/ 2147483647 h 572"/>
                <a:gd name="T66" fmla="*/ 2147483647 w 571"/>
                <a:gd name="T67" fmla="*/ 2147483647 h 572"/>
                <a:gd name="T68" fmla="*/ 2147483647 w 571"/>
                <a:gd name="T69" fmla="*/ 2147483647 h 572"/>
                <a:gd name="T70" fmla="*/ 2147483647 w 571"/>
                <a:gd name="T71" fmla="*/ 2147483647 h 572"/>
                <a:gd name="T72" fmla="*/ 2147483647 w 571"/>
                <a:gd name="T73" fmla="*/ 2147483647 h 572"/>
                <a:gd name="T74" fmla="*/ 2147483647 w 571"/>
                <a:gd name="T75" fmla="*/ 2147483647 h 572"/>
                <a:gd name="T76" fmla="*/ 2147483647 w 571"/>
                <a:gd name="T77" fmla="*/ 2147483647 h 572"/>
                <a:gd name="T78" fmla="*/ 0 w 571"/>
                <a:gd name="T79" fmla="*/ 2147483647 h 572"/>
                <a:gd name="T80" fmla="*/ 2147483647 w 571"/>
                <a:gd name="T81" fmla="*/ 2147483647 h 572"/>
                <a:gd name="T82" fmla="*/ 2147483647 w 571"/>
                <a:gd name="T83" fmla="*/ 2147483647 h 572"/>
                <a:gd name="T84" fmla="*/ 2147483647 w 571"/>
                <a:gd name="T85" fmla="*/ 2147483647 h 572"/>
                <a:gd name="T86" fmla="*/ 2147483647 w 571"/>
                <a:gd name="T87" fmla="*/ 2147483647 h 572"/>
                <a:gd name="T88" fmla="*/ 2147483647 w 571"/>
                <a:gd name="T89" fmla="*/ 2147483647 h 5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71"/>
                <a:gd name="T136" fmla="*/ 0 h 572"/>
                <a:gd name="T137" fmla="*/ 571 w 571"/>
                <a:gd name="T138" fmla="*/ 572 h 5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71" h="572">
                  <a:moveTo>
                    <a:pt x="151" y="51"/>
                  </a:moveTo>
                  <a:lnTo>
                    <a:pt x="164" y="27"/>
                  </a:lnTo>
                  <a:lnTo>
                    <a:pt x="179" y="13"/>
                  </a:lnTo>
                  <a:lnTo>
                    <a:pt x="202" y="3"/>
                  </a:lnTo>
                  <a:lnTo>
                    <a:pt x="235" y="0"/>
                  </a:lnTo>
                  <a:lnTo>
                    <a:pt x="256" y="7"/>
                  </a:lnTo>
                  <a:lnTo>
                    <a:pt x="266" y="29"/>
                  </a:lnTo>
                  <a:lnTo>
                    <a:pt x="281" y="83"/>
                  </a:lnTo>
                  <a:lnTo>
                    <a:pt x="281" y="124"/>
                  </a:lnTo>
                  <a:lnTo>
                    <a:pt x="279" y="142"/>
                  </a:lnTo>
                  <a:lnTo>
                    <a:pt x="295" y="162"/>
                  </a:lnTo>
                  <a:lnTo>
                    <a:pt x="321" y="183"/>
                  </a:lnTo>
                  <a:lnTo>
                    <a:pt x="341" y="185"/>
                  </a:lnTo>
                  <a:lnTo>
                    <a:pt x="388" y="126"/>
                  </a:lnTo>
                  <a:lnTo>
                    <a:pt x="397" y="121"/>
                  </a:lnTo>
                  <a:lnTo>
                    <a:pt x="418" y="127"/>
                  </a:lnTo>
                  <a:lnTo>
                    <a:pt x="439" y="141"/>
                  </a:lnTo>
                  <a:lnTo>
                    <a:pt x="435" y="152"/>
                  </a:lnTo>
                  <a:lnTo>
                    <a:pt x="443" y="187"/>
                  </a:lnTo>
                  <a:lnTo>
                    <a:pt x="439" y="214"/>
                  </a:lnTo>
                  <a:lnTo>
                    <a:pt x="408" y="269"/>
                  </a:lnTo>
                  <a:lnTo>
                    <a:pt x="411" y="280"/>
                  </a:lnTo>
                  <a:lnTo>
                    <a:pt x="424" y="292"/>
                  </a:lnTo>
                  <a:lnTo>
                    <a:pt x="446" y="298"/>
                  </a:lnTo>
                  <a:lnTo>
                    <a:pt x="484" y="296"/>
                  </a:lnTo>
                  <a:lnTo>
                    <a:pt x="562" y="380"/>
                  </a:lnTo>
                  <a:lnTo>
                    <a:pt x="571" y="397"/>
                  </a:lnTo>
                  <a:lnTo>
                    <a:pt x="567" y="425"/>
                  </a:lnTo>
                  <a:lnTo>
                    <a:pt x="551" y="479"/>
                  </a:lnTo>
                  <a:lnTo>
                    <a:pt x="545" y="514"/>
                  </a:lnTo>
                  <a:lnTo>
                    <a:pt x="543" y="572"/>
                  </a:lnTo>
                  <a:lnTo>
                    <a:pt x="447" y="532"/>
                  </a:lnTo>
                  <a:lnTo>
                    <a:pt x="372" y="493"/>
                  </a:lnTo>
                  <a:lnTo>
                    <a:pt x="309" y="457"/>
                  </a:lnTo>
                  <a:lnTo>
                    <a:pt x="283" y="431"/>
                  </a:lnTo>
                  <a:lnTo>
                    <a:pt x="212" y="361"/>
                  </a:lnTo>
                  <a:lnTo>
                    <a:pt x="143" y="313"/>
                  </a:lnTo>
                  <a:lnTo>
                    <a:pt x="98" y="293"/>
                  </a:lnTo>
                  <a:lnTo>
                    <a:pt x="41" y="258"/>
                  </a:lnTo>
                  <a:lnTo>
                    <a:pt x="0" y="224"/>
                  </a:lnTo>
                  <a:lnTo>
                    <a:pt x="4" y="218"/>
                  </a:lnTo>
                  <a:lnTo>
                    <a:pt x="22" y="201"/>
                  </a:lnTo>
                  <a:lnTo>
                    <a:pt x="61" y="156"/>
                  </a:lnTo>
                  <a:lnTo>
                    <a:pt x="136" y="83"/>
                  </a:lnTo>
                  <a:lnTo>
                    <a:pt x="151" y="5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 Box 6">
              <a:extLst>
                <a:ext uri="{FF2B5EF4-FFF2-40B4-BE49-F238E27FC236}">
                  <a16:creationId xmlns:a16="http://schemas.microsoft.com/office/drawing/2014/main" id="{9AC4149A-7CDA-9FBA-6513-3F350482E0F7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5846433" y="4634059"/>
              <a:ext cx="1041075" cy="24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44934" rIns="0" bIns="44934">
              <a:normAutofit fontScale="77500" lnSpcReduction="20000"/>
            </a:bodyPr>
            <a:lstStyle/>
            <a:p>
              <a:pPr marL="449215" marR="0" lvl="1" indent="0" algn="l" defTabSz="929985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NIGERIA</a:t>
              </a:r>
            </a:p>
          </p:txBody>
        </p: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3572AA5-27C4-ECCB-9A34-0BC97A8679E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978855" y="4337491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BENIN</a:t>
              </a:r>
            </a:p>
          </p:txBody>
        </p:sp>
        <p:sp>
          <p:nvSpPr>
            <p:cNvPr id="21" name="Text Box 8">
              <a:extLst>
                <a:ext uri="{FF2B5EF4-FFF2-40B4-BE49-F238E27FC236}">
                  <a16:creationId xmlns:a16="http://schemas.microsoft.com/office/drawing/2014/main" id="{05424A73-64F8-AAB0-3A51-13B4586A1A1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780668" y="4737707"/>
              <a:ext cx="988483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TOGO</a:t>
              </a:r>
            </a:p>
          </p:txBody>
        </p:sp>
        <p:sp>
          <p:nvSpPr>
            <p:cNvPr id="22" name="Text Box 9">
              <a:extLst>
                <a:ext uri="{FF2B5EF4-FFF2-40B4-BE49-F238E27FC236}">
                  <a16:creationId xmlns:a16="http://schemas.microsoft.com/office/drawing/2014/main" id="{9CFC918F-4094-A49D-36FE-325FCDFEBF5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20467" y="5018942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GHANA</a:t>
              </a:r>
            </a:p>
          </p:txBody>
        </p: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FA131F7C-8649-A5C1-93BA-137A902C0FF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065487" y="3410346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SENEGAL</a:t>
              </a:r>
            </a:p>
          </p:txBody>
        </p:sp>
        <p:sp>
          <p:nvSpPr>
            <p:cNvPr id="24" name="Text Box 11">
              <a:extLst>
                <a:ext uri="{FF2B5EF4-FFF2-40B4-BE49-F238E27FC236}">
                  <a16:creationId xmlns:a16="http://schemas.microsoft.com/office/drawing/2014/main" id="{58120011-5FC3-0649-A4FC-C7F00AB188E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5310" y="3648313"/>
              <a:ext cx="722897" cy="294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r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GAMBIE</a:t>
              </a:r>
            </a:p>
          </p:txBody>
        </p:sp>
        <p:sp>
          <p:nvSpPr>
            <p:cNvPr id="25" name="Text Box 12">
              <a:extLst>
                <a:ext uri="{FF2B5EF4-FFF2-40B4-BE49-F238E27FC236}">
                  <a16:creationId xmlns:a16="http://schemas.microsoft.com/office/drawing/2014/main" id="{7943C9DC-91DC-8349-2E0F-CE9C14219C4B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30178" y="4113430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BISSAU</a:t>
              </a:r>
            </a:p>
          </p:txBody>
        </p:sp>
        <p:sp>
          <p:nvSpPr>
            <p:cNvPr id="26" name="Text Box 13">
              <a:extLst>
                <a:ext uri="{FF2B5EF4-FFF2-40B4-BE49-F238E27FC236}">
                  <a16:creationId xmlns:a16="http://schemas.microsoft.com/office/drawing/2014/main" id="{245DF8AF-A013-7D25-F96E-E9CEECF352B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86813" y="4252502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</a:p>
          </p:txBody>
        </p:sp>
        <p:sp>
          <p:nvSpPr>
            <p:cNvPr id="27" name="Text Box 15">
              <a:extLst>
                <a:ext uri="{FF2B5EF4-FFF2-40B4-BE49-F238E27FC236}">
                  <a16:creationId xmlns:a16="http://schemas.microsoft.com/office/drawing/2014/main" id="{763191F7-E1BE-B31C-9988-12BB1B1D885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234200" y="2886508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NIGER</a:t>
              </a:r>
            </a:p>
          </p:txBody>
        </p:sp>
        <p:sp>
          <p:nvSpPr>
            <p:cNvPr id="28" name="Text Box 16">
              <a:extLst>
                <a:ext uri="{FF2B5EF4-FFF2-40B4-BE49-F238E27FC236}">
                  <a16:creationId xmlns:a16="http://schemas.microsoft.com/office/drawing/2014/main" id="{FAB24407-92D2-90BB-066A-D76629BFC0D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825067" y="2716533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MALI</a:t>
              </a:r>
            </a:p>
          </p:txBody>
        </p:sp>
        <p:sp>
          <p:nvSpPr>
            <p:cNvPr id="29" name="Text Box 17">
              <a:extLst>
                <a:ext uri="{FF2B5EF4-FFF2-40B4-BE49-F238E27FC236}">
                  <a16:creationId xmlns:a16="http://schemas.microsoft.com/office/drawing/2014/main" id="{D8290804-C913-0529-5127-9BEAF44F6CCE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429394" y="4938186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C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Times New Roman" pitchFamily="18" charset="0"/>
                </a:rPr>
                <a:t>Ô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D’IVOIRE</a:t>
              </a:r>
            </a:p>
          </p:txBody>
        </p:sp>
        <p:sp>
          <p:nvSpPr>
            <p:cNvPr id="30" name="Rectangle 18">
              <a:extLst>
                <a:ext uri="{FF2B5EF4-FFF2-40B4-BE49-F238E27FC236}">
                  <a16:creationId xmlns:a16="http://schemas.microsoft.com/office/drawing/2014/main" id="{A0C6B048-B993-EA98-3715-4807CAE4F14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41359" y="3810563"/>
              <a:ext cx="831324" cy="294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867" tIns="44934" rIns="89867" bIns="44934">
              <a:spAutoFit/>
            </a:bodyPr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BURKINA FASO</a:t>
              </a:r>
            </a:p>
          </p:txBody>
        </p:sp>
        <p:sp>
          <p:nvSpPr>
            <p:cNvPr id="31" name="Text Box 19">
              <a:extLst>
                <a:ext uri="{FF2B5EF4-FFF2-40B4-BE49-F238E27FC236}">
                  <a16:creationId xmlns:a16="http://schemas.microsoft.com/office/drawing/2014/main" id="{62760CC6-1B3A-7E6F-C560-2C922A9E928C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281840" y="5324897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LIBERIA</a:t>
              </a:r>
            </a:p>
          </p:txBody>
        </p:sp>
        <p:sp>
          <p:nvSpPr>
            <p:cNvPr id="32" name="Text Box 14">
              <a:extLst>
                <a:ext uri="{FF2B5EF4-FFF2-40B4-BE49-F238E27FC236}">
                  <a16:creationId xmlns:a16="http://schemas.microsoft.com/office/drawing/2014/main" id="{D9875CAB-E552-555F-63A0-0090C2B1F29C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36524" y="4767069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SIERRA</a:t>
              </a:r>
              <a:b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LEONE</a:t>
              </a:r>
            </a:p>
          </p:txBody>
        </p:sp>
      </p:grpSp>
      <p:sp>
        <p:nvSpPr>
          <p:cNvPr id="33" name="Line 26">
            <a:extLst>
              <a:ext uri="{FF2B5EF4-FFF2-40B4-BE49-F238E27FC236}">
                <a16:creationId xmlns:a16="http://schemas.microsoft.com/office/drawing/2014/main" id="{1B50BD72-0929-4BDB-514A-14DCA0D9BC9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8356" y="4570168"/>
            <a:ext cx="319088" cy="3127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Line 26">
            <a:extLst>
              <a:ext uri="{FF2B5EF4-FFF2-40B4-BE49-F238E27FC236}">
                <a16:creationId xmlns:a16="http://schemas.microsoft.com/office/drawing/2014/main" id="{1FF9D491-85BE-0261-222A-4C23D5D9EC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46359" y="5738814"/>
            <a:ext cx="385763" cy="46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Line 26">
            <a:extLst>
              <a:ext uri="{FF2B5EF4-FFF2-40B4-BE49-F238E27FC236}">
                <a16:creationId xmlns:a16="http://schemas.microsoft.com/office/drawing/2014/main" id="{1910C102-0E96-1336-4A5E-003EF5F6DE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40345" y="5900493"/>
            <a:ext cx="1493837" cy="19526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Line 26">
            <a:extLst>
              <a:ext uri="{FF2B5EF4-FFF2-40B4-BE49-F238E27FC236}">
                <a16:creationId xmlns:a16="http://schemas.microsoft.com/office/drawing/2014/main" id="{E0347CFB-EB6D-A27B-E7EA-EB525534274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6444" y="4109791"/>
            <a:ext cx="2093912" cy="5445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  <a:gd name="connsiteX0" fmla="*/ 15417 w 1493379"/>
              <a:gd name="connsiteY0" fmla="*/ 339676 h 529301"/>
              <a:gd name="connsiteX1" fmla="*/ 230 w 1493379"/>
              <a:gd name="connsiteY1" fmla="*/ 9590 h 529301"/>
              <a:gd name="connsiteX2" fmla="*/ 625706 w 1493379"/>
              <a:gd name="connsiteY2" fmla="*/ 454148 h 529301"/>
              <a:gd name="connsiteX3" fmla="*/ 1010019 w 1493379"/>
              <a:gd name="connsiteY3" fmla="*/ 520409 h 529301"/>
              <a:gd name="connsiteX4" fmla="*/ 1493379 w 1493379"/>
              <a:gd name="connsiteY4" fmla="*/ 400795 h 529301"/>
              <a:gd name="connsiteX0" fmla="*/ 15417 w 1493379"/>
              <a:gd name="connsiteY0" fmla="*/ 339676 h 527413"/>
              <a:gd name="connsiteX1" fmla="*/ 230 w 1493379"/>
              <a:gd name="connsiteY1" fmla="*/ 9590 h 527413"/>
              <a:gd name="connsiteX2" fmla="*/ 625247 w 1493379"/>
              <a:gd name="connsiteY2" fmla="*/ 358768 h 527413"/>
              <a:gd name="connsiteX3" fmla="*/ 1010019 w 1493379"/>
              <a:gd name="connsiteY3" fmla="*/ 520409 h 527413"/>
              <a:gd name="connsiteX4" fmla="*/ 1493379 w 1493379"/>
              <a:gd name="connsiteY4" fmla="*/ 400795 h 527413"/>
              <a:gd name="connsiteX0" fmla="*/ 15417 w 1493379"/>
              <a:gd name="connsiteY0" fmla="*/ 339676 h 542996"/>
              <a:gd name="connsiteX1" fmla="*/ 230 w 1493379"/>
              <a:gd name="connsiteY1" fmla="*/ 9590 h 542996"/>
              <a:gd name="connsiteX2" fmla="*/ 624788 w 1493379"/>
              <a:gd name="connsiteY2" fmla="*/ 265276 h 542996"/>
              <a:gd name="connsiteX3" fmla="*/ 1010019 w 1493379"/>
              <a:gd name="connsiteY3" fmla="*/ 520409 h 542996"/>
              <a:gd name="connsiteX4" fmla="*/ 1493379 w 1493379"/>
              <a:gd name="connsiteY4" fmla="*/ 400795 h 542996"/>
              <a:gd name="connsiteX0" fmla="*/ 0 w 2011821"/>
              <a:gd name="connsiteY0" fmla="*/ 0 h 617195"/>
              <a:gd name="connsiteX1" fmla="*/ 518672 w 2011821"/>
              <a:gd name="connsiteY1" fmla="*/ 83789 h 617195"/>
              <a:gd name="connsiteX2" fmla="*/ 1143230 w 2011821"/>
              <a:gd name="connsiteY2" fmla="*/ 339475 h 617195"/>
              <a:gd name="connsiteX3" fmla="*/ 1528461 w 2011821"/>
              <a:gd name="connsiteY3" fmla="*/ 594608 h 617195"/>
              <a:gd name="connsiteX4" fmla="*/ 2011821 w 2011821"/>
              <a:gd name="connsiteY4" fmla="*/ 474994 h 617195"/>
              <a:gd name="connsiteX0" fmla="*/ 0 w 1996404"/>
              <a:gd name="connsiteY0" fmla="*/ 0 h 600715"/>
              <a:gd name="connsiteX1" fmla="*/ 518672 w 1996404"/>
              <a:gd name="connsiteY1" fmla="*/ 83789 h 600715"/>
              <a:gd name="connsiteX2" fmla="*/ 1143230 w 1996404"/>
              <a:gd name="connsiteY2" fmla="*/ 339475 h 600715"/>
              <a:gd name="connsiteX3" fmla="*/ 1528461 w 1996404"/>
              <a:gd name="connsiteY3" fmla="*/ 594608 h 600715"/>
              <a:gd name="connsiteX4" fmla="*/ 1996404 w 1996404"/>
              <a:gd name="connsiteY4" fmla="*/ 376118 h 600715"/>
              <a:gd name="connsiteX0" fmla="*/ 0 w 2072602"/>
              <a:gd name="connsiteY0" fmla="*/ 0 h 530711"/>
              <a:gd name="connsiteX1" fmla="*/ 594870 w 2072602"/>
              <a:gd name="connsiteY1" fmla="*/ 13785 h 530711"/>
              <a:gd name="connsiteX2" fmla="*/ 1219428 w 2072602"/>
              <a:gd name="connsiteY2" fmla="*/ 269471 h 530711"/>
              <a:gd name="connsiteX3" fmla="*/ 1604659 w 2072602"/>
              <a:gd name="connsiteY3" fmla="*/ 524604 h 530711"/>
              <a:gd name="connsiteX4" fmla="*/ 2072602 w 2072602"/>
              <a:gd name="connsiteY4" fmla="*/ 306114 h 53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2602" h="530711">
                <a:moveTo>
                  <a:pt x="0" y="0"/>
                </a:moveTo>
                <a:cubicBezTo>
                  <a:pt x="230" y="9590"/>
                  <a:pt x="594640" y="4195"/>
                  <a:pt x="594870" y="13785"/>
                </a:cubicBezTo>
                <a:lnTo>
                  <a:pt x="1219428" y="269471"/>
                </a:lnTo>
                <a:cubicBezTo>
                  <a:pt x="1392868" y="299593"/>
                  <a:pt x="1462463" y="518497"/>
                  <a:pt x="1604659" y="524604"/>
                </a:cubicBezTo>
                <a:cubicBezTo>
                  <a:pt x="1746855" y="530711"/>
                  <a:pt x="2004742" y="298136"/>
                  <a:pt x="2072602" y="306114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Line 26">
            <a:extLst>
              <a:ext uri="{FF2B5EF4-FFF2-40B4-BE49-F238E27FC236}">
                <a16:creationId xmlns:a16="http://schemas.microsoft.com/office/drawing/2014/main" id="{53ECABDD-BA09-E8B4-7DE9-F12556F20B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40320" y="5040068"/>
            <a:ext cx="231775" cy="469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Line 26">
            <a:extLst>
              <a:ext uri="{FF2B5EF4-FFF2-40B4-BE49-F238E27FC236}">
                <a16:creationId xmlns:a16="http://schemas.microsoft.com/office/drawing/2014/main" id="{DE413A0F-038B-E7B3-BDCF-DF30F39BFF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72095" y="4882905"/>
            <a:ext cx="384175" cy="157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Line 26">
            <a:extLst>
              <a:ext uri="{FF2B5EF4-FFF2-40B4-BE49-F238E27FC236}">
                <a16:creationId xmlns:a16="http://schemas.microsoft.com/office/drawing/2014/main" id="{188C746C-D980-9A52-798B-B112C5FD22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02282" y="5900491"/>
            <a:ext cx="538163" cy="873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Sun 93">
            <a:extLst>
              <a:ext uri="{FF2B5EF4-FFF2-40B4-BE49-F238E27FC236}">
                <a16:creationId xmlns:a16="http://schemas.microsoft.com/office/drawing/2014/main" id="{1953D81D-2B0E-7CCD-690E-82219173F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6456" y="4570168"/>
            <a:ext cx="77788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41" name="Line 96">
            <a:extLst>
              <a:ext uri="{FF2B5EF4-FFF2-40B4-BE49-F238E27FC236}">
                <a16:creationId xmlns:a16="http://schemas.microsoft.com/office/drawing/2014/main" id="{12E50629-48AF-E084-B1DE-D9E5C8A085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0356" y="5180416"/>
            <a:ext cx="178734" cy="770875"/>
          </a:xfrm>
          <a:custGeom>
            <a:avLst/>
            <a:gdLst>
              <a:gd name="T0" fmla="*/ 52141 w 166159"/>
              <a:gd name="T1" fmla="*/ 0 h 990600"/>
              <a:gd name="T2" fmla="*/ 77629 w 166159"/>
              <a:gd name="T3" fmla="*/ 9763 h 990600"/>
              <a:gd name="T4" fmla="*/ 66376 w 166159"/>
              <a:gd name="T5" fmla="*/ 66097 h 990600"/>
              <a:gd name="T6" fmla="*/ 0 60000 65536"/>
              <a:gd name="T7" fmla="*/ 0 60000 65536"/>
              <a:gd name="T8" fmla="*/ 0 60000 65536"/>
              <a:gd name="T9" fmla="*/ 0 w 166159"/>
              <a:gd name="T10" fmla="*/ 0 h 990600"/>
              <a:gd name="T11" fmla="*/ 166159 w 166159"/>
              <a:gd name="T12" fmla="*/ 990600 h 990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6159" h="990600">
                <a:moveTo>
                  <a:pt x="111605" y="0"/>
                </a:moveTo>
                <a:lnTo>
                  <a:pt x="166159" y="146324"/>
                </a:lnTo>
                <a:cubicBezTo>
                  <a:pt x="156390" y="330200"/>
                  <a:pt x="0" y="643722"/>
                  <a:pt x="142074" y="99060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2" name="Group 57">
            <a:extLst>
              <a:ext uri="{FF2B5EF4-FFF2-40B4-BE49-F238E27FC236}">
                <a16:creationId xmlns:a16="http://schemas.microsoft.com/office/drawing/2014/main" id="{AB7A5048-F7BB-7299-F215-A7D027C7EE0E}"/>
              </a:ext>
            </a:extLst>
          </p:cNvPr>
          <p:cNvGrpSpPr>
            <a:grpSpLocks/>
          </p:cNvGrpSpPr>
          <p:nvPr/>
        </p:nvGrpSpPr>
        <p:grpSpPr bwMode="auto">
          <a:xfrm>
            <a:off x="1938480" y="5195643"/>
            <a:ext cx="1309688" cy="784225"/>
            <a:chOff x="1782762" y="3185319"/>
            <a:chExt cx="1295400" cy="762000"/>
          </a:xfrm>
        </p:grpSpPr>
        <p:sp>
          <p:nvSpPr>
            <p:cNvPr id="43" name="Line 26">
              <a:extLst>
                <a:ext uri="{FF2B5EF4-FFF2-40B4-BE49-F238E27FC236}">
                  <a16:creationId xmlns:a16="http://schemas.microsoft.com/office/drawing/2014/main" id="{8D0E2A1F-EF96-A3A3-AF98-0A78E71A4A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82762" y="3185319"/>
              <a:ext cx="838200" cy="7620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Line 26">
              <a:extLst>
                <a:ext uri="{FF2B5EF4-FFF2-40B4-BE49-F238E27FC236}">
                  <a16:creationId xmlns:a16="http://schemas.microsoft.com/office/drawing/2014/main" id="{C0503BD1-4D47-8029-1A4F-F79A6BB7AC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97162" y="3794919"/>
              <a:ext cx="76200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Line 26">
              <a:extLst>
                <a:ext uri="{FF2B5EF4-FFF2-40B4-BE49-F238E27FC236}">
                  <a16:creationId xmlns:a16="http://schemas.microsoft.com/office/drawing/2014/main" id="{3B2F77A8-1891-2D96-591A-24DE4F2BE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73362" y="3718718"/>
              <a:ext cx="304800" cy="761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Line 26">
              <a:extLst>
                <a:ext uri="{FF2B5EF4-FFF2-40B4-BE49-F238E27FC236}">
                  <a16:creationId xmlns:a16="http://schemas.microsoft.com/office/drawing/2014/main" id="{94A2D87F-1A2C-3780-0FDB-C42DA48680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27642" y="3642518"/>
              <a:ext cx="45719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7" name="Line 26">
            <a:extLst>
              <a:ext uri="{FF2B5EF4-FFF2-40B4-BE49-F238E27FC236}">
                <a16:creationId xmlns:a16="http://schemas.microsoft.com/office/drawing/2014/main" id="{FDC86563-AA7C-07D4-24DA-976B8AB2D4B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32345" y="4884493"/>
            <a:ext cx="307975" cy="625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8" name="Group 66">
            <a:extLst>
              <a:ext uri="{FF2B5EF4-FFF2-40B4-BE49-F238E27FC236}">
                <a16:creationId xmlns:a16="http://schemas.microsoft.com/office/drawing/2014/main" id="{455140E0-B496-4196-C592-EB08B762C45C}"/>
              </a:ext>
            </a:extLst>
          </p:cNvPr>
          <p:cNvGrpSpPr>
            <a:grpSpLocks/>
          </p:cNvGrpSpPr>
          <p:nvPr/>
        </p:nvGrpSpPr>
        <p:grpSpPr bwMode="auto">
          <a:xfrm>
            <a:off x="1092343" y="4492380"/>
            <a:ext cx="923925" cy="703263"/>
            <a:chOff x="944562" y="2499519"/>
            <a:chExt cx="914400" cy="685800"/>
          </a:xfrm>
        </p:grpSpPr>
        <p:sp>
          <p:nvSpPr>
            <p:cNvPr id="49" name="Line 26">
              <a:extLst>
                <a:ext uri="{FF2B5EF4-FFF2-40B4-BE49-F238E27FC236}">
                  <a16:creationId xmlns:a16="http://schemas.microsoft.com/office/drawing/2014/main" id="{1F120B73-9CAF-ED32-34CD-8791D5ECD6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44562" y="2499519"/>
              <a:ext cx="685800" cy="76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Line 26">
              <a:extLst>
                <a:ext uri="{FF2B5EF4-FFF2-40B4-BE49-F238E27FC236}">
                  <a16:creationId xmlns:a16="http://schemas.microsoft.com/office/drawing/2014/main" id="{3F177858-102D-4AC4-80A4-B84C9001C8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30362" y="2575719"/>
              <a:ext cx="22860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Line 26">
              <a:extLst>
                <a:ext uri="{FF2B5EF4-FFF2-40B4-BE49-F238E27FC236}">
                  <a16:creationId xmlns:a16="http://schemas.microsoft.com/office/drawing/2014/main" id="{B1E1607B-6C80-728D-6EB8-D2A230A20A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2762" y="2880519"/>
              <a:ext cx="45719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Line 26">
              <a:extLst>
                <a:ext uri="{FF2B5EF4-FFF2-40B4-BE49-F238E27FC236}">
                  <a16:creationId xmlns:a16="http://schemas.microsoft.com/office/drawing/2014/main" id="{1ACD4AEC-E422-B96C-2704-8169C81AFD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20762" y="2499519"/>
              <a:ext cx="381000" cy="533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Line 26">
              <a:extLst>
                <a:ext uri="{FF2B5EF4-FFF2-40B4-BE49-F238E27FC236}">
                  <a16:creationId xmlns:a16="http://schemas.microsoft.com/office/drawing/2014/main" id="{1EFE4E45-1463-B376-C112-7824511FD4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01762" y="3032919"/>
              <a:ext cx="381000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defTabSz="914272" latinLnBrk="0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4" name="Line 26">
            <a:extLst>
              <a:ext uri="{FF2B5EF4-FFF2-40B4-BE49-F238E27FC236}">
                <a16:creationId xmlns:a16="http://schemas.microsoft.com/office/drawing/2014/main" id="{D85DAF9A-CA1E-9628-D5F1-A1E43D6A49D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30793" y="4895383"/>
            <a:ext cx="333449" cy="29565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Sun 83">
            <a:extLst>
              <a:ext uri="{FF2B5EF4-FFF2-40B4-BE49-F238E27FC236}">
                <a16:creationId xmlns:a16="http://schemas.microsoft.com/office/drawing/2014/main" id="{FE687E03-B00E-FCAF-4545-01583E7B7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8293" y="5040068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56" name="Line 26">
            <a:extLst>
              <a:ext uri="{FF2B5EF4-FFF2-40B4-BE49-F238E27FC236}">
                <a16:creationId xmlns:a16="http://schemas.microsoft.com/office/drawing/2014/main" id="{AF949853-2CB6-837E-6B62-C21C94713F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40445" y="5783809"/>
            <a:ext cx="738258" cy="116682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Sun 93">
            <a:extLst>
              <a:ext uri="{FF2B5EF4-FFF2-40B4-BE49-F238E27FC236}">
                <a16:creationId xmlns:a16="http://schemas.microsoft.com/office/drawing/2014/main" id="{F4F17688-3833-971D-AD39-AD7224EEA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993" y="5827468"/>
            <a:ext cx="77787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58" name="Sun 99">
            <a:extLst>
              <a:ext uri="{FF2B5EF4-FFF2-40B4-BE49-F238E27FC236}">
                <a16:creationId xmlns:a16="http://schemas.microsoft.com/office/drawing/2014/main" id="{D2FAA642-E759-AC08-87A5-39AF16A19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268" y="5195643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Sun 77">
            <a:extLst>
              <a:ext uri="{FF2B5EF4-FFF2-40B4-BE49-F238E27FC236}">
                <a16:creationId xmlns:a16="http://schemas.microsoft.com/office/drawing/2014/main" id="{C5B1A103-59B2-634A-5FAE-0E2B96FC9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5823" y="4632723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0" name="Group 92">
            <a:extLst>
              <a:ext uri="{FF2B5EF4-FFF2-40B4-BE49-F238E27FC236}">
                <a16:creationId xmlns:a16="http://schemas.microsoft.com/office/drawing/2014/main" id="{E0005159-047A-A0B7-A6CE-24089DD22795}"/>
              </a:ext>
            </a:extLst>
          </p:cNvPr>
          <p:cNvGrpSpPr>
            <a:grpSpLocks/>
          </p:cNvGrpSpPr>
          <p:nvPr/>
        </p:nvGrpSpPr>
        <p:grpSpPr bwMode="auto">
          <a:xfrm>
            <a:off x="4556268" y="4592389"/>
            <a:ext cx="1693862" cy="486568"/>
            <a:chOff x="4373562" y="2596799"/>
            <a:chExt cx="1676399" cy="474096"/>
          </a:xfrm>
        </p:grpSpPr>
        <p:sp>
          <p:nvSpPr>
            <p:cNvPr id="61" name="Line 26">
              <a:extLst>
                <a:ext uri="{FF2B5EF4-FFF2-40B4-BE49-F238E27FC236}">
                  <a16:creationId xmlns:a16="http://schemas.microsoft.com/office/drawing/2014/main" id="{311A8B14-C894-9E01-7CE5-19385609C1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373562" y="2596799"/>
              <a:ext cx="1676399" cy="359920"/>
            </a:xfrm>
            <a:custGeom>
              <a:avLst/>
              <a:gdLst>
                <a:gd name="T0" fmla="*/ 0 w 1676399"/>
                <a:gd name="T1" fmla="*/ 0 h 359920"/>
                <a:gd name="T2" fmla="*/ 534087 w 1676399"/>
                <a:gd name="T3" fmla="*/ 330960 h 359920"/>
                <a:gd name="T4" fmla="*/ 1070800 w 1676399"/>
                <a:gd name="T5" fmla="*/ 208721 h 359920"/>
                <a:gd name="T6" fmla="*/ 1676399 w 1676399"/>
                <a:gd name="T7" fmla="*/ 76200 h 3599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6399"/>
                <a:gd name="T13" fmla="*/ 0 h 359920"/>
                <a:gd name="T14" fmla="*/ 1676399 w 1676399"/>
                <a:gd name="T15" fmla="*/ 359920 h 3599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6399" h="359920">
                  <a:moveTo>
                    <a:pt x="0" y="0"/>
                  </a:moveTo>
                  <a:lnTo>
                    <a:pt x="534087" y="330960"/>
                  </a:lnTo>
                  <a:cubicBezTo>
                    <a:pt x="707527" y="359920"/>
                    <a:pt x="880415" y="251181"/>
                    <a:pt x="1070800" y="208721"/>
                  </a:cubicBezTo>
                  <a:cubicBezTo>
                    <a:pt x="1261185" y="166261"/>
                    <a:pt x="1570439" y="92460"/>
                    <a:pt x="1676399" y="7620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Line 26">
              <a:extLst>
                <a:ext uri="{FF2B5EF4-FFF2-40B4-BE49-F238E27FC236}">
                  <a16:creationId xmlns:a16="http://schemas.microsoft.com/office/drawing/2014/main" id="{DE7C5AB5-EE02-27BC-9E35-F98046944D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68961" y="2728118"/>
              <a:ext cx="37708" cy="34277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3" name="Line 96">
            <a:extLst>
              <a:ext uri="{FF2B5EF4-FFF2-40B4-BE49-F238E27FC236}">
                <a16:creationId xmlns:a16="http://schemas.microsoft.com/office/drawing/2014/main" id="{05610BB6-6A39-5E97-346C-8370BD48607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62406" y="4654303"/>
            <a:ext cx="116861" cy="984250"/>
          </a:xfrm>
          <a:custGeom>
            <a:avLst/>
            <a:gdLst>
              <a:gd name="T0" fmla="*/ 56 w 166159"/>
              <a:gd name="T1" fmla="*/ 0 h 990600"/>
              <a:gd name="T2" fmla="*/ 83 w 166159"/>
              <a:gd name="T3" fmla="*/ 64551 h 990600"/>
              <a:gd name="T4" fmla="*/ 71 w 166159"/>
              <a:gd name="T5" fmla="*/ 437011 h 990600"/>
              <a:gd name="T6" fmla="*/ 0 60000 65536"/>
              <a:gd name="T7" fmla="*/ 0 60000 65536"/>
              <a:gd name="T8" fmla="*/ 0 60000 65536"/>
              <a:gd name="T9" fmla="*/ 0 w 166159"/>
              <a:gd name="T10" fmla="*/ 0 h 990600"/>
              <a:gd name="T11" fmla="*/ 166159 w 166159"/>
              <a:gd name="T12" fmla="*/ 990600 h 990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6159" h="990600">
                <a:moveTo>
                  <a:pt x="111605" y="0"/>
                </a:moveTo>
                <a:lnTo>
                  <a:pt x="166159" y="146324"/>
                </a:lnTo>
                <a:cubicBezTo>
                  <a:pt x="156390" y="330200"/>
                  <a:pt x="0" y="643722"/>
                  <a:pt x="142074" y="99060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Line 26">
            <a:extLst>
              <a:ext uri="{FF2B5EF4-FFF2-40B4-BE49-F238E27FC236}">
                <a16:creationId xmlns:a16="http://schemas.microsoft.com/office/drawing/2014/main" id="{E80551B7-3330-1A35-201D-EAC5BE780C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82494" y="5093325"/>
            <a:ext cx="903162" cy="48774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F9D79C69-24EA-54FD-1002-0D7683452D44}"/>
              </a:ext>
            </a:extLst>
          </p:cNvPr>
          <p:cNvCxnSpPr>
            <a:cxnSpLocks/>
          </p:cNvCxnSpPr>
          <p:nvPr/>
        </p:nvCxnSpPr>
        <p:spPr>
          <a:xfrm flipH="1">
            <a:off x="1766237" y="4528155"/>
            <a:ext cx="416400" cy="48715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6" name="Group 59">
            <a:extLst>
              <a:ext uri="{FF2B5EF4-FFF2-40B4-BE49-F238E27FC236}">
                <a16:creationId xmlns:a16="http://schemas.microsoft.com/office/drawing/2014/main" id="{FAD9DE59-959F-9BE0-FE59-86BD207E0195}"/>
              </a:ext>
            </a:extLst>
          </p:cNvPr>
          <p:cNvGrpSpPr/>
          <p:nvPr/>
        </p:nvGrpSpPr>
        <p:grpSpPr>
          <a:xfrm>
            <a:off x="3630135" y="5488523"/>
            <a:ext cx="337053" cy="152312"/>
            <a:chOff x="3625173" y="3733800"/>
            <a:chExt cx="197575" cy="115722"/>
          </a:xfrm>
        </p:grpSpPr>
        <p:cxnSp>
          <p:nvCxnSpPr>
            <p:cNvPr id="67" name="Straight Connector 64">
              <a:extLst>
                <a:ext uri="{FF2B5EF4-FFF2-40B4-BE49-F238E27FC236}">
                  <a16:creationId xmlns:a16="http://schemas.microsoft.com/office/drawing/2014/main" id="{E630980C-20A4-68ED-882D-2A9E4ADBB6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5173" y="3733800"/>
              <a:ext cx="96947" cy="11572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5">
              <a:extLst>
                <a:ext uri="{FF2B5EF4-FFF2-40B4-BE49-F238E27FC236}">
                  <a16:creationId xmlns:a16="http://schemas.microsoft.com/office/drawing/2014/main" id="{6CD18BE5-2F53-4A51-FDE2-DC2808DD958E}"/>
                </a:ext>
              </a:extLst>
            </p:cNvPr>
            <p:cNvCxnSpPr>
              <a:cxnSpLocks/>
            </p:cNvCxnSpPr>
            <p:nvPr/>
          </p:nvCxnSpPr>
          <p:spPr>
            <a:xfrm>
              <a:off x="3712765" y="3733800"/>
              <a:ext cx="10998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Sun 99">
            <a:extLst>
              <a:ext uri="{FF2B5EF4-FFF2-40B4-BE49-F238E27FC236}">
                <a16:creationId xmlns:a16="http://schemas.microsoft.com/office/drawing/2014/main" id="{2B65353E-6F34-6A1B-D1E6-9055B16FF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03" y="4265316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Sun 99">
            <a:extLst>
              <a:ext uri="{FF2B5EF4-FFF2-40B4-BE49-F238E27FC236}">
                <a16:creationId xmlns:a16="http://schemas.microsoft.com/office/drawing/2014/main" id="{3048439A-C043-58E3-D9FD-ACF8300CE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9" y="5993508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Sun 53">
            <a:extLst>
              <a:ext uri="{FF2B5EF4-FFF2-40B4-BE49-F238E27FC236}">
                <a16:creationId xmlns:a16="http://schemas.microsoft.com/office/drawing/2014/main" id="{9A1380E7-16B1-B31C-D71E-49F7796C7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8293" y="5040068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50" name="Sun 62">
            <a:extLst>
              <a:ext uri="{FF2B5EF4-FFF2-40B4-BE49-F238E27FC236}">
                <a16:creationId xmlns:a16="http://schemas.microsoft.com/office/drawing/2014/main" id="{9CF23D67-5E0C-05CD-D30A-CFD47907C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327" y="5805263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51" name="Sun 63">
            <a:extLst>
              <a:ext uri="{FF2B5EF4-FFF2-40B4-BE49-F238E27FC236}">
                <a16:creationId xmlns:a16="http://schemas.microsoft.com/office/drawing/2014/main" id="{40913463-EC47-F8CB-A94F-1559E2C7B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8176" y="4439680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5" name="Sun 53">
            <a:extLst>
              <a:ext uri="{FF2B5EF4-FFF2-40B4-BE49-F238E27FC236}">
                <a16:creationId xmlns:a16="http://schemas.microsoft.com/office/drawing/2014/main" id="{28BE939A-2FC9-D0C4-1584-376AD8E20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453" y="5183209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56" name="Sun 108">
            <a:extLst>
              <a:ext uri="{FF2B5EF4-FFF2-40B4-BE49-F238E27FC236}">
                <a16:creationId xmlns:a16="http://schemas.microsoft.com/office/drawing/2014/main" id="{8D251FF8-6FF1-2DA8-D52A-F3E2C4F80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0290" y="5957257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7" name="Sun 108">
            <a:extLst>
              <a:ext uri="{FF2B5EF4-FFF2-40B4-BE49-F238E27FC236}">
                <a16:creationId xmlns:a16="http://schemas.microsoft.com/office/drawing/2014/main" id="{3B08E70A-1D14-A952-E83F-8B6C8BEE2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986" y="5095670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Sun 108">
            <a:extLst>
              <a:ext uri="{FF2B5EF4-FFF2-40B4-BE49-F238E27FC236}">
                <a16:creationId xmlns:a16="http://schemas.microsoft.com/office/drawing/2014/main" id="{777825B8-A2E1-7847-C408-C63A06DC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4333" y="4592582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Sun 108">
            <a:extLst>
              <a:ext uri="{FF2B5EF4-FFF2-40B4-BE49-F238E27FC236}">
                <a16:creationId xmlns:a16="http://schemas.microsoft.com/office/drawing/2014/main" id="{CA16C764-7FB6-3E9E-DFCE-D3EA9C9D3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057" y="5909472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0" name="Sun 108">
            <a:extLst>
              <a:ext uri="{FF2B5EF4-FFF2-40B4-BE49-F238E27FC236}">
                <a16:creationId xmlns:a16="http://schemas.microsoft.com/office/drawing/2014/main" id="{35898A2D-1E62-B810-E270-93DAC5CAB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6275" y="5663007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Sun 108">
            <a:extLst>
              <a:ext uri="{FF2B5EF4-FFF2-40B4-BE49-F238E27FC236}">
                <a16:creationId xmlns:a16="http://schemas.microsoft.com/office/drawing/2014/main" id="{B6D4511A-E0ED-47F9-F99E-A74E88B0C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0704" y="5089799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2" name="Text Box 25">
            <a:extLst>
              <a:ext uri="{FF2B5EF4-FFF2-40B4-BE49-F238E27FC236}">
                <a16:creationId xmlns:a16="http://schemas.microsoft.com/office/drawing/2014/main" id="{09E58DCF-4AA7-27A3-26A6-B33DE059B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14" y="2343535"/>
            <a:ext cx="2454271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63" name="Line 26">
            <a:extLst>
              <a:ext uri="{FF2B5EF4-FFF2-40B4-BE49-F238E27FC236}">
                <a16:creationId xmlns:a16="http://schemas.microsoft.com/office/drawing/2014/main" id="{30177C76-9EF2-E99D-C770-293BA7B0FF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2406" y="2440684"/>
            <a:ext cx="319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4" name="Line 26">
            <a:extLst>
              <a:ext uri="{FF2B5EF4-FFF2-40B4-BE49-F238E27FC236}">
                <a16:creationId xmlns:a16="http://schemas.microsoft.com/office/drawing/2014/main" id="{1D00D0A0-FD2D-AFA8-FEB3-230C6A250AA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7767" y="2593084"/>
            <a:ext cx="319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5" name="Text Box 25">
            <a:extLst>
              <a:ext uri="{FF2B5EF4-FFF2-40B4-BE49-F238E27FC236}">
                <a16:creationId xmlns:a16="http://schemas.microsoft.com/office/drawing/2014/main" id="{49BD4F51-F118-FDE2-CBD9-DD59582B1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7" y="2552216"/>
            <a:ext cx="2790078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66" name="Text Box 25">
            <a:extLst>
              <a:ext uri="{FF2B5EF4-FFF2-40B4-BE49-F238E27FC236}">
                <a16:creationId xmlns:a16="http://schemas.microsoft.com/office/drawing/2014/main" id="{175906BF-1CC5-20A3-AFCD-E8C886F6E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7" y="2976847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67" name="Sun 93">
            <a:extLst>
              <a:ext uri="{FF2B5EF4-FFF2-40B4-BE49-F238E27FC236}">
                <a16:creationId xmlns:a16="http://schemas.microsoft.com/office/drawing/2014/main" id="{2BDE55A3-2AC9-FD26-951C-DD30398CA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812" y="3250011"/>
            <a:ext cx="77787" cy="77787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8" name="Text Box 25">
            <a:extLst>
              <a:ext uri="{FF2B5EF4-FFF2-40B4-BE49-F238E27FC236}">
                <a16:creationId xmlns:a16="http://schemas.microsoft.com/office/drawing/2014/main" id="{05FBAF83-81B3-4F04-D8A8-4619F85A0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14" y="3210644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69" name="Sun 63">
            <a:extLst>
              <a:ext uri="{FF2B5EF4-FFF2-40B4-BE49-F238E27FC236}">
                <a16:creationId xmlns:a16="http://schemas.microsoft.com/office/drawing/2014/main" id="{D5901C1F-3F0A-6973-7C37-67FA480C2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605" y="3028674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0" name="Sun 108">
            <a:extLst>
              <a:ext uri="{FF2B5EF4-FFF2-40B4-BE49-F238E27FC236}">
                <a16:creationId xmlns:a16="http://schemas.microsoft.com/office/drawing/2014/main" id="{D1DA5723-BB50-0DED-CC5A-59226717B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705" y="3467138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1" name="Text Box 25">
            <a:extLst>
              <a:ext uri="{FF2B5EF4-FFF2-40B4-BE49-F238E27FC236}">
                <a16:creationId xmlns:a16="http://schemas.microsoft.com/office/drawing/2014/main" id="{1514B5ED-10D6-976B-A195-4ACCEBB8B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671" y="3469367"/>
            <a:ext cx="294546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oeuvre</a:t>
            </a:r>
          </a:p>
        </p:txBody>
      </p:sp>
      <p:sp>
        <p:nvSpPr>
          <p:cNvPr id="172" name="Line 26">
            <a:extLst>
              <a:ext uri="{FF2B5EF4-FFF2-40B4-BE49-F238E27FC236}">
                <a16:creationId xmlns:a16="http://schemas.microsoft.com/office/drawing/2014/main" id="{B9CE5757-9084-42F3-383E-22E9A03851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7767" y="2832523"/>
            <a:ext cx="319088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3" name="Text Box 25">
            <a:extLst>
              <a:ext uri="{FF2B5EF4-FFF2-40B4-BE49-F238E27FC236}">
                <a16:creationId xmlns:a16="http://schemas.microsoft.com/office/drawing/2014/main" id="{EBF8C540-B969-2D8B-64AA-E888A8F9E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7" y="2775583"/>
            <a:ext cx="2790078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oeuvre</a:t>
            </a:r>
          </a:p>
        </p:txBody>
      </p:sp>
      <p:graphicFrame>
        <p:nvGraphicFramePr>
          <p:cNvPr id="152" name="Tableau 151">
            <a:extLst>
              <a:ext uri="{FF2B5EF4-FFF2-40B4-BE49-F238E27FC236}">
                <a16:creationId xmlns:a16="http://schemas.microsoft.com/office/drawing/2014/main" id="{40202A81-7F56-3AE5-227B-042080D2B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27278"/>
              </p:ext>
            </p:extLst>
          </p:nvPr>
        </p:nvGraphicFramePr>
        <p:xfrm>
          <a:off x="7356197" y="2251267"/>
          <a:ext cx="4116450" cy="1287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1030">
                  <a:extLst>
                    <a:ext uri="{9D8B030D-6E8A-4147-A177-3AD203B41FA5}">
                      <a16:colId xmlns:a16="http://schemas.microsoft.com/office/drawing/2014/main" val="1242179943"/>
                    </a:ext>
                  </a:extLst>
                </a:gridCol>
                <a:gridCol w="805420">
                  <a:extLst>
                    <a:ext uri="{9D8B030D-6E8A-4147-A177-3AD203B41FA5}">
                      <a16:colId xmlns:a16="http://schemas.microsoft.com/office/drawing/2014/main" val="1712835339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  <a:latin typeface="Calibri (Corps)"/>
                        </a:rPr>
                        <a:t>Interconnexion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 (Corps)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  <a:latin typeface="Calibri (Corps)"/>
                        </a:rPr>
                        <a:t>Mise en service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 (Corps)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489129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Interconnexion Dorsale Nord 330 kV Nigeria - Niger - Togo/Benin – Burkina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26015428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lvl="0" indent="0" algn="l" defTabSz="91430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Interconnexion 225 kV Guinée – Mali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(Corps)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2025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2260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lvl="0" indent="0" algn="l" defTabSz="91430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Ligne de transport 225 kV Manantali – Bamako au Mali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87608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spcAft>
                          <a:spcPts val="600"/>
                        </a:spcAft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Interconnexion 225 kV Kayes (Mali)  - Kiffa (Mauritanie)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2026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13991"/>
                  </a:ext>
                </a:extLst>
              </a:tr>
            </a:tbl>
          </a:graphicData>
        </a:graphic>
      </p:graphicFrame>
      <p:sp>
        <p:nvSpPr>
          <p:cNvPr id="136" name="Rounded Rectangle 74">
            <a:extLst>
              <a:ext uri="{FF2B5EF4-FFF2-40B4-BE49-F238E27FC236}">
                <a16:creationId xmlns:a16="http://schemas.microsoft.com/office/drawing/2014/main" id="{411261F8-6F30-483A-9A04-4BF8772636F2}"/>
              </a:ext>
            </a:extLst>
          </p:cNvPr>
          <p:cNvSpPr/>
          <p:nvPr/>
        </p:nvSpPr>
        <p:spPr>
          <a:xfrm>
            <a:off x="8614654" y="3727394"/>
            <a:ext cx="1933548" cy="41288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2 763 km</a:t>
            </a:r>
          </a:p>
        </p:txBody>
      </p:sp>
    </p:spTree>
    <p:extLst>
      <p:ext uri="{BB962C8B-B14F-4D97-AF65-F5344CB8AC3E}">
        <p14:creationId xmlns:p14="http://schemas.microsoft.com/office/powerpoint/2010/main" val="250150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6" grpId="0" animBg="1"/>
      <p:bldP spid="58" grpId="0" animBg="1"/>
      <p:bldP spid="59" grpId="0" animBg="1"/>
      <p:bldP spid="63" grpId="0" animBg="1"/>
      <p:bldP spid="64" grpId="0" animBg="1"/>
      <p:bldP spid="69" grpId="0" animBg="1"/>
      <p:bldP spid="137" grpId="0" animBg="1"/>
      <p:bldP spid="149" grpId="0" animBg="1"/>
      <p:bldP spid="150" grpId="0" animBg="1"/>
      <p:bldP spid="151" grpId="0" animBg="1"/>
      <p:bldP spid="155" grpId="0" animBg="1"/>
      <p:bldP spid="1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A781700-492F-1D56-E137-322517D6A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12</a:t>
            </a:fld>
            <a:endParaRPr lang="fr-BJ" dirty="0"/>
          </a:p>
        </p:txBody>
      </p:sp>
      <p:sp>
        <p:nvSpPr>
          <p:cNvPr id="153" name="Rectangle 67">
            <a:extLst>
              <a:ext uri="{FF2B5EF4-FFF2-40B4-BE49-F238E27FC236}">
                <a16:creationId xmlns:a16="http://schemas.microsoft.com/office/drawing/2014/main" id="{C3692923-C6A6-DCD1-49EA-05DE50CD490E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Interconnexions en Afrique de l’Ouest</a:t>
            </a:r>
          </a:p>
        </p:txBody>
      </p:sp>
      <p:sp>
        <p:nvSpPr>
          <p:cNvPr id="154" name="Rectangle 67">
            <a:extLst>
              <a:ext uri="{FF2B5EF4-FFF2-40B4-BE49-F238E27FC236}">
                <a16:creationId xmlns:a16="http://schemas.microsoft.com/office/drawing/2014/main" id="{77175E98-2416-48A3-243B-3D0567681E4C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Interconnexions en cours de préparation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0" name="Group 73">
            <a:extLst>
              <a:ext uri="{FF2B5EF4-FFF2-40B4-BE49-F238E27FC236}">
                <a16:creationId xmlns:a16="http://schemas.microsoft.com/office/drawing/2014/main" id="{83F4B1A1-BFEB-B7F1-78AB-7AB6FD53F015}"/>
              </a:ext>
            </a:extLst>
          </p:cNvPr>
          <p:cNvGrpSpPr>
            <a:grpSpLocks/>
          </p:cNvGrpSpPr>
          <p:nvPr/>
        </p:nvGrpSpPr>
        <p:grpSpPr bwMode="auto">
          <a:xfrm>
            <a:off x="108856" y="2327137"/>
            <a:ext cx="9144000" cy="3949700"/>
            <a:chOff x="435310" y="1094030"/>
            <a:chExt cx="7900652" cy="4758289"/>
          </a:xfrm>
        </p:grpSpPr>
        <p:sp>
          <p:nvSpPr>
            <p:cNvPr id="71" name="Rectangle 4">
              <a:extLst>
                <a:ext uri="{FF2B5EF4-FFF2-40B4-BE49-F238E27FC236}">
                  <a16:creationId xmlns:a16="http://schemas.microsoft.com/office/drawing/2014/main" id="{9AD6B2C9-22FD-6FC5-458F-2EC96B5AEA4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7432" y="1094030"/>
              <a:ext cx="7848530" cy="475828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69696"/>
              </a:outerShdw>
            </a:effectLst>
          </p:spPr>
          <p:txBody>
            <a:bodyPr wrap="none" lIns="89867" tIns="44934" rIns="89867" bIns="44934" anchor="ctr"/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75">
              <a:extLst>
                <a:ext uri="{FF2B5EF4-FFF2-40B4-BE49-F238E27FC236}">
                  <a16:creationId xmlns:a16="http://schemas.microsoft.com/office/drawing/2014/main" id="{554F5F59-997B-D14A-D5C0-2EDCAE4D4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557" y="4056257"/>
              <a:ext cx="652179" cy="1325816"/>
            </a:xfrm>
            <a:custGeom>
              <a:avLst/>
              <a:gdLst>
                <a:gd name="T0" fmla="*/ 2147483647 w 415"/>
                <a:gd name="T1" fmla="*/ 2147483647 h 858"/>
                <a:gd name="T2" fmla="*/ 2147483647 w 415"/>
                <a:gd name="T3" fmla="*/ 2147483647 h 858"/>
                <a:gd name="T4" fmla="*/ 2147483647 w 415"/>
                <a:gd name="T5" fmla="*/ 2147483647 h 858"/>
                <a:gd name="T6" fmla="*/ 2147483647 w 415"/>
                <a:gd name="T7" fmla="*/ 2147483647 h 858"/>
                <a:gd name="T8" fmla="*/ 2147483647 w 415"/>
                <a:gd name="T9" fmla="*/ 2147483647 h 858"/>
                <a:gd name="T10" fmla="*/ 2147483647 w 415"/>
                <a:gd name="T11" fmla="*/ 2147483647 h 858"/>
                <a:gd name="T12" fmla="*/ 2147483647 w 415"/>
                <a:gd name="T13" fmla="*/ 2147483647 h 858"/>
                <a:gd name="T14" fmla="*/ 2147483647 w 415"/>
                <a:gd name="T15" fmla="*/ 2147483647 h 858"/>
                <a:gd name="T16" fmla="*/ 2147483647 w 415"/>
                <a:gd name="T17" fmla="*/ 2147483647 h 858"/>
                <a:gd name="T18" fmla="*/ 2147483647 w 415"/>
                <a:gd name="T19" fmla="*/ 2147483647 h 858"/>
                <a:gd name="T20" fmla="*/ 2147483647 w 415"/>
                <a:gd name="T21" fmla="*/ 2147483647 h 858"/>
                <a:gd name="T22" fmla="*/ 2147483647 w 415"/>
                <a:gd name="T23" fmla="*/ 2147483647 h 858"/>
                <a:gd name="T24" fmla="*/ 2147483647 w 415"/>
                <a:gd name="T25" fmla="*/ 2147483647 h 858"/>
                <a:gd name="T26" fmla="*/ 2147483647 w 415"/>
                <a:gd name="T27" fmla="*/ 2147483647 h 858"/>
                <a:gd name="T28" fmla="*/ 2147483647 w 415"/>
                <a:gd name="T29" fmla="*/ 2147483647 h 858"/>
                <a:gd name="T30" fmla="*/ 2147483647 w 415"/>
                <a:gd name="T31" fmla="*/ 2147483647 h 858"/>
                <a:gd name="T32" fmla="*/ 2147483647 w 415"/>
                <a:gd name="T33" fmla="*/ 2147483647 h 858"/>
                <a:gd name="T34" fmla="*/ 2147483647 w 415"/>
                <a:gd name="T35" fmla="*/ 2147483647 h 858"/>
                <a:gd name="T36" fmla="*/ 2147483647 w 415"/>
                <a:gd name="T37" fmla="*/ 2147483647 h 858"/>
                <a:gd name="T38" fmla="*/ 2147483647 w 415"/>
                <a:gd name="T39" fmla="*/ 2147483647 h 858"/>
                <a:gd name="T40" fmla="*/ 2147483647 w 415"/>
                <a:gd name="T41" fmla="*/ 2147483647 h 858"/>
                <a:gd name="T42" fmla="*/ 2147483647 w 415"/>
                <a:gd name="T43" fmla="*/ 2147483647 h 858"/>
                <a:gd name="T44" fmla="*/ 2147483647 w 415"/>
                <a:gd name="T45" fmla="*/ 2147483647 h 858"/>
                <a:gd name="T46" fmla="*/ 2147483647 w 415"/>
                <a:gd name="T47" fmla="*/ 2147483647 h 858"/>
                <a:gd name="T48" fmla="*/ 2147483647 w 415"/>
                <a:gd name="T49" fmla="*/ 2147483647 h 858"/>
                <a:gd name="T50" fmla="*/ 2147483647 w 415"/>
                <a:gd name="T51" fmla="*/ 2147483647 h 858"/>
                <a:gd name="T52" fmla="*/ 2147483647 w 415"/>
                <a:gd name="T53" fmla="*/ 2147483647 h 858"/>
                <a:gd name="T54" fmla="*/ 2147483647 w 415"/>
                <a:gd name="T55" fmla="*/ 2147483647 h 858"/>
                <a:gd name="T56" fmla="*/ 2147483647 w 415"/>
                <a:gd name="T57" fmla="*/ 2147483647 h 858"/>
                <a:gd name="T58" fmla="*/ 2147483647 w 415"/>
                <a:gd name="T59" fmla="*/ 2147483647 h 858"/>
                <a:gd name="T60" fmla="*/ 2147483647 w 415"/>
                <a:gd name="T61" fmla="*/ 2147483647 h 858"/>
                <a:gd name="T62" fmla="*/ 2147483647 w 415"/>
                <a:gd name="T63" fmla="*/ 2147483647 h 858"/>
                <a:gd name="T64" fmla="*/ 2147483647 w 415"/>
                <a:gd name="T65" fmla="*/ 2147483647 h 858"/>
                <a:gd name="T66" fmla="*/ 2147483647 w 415"/>
                <a:gd name="T67" fmla="*/ 2147483647 h 858"/>
                <a:gd name="T68" fmla="*/ 2147483647 w 415"/>
                <a:gd name="T69" fmla="*/ 2147483647 h 858"/>
                <a:gd name="T70" fmla="*/ 2147483647 w 415"/>
                <a:gd name="T71" fmla="*/ 2147483647 h 858"/>
                <a:gd name="T72" fmla="*/ 2147483647 w 415"/>
                <a:gd name="T73" fmla="*/ 2147483647 h 858"/>
                <a:gd name="T74" fmla="*/ 0 w 415"/>
                <a:gd name="T75" fmla="*/ 2147483647 h 858"/>
                <a:gd name="T76" fmla="*/ 2147483647 w 415"/>
                <a:gd name="T77" fmla="*/ 2147483647 h 858"/>
                <a:gd name="T78" fmla="*/ 2147483647 w 415"/>
                <a:gd name="T79" fmla="*/ 2147483647 h 858"/>
                <a:gd name="T80" fmla="*/ 2147483647 w 415"/>
                <a:gd name="T81" fmla="*/ 2147483647 h 858"/>
                <a:gd name="T82" fmla="*/ 2147483647 w 415"/>
                <a:gd name="T83" fmla="*/ 2147483647 h 858"/>
                <a:gd name="T84" fmla="*/ 2147483647 w 415"/>
                <a:gd name="T85" fmla="*/ 2147483647 h 858"/>
                <a:gd name="T86" fmla="*/ 2147483647 w 415"/>
                <a:gd name="T87" fmla="*/ 2147483647 h 858"/>
                <a:gd name="T88" fmla="*/ 2147483647 w 415"/>
                <a:gd name="T89" fmla="*/ 2147483647 h 858"/>
                <a:gd name="T90" fmla="*/ 2147483647 w 415"/>
                <a:gd name="T91" fmla="*/ 2147483647 h 858"/>
                <a:gd name="T92" fmla="*/ 2147483647 w 415"/>
                <a:gd name="T93" fmla="*/ 2147483647 h 858"/>
                <a:gd name="T94" fmla="*/ 2147483647 w 415"/>
                <a:gd name="T95" fmla="*/ 2147483647 h 858"/>
                <a:gd name="T96" fmla="*/ 2147483647 w 415"/>
                <a:gd name="T97" fmla="*/ 2147483647 h 858"/>
                <a:gd name="T98" fmla="*/ 2147483647 w 415"/>
                <a:gd name="T99" fmla="*/ 2147483647 h 858"/>
                <a:gd name="T100" fmla="*/ 2147483647 w 415"/>
                <a:gd name="T101" fmla="*/ 2147483647 h 858"/>
                <a:gd name="T102" fmla="*/ 2147483647 w 415"/>
                <a:gd name="T103" fmla="*/ 0 h 858"/>
                <a:gd name="T104" fmla="*/ 2147483647 w 415"/>
                <a:gd name="T105" fmla="*/ 2147483647 h 858"/>
                <a:gd name="T106" fmla="*/ 2147483647 w 415"/>
                <a:gd name="T107" fmla="*/ 2147483647 h 858"/>
                <a:gd name="T108" fmla="*/ 2147483647 w 415"/>
                <a:gd name="T109" fmla="*/ 2147483647 h 8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15"/>
                <a:gd name="T166" fmla="*/ 0 h 858"/>
                <a:gd name="T167" fmla="*/ 415 w 415"/>
                <a:gd name="T168" fmla="*/ 858 h 8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15" h="858">
                  <a:moveTo>
                    <a:pt x="385" y="88"/>
                  </a:moveTo>
                  <a:lnTo>
                    <a:pt x="381" y="138"/>
                  </a:lnTo>
                  <a:lnTo>
                    <a:pt x="392" y="186"/>
                  </a:lnTo>
                  <a:lnTo>
                    <a:pt x="415" y="232"/>
                  </a:lnTo>
                  <a:lnTo>
                    <a:pt x="396" y="293"/>
                  </a:lnTo>
                  <a:lnTo>
                    <a:pt x="384" y="328"/>
                  </a:lnTo>
                  <a:lnTo>
                    <a:pt x="370" y="348"/>
                  </a:lnTo>
                  <a:lnTo>
                    <a:pt x="329" y="374"/>
                  </a:lnTo>
                  <a:lnTo>
                    <a:pt x="323" y="396"/>
                  </a:lnTo>
                  <a:lnTo>
                    <a:pt x="330" y="433"/>
                  </a:lnTo>
                  <a:lnTo>
                    <a:pt x="325" y="457"/>
                  </a:lnTo>
                  <a:lnTo>
                    <a:pt x="298" y="464"/>
                  </a:lnTo>
                  <a:lnTo>
                    <a:pt x="283" y="466"/>
                  </a:lnTo>
                  <a:lnTo>
                    <a:pt x="267" y="492"/>
                  </a:lnTo>
                  <a:lnTo>
                    <a:pt x="267" y="516"/>
                  </a:lnTo>
                  <a:lnTo>
                    <a:pt x="268" y="546"/>
                  </a:lnTo>
                  <a:lnTo>
                    <a:pt x="267" y="602"/>
                  </a:lnTo>
                  <a:lnTo>
                    <a:pt x="261" y="664"/>
                  </a:lnTo>
                  <a:lnTo>
                    <a:pt x="276" y="754"/>
                  </a:lnTo>
                  <a:lnTo>
                    <a:pt x="267" y="830"/>
                  </a:lnTo>
                  <a:lnTo>
                    <a:pt x="268" y="845"/>
                  </a:lnTo>
                  <a:lnTo>
                    <a:pt x="247" y="846"/>
                  </a:lnTo>
                  <a:lnTo>
                    <a:pt x="170" y="854"/>
                  </a:lnTo>
                  <a:lnTo>
                    <a:pt x="128" y="858"/>
                  </a:lnTo>
                  <a:lnTo>
                    <a:pt x="121" y="845"/>
                  </a:lnTo>
                  <a:lnTo>
                    <a:pt x="104" y="777"/>
                  </a:lnTo>
                  <a:lnTo>
                    <a:pt x="115" y="733"/>
                  </a:lnTo>
                  <a:lnTo>
                    <a:pt x="116" y="680"/>
                  </a:lnTo>
                  <a:lnTo>
                    <a:pt x="114" y="647"/>
                  </a:lnTo>
                  <a:lnTo>
                    <a:pt x="106" y="584"/>
                  </a:lnTo>
                  <a:lnTo>
                    <a:pt x="106" y="531"/>
                  </a:lnTo>
                  <a:lnTo>
                    <a:pt x="104" y="497"/>
                  </a:lnTo>
                  <a:lnTo>
                    <a:pt x="104" y="460"/>
                  </a:lnTo>
                  <a:lnTo>
                    <a:pt x="77" y="377"/>
                  </a:lnTo>
                  <a:lnTo>
                    <a:pt x="66" y="334"/>
                  </a:lnTo>
                  <a:lnTo>
                    <a:pt x="40" y="313"/>
                  </a:lnTo>
                  <a:lnTo>
                    <a:pt x="11" y="294"/>
                  </a:lnTo>
                  <a:lnTo>
                    <a:pt x="0" y="269"/>
                  </a:lnTo>
                  <a:lnTo>
                    <a:pt x="9" y="231"/>
                  </a:lnTo>
                  <a:lnTo>
                    <a:pt x="12" y="204"/>
                  </a:lnTo>
                  <a:lnTo>
                    <a:pt x="16" y="196"/>
                  </a:lnTo>
                  <a:lnTo>
                    <a:pt x="31" y="185"/>
                  </a:lnTo>
                  <a:lnTo>
                    <a:pt x="54" y="150"/>
                  </a:lnTo>
                  <a:lnTo>
                    <a:pt x="80" y="133"/>
                  </a:lnTo>
                  <a:lnTo>
                    <a:pt x="106" y="130"/>
                  </a:lnTo>
                  <a:lnTo>
                    <a:pt x="152" y="136"/>
                  </a:lnTo>
                  <a:lnTo>
                    <a:pt x="173" y="126"/>
                  </a:lnTo>
                  <a:lnTo>
                    <a:pt x="199" y="96"/>
                  </a:lnTo>
                  <a:lnTo>
                    <a:pt x="214" y="48"/>
                  </a:lnTo>
                  <a:lnTo>
                    <a:pt x="206" y="24"/>
                  </a:lnTo>
                  <a:lnTo>
                    <a:pt x="242" y="5"/>
                  </a:lnTo>
                  <a:lnTo>
                    <a:pt x="262" y="0"/>
                  </a:lnTo>
                  <a:lnTo>
                    <a:pt x="283" y="17"/>
                  </a:lnTo>
                  <a:lnTo>
                    <a:pt x="328" y="56"/>
                  </a:lnTo>
                  <a:lnTo>
                    <a:pt x="385" y="8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76">
              <a:extLst>
                <a:ext uri="{FF2B5EF4-FFF2-40B4-BE49-F238E27FC236}">
                  <a16:creationId xmlns:a16="http://schemas.microsoft.com/office/drawing/2014/main" id="{20537428-B66A-A8F9-133C-8F93CB5EE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480" y="3441251"/>
              <a:ext cx="1733380" cy="1220740"/>
            </a:xfrm>
            <a:custGeom>
              <a:avLst/>
              <a:gdLst>
                <a:gd name="T0" fmla="*/ 2147483647 w 1103"/>
                <a:gd name="T1" fmla="*/ 2147483647 h 790"/>
                <a:gd name="T2" fmla="*/ 2147483647 w 1103"/>
                <a:gd name="T3" fmla="*/ 2147483647 h 790"/>
                <a:gd name="T4" fmla="*/ 2147483647 w 1103"/>
                <a:gd name="T5" fmla="*/ 2147483647 h 790"/>
                <a:gd name="T6" fmla="*/ 2147483647 w 1103"/>
                <a:gd name="T7" fmla="*/ 2147483647 h 790"/>
                <a:gd name="T8" fmla="*/ 2147483647 w 1103"/>
                <a:gd name="T9" fmla="*/ 2147483647 h 790"/>
                <a:gd name="T10" fmla="*/ 2147483647 w 1103"/>
                <a:gd name="T11" fmla="*/ 2147483647 h 790"/>
                <a:gd name="T12" fmla="*/ 2147483647 w 1103"/>
                <a:gd name="T13" fmla="*/ 2147483647 h 790"/>
                <a:gd name="T14" fmla="*/ 2147483647 w 1103"/>
                <a:gd name="T15" fmla="*/ 2147483647 h 790"/>
                <a:gd name="T16" fmla="*/ 2147483647 w 1103"/>
                <a:gd name="T17" fmla="*/ 2147483647 h 790"/>
                <a:gd name="T18" fmla="*/ 2147483647 w 1103"/>
                <a:gd name="T19" fmla="*/ 2147483647 h 790"/>
                <a:gd name="T20" fmla="*/ 2147483647 w 1103"/>
                <a:gd name="T21" fmla="*/ 2147483647 h 790"/>
                <a:gd name="T22" fmla="*/ 2147483647 w 1103"/>
                <a:gd name="T23" fmla="*/ 2147483647 h 790"/>
                <a:gd name="T24" fmla="*/ 2147483647 w 1103"/>
                <a:gd name="T25" fmla="*/ 2147483647 h 790"/>
                <a:gd name="T26" fmla="*/ 2147483647 w 1103"/>
                <a:gd name="T27" fmla="*/ 2147483647 h 790"/>
                <a:gd name="T28" fmla="*/ 2147483647 w 1103"/>
                <a:gd name="T29" fmla="*/ 2147483647 h 790"/>
                <a:gd name="T30" fmla="*/ 2147483647 w 1103"/>
                <a:gd name="T31" fmla="*/ 2147483647 h 790"/>
                <a:gd name="T32" fmla="*/ 2147483647 w 1103"/>
                <a:gd name="T33" fmla="*/ 2147483647 h 790"/>
                <a:gd name="T34" fmla="*/ 2147483647 w 1103"/>
                <a:gd name="T35" fmla="*/ 2147483647 h 790"/>
                <a:gd name="T36" fmla="*/ 2147483647 w 1103"/>
                <a:gd name="T37" fmla="*/ 2147483647 h 790"/>
                <a:gd name="T38" fmla="*/ 2147483647 w 1103"/>
                <a:gd name="T39" fmla="*/ 2147483647 h 790"/>
                <a:gd name="T40" fmla="*/ 2147483647 w 1103"/>
                <a:gd name="T41" fmla="*/ 2147483647 h 790"/>
                <a:gd name="T42" fmla="*/ 2147483647 w 1103"/>
                <a:gd name="T43" fmla="*/ 2147483647 h 790"/>
                <a:gd name="T44" fmla="*/ 2147483647 w 1103"/>
                <a:gd name="T45" fmla="*/ 2147483647 h 790"/>
                <a:gd name="T46" fmla="*/ 2147483647 w 1103"/>
                <a:gd name="T47" fmla="*/ 2147483647 h 790"/>
                <a:gd name="T48" fmla="*/ 2147483647 w 1103"/>
                <a:gd name="T49" fmla="*/ 2147483647 h 790"/>
                <a:gd name="T50" fmla="*/ 2147483647 w 1103"/>
                <a:gd name="T51" fmla="*/ 2147483647 h 790"/>
                <a:gd name="T52" fmla="*/ 2147483647 w 1103"/>
                <a:gd name="T53" fmla="*/ 2147483647 h 790"/>
                <a:gd name="T54" fmla="*/ 2147483647 w 1103"/>
                <a:gd name="T55" fmla="*/ 0 h 790"/>
                <a:gd name="T56" fmla="*/ 2147483647 w 1103"/>
                <a:gd name="T57" fmla="*/ 2147483647 h 790"/>
                <a:gd name="T58" fmla="*/ 2147483647 w 1103"/>
                <a:gd name="T59" fmla="*/ 2147483647 h 790"/>
                <a:gd name="T60" fmla="*/ 2147483647 w 1103"/>
                <a:gd name="T61" fmla="*/ 2147483647 h 790"/>
                <a:gd name="T62" fmla="*/ 2147483647 w 1103"/>
                <a:gd name="T63" fmla="*/ 2147483647 h 790"/>
                <a:gd name="T64" fmla="*/ 2147483647 w 1103"/>
                <a:gd name="T65" fmla="*/ 2147483647 h 790"/>
                <a:gd name="T66" fmla="*/ 2147483647 w 1103"/>
                <a:gd name="T67" fmla="*/ 2147483647 h 790"/>
                <a:gd name="T68" fmla="*/ 2147483647 w 1103"/>
                <a:gd name="T69" fmla="*/ 2147483647 h 790"/>
                <a:gd name="T70" fmla="*/ 2147483647 w 1103"/>
                <a:gd name="T71" fmla="*/ 2147483647 h 790"/>
                <a:gd name="T72" fmla="*/ 2147483647 w 1103"/>
                <a:gd name="T73" fmla="*/ 2147483647 h 790"/>
                <a:gd name="T74" fmla="*/ 2147483647 w 1103"/>
                <a:gd name="T75" fmla="*/ 2147483647 h 790"/>
                <a:gd name="T76" fmla="*/ 2147483647 w 1103"/>
                <a:gd name="T77" fmla="*/ 2147483647 h 790"/>
                <a:gd name="T78" fmla="*/ 2147483647 w 1103"/>
                <a:gd name="T79" fmla="*/ 2147483647 h 790"/>
                <a:gd name="T80" fmla="*/ 2147483647 w 1103"/>
                <a:gd name="T81" fmla="*/ 2147483647 h 790"/>
                <a:gd name="T82" fmla="*/ 2147483647 w 1103"/>
                <a:gd name="T83" fmla="*/ 2147483647 h 790"/>
                <a:gd name="T84" fmla="*/ 2147483647 w 1103"/>
                <a:gd name="T85" fmla="*/ 2147483647 h 7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3"/>
                <a:gd name="T130" fmla="*/ 0 h 790"/>
                <a:gd name="T131" fmla="*/ 1103 w 1103"/>
                <a:gd name="T132" fmla="*/ 790 h 7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3" h="790">
                  <a:moveTo>
                    <a:pt x="781" y="579"/>
                  </a:moveTo>
                  <a:lnTo>
                    <a:pt x="744" y="571"/>
                  </a:lnTo>
                  <a:lnTo>
                    <a:pt x="735" y="569"/>
                  </a:lnTo>
                  <a:lnTo>
                    <a:pt x="674" y="599"/>
                  </a:lnTo>
                  <a:lnTo>
                    <a:pt x="583" y="598"/>
                  </a:lnTo>
                  <a:lnTo>
                    <a:pt x="530" y="596"/>
                  </a:lnTo>
                  <a:lnTo>
                    <a:pt x="397" y="598"/>
                  </a:lnTo>
                  <a:lnTo>
                    <a:pt x="380" y="608"/>
                  </a:lnTo>
                  <a:lnTo>
                    <a:pt x="372" y="630"/>
                  </a:lnTo>
                  <a:lnTo>
                    <a:pt x="389" y="753"/>
                  </a:lnTo>
                  <a:lnTo>
                    <a:pt x="390" y="779"/>
                  </a:lnTo>
                  <a:lnTo>
                    <a:pt x="378" y="790"/>
                  </a:lnTo>
                  <a:lnTo>
                    <a:pt x="339" y="762"/>
                  </a:lnTo>
                  <a:lnTo>
                    <a:pt x="299" y="751"/>
                  </a:lnTo>
                  <a:lnTo>
                    <a:pt x="251" y="756"/>
                  </a:lnTo>
                  <a:lnTo>
                    <a:pt x="213" y="767"/>
                  </a:lnTo>
                  <a:lnTo>
                    <a:pt x="185" y="782"/>
                  </a:lnTo>
                  <a:lnTo>
                    <a:pt x="162" y="790"/>
                  </a:lnTo>
                  <a:lnTo>
                    <a:pt x="139" y="784"/>
                  </a:lnTo>
                  <a:lnTo>
                    <a:pt x="111" y="771"/>
                  </a:lnTo>
                  <a:lnTo>
                    <a:pt x="79" y="735"/>
                  </a:lnTo>
                  <a:lnTo>
                    <a:pt x="70" y="706"/>
                  </a:lnTo>
                  <a:lnTo>
                    <a:pt x="50" y="689"/>
                  </a:lnTo>
                  <a:lnTo>
                    <a:pt x="16" y="689"/>
                  </a:lnTo>
                  <a:lnTo>
                    <a:pt x="0" y="679"/>
                  </a:lnTo>
                  <a:lnTo>
                    <a:pt x="4" y="677"/>
                  </a:lnTo>
                  <a:lnTo>
                    <a:pt x="8" y="666"/>
                  </a:lnTo>
                  <a:lnTo>
                    <a:pt x="19" y="646"/>
                  </a:lnTo>
                  <a:lnTo>
                    <a:pt x="34" y="588"/>
                  </a:lnTo>
                  <a:lnTo>
                    <a:pt x="43" y="532"/>
                  </a:lnTo>
                  <a:lnTo>
                    <a:pt x="40" y="483"/>
                  </a:lnTo>
                  <a:lnTo>
                    <a:pt x="48" y="467"/>
                  </a:lnTo>
                  <a:lnTo>
                    <a:pt x="65" y="466"/>
                  </a:lnTo>
                  <a:lnTo>
                    <a:pt x="92" y="456"/>
                  </a:lnTo>
                  <a:lnTo>
                    <a:pt x="127" y="438"/>
                  </a:lnTo>
                  <a:lnTo>
                    <a:pt x="146" y="415"/>
                  </a:lnTo>
                  <a:lnTo>
                    <a:pt x="164" y="348"/>
                  </a:lnTo>
                  <a:lnTo>
                    <a:pt x="187" y="269"/>
                  </a:lnTo>
                  <a:lnTo>
                    <a:pt x="212" y="245"/>
                  </a:lnTo>
                  <a:lnTo>
                    <a:pt x="228" y="241"/>
                  </a:lnTo>
                  <a:lnTo>
                    <a:pt x="247" y="259"/>
                  </a:lnTo>
                  <a:lnTo>
                    <a:pt x="281" y="283"/>
                  </a:lnTo>
                  <a:lnTo>
                    <a:pt x="309" y="277"/>
                  </a:lnTo>
                  <a:lnTo>
                    <a:pt x="320" y="262"/>
                  </a:lnTo>
                  <a:lnTo>
                    <a:pt x="345" y="209"/>
                  </a:lnTo>
                  <a:lnTo>
                    <a:pt x="375" y="166"/>
                  </a:lnTo>
                  <a:lnTo>
                    <a:pt x="416" y="125"/>
                  </a:lnTo>
                  <a:lnTo>
                    <a:pt x="432" y="119"/>
                  </a:lnTo>
                  <a:lnTo>
                    <a:pt x="465" y="133"/>
                  </a:lnTo>
                  <a:lnTo>
                    <a:pt x="485" y="144"/>
                  </a:lnTo>
                  <a:lnTo>
                    <a:pt x="503" y="146"/>
                  </a:lnTo>
                  <a:lnTo>
                    <a:pt x="522" y="95"/>
                  </a:lnTo>
                  <a:lnTo>
                    <a:pt x="541" y="80"/>
                  </a:lnTo>
                  <a:lnTo>
                    <a:pt x="600" y="51"/>
                  </a:lnTo>
                  <a:lnTo>
                    <a:pt x="677" y="4"/>
                  </a:lnTo>
                  <a:lnTo>
                    <a:pt x="699" y="0"/>
                  </a:lnTo>
                  <a:lnTo>
                    <a:pt x="722" y="8"/>
                  </a:lnTo>
                  <a:lnTo>
                    <a:pt x="744" y="11"/>
                  </a:lnTo>
                  <a:lnTo>
                    <a:pt x="810" y="23"/>
                  </a:lnTo>
                  <a:lnTo>
                    <a:pt x="800" y="66"/>
                  </a:lnTo>
                  <a:lnTo>
                    <a:pt x="801" y="91"/>
                  </a:lnTo>
                  <a:lnTo>
                    <a:pt x="828" y="151"/>
                  </a:lnTo>
                  <a:lnTo>
                    <a:pt x="854" y="183"/>
                  </a:lnTo>
                  <a:lnTo>
                    <a:pt x="879" y="200"/>
                  </a:lnTo>
                  <a:lnTo>
                    <a:pt x="910" y="227"/>
                  </a:lnTo>
                  <a:lnTo>
                    <a:pt x="921" y="244"/>
                  </a:lnTo>
                  <a:lnTo>
                    <a:pt x="922" y="258"/>
                  </a:lnTo>
                  <a:lnTo>
                    <a:pt x="901" y="286"/>
                  </a:lnTo>
                  <a:lnTo>
                    <a:pt x="908" y="300"/>
                  </a:lnTo>
                  <a:lnTo>
                    <a:pt x="969" y="349"/>
                  </a:lnTo>
                  <a:lnTo>
                    <a:pt x="1001" y="361"/>
                  </a:lnTo>
                  <a:lnTo>
                    <a:pt x="1024" y="358"/>
                  </a:lnTo>
                  <a:lnTo>
                    <a:pt x="1059" y="360"/>
                  </a:lnTo>
                  <a:lnTo>
                    <a:pt x="1095" y="422"/>
                  </a:lnTo>
                  <a:lnTo>
                    <a:pt x="1103" y="446"/>
                  </a:lnTo>
                  <a:lnTo>
                    <a:pt x="1088" y="494"/>
                  </a:lnTo>
                  <a:lnTo>
                    <a:pt x="1062" y="524"/>
                  </a:lnTo>
                  <a:lnTo>
                    <a:pt x="1041" y="534"/>
                  </a:lnTo>
                  <a:lnTo>
                    <a:pt x="995" y="528"/>
                  </a:lnTo>
                  <a:lnTo>
                    <a:pt x="969" y="531"/>
                  </a:lnTo>
                  <a:lnTo>
                    <a:pt x="943" y="548"/>
                  </a:lnTo>
                  <a:lnTo>
                    <a:pt x="920" y="583"/>
                  </a:lnTo>
                  <a:lnTo>
                    <a:pt x="905" y="594"/>
                  </a:lnTo>
                  <a:lnTo>
                    <a:pt x="901" y="602"/>
                  </a:lnTo>
                  <a:lnTo>
                    <a:pt x="883" y="600"/>
                  </a:lnTo>
                  <a:lnTo>
                    <a:pt x="844" y="590"/>
                  </a:lnTo>
                  <a:lnTo>
                    <a:pt x="781" y="57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77">
              <a:extLst>
                <a:ext uri="{FF2B5EF4-FFF2-40B4-BE49-F238E27FC236}">
                  <a16:creationId xmlns:a16="http://schemas.microsoft.com/office/drawing/2014/main" id="{E1ACBCEA-67AB-E6C8-5314-360BBD709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61" y="3731756"/>
              <a:ext cx="606605" cy="148343"/>
            </a:xfrm>
            <a:custGeom>
              <a:avLst/>
              <a:gdLst>
                <a:gd name="T0" fmla="*/ 2147483647 w 386"/>
                <a:gd name="T1" fmla="*/ 2147483647 h 96"/>
                <a:gd name="T2" fmla="*/ 2147483647 w 386"/>
                <a:gd name="T3" fmla="*/ 2147483647 h 96"/>
                <a:gd name="T4" fmla="*/ 2147483647 w 386"/>
                <a:gd name="T5" fmla="*/ 2147483647 h 96"/>
                <a:gd name="T6" fmla="*/ 2147483647 w 386"/>
                <a:gd name="T7" fmla="*/ 2147483647 h 96"/>
                <a:gd name="T8" fmla="*/ 2147483647 w 386"/>
                <a:gd name="T9" fmla="*/ 2147483647 h 96"/>
                <a:gd name="T10" fmla="*/ 2147483647 w 386"/>
                <a:gd name="T11" fmla="*/ 2147483647 h 96"/>
                <a:gd name="T12" fmla="*/ 2147483647 w 386"/>
                <a:gd name="T13" fmla="*/ 0 h 96"/>
                <a:gd name="T14" fmla="*/ 2147483647 w 386"/>
                <a:gd name="T15" fmla="*/ 2147483647 h 96"/>
                <a:gd name="T16" fmla="*/ 2147483647 w 386"/>
                <a:gd name="T17" fmla="*/ 2147483647 h 96"/>
                <a:gd name="T18" fmla="*/ 2147483647 w 386"/>
                <a:gd name="T19" fmla="*/ 2147483647 h 96"/>
                <a:gd name="T20" fmla="*/ 2147483647 w 386"/>
                <a:gd name="T21" fmla="*/ 2147483647 h 96"/>
                <a:gd name="T22" fmla="*/ 2147483647 w 386"/>
                <a:gd name="T23" fmla="*/ 2147483647 h 96"/>
                <a:gd name="T24" fmla="*/ 2147483647 w 386"/>
                <a:gd name="T25" fmla="*/ 2147483647 h 96"/>
                <a:gd name="T26" fmla="*/ 2147483647 w 386"/>
                <a:gd name="T27" fmla="*/ 2147483647 h 96"/>
                <a:gd name="T28" fmla="*/ 2147483647 w 386"/>
                <a:gd name="T29" fmla="*/ 2147483647 h 96"/>
                <a:gd name="T30" fmla="*/ 2147483647 w 386"/>
                <a:gd name="T31" fmla="*/ 2147483647 h 96"/>
                <a:gd name="T32" fmla="*/ 2147483647 w 386"/>
                <a:gd name="T33" fmla="*/ 2147483647 h 96"/>
                <a:gd name="T34" fmla="*/ 2147483647 w 386"/>
                <a:gd name="T35" fmla="*/ 2147483647 h 96"/>
                <a:gd name="T36" fmla="*/ 2147483647 w 386"/>
                <a:gd name="T37" fmla="*/ 2147483647 h 96"/>
                <a:gd name="T38" fmla="*/ 2147483647 w 386"/>
                <a:gd name="T39" fmla="*/ 2147483647 h 96"/>
                <a:gd name="T40" fmla="*/ 2147483647 w 386"/>
                <a:gd name="T41" fmla="*/ 2147483647 h 96"/>
                <a:gd name="T42" fmla="*/ 2147483647 w 386"/>
                <a:gd name="T43" fmla="*/ 2147483647 h 96"/>
                <a:gd name="T44" fmla="*/ 2147483647 w 386"/>
                <a:gd name="T45" fmla="*/ 2147483647 h 96"/>
                <a:gd name="T46" fmla="*/ 2147483647 w 386"/>
                <a:gd name="T47" fmla="*/ 2147483647 h 96"/>
                <a:gd name="T48" fmla="*/ 2147483647 w 386"/>
                <a:gd name="T49" fmla="*/ 2147483647 h 96"/>
                <a:gd name="T50" fmla="*/ 2147483647 w 386"/>
                <a:gd name="T51" fmla="*/ 2147483647 h 96"/>
                <a:gd name="T52" fmla="*/ 2147483647 w 386"/>
                <a:gd name="T53" fmla="*/ 2147483647 h 96"/>
                <a:gd name="T54" fmla="*/ 2147483647 w 386"/>
                <a:gd name="T55" fmla="*/ 2147483647 h 96"/>
                <a:gd name="T56" fmla="*/ 2147483647 w 386"/>
                <a:gd name="T57" fmla="*/ 2147483647 h 96"/>
                <a:gd name="T58" fmla="*/ 2147483647 w 386"/>
                <a:gd name="T59" fmla="*/ 2147483647 h 96"/>
                <a:gd name="T60" fmla="*/ 2147483647 w 386"/>
                <a:gd name="T61" fmla="*/ 2147483647 h 96"/>
                <a:gd name="T62" fmla="*/ 2147483647 w 386"/>
                <a:gd name="T63" fmla="*/ 2147483647 h 96"/>
                <a:gd name="T64" fmla="*/ 2147483647 w 386"/>
                <a:gd name="T65" fmla="*/ 2147483647 h 96"/>
                <a:gd name="T66" fmla="*/ 2147483647 w 386"/>
                <a:gd name="T67" fmla="*/ 2147483647 h 96"/>
                <a:gd name="T68" fmla="*/ 2147483647 w 386"/>
                <a:gd name="T69" fmla="*/ 2147483647 h 96"/>
                <a:gd name="T70" fmla="*/ 2147483647 w 386"/>
                <a:gd name="T71" fmla="*/ 2147483647 h 96"/>
                <a:gd name="T72" fmla="*/ 2147483647 w 386"/>
                <a:gd name="T73" fmla="*/ 2147483647 h 96"/>
                <a:gd name="T74" fmla="*/ 2147483647 w 386"/>
                <a:gd name="T75" fmla="*/ 2147483647 h 96"/>
                <a:gd name="T76" fmla="*/ 2147483647 w 386"/>
                <a:gd name="T77" fmla="*/ 2147483647 h 96"/>
                <a:gd name="T78" fmla="*/ 2147483647 w 386"/>
                <a:gd name="T79" fmla="*/ 2147483647 h 96"/>
                <a:gd name="T80" fmla="*/ 2147483647 w 386"/>
                <a:gd name="T81" fmla="*/ 2147483647 h 96"/>
                <a:gd name="T82" fmla="*/ 2147483647 w 386"/>
                <a:gd name="T83" fmla="*/ 2147483647 h 96"/>
                <a:gd name="T84" fmla="*/ 2147483647 w 386"/>
                <a:gd name="T85" fmla="*/ 2147483647 h 96"/>
                <a:gd name="T86" fmla="*/ 2147483647 w 386"/>
                <a:gd name="T87" fmla="*/ 2147483647 h 96"/>
                <a:gd name="T88" fmla="*/ 2147483647 w 386"/>
                <a:gd name="T89" fmla="*/ 2147483647 h 96"/>
                <a:gd name="T90" fmla="*/ 2147483647 w 386"/>
                <a:gd name="T91" fmla="*/ 2147483647 h 96"/>
                <a:gd name="T92" fmla="*/ 2147483647 w 386"/>
                <a:gd name="T93" fmla="*/ 2147483647 h 96"/>
                <a:gd name="T94" fmla="*/ 0 w 386"/>
                <a:gd name="T95" fmla="*/ 2147483647 h 96"/>
                <a:gd name="T96" fmla="*/ 2147483647 w 386"/>
                <a:gd name="T97" fmla="*/ 2147483647 h 96"/>
                <a:gd name="T98" fmla="*/ 2147483647 w 386"/>
                <a:gd name="T99" fmla="*/ 2147483647 h 96"/>
                <a:gd name="T100" fmla="*/ 2147483647 w 386"/>
                <a:gd name="T101" fmla="*/ 2147483647 h 96"/>
                <a:gd name="T102" fmla="*/ 2147483647 w 386"/>
                <a:gd name="T103" fmla="*/ 2147483647 h 96"/>
                <a:gd name="T104" fmla="*/ 2147483647 w 386"/>
                <a:gd name="T105" fmla="*/ 2147483647 h 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86"/>
                <a:gd name="T160" fmla="*/ 0 h 96"/>
                <a:gd name="T161" fmla="*/ 386 w 386"/>
                <a:gd name="T162" fmla="*/ 96 h 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86" h="96">
                  <a:moveTo>
                    <a:pt x="45" y="35"/>
                  </a:moveTo>
                  <a:lnTo>
                    <a:pt x="150" y="35"/>
                  </a:lnTo>
                  <a:lnTo>
                    <a:pt x="155" y="15"/>
                  </a:lnTo>
                  <a:lnTo>
                    <a:pt x="167" y="8"/>
                  </a:lnTo>
                  <a:lnTo>
                    <a:pt x="178" y="5"/>
                  </a:lnTo>
                  <a:lnTo>
                    <a:pt x="184" y="12"/>
                  </a:lnTo>
                  <a:lnTo>
                    <a:pt x="209" y="0"/>
                  </a:lnTo>
                  <a:lnTo>
                    <a:pt x="219" y="5"/>
                  </a:lnTo>
                  <a:lnTo>
                    <a:pt x="231" y="3"/>
                  </a:lnTo>
                  <a:lnTo>
                    <a:pt x="241" y="10"/>
                  </a:lnTo>
                  <a:lnTo>
                    <a:pt x="248" y="23"/>
                  </a:lnTo>
                  <a:lnTo>
                    <a:pt x="256" y="31"/>
                  </a:lnTo>
                  <a:lnTo>
                    <a:pt x="269" y="22"/>
                  </a:lnTo>
                  <a:lnTo>
                    <a:pt x="279" y="23"/>
                  </a:lnTo>
                  <a:lnTo>
                    <a:pt x="290" y="31"/>
                  </a:lnTo>
                  <a:lnTo>
                    <a:pt x="293" y="42"/>
                  </a:lnTo>
                  <a:lnTo>
                    <a:pt x="310" y="54"/>
                  </a:lnTo>
                  <a:lnTo>
                    <a:pt x="326" y="50"/>
                  </a:lnTo>
                  <a:lnTo>
                    <a:pt x="332" y="44"/>
                  </a:lnTo>
                  <a:lnTo>
                    <a:pt x="351" y="39"/>
                  </a:lnTo>
                  <a:lnTo>
                    <a:pt x="363" y="37"/>
                  </a:lnTo>
                  <a:lnTo>
                    <a:pt x="375" y="41"/>
                  </a:lnTo>
                  <a:lnTo>
                    <a:pt x="386" y="55"/>
                  </a:lnTo>
                  <a:lnTo>
                    <a:pt x="385" y="64"/>
                  </a:lnTo>
                  <a:lnTo>
                    <a:pt x="377" y="71"/>
                  </a:lnTo>
                  <a:lnTo>
                    <a:pt x="360" y="71"/>
                  </a:lnTo>
                  <a:lnTo>
                    <a:pt x="344" y="78"/>
                  </a:lnTo>
                  <a:lnTo>
                    <a:pt x="332" y="85"/>
                  </a:lnTo>
                  <a:lnTo>
                    <a:pt x="305" y="85"/>
                  </a:lnTo>
                  <a:lnTo>
                    <a:pt x="294" y="74"/>
                  </a:lnTo>
                  <a:lnTo>
                    <a:pt x="277" y="67"/>
                  </a:lnTo>
                  <a:lnTo>
                    <a:pt x="264" y="69"/>
                  </a:lnTo>
                  <a:lnTo>
                    <a:pt x="255" y="66"/>
                  </a:lnTo>
                  <a:lnTo>
                    <a:pt x="252" y="60"/>
                  </a:lnTo>
                  <a:lnTo>
                    <a:pt x="229" y="52"/>
                  </a:lnTo>
                  <a:lnTo>
                    <a:pt x="215" y="44"/>
                  </a:lnTo>
                  <a:lnTo>
                    <a:pt x="205" y="35"/>
                  </a:lnTo>
                  <a:lnTo>
                    <a:pt x="196" y="36"/>
                  </a:lnTo>
                  <a:lnTo>
                    <a:pt x="192" y="40"/>
                  </a:lnTo>
                  <a:lnTo>
                    <a:pt x="191" y="57"/>
                  </a:lnTo>
                  <a:lnTo>
                    <a:pt x="183" y="64"/>
                  </a:lnTo>
                  <a:lnTo>
                    <a:pt x="165" y="66"/>
                  </a:lnTo>
                  <a:lnTo>
                    <a:pt x="150" y="63"/>
                  </a:lnTo>
                  <a:lnTo>
                    <a:pt x="137" y="67"/>
                  </a:lnTo>
                  <a:lnTo>
                    <a:pt x="116" y="68"/>
                  </a:lnTo>
                  <a:lnTo>
                    <a:pt x="107" y="68"/>
                  </a:lnTo>
                  <a:lnTo>
                    <a:pt x="107" y="96"/>
                  </a:lnTo>
                  <a:lnTo>
                    <a:pt x="0" y="95"/>
                  </a:lnTo>
                  <a:lnTo>
                    <a:pt x="1" y="65"/>
                  </a:lnTo>
                  <a:lnTo>
                    <a:pt x="13" y="52"/>
                  </a:lnTo>
                  <a:lnTo>
                    <a:pt x="40" y="48"/>
                  </a:lnTo>
                  <a:lnTo>
                    <a:pt x="46" y="38"/>
                  </a:lnTo>
                  <a:lnTo>
                    <a:pt x="45" y="3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78">
              <a:extLst>
                <a:ext uri="{FF2B5EF4-FFF2-40B4-BE49-F238E27FC236}">
                  <a16:creationId xmlns:a16="http://schemas.microsoft.com/office/drawing/2014/main" id="{59DD6481-4855-5E21-DE01-63C01E969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509" y="4320492"/>
              <a:ext cx="952338" cy="1396897"/>
            </a:xfrm>
            <a:custGeom>
              <a:avLst/>
              <a:gdLst>
                <a:gd name="T0" fmla="*/ 2147483647 w 606"/>
                <a:gd name="T1" fmla="*/ 2147483647 h 904"/>
                <a:gd name="T2" fmla="*/ 2147483647 w 606"/>
                <a:gd name="T3" fmla="*/ 2147483647 h 904"/>
                <a:gd name="T4" fmla="*/ 2147483647 w 606"/>
                <a:gd name="T5" fmla="*/ 2147483647 h 904"/>
                <a:gd name="T6" fmla="*/ 2147483647 w 606"/>
                <a:gd name="T7" fmla="*/ 2147483647 h 904"/>
                <a:gd name="T8" fmla="*/ 2147483647 w 606"/>
                <a:gd name="T9" fmla="*/ 2147483647 h 904"/>
                <a:gd name="T10" fmla="*/ 2147483647 w 606"/>
                <a:gd name="T11" fmla="*/ 2147483647 h 904"/>
                <a:gd name="T12" fmla="*/ 2147483647 w 606"/>
                <a:gd name="T13" fmla="*/ 2147483647 h 904"/>
                <a:gd name="T14" fmla="*/ 2147483647 w 606"/>
                <a:gd name="T15" fmla="*/ 2147483647 h 904"/>
                <a:gd name="T16" fmla="*/ 2147483647 w 606"/>
                <a:gd name="T17" fmla="*/ 2147483647 h 904"/>
                <a:gd name="T18" fmla="*/ 2147483647 w 606"/>
                <a:gd name="T19" fmla="*/ 0 h 904"/>
                <a:gd name="T20" fmla="*/ 2147483647 w 606"/>
                <a:gd name="T21" fmla="*/ 2147483647 h 904"/>
                <a:gd name="T22" fmla="*/ 2147483647 w 606"/>
                <a:gd name="T23" fmla="*/ 2147483647 h 904"/>
                <a:gd name="T24" fmla="*/ 2147483647 w 606"/>
                <a:gd name="T25" fmla="*/ 2147483647 h 904"/>
                <a:gd name="T26" fmla="*/ 2147483647 w 606"/>
                <a:gd name="T27" fmla="*/ 2147483647 h 904"/>
                <a:gd name="T28" fmla="*/ 2147483647 w 606"/>
                <a:gd name="T29" fmla="*/ 2147483647 h 904"/>
                <a:gd name="T30" fmla="*/ 2147483647 w 606"/>
                <a:gd name="T31" fmla="*/ 2147483647 h 904"/>
                <a:gd name="T32" fmla="*/ 2147483647 w 606"/>
                <a:gd name="T33" fmla="*/ 2147483647 h 904"/>
                <a:gd name="T34" fmla="*/ 2147483647 w 606"/>
                <a:gd name="T35" fmla="*/ 2147483647 h 904"/>
                <a:gd name="T36" fmla="*/ 2147483647 w 606"/>
                <a:gd name="T37" fmla="*/ 2147483647 h 904"/>
                <a:gd name="T38" fmla="*/ 2147483647 w 606"/>
                <a:gd name="T39" fmla="*/ 2147483647 h 904"/>
                <a:gd name="T40" fmla="*/ 2147483647 w 606"/>
                <a:gd name="T41" fmla="*/ 2147483647 h 904"/>
                <a:gd name="T42" fmla="*/ 2147483647 w 606"/>
                <a:gd name="T43" fmla="*/ 2147483647 h 904"/>
                <a:gd name="T44" fmla="*/ 2147483647 w 606"/>
                <a:gd name="T45" fmla="*/ 2147483647 h 904"/>
                <a:gd name="T46" fmla="*/ 2147483647 w 606"/>
                <a:gd name="T47" fmla="*/ 2147483647 h 904"/>
                <a:gd name="T48" fmla="*/ 2147483647 w 606"/>
                <a:gd name="T49" fmla="*/ 2147483647 h 904"/>
                <a:gd name="T50" fmla="*/ 2147483647 w 606"/>
                <a:gd name="T51" fmla="*/ 2147483647 h 904"/>
                <a:gd name="T52" fmla="*/ 2147483647 w 606"/>
                <a:gd name="T53" fmla="*/ 2147483647 h 904"/>
                <a:gd name="T54" fmla="*/ 2147483647 w 606"/>
                <a:gd name="T55" fmla="*/ 2147483647 h 904"/>
                <a:gd name="T56" fmla="*/ 2147483647 w 606"/>
                <a:gd name="T57" fmla="*/ 2147483647 h 904"/>
                <a:gd name="T58" fmla="*/ 2147483647 w 606"/>
                <a:gd name="T59" fmla="*/ 2147483647 h 904"/>
                <a:gd name="T60" fmla="*/ 2147483647 w 606"/>
                <a:gd name="T61" fmla="*/ 2147483647 h 904"/>
                <a:gd name="T62" fmla="*/ 2147483647 w 606"/>
                <a:gd name="T63" fmla="*/ 2147483647 h 904"/>
                <a:gd name="T64" fmla="*/ 2147483647 w 606"/>
                <a:gd name="T65" fmla="*/ 2147483647 h 904"/>
                <a:gd name="T66" fmla="*/ 2147483647 w 606"/>
                <a:gd name="T67" fmla="*/ 2147483647 h 904"/>
                <a:gd name="T68" fmla="*/ 2147483647 w 606"/>
                <a:gd name="T69" fmla="*/ 2147483647 h 904"/>
                <a:gd name="T70" fmla="*/ 2147483647 w 606"/>
                <a:gd name="T71" fmla="*/ 2147483647 h 904"/>
                <a:gd name="T72" fmla="*/ 2147483647 w 606"/>
                <a:gd name="T73" fmla="*/ 2147483647 h 904"/>
                <a:gd name="T74" fmla="*/ 2147483647 w 606"/>
                <a:gd name="T75" fmla="*/ 2147483647 h 904"/>
                <a:gd name="T76" fmla="*/ 2147483647 w 606"/>
                <a:gd name="T77" fmla="*/ 2147483647 h 904"/>
                <a:gd name="T78" fmla="*/ 2147483647 w 606"/>
                <a:gd name="T79" fmla="*/ 2147483647 h 904"/>
                <a:gd name="T80" fmla="*/ 2147483647 w 606"/>
                <a:gd name="T81" fmla="*/ 2147483647 h 904"/>
                <a:gd name="T82" fmla="*/ 2147483647 w 606"/>
                <a:gd name="T83" fmla="*/ 2147483647 h 904"/>
                <a:gd name="T84" fmla="*/ 2147483647 w 606"/>
                <a:gd name="T85" fmla="*/ 2147483647 h 904"/>
                <a:gd name="T86" fmla="*/ 2147483647 w 606"/>
                <a:gd name="T87" fmla="*/ 2147483647 h 904"/>
                <a:gd name="T88" fmla="*/ 2147483647 w 606"/>
                <a:gd name="T89" fmla="*/ 2147483647 h 904"/>
                <a:gd name="T90" fmla="*/ 2147483647 w 606"/>
                <a:gd name="T91" fmla="*/ 2147483647 h 904"/>
                <a:gd name="T92" fmla="*/ 0 w 606"/>
                <a:gd name="T93" fmla="*/ 2147483647 h 904"/>
                <a:gd name="T94" fmla="*/ 2147483647 w 606"/>
                <a:gd name="T95" fmla="*/ 2147483647 h 904"/>
                <a:gd name="T96" fmla="*/ 2147483647 w 606"/>
                <a:gd name="T97" fmla="*/ 2147483647 h 904"/>
                <a:gd name="T98" fmla="*/ 2147483647 w 606"/>
                <a:gd name="T99" fmla="*/ 2147483647 h 904"/>
                <a:gd name="T100" fmla="*/ 2147483647 w 606"/>
                <a:gd name="T101" fmla="*/ 2147483647 h 904"/>
                <a:gd name="T102" fmla="*/ 2147483647 w 606"/>
                <a:gd name="T103" fmla="*/ 2147483647 h 904"/>
                <a:gd name="T104" fmla="*/ 2147483647 w 606"/>
                <a:gd name="T105" fmla="*/ 2147483647 h 904"/>
                <a:gd name="T106" fmla="*/ 2147483647 w 606"/>
                <a:gd name="T107" fmla="*/ 2147483647 h 9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06"/>
                <a:gd name="T163" fmla="*/ 0 h 904"/>
                <a:gd name="T164" fmla="*/ 606 w 606"/>
                <a:gd name="T165" fmla="*/ 904 h 9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06" h="904">
                  <a:moveTo>
                    <a:pt x="49" y="221"/>
                  </a:moveTo>
                  <a:lnTo>
                    <a:pt x="61" y="210"/>
                  </a:lnTo>
                  <a:lnTo>
                    <a:pt x="60" y="184"/>
                  </a:lnTo>
                  <a:lnTo>
                    <a:pt x="43" y="61"/>
                  </a:lnTo>
                  <a:lnTo>
                    <a:pt x="51" y="39"/>
                  </a:lnTo>
                  <a:lnTo>
                    <a:pt x="68" y="29"/>
                  </a:lnTo>
                  <a:lnTo>
                    <a:pt x="201" y="27"/>
                  </a:lnTo>
                  <a:lnTo>
                    <a:pt x="254" y="29"/>
                  </a:lnTo>
                  <a:lnTo>
                    <a:pt x="345" y="30"/>
                  </a:lnTo>
                  <a:lnTo>
                    <a:pt x="406" y="0"/>
                  </a:lnTo>
                  <a:lnTo>
                    <a:pt x="415" y="2"/>
                  </a:lnTo>
                  <a:lnTo>
                    <a:pt x="452" y="10"/>
                  </a:lnTo>
                  <a:lnTo>
                    <a:pt x="437" y="64"/>
                  </a:lnTo>
                  <a:lnTo>
                    <a:pt x="440" y="80"/>
                  </a:lnTo>
                  <a:lnTo>
                    <a:pt x="479" y="139"/>
                  </a:lnTo>
                  <a:lnTo>
                    <a:pt x="495" y="167"/>
                  </a:lnTo>
                  <a:lnTo>
                    <a:pt x="483" y="212"/>
                  </a:lnTo>
                  <a:lnTo>
                    <a:pt x="484" y="238"/>
                  </a:lnTo>
                  <a:lnTo>
                    <a:pt x="501" y="309"/>
                  </a:lnTo>
                  <a:lnTo>
                    <a:pt x="512" y="346"/>
                  </a:lnTo>
                  <a:lnTo>
                    <a:pt x="543" y="396"/>
                  </a:lnTo>
                  <a:lnTo>
                    <a:pt x="546" y="405"/>
                  </a:lnTo>
                  <a:lnTo>
                    <a:pt x="528" y="421"/>
                  </a:lnTo>
                  <a:lnTo>
                    <a:pt x="517" y="445"/>
                  </a:lnTo>
                  <a:lnTo>
                    <a:pt x="518" y="527"/>
                  </a:lnTo>
                  <a:lnTo>
                    <a:pt x="517" y="573"/>
                  </a:lnTo>
                  <a:lnTo>
                    <a:pt x="518" y="608"/>
                  </a:lnTo>
                  <a:lnTo>
                    <a:pt x="529" y="638"/>
                  </a:lnTo>
                  <a:lnTo>
                    <a:pt x="559" y="675"/>
                  </a:lnTo>
                  <a:lnTo>
                    <a:pt x="606" y="713"/>
                  </a:lnTo>
                  <a:lnTo>
                    <a:pt x="575" y="756"/>
                  </a:lnTo>
                  <a:lnTo>
                    <a:pt x="555" y="762"/>
                  </a:lnTo>
                  <a:lnTo>
                    <a:pt x="519" y="761"/>
                  </a:lnTo>
                  <a:lnTo>
                    <a:pt x="456" y="770"/>
                  </a:lnTo>
                  <a:lnTo>
                    <a:pt x="427" y="781"/>
                  </a:lnTo>
                  <a:lnTo>
                    <a:pt x="415" y="788"/>
                  </a:lnTo>
                  <a:lnTo>
                    <a:pt x="359" y="818"/>
                  </a:lnTo>
                  <a:lnTo>
                    <a:pt x="280" y="843"/>
                  </a:lnTo>
                  <a:lnTo>
                    <a:pt x="221" y="868"/>
                  </a:lnTo>
                  <a:lnTo>
                    <a:pt x="161" y="904"/>
                  </a:lnTo>
                  <a:lnTo>
                    <a:pt x="125" y="883"/>
                  </a:lnTo>
                  <a:lnTo>
                    <a:pt x="66" y="856"/>
                  </a:lnTo>
                  <a:lnTo>
                    <a:pt x="62" y="849"/>
                  </a:lnTo>
                  <a:lnTo>
                    <a:pt x="58" y="802"/>
                  </a:lnTo>
                  <a:lnTo>
                    <a:pt x="22" y="730"/>
                  </a:lnTo>
                  <a:lnTo>
                    <a:pt x="7" y="682"/>
                  </a:lnTo>
                  <a:lnTo>
                    <a:pt x="0" y="637"/>
                  </a:lnTo>
                  <a:lnTo>
                    <a:pt x="20" y="574"/>
                  </a:lnTo>
                  <a:lnTo>
                    <a:pt x="47" y="494"/>
                  </a:lnTo>
                  <a:lnTo>
                    <a:pt x="80" y="440"/>
                  </a:lnTo>
                  <a:lnTo>
                    <a:pt x="93" y="403"/>
                  </a:lnTo>
                  <a:lnTo>
                    <a:pt x="72" y="312"/>
                  </a:lnTo>
                  <a:lnTo>
                    <a:pt x="60" y="230"/>
                  </a:lnTo>
                  <a:lnTo>
                    <a:pt x="49" y="22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79">
              <a:extLst>
                <a:ext uri="{FF2B5EF4-FFF2-40B4-BE49-F238E27FC236}">
                  <a16:creationId xmlns:a16="http://schemas.microsoft.com/office/drawing/2014/main" id="{603061DE-1BE3-DB87-B054-C3611D1B2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081" y="3992901"/>
              <a:ext cx="1651663" cy="1200652"/>
            </a:xfrm>
            <a:custGeom>
              <a:avLst/>
              <a:gdLst>
                <a:gd name="T0" fmla="*/ 2147483647 w 1051"/>
                <a:gd name="T1" fmla="*/ 2147483647 h 777"/>
                <a:gd name="T2" fmla="*/ 2147483647 w 1051"/>
                <a:gd name="T3" fmla="*/ 2147483647 h 777"/>
                <a:gd name="T4" fmla="*/ 2147483647 w 1051"/>
                <a:gd name="T5" fmla="*/ 2147483647 h 777"/>
                <a:gd name="T6" fmla="*/ 2147483647 w 1051"/>
                <a:gd name="T7" fmla="*/ 2147483647 h 777"/>
                <a:gd name="T8" fmla="*/ 2147483647 w 1051"/>
                <a:gd name="T9" fmla="*/ 2147483647 h 777"/>
                <a:gd name="T10" fmla="*/ 2147483647 w 1051"/>
                <a:gd name="T11" fmla="*/ 2147483647 h 777"/>
                <a:gd name="T12" fmla="*/ 2147483647 w 1051"/>
                <a:gd name="T13" fmla="*/ 2147483647 h 777"/>
                <a:gd name="T14" fmla="*/ 2147483647 w 1051"/>
                <a:gd name="T15" fmla="*/ 2147483647 h 777"/>
                <a:gd name="T16" fmla="*/ 2147483647 w 1051"/>
                <a:gd name="T17" fmla="*/ 2147483647 h 777"/>
                <a:gd name="T18" fmla="*/ 2147483647 w 1051"/>
                <a:gd name="T19" fmla="*/ 2147483647 h 777"/>
                <a:gd name="T20" fmla="*/ 2147483647 w 1051"/>
                <a:gd name="T21" fmla="*/ 2147483647 h 777"/>
                <a:gd name="T22" fmla="*/ 2147483647 w 1051"/>
                <a:gd name="T23" fmla="*/ 2147483647 h 777"/>
                <a:gd name="T24" fmla="*/ 2147483647 w 1051"/>
                <a:gd name="T25" fmla="*/ 2147483647 h 777"/>
                <a:gd name="T26" fmla="*/ 2147483647 w 1051"/>
                <a:gd name="T27" fmla="*/ 2147483647 h 777"/>
                <a:gd name="T28" fmla="*/ 2147483647 w 1051"/>
                <a:gd name="T29" fmla="*/ 2147483647 h 777"/>
                <a:gd name="T30" fmla="*/ 2147483647 w 1051"/>
                <a:gd name="T31" fmla="*/ 2147483647 h 777"/>
                <a:gd name="T32" fmla="*/ 2147483647 w 1051"/>
                <a:gd name="T33" fmla="*/ 2147483647 h 777"/>
                <a:gd name="T34" fmla="*/ 2147483647 w 1051"/>
                <a:gd name="T35" fmla="*/ 2147483647 h 777"/>
                <a:gd name="T36" fmla="*/ 2147483647 w 1051"/>
                <a:gd name="T37" fmla="*/ 2147483647 h 777"/>
                <a:gd name="T38" fmla="*/ 2147483647 w 1051"/>
                <a:gd name="T39" fmla="*/ 2147483647 h 777"/>
                <a:gd name="T40" fmla="*/ 2147483647 w 1051"/>
                <a:gd name="T41" fmla="*/ 2147483647 h 777"/>
                <a:gd name="T42" fmla="*/ 2147483647 w 1051"/>
                <a:gd name="T43" fmla="*/ 2147483647 h 777"/>
                <a:gd name="T44" fmla="*/ 2147483647 w 1051"/>
                <a:gd name="T45" fmla="*/ 2147483647 h 777"/>
                <a:gd name="T46" fmla="*/ 2147483647 w 1051"/>
                <a:gd name="T47" fmla="*/ 2147483647 h 777"/>
                <a:gd name="T48" fmla="*/ 2147483647 w 1051"/>
                <a:gd name="T49" fmla="*/ 2147483647 h 777"/>
                <a:gd name="T50" fmla="*/ 2147483647 w 1051"/>
                <a:gd name="T51" fmla="*/ 2147483647 h 777"/>
                <a:gd name="T52" fmla="*/ 2147483647 w 1051"/>
                <a:gd name="T53" fmla="*/ 2147483647 h 777"/>
                <a:gd name="T54" fmla="*/ 2147483647 w 1051"/>
                <a:gd name="T55" fmla="*/ 2147483647 h 777"/>
                <a:gd name="T56" fmla="*/ 2147483647 w 1051"/>
                <a:gd name="T57" fmla="*/ 2147483647 h 777"/>
                <a:gd name="T58" fmla="*/ 2147483647 w 1051"/>
                <a:gd name="T59" fmla="*/ 2147483647 h 777"/>
                <a:gd name="T60" fmla="*/ 0 w 1051"/>
                <a:gd name="T61" fmla="*/ 2147483647 h 777"/>
                <a:gd name="T62" fmla="*/ 2147483647 w 1051"/>
                <a:gd name="T63" fmla="*/ 2147483647 h 777"/>
                <a:gd name="T64" fmla="*/ 2147483647 w 1051"/>
                <a:gd name="T65" fmla="*/ 2147483647 h 777"/>
                <a:gd name="T66" fmla="*/ 2147483647 w 1051"/>
                <a:gd name="T67" fmla="*/ 2147483647 h 777"/>
                <a:gd name="T68" fmla="*/ 2147483647 w 1051"/>
                <a:gd name="T69" fmla="*/ 2147483647 h 777"/>
                <a:gd name="T70" fmla="*/ 2147483647 w 1051"/>
                <a:gd name="T71" fmla="*/ 2147483647 h 777"/>
                <a:gd name="T72" fmla="*/ 2147483647 w 1051"/>
                <a:gd name="T73" fmla="*/ 2147483647 h 777"/>
                <a:gd name="T74" fmla="*/ 2147483647 w 1051"/>
                <a:gd name="T75" fmla="*/ 2147483647 h 777"/>
                <a:gd name="T76" fmla="*/ 2147483647 w 1051"/>
                <a:gd name="T77" fmla="*/ 2147483647 h 777"/>
                <a:gd name="T78" fmla="*/ 2147483647 w 1051"/>
                <a:gd name="T79" fmla="*/ 2147483647 h 777"/>
                <a:gd name="T80" fmla="*/ 2147483647 w 1051"/>
                <a:gd name="T81" fmla="*/ 2147483647 h 777"/>
                <a:gd name="T82" fmla="*/ 2147483647 w 1051"/>
                <a:gd name="T83" fmla="*/ 2147483647 h 777"/>
                <a:gd name="T84" fmla="*/ 2147483647 w 1051"/>
                <a:gd name="T85" fmla="*/ 2147483647 h 777"/>
                <a:gd name="T86" fmla="*/ 2147483647 w 1051"/>
                <a:gd name="T87" fmla="*/ 2147483647 h 777"/>
                <a:gd name="T88" fmla="*/ 2147483647 w 1051"/>
                <a:gd name="T89" fmla="*/ 2147483647 h 777"/>
                <a:gd name="T90" fmla="*/ 2147483647 w 1051"/>
                <a:gd name="T91" fmla="*/ 2147483647 h 777"/>
                <a:gd name="T92" fmla="*/ 2147483647 w 1051"/>
                <a:gd name="T93" fmla="*/ 2147483647 h 777"/>
                <a:gd name="T94" fmla="*/ 2147483647 w 1051"/>
                <a:gd name="T95" fmla="*/ 2147483647 h 777"/>
                <a:gd name="T96" fmla="*/ 2147483647 w 1051"/>
                <a:gd name="T97" fmla="*/ 2147483647 h 777"/>
                <a:gd name="T98" fmla="*/ 2147483647 w 1051"/>
                <a:gd name="T99" fmla="*/ 2147483647 h 77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51"/>
                <a:gd name="T151" fmla="*/ 0 h 777"/>
                <a:gd name="T152" fmla="*/ 1051 w 1051"/>
                <a:gd name="T153" fmla="*/ 777 h 77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51" h="777">
                  <a:moveTo>
                    <a:pt x="987" y="355"/>
                  </a:moveTo>
                  <a:lnTo>
                    <a:pt x="963" y="381"/>
                  </a:lnTo>
                  <a:lnTo>
                    <a:pt x="948" y="420"/>
                  </a:lnTo>
                  <a:lnTo>
                    <a:pt x="960" y="446"/>
                  </a:lnTo>
                  <a:lnTo>
                    <a:pt x="1004" y="472"/>
                  </a:lnTo>
                  <a:lnTo>
                    <a:pt x="1016" y="492"/>
                  </a:lnTo>
                  <a:lnTo>
                    <a:pt x="1009" y="509"/>
                  </a:lnTo>
                  <a:lnTo>
                    <a:pt x="988" y="533"/>
                  </a:lnTo>
                  <a:lnTo>
                    <a:pt x="1007" y="555"/>
                  </a:lnTo>
                  <a:lnTo>
                    <a:pt x="1048" y="590"/>
                  </a:lnTo>
                  <a:lnTo>
                    <a:pt x="1051" y="605"/>
                  </a:lnTo>
                  <a:lnTo>
                    <a:pt x="1039" y="614"/>
                  </a:lnTo>
                  <a:lnTo>
                    <a:pt x="1020" y="613"/>
                  </a:lnTo>
                  <a:lnTo>
                    <a:pt x="986" y="599"/>
                  </a:lnTo>
                  <a:lnTo>
                    <a:pt x="966" y="601"/>
                  </a:lnTo>
                  <a:lnTo>
                    <a:pt x="957" y="613"/>
                  </a:lnTo>
                  <a:lnTo>
                    <a:pt x="955" y="621"/>
                  </a:lnTo>
                  <a:lnTo>
                    <a:pt x="974" y="657"/>
                  </a:lnTo>
                  <a:lnTo>
                    <a:pt x="985" y="669"/>
                  </a:lnTo>
                  <a:lnTo>
                    <a:pt x="972" y="692"/>
                  </a:lnTo>
                  <a:lnTo>
                    <a:pt x="935" y="727"/>
                  </a:lnTo>
                  <a:lnTo>
                    <a:pt x="932" y="733"/>
                  </a:lnTo>
                  <a:lnTo>
                    <a:pt x="911" y="719"/>
                  </a:lnTo>
                  <a:lnTo>
                    <a:pt x="890" y="713"/>
                  </a:lnTo>
                  <a:lnTo>
                    <a:pt x="881" y="718"/>
                  </a:lnTo>
                  <a:lnTo>
                    <a:pt x="834" y="777"/>
                  </a:lnTo>
                  <a:lnTo>
                    <a:pt x="814" y="775"/>
                  </a:lnTo>
                  <a:lnTo>
                    <a:pt x="788" y="754"/>
                  </a:lnTo>
                  <a:lnTo>
                    <a:pt x="772" y="734"/>
                  </a:lnTo>
                  <a:lnTo>
                    <a:pt x="774" y="716"/>
                  </a:lnTo>
                  <a:lnTo>
                    <a:pt x="774" y="675"/>
                  </a:lnTo>
                  <a:lnTo>
                    <a:pt x="759" y="621"/>
                  </a:lnTo>
                  <a:lnTo>
                    <a:pt x="749" y="599"/>
                  </a:lnTo>
                  <a:lnTo>
                    <a:pt x="728" y="592"/>
                  </a:lnTo>
                  <a:lnTo>
                    <a:pt x="695" y="595"/>
                  </a:lnTo>
                  <a:lnTo>
                    <a:pt x="672" y="605"/>
                  </a:lnTo>
                  <a:lnTo>
                    <a:pt x="657" y="619"/>
                  </a:lnTo>
                  <a:lnTo>
                    <a:pt x="644" y="643"/>
                  </a:lnTo>
                  <a:lnTo>
                    <a:pt x="629" y="602"/>
                  </a:lnTo>
                  <a:lnTo>
                    <a:pt x="618" y="516"/>
                  </a:lnTo>
                  <a:lnTo>
                    <a:pt x="602" y="467"/>
                  </a:lnTo>
                  <a:lnTo>
                    <a:pt x="573" y="427"/>
                  </a:lnTo>
                  <a:lnTo>
                    <a:pt x="544" y="402"/>
                  </a:lnTo>
                  <a:lnTo>
                    <a:pt x="518" y="387"/>
                  </a:lnTo>
                  <a:lnTo>
                    <a:pt x="489" y="384"/>
                  </a:lnTo>
                  <a:lnTo>
                    <a:pt x="417" y="393"/>
                  </a:lnTo>
                  <a:lnTo>
                    <a:pt x="380" y="391"/>
                  </a:lnTo>
                  <a:lnTo>
                    <a:pt x="366" y="402"/>
                  </a:lnTo>
                  <a:lnTo>
                    <a:pt x="325" y="457"/>
                  </a:lnTo>
                  <a:lnTo>
                    <a:pt x="257" y="534"/>
                  </a:lnTo>
                  <a:lnTo>
                    <a:pt x="261" y="509"/>
                  </a:lnTo>
                  <a:lnTo>
                    <a:pt x="241" y="475"/>
                  </a:lnTo>
                  <a:lnTo>
                    <a:pt x="194" y="425"/>
                  </a:lnTo>
                  <a:lnTo>
                    <a:pt x="185" y="384"/>
                  </a:lnTo>
                  <a:lnTo>
                    <a:pt x="133" y="361"/>
                  </a:lnTo>
                  <a:lnTo>
                    <a:pt x="77" y="326"/>
                  </a:lnTo>
                  <a:lnTo>
                    <a:pt x="59" y="306"/>
                  </a:lnTo>
                  <a:lnTo>
                    <a:pt x="65" y="281"/>
                  </a:lnTo>
                  <a:lnTo>
                    <a:pt x="61" y="262"/>
                  </a:lnTo>
                  <a:lnTo>
                    <a:pt x="27" y="259"/>
                  </a:lnTo>
                  <a:lnTo>
                    <a:pt x="7" y="252"/>
                  </a:lnTo>
                  <a:lnTo>
                    <a:pt x="0" y="243"/>
                  </a:lnTo>
                  <a:lnTo>
                    <a:pt x="3" y="223"/>
                  </a:lnTo>
                  <a:lnTo>
                    <a:pt x="1" y="217"/>
                  </a:lnTo>
                  <a:lnTo>
                    <a:pt x="22" y="193"/>
                  </a:lnTo>
                  <a:lnTo>
                    <a:pt x="70" y="152"/>
                  </a:lnTo>
                  <a:lnTo>
                    <a:pt x="94" y="140"/>
                  </a:lnTo>
                  <a:lnTo>
                    <a:pt x="119" y="139"/>
                  </a:lnTo>
                  <a:lnTo>
                    <a:pt x="151" y="137"/>
                  </a:lnTo>
                  <a:lnTo>
                    <a:pt x="173" y="126"/>
                  </a:lnTo>
                  <a:lnTo>
                    <a:pt x="184" y="105"/>
                  </a:lnTo>
                  <a:lnTo>
                    <a:pt x="177" y="51"/>
                  </a:lnTo>
                  <a:lnTo>
                    <a:pt x="183" y="0"/>
                  </a:lnTo>
                  <a:lnTo>
                    <a:pt x="262" y="1"/>
                  </a:lnTo>
                  <a:lnTo>
                    <a:pt x="312" y="22"/>
                  </a:lnTo>
                  <a:lnTo>
                    <a:pt x="344" y="36"/>
                  </a:lnTo>
                  <a:lnTo>
                    <a:pt x="388" y="41"/>
                  </a:lnTo>
                  <a:lnTo>
                    <a:pt x="430" y="36"/>
                  </a:lnTo>
                  <a:lnTo>
                    <a:pt x="490" y="30"/>
                  </a:lnTo>
                  <a:lnTo>
                    <a:pt x="499" y="33"/>
                  </a:lnTo>
                  <a:lnTo>
                    <a:pt x="506" y="35"/>
                  </a:lnTo>
                  <a:lnTo>
                    <a:pt x="518" y="46"/>
                  </a:lnTo>
                  <a:lnTo>
                    <a:pt x="573" y="93"/>
                  </a:lnTo>
                  <a:lnTo>
                    <a:pt x="606" y="109"/>
                  </a:lnTo>
                  <a:lnTo>
                    <a:pt x="621" y="93"/>
                  </a:lnTo>
                  <a:lnTo>
                    <a:pt x="651" y="67"/>
                  </a:lnTo>
                  <a:lnTo>
                    <a:pt x="672" y="68"/>
                  </a:lnTo>
                  <a:lnTo>
                    <a:pt x="695" y="78"/>
                  </a:lnTo>
                  <a:lnTo>
                    <a:pt x="730" y="88"/>
                  </a:lnTo>
                  <a:lnTo>
                    <a:pt x="757" y="72"/>
                  </a:lnTo>
                  <a:lnTo>
                    <a:pt x="776" y="51"/>
                  </a:lnTo>
                  <a:lnTo>
                    <a:pt x="818" y="24"/>
                  </a:lnTo>
                  <a:lnTo>
                    <a:pt x="839" y="27"/>
                  </a:lnTo>
                  <a:lnTo>
                    <a:pt x="854" y="45"/>
                  </a:lnTo>
                  <a:lnTo>
                    <a:pt x="855" y="67"/>
                  </a:lnTo>
                  <a:lnTo>
                    <a:pt x="872" y="121"/>
                  </a:lnTo>
                  <a:lnTo>
                    <a:pt x="889" y="149"/>
                  </a:lnTo>
                  <a:lnTo>
                    <a:pt x="919" y="180"/>
                  </a:lnTo>
                  <a:lnTo>
                    <a:pt x="940" y="225"/>
                  </a:lnTo>
                  <a:lnTo>
                    <a:pt x="953" y="298"/>
                  </a:lnTo>
                  <a:lnTo>
                    <a:pt x="987" y="35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80">
              <a:extLst>
                <a:ext uri="{FF2B5EF4-FFF2-40B4-BE49-F238E27FC236}">
                  <a16:creationId xmlns:a16="http://schemas.microsoft.com/office/drawing/2014/main" id="{2A409F45-3203-31BF-3909-1228FA375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634" y="3988266"/>
              <a:ext cx="628606" cy="339953"/>
            </a:xfrm>
            <a:custGeom>
              <a:avLst/>
              <a:gdLst>
                <a:gd name="T0" fmla="*/ 0 w 400"/>
                <a:gd name="T1" fmla="*/ 2147483647 h 220"/>
                <a:gd name="T2" fmla="*/ 2147483647 w 400"/>
                <a:gd name="T3" fmla="*/ 2147483647 h 220"/>
                <a:gd name="T4" fmla="*/ 2147483647 w 400"/>
                <a:gd name="T5" fmla="*/ 2147483647 h 220"/>
                <a:gd name="T6" fmla="*/ 2147483647 w 400"/>
                <a:gd name="T7" fmla="*/ 2147483647 h 220"/>
                <a:gd name="T8" fmla="*/ 2147483647 w 400"/>
                <a:gd name="T9" fmla="*/ 2147483647 h 220"/>
                <a:gd name="T10" fmla="*/ 2147483647 w 400"/>
                <a:gd name="T11" fmla="*/ 2147483647 h 220"/>
                <a:gd name="T12" fmla="*/ 2147483647 w 400"/>
                <a:gd name="T13" fmla="*/ 0 h 220"/>
                <a:gd name="T14" fmla="*/ 2147483647 w 400"/>
                <a:gd name="T15" fmla="*/ 2147483647 h 220"/>
                <a:gd name="T16" fmla="*/ 2147483647 w 400"/>
                <a:gd name="T17" fmla="*/ 2147483647 h 220"/>
                <a:gd name="T18" fmla="*/ 2147483647 w 400"/>
                <a:gd name="T19" fmla="*/ 2147483647 h 220"/>
                <a:gd name="T20" fmla="*/ 2147483647 w 400"/>
                <a:gd name="T21" fmla="*/ 2147483647 h 220"/>
                <a:gd name="T22" fmla="*/ 2147483647 w 400"/>
                <a:gd name="T23" fmla="*/ 2147483647 h 220"/>
                <a:gd name="T24" fmla="*/ 2147483647 w 400"/>
                <a:gd name="T25" fmla="*/ 2147483647 h 220"/>
                <a:gd name="T26" fmla="*/ 2147483647 w 400"/>
                <a:gd name="T27" fmla="*/ 2147483647 h 220"/>
                <a:gd name="T28" fmla="*/ 2147483647 w 400"/>
                <a:gd name="T29" fmla="*/ 2147483647 h 220"/>
                <a:gd name="T30" fmla="*/ 2147483647 w 400"/>
                <a:gd name="T31" fmla="*/ 2147483647 h 220"/>
                <a:gd name="T32" fmla="*/ 2147483647 w 400"/>
                <a:gd name="T33" fmla="*/ 2147483647 h 220"/>
                <a:gd name="T34" fmla="*/ 2147483647 w 400"/>
                <a:gd name="T35" fmla="*/ 2147483647 h 220"/>
                <a:gd name="T36" fmla="*/ 2147483647 w 400"/>
                <a:gd name="T37" fmla="*/ 2147483647 h 220"/>
                <a:gd name="T38" fmla="*/ 2147483647 w 400"/>
                <a:gd name="T39" fmla="*/ 2147483647 h 220"/>
                <a:gd name="T40" fmla="*/ 2147483647 w 400"/>
                <a:gd name="T41" fmla="*/ 2147483647 h 220"/>
                <a:gd name="T42" fmla="*/ 2147483647 w 400"/>
                <a:gd name="T43" fmla="*/ 2147483647 h 220"/>
                <a:gd name="T44" fmla="*/ 2147483647 w 400"/>
                <a:gd name="T45" fmla="*/ 2147483647 h 220"/>
                <a:gd name="T46" fmla="*/ 2147483647 w 400"/>
                <a:gd name="T47" fmla="*/ 2147483647 h 220"/>
                <a:gd name="T48" fmla="*/ 2147483647 w 400"/>
                <a:gd name="T49" fmla="*/ 2147483647 h 220"/>
                <a:gd name="T50" fmla="*/ 2147483647 w 400"/>
                <a:gd name="T51" fmla="*/ 2147483647 h 220"/>
                <a:gd name="T52" fmla="*/ 2147483647 w 400"/>
                <a:gd name="T53" fmla="*/ 2147483647 h 220"/>
                <a:gd name="T54" fmla="*/ 2147483647 w 400"/>
                <a:gd name="T55" fmla="*/ 2147483647 h 220"/>
                <a:gd name="T56" fmla="*/ 2147483647 w 400"/>
                <a:gd name="T57" fmla="*/ 2147483647 h 220"/>
                <a:gd name="T58" fmla="*/ 2147483647 w 400"/>
                <a:gd name="T59" fmla="*/ 2147483647 h 220"/>
                <a:gd name="T60" fmla="*/ 2147483647 w 400"/>
                <a:gd name="T61" fmla="*/ 2147483647 h 220"/>
                <a:gd name="T62" fmla="*/ 2147483647 w 400"/>
                <a:gd name="T63" fmla="*/ 2147483647 h 220"/>
                <a:gd name="T64" fmla="*/ 2147483647 w 400"/>
                <a:gd name="T65" fmla="*/ 2147483647 h 220"/>
                <a:gd name="T66" fmla="*/ 0 w 400"/>
                <a:gd name="T67" fmla="*/ 2147483647 h 2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0"/>
                <a:gd name="T103" fmla="*/ 0 h 220"/>
                <a:gd name="T104" fmla="*/ 400 w 400"/>
                <a:gd name="T105" fmla="*/ 220 h 2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0" h="220">
                  <a:moveTo>
                    <a:pt x="0" y="48"/>
                  </a:moveTo>
                  <a:lnTo>
                    <a:pt x="29" y="40"/>
                  </a:lnTo>
                  <a:lnTo>
                    <a:pt x="81" y="37"/>
                  </a:lnTo>
                  <a:lnTo>
                    <a:pt x="127" y="38"/>
                  </a:lnTo>
                  <a:lnTo>
                    <a:pt x="159" y="26"/>
                  </a:lnTo>
                  <a:lnTo>
                    <a:pt x="191" y="1"/>
                  </a:lnTo>
                  <a:lnTo>
                    <a:pt x="256" y="0"/>
                  </a:lnTo>
                  <a:lnTo>
                    <a:pt x="399" y="3"/>
                  </a:lnTo>
                  <a:lnTo>
                    <a:pt x="393" y="54"/>
                  </a:lnTo>
                  <a:lnTo>
                    <a:pt x="400" y="108"/>
                  </a:lnTo>
                  <a:lnTo>
                    <a:pt x="389" y="129"/>
                  </a:lnTo>
                  <a:lnTo>
                    <a:pt x="367" y="140"/>
                  </a:lnTo>
                  <a:lnTo>
                    <a:pt x="335" y="142"/>
                  </a:lnTo>
                  <a:lnTo>
                    <a:pt x="310" y="143"/>
                  </a:lnTo>
                  <a:lnTo>
                    <a:pt x="286" y="155"/>
                  </a:lnTo>
                  <a:lnTo>
                    <a:pt x="238" y="196"/>
                  </a:lnTo>
                  <a:lnTo>
                    <a:pt x="217" y="220"/>
                  </a:lnTo>
                  <a:lnTo>
                    <a:pt x="214" y="212"/>
                  </a:lnTo>
                  <a:lnTo>
                    <a:pt x="202" y="212"/>
                  </a:lnTo>
                  <a:lnTo>
                    <a:pt x="171" y="202"/>
                  </a:lnTo>
                  <a:lnTo>
                    <a:pt x="161" y="187"/>
                  </a:lnTo>
                  <a:lnTo>
                    <a:pt x="168" y="160"/>
                  </a:lnTo>
                  <a:lnTo>
                    <a:pt x="189" y="132"/>
                  </a:lnTo>
                  <a:lnTo>
                    <a:pt x="204" y="118"/>
                  </a:lnTo>
                  <a:lnTo>
                    <a:pt x="196" y="110"/>
                  </a:lnTo>
                  <a:lnTo>
                    <a:pt x="173" y="103"/>
                  </a:lnTo>
                  <a:lnTo>
                    <a:pt x="142" y="104"/>
                  </a:lnTo>
                  <a:lnTo>
                    <a:pt x="116" y="114"/>
                  </a:lnTo>
                  <a:lnTo>
                    <a:pt x="106" y="114"/>
                  </a:lnTo>
                  <a:lnTo>
                    <a:pt x="68" y="97"/>
                  </a:lnTo>
                  <a:lnTo>
                    <a:pt x="45" y="78"/>
                  </a:lnTo>
                  <a:lnTo>
                    <a:pt x="41" y="63"/>
                  </a:lnTo>
                  <a:lnTo>
                    <a:pt x="20" y="57"/>
                  </a:lnTo>
                  <a:lnTo>
                    <a:pt x="0" y="4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81">
              <a:extLst>
                <a:ext uri="{FF2B5EF4-FFF2-40B4-BE49-F238E27FC236}">
                  <a16:creationId xmlns:a16="http://schemas.microsoft.com/office/drawing/2014/main" id="{840B869E-9751-96AA-9012-BC2182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017" y="4430205"/>
              <a:ext cx="1310643" cy="1365992"/>
            </a:xfrm>
            <a:custGeom>
              <a:avLst/>
              <a:gdLst>
                <a:gd name="T0" fmla="*/ 2147483647 w 834"/>
                <a:gd name="T1" fmla="*/ 2147483647 h 884"/>
                <a:gd name="T2" fmla="*/ 2147483647 w 834"/>
                <a:gd name="T3" fmla="*/ 2147483647 h 884"/>
                <a:gd name="T4" fmla="*/ 2147483647 w 834"/>
                <a:gd name="T5" fmla="*/ 2147483647 h 884"/>
                <a:gd name="T6" fmla="*/ 2147483647 w 834"/>
                <a:gd name="T7" fmla="*/ 2147483647 h 884"/>
                <a:gd name="T8" fmla="*/ 2147483647 w 834"/>
                <a:gd name="T9" fmla="*/ 2147483647 h 884"/>
                <a:gd name="T10" fmla="*/ 2147483647 w 834"/>
                <a:gd name="T11" fmla="*/ 2147483647 h 884"/>
                <a:gd name="T12" fmla="*/ 2147483647 w 834"/>
                <a:gd name="T13" fmla="*/ 2147483647 h 884"/>
                <a:gd name="T14" fmla="*/ 2147483647 w 834"/>
                <a:gd name="T15" fmla="*/ 2147483647 h 884"/>
                <a:gd name="T16" fmla="*/ 2147483647 w 834"/>
                <a:gd name="T17" fmla="*/ 2147483647 h 884"/>
                <a:gd name="T18" fmla="*/ 2147483647 w 834"/>
                <a:gd name="T19" fmla="*/ 2147483647 h 884"/>
                <a:gd name="T20" fmla="*/ 2147483647 w 834"/>
                <a:gd name="T21" fmla="*/ 2147483647 h 884"/>
                <a:gd name="T22" fmla="*/ 2147483647 w 834"/>
                <a:gd name="T23" fmla="*/ 2147483647 h 884"/>
                <a:gd name="T24" fmla="*/ 2147483647 w 834"/>
                <a:gd name="T25" fmla="*/ 2147483647 h 884"/>
                <a:gd name="T26" fmla="*/ 2147483647 w 834"/>
                <a:gd name="T27" fmla="*/ 2147483647 h 884"/>
                <a:gd name="T28" fmla="*/ 2147483647 w 834"/>
                <a:gd name="T29" fmla="*/ 2147483647 h 884"/>
                <a:gd name="T30" fmla="*/ 2147483647 w 834"/>
                <a:gd name="T31" fmla="*/ 2147483647 h 884"/>
                <a:gd name="T32" fmla="*/ 2147483647 w 834"/>
                <a:gd name="T33" fmla="*/ 2147483647 h 884"/>
                <a:gd name="T34" fmla="*/ 2147483647 w 834"/>
                <a:gd name="T35" fmla="*/ 2147483647 h 884"/>
                <a:gd name="T36" fmla="*/ 2147483647 w 834"/>
                <a:gd name="T37" fmla="*/ 2147483647 h 884"/>
                <a:gd name="T38" fmla="*/ 2147483647 w 834"/>
                <a:gd name="T39" fmla="*/ 2147483647 h 884"/>
                <a:gd name="T40" fmla="*/ 2147483647 w 834"/>
                <a:gd name="T41" fmla="*/ 2147483647 h 884"/>
                <a:gd name="T42" fmla="*/ 2147483647 w 834"/>
                <a:gd name="T43" fmla="*/ 0 h 884"/>
                <a:gd name="T44" fmla="*/ 2147483647 w 834"/>
                <a:gd name="T45" fmla="*/ 2147483647 h 884"/>
                <a:gd name="T46" fmla="*/ 2147483647 w 834"/>
                <a:gd name="T47" fmla="*/ 2147483647 h 884"/>
                <a:gd name="T48" fmla="*/ 2147483647 w 834"/>
                <a:gd name="T49" fmla="*/ 2147483647 h 884"/>
                <a:gd name="T50" fmla="*/ 2147483647 w 834"/>
                <a:gd name="T51" fmla="*/ 2147483647 h 884"/>
                <a:gd name="T52" fmla="*/ 2147483647 w 834"/>
                <a:gd name="T53" fmla="*/ 2147483647 h 884"/>
                <a:gd name="T54" fmla="*/ 2147483647 w 834"/>
                <a:gd name="T55" fmla="*/ 2147483647 h 884"/>
                <a:gd name="T56" fmla="*/ 2147483647 w 834"/>
                <a:gd name="T57" fmla="*/ 2147483647 h 884"/>
                <a:gd name="T58" fmla="*/ 2147483647 w 834"/>
                <a:gd name="T59" fmla="*/ 2147483647 h 884"/>
                <a:gd name="T60" fmla="*/ 2147483647 w 834"/>
                <a:gd name="T61" fmla="*/ 2147483647 h 884"/>
                <a:gd name="T62" fmla="*/ 2147483647 w 834"/>
                <a:gd name="T63" fmla="*/ 2147483647 h 884"/>
                <a:gd name="T64" fmla="*/ 2147483647 w 834"/>
                <a:gd name="T65" fmla="*/ 2147483647 h 884"/>
                <a:gd name="T66" fmla="*/ 2147483647 w 834"/>
                <a:gd name="T67" fmla="*/ 2147483647 h 884"/>
                <a:gd name="T68" fmla="*/ 2147483647 w 834"/>
                <a:gd name="T69" fmla="*/ 2147483647 h 884"/>
                <a:gd name="T70" fmla="*/ 2147483647 w 834"/>
                <a:gd name="T71" fmla="*/ 2147483647 h 884"/>
                <a:gd name="T72" fmla="*/ 2147483647 w 834"/>
                <a:gd name="T73" fmla="*/ 2147483647 h 884"/>
                <a:gd name="T74" fmla="*/ 2147483647 w 834"/>
                <a:gd name="T75" fmla="*/ 2147483647 h 884"/>
                <a:gd name="T76" fmla="*/ 2147483647 w 834"/>
                <a:gd name="T77" fmla="*/ 2147483647 h 884"/>
                <a:gd name="T78" fmla="*/ 2147483647 w 834"/>
                <a:gd name="T79" fmla="*/ 2147483647 h 884"/>
                <a:gd name="T80" fmla="*/ 2147483647 w 834"/>
                <a:gd name="T81" fmla="*/ 2147483647 h 884"/>
                <a:gd name="T82" fmla="*/ 2147483647 w 834"/>
                <a:gd name="T83" fmla="*/ 2147483647 h 884"/>
                <a:gd name="T84" fmla="*/ 2147483647 w 834"/>
                <a:gd name="T85" fmla="*/ 2147483647 h 884"/>
                <a:gd name="T86" fmla="*/ 2147483647 w 834"/>
                <a:gd name="T87" fmla="*/ 2147483647 h 884"/>
                <a:gd name="T88" fmla="*/ 2147483647 w 834"/>
                <a:gd name="T89" fmla="*/ 2147483647 h 884"/>
                <a:gd name="T90" fmla="*/ 2147483647 w 834"/>
                <a:gd name="T91" fmla="*/ 2147483647 h 8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4"/>
                <a:gd name="T139" fmla="*/ 0 h 884"/>
                <a:gd name="T140" fmla="*/ 834 w 834"/>
                <a:gd name="T141" fmla="*/ 884 h 8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4" h="884">
                  <a:moveTo>
                    <a:pt x="135" y="881"/>
                  </a:moveTo>
                  <a:lnTo>
                    <a:pt x="137" y="823"/>
                  </a:lnTo>
                  <a:lnTo>
                    <a:pt x="143" y="788"/>
                  </a:lnTo>
                  <a:lnTo>
                    <a:pt x="159" y="734"/>
                  </a:lnTo>
                  <a:lnTo>
                    <a:pt x="163" y="706"/>
                  </a:lnTo>
                  <a:lnTo>
                    <a:pt x="154" y="689"/>
                  </a:lnTo>
                  <a:lnTo>
                    <a:pt x="76" y="605"/>
                  </a:lnTo>
                  <a:lnTo>
                    <a:pt x="38" y="607"/>
                  </a:lnTo>
                  <a:lnTo>
                    <a:pt x="16" y="601"/>
                  </a:lnTo>
                  <a:lnTo>
                    <a:pt x="3" y="589"/>
                  </a:lnTo>
                  <a:lnTo>
                    <a:pt x="0" y="578"/>
                  </a:lnTo>
                  <a:lnTo>
                    <a:pt x="31" y="523"/>
                  </a:lnTo>
                  <a:lnTo>
                    <a:pt x="35" y="496"/>
                  </a:lnTo>
                  <a:lnTo>
                    <a:pt x="27" y="461"/>
                  </a:lnTo>
                  <a:lnTo>
                    <a:pt x="31" y="450"/>
                  </a:lnTo>
                  <a:lnTo>
                    <a:pt x="34" y="444"/>
                  </a:lnTo>
                  <a:lnTo>
                    <a:pt x="71" y="409"/>
                  </a:lnTo>
                  <a:lnTo>
                    <a:pt x="84" y="386"/>
                  </a:lnTo>
                  <a:lnTo>
                    <a:pt x="73" y="374"/>
                  </a:lnTo>
                  <a:lnTo>
                    <a:pt x="54" y="338"/>
                  </a:lnTo>
                  <a:lnTo>
                    <a:pt x="56" y="330"/>
                  </a:lnTo>
                  <a:lnTo>
                    <a:pt x="65" y="318"/>
                  </a:lnTo>
                  <a:lnTo>
                    <a:pt x="85" y="316"/>
                  </a:lnTo>
                  <a:lnTo>
                    <a:pt x="119" y="330"/>
                  </a:lnTo>
                  <a:lnTo>
                    <a:pt x="138" y="331"/>
                  </a:lnTo>
                  <a:lnTo>
                    <a:pt x="150" y="322"/>
                  </a:lnTo>
                  <a:lnTo>
                    <a:pt x="147" y="307"/>
                  </a:lnTo>
                  <a:lnTo>
                    <a:pt x="106" y="272"/>
                  </a:lnTo>
                  <a:lnTo>
                    <a:pt x="87" y="250"/>
                  </a:lnTo>
                  <a:lnTo>
                    <a:pt x="108" y="226"/>
                  </a:lnTo>
                  <a:lnTo>
                    <a:pt x="115" y="209"/>
                  </a:lnTo>
                  <a:lnTo>
                    <a:pt x="103" y="189"/>
                  </a:lnTo>
                  <a:lnTo>
                    <a:pt x="59" y="163"/>
                  </a:lnTo>
                  <a:lnTo>
                    <a:pt x="47" y="137"/>
                  </a:lnTo>
                  <a:lnTo>
                    <a:pt x="62" y="98"/>
                  </a:lnTo>
                  <a:lnTo>
                    <a:pt x="86" y="72"/>
                  </a:lnTo>
                  <a:lnTo>
                    <a:pt x="119" y="38"/>
                  </a:lnTo>
                  <a:lnTo>
                    <a:pt x="141" y="35"/>
                  </a:lnTo>
                  <a:lnTo>
                    <a:pt x="176" y="54"/>
                  </a:lnTo>
                  <a:lnTo>
                    <a:pt x="205" y="82"/>
                  </a:lnTo>
                  <a:lnTo>
                    <a:pt x="227" y="68"/>
                  </a:lnTo>
                  <a:lnTo>
                    <a:pt x="250" y="38"/>
                  </a:lnTo>
                  <a:lnTo>
                    <a:pt x="285" y="8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5" y="16"/>
                  </a:lnTo>
                  <a:lnTo>
                    <a:pt x="325" y="35"/>
                  </a:lnTo>
                  <a:lnTo>
                    <a:pt x="333" y="59"/>
                  </a:lnTo>
                  <a:lnTo>
                    <a:pt x="342" y="74"/>
                  </a:lnTo>
                  <a:lnTo>
                    <a:pt x="365" y="71"/>
                  </a:lnTo>
                  <a:lnTo>
                    <a:pt x="402" y="45"/>
                  </a:lnTo>
                  <a:lnTo>
                    <a:pt x="412" y="39"/>
                  </a:lnTo>
                  <a:lnTo>
                    <a:pt x="428" y="49"/>
                  </a:lnTo>
                  <a:lnTo>
                    <a:pt x="462" y="49"/>
                  </a:lnTo>
                  <a:lnTo>
                    <a:pt x="482" y="66"/>
                  </a:lnTo>
                  <a:lnTo>
                    <a:pt x="491" y="95"/>
                  </a:lnTo>
                  <a:lnTo>
                    <a:pt x="523" y="131"/>
                  </a:lnTo>
                  <a:lnTo>
                    <a:pt x="551" y="144"/>
                  </a:lnTo>
                  <a:lnTo>
                    <a:pt x="574" y="150"/>
                  </a:lnTo>
                  <a:lnTo>
                    <a:pt x="597" y="142"/>
                  </a:lnTo>
                  <a:lnTo>
                    <a:pt x="625" y="127"/>
                  </a:lnTo>
                  <a:lnTo>
                    <a:pt x="663" y="116"/>
                  </a:lnTo>
                  <a:lnTo>
                    <a:pt x="711" y="111"/>
                  </a:lnTo>
                  <a:lnTo>
                    <a:pt x="751" y="122"/>
                  </a:lnTo>
                  <a:lnTo>
                    <a:pt x="790" y="150"/>
                  </a:lnTo>
                  <a:lnTo>
                    <a:pt x="801" y="159"/>
                  </a:lnTo>
                  <a:lnTo>
                    <a:pt x="813" y="241"/>
                  </a:lnTo>
                  <a:lnTo>
                    <a:pt x="834" y="332"/>
                  </a:lnTo>
                  <a:lnTo>
                    <a:pt x="821" y="369"/>
                  </a:lnTo>
                  <a:lnTo>
                    <a:pt x="788" y="423"/>
                  </a:lnTo>
                  <a:lnTo>
                    <a:pt x="761" y="503"/>
                  </a:lnTo>
                  <a:lnTo>
                    <a:pt x="741" y="566"/>
                  </a:lnTo>
                  <a:lnTo>
                    <a:pt x="748" y="611"/>
                  </a:lnTo>
                  <a:lnTo>
                    <a:pt x="763" y="659"/>
                  </a:lnTo>
                  <a:lnTo>
                    <a:pt x="799" y="731"/>
                  </a:lnTo>
                  <a:lnTo>
                    <a:pt x="803" y="778"/>
                  </a:lnTo>
                  <a:lnTo>
                    <a:pt x="796" y="764"/>
                  </a:lnTo>
                  <a:lnTo>
                    <a:pt x="777" y="752"/>
                  </a:lnTo>
                  <a:lnTo>
                    <a:pt x="764" y="753"/>
                  </a:lnTo>
                  <a:lnTo>
                    <a:pt x="755" y="768"/>
                  </a:lnTo>
                  <a:lnTo>
                    <a:pt x="749" y="771"/>
                  </a:lnTo>
                  <a:lnTo>
                    <a:pt x="719" y="770"/>
                  </a:lnTo>
                  <a:lnTo>
                    <a:pt x="675" y="759"/>
                  </a:lnTo>
                  <a:lnTo>
                    <a:pt x="637" y="754"/>
                  </a:lnTo>
                  <a:lnTo>
                    <a:pt x="490" y="757"/>
                  </a:lnTo>
                  <a:lnTo>
                    <a:pt x="410" y="773"/>
                  </a:lnTo>
                  <a:lnTo>
                    <a:pt x="374" y="785"/>
                  </a:lnTo>
                  <a:lnTo>
                    <a:pt x="308" y="808"/>
                  </a:lnTo>
                  <a:lnTo>
                    <a:pt x="199" y="858"/>
                  </a:lnTo>
                  <a:lnTo>
                    <a:pt x="155" y="884"/>
                  </a:lnTo>
                  <a:lnTo>
                    <a:pt x="139" y="884"/>
                  </a:lnTo>
                  <a:lnTo>
                    <a:pt x="135" y="88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82">
              <a:extLst>
                <a:ext uri="{FF2B5EF4-FFF2-40B4-BE49-F238E27FC236}">
                  <a16:creationId xmlns:a16="http://schemas.microsoft.com/office/drawing/2014/main" id="{C0F38900-C4ED-2F0B-C186-EA87CF6C0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544" y="1179019"/>
              <a:ext cx="3578340" cy="3377895"/>
            </a:xfrm>
            <a:custGeom>
              <a:avLst/>
              <a:gdLst>
                <a:gd name="T0" fmla="*/ 2147483647 w 2277"/>
                <a:gd name="T1" fmla="*/ 2147483647 h 2186"/>
                <a:gd name="T2" fmla="*/ 2147483647 w 2277"/>
                <a:gd name="T3" fmla="*/ 2147483647 h 2186"/>
                <a:gd name="T4" fmla="*/ 2147483647 w 2277"/>
                <a:gd name="T5" fmla="*/ 2147483647 h 2186"/>
                <a:gd name="T6" fmla="*/ 2147483647 w 2277"/>
                <a:gd name="T7" fmla="*/ 2147483647 h 2186"/>
                <a:gd name="T8" fmla="*/ 2147483647 w 2277"/>
                <a:gd name="T9" fmla="*/ 2147483647 h 2186"/>
                <a:gd name="T10" fmla="*/ 2147483647 w 2277"/>
                <a:gd name="T11" fmla="*/ 2147483647 h 2186"/>
                <a:gd name="T12" fmla="*/ 2147483647 w 2277"/>
                <a:gd name="T13" fmla="*/ 2147483647 h 2186"/>
                <a:gd name="T14" fmla="*/ 2147483647 w 2277"/>
                <a:gd name="T15" fmla="*/ 2147483647 h 2186"/>
                <a:gd name="T16" fmla="*/ 2147483647 w 2277"/>
                <a:gd name="T17" fmla="*/ 2147483647 h 2186"/>
                <a:gd name="T18" fmla="*/ 2147483647 w 2277"/>
                <a:gd name="T19" fmla="*/ 2147483647 h 2186"/>
                <a:gd name="T20" fmla="*/ 2147483647 w 2277"/>
                <a:gd name="T21" fmla="*/ 2147483647 h 2186"/>
                <a:gd name="T22" fmla="*/ 2147483647 w 2277"/>
                <a:gd name="T23" fmla="*/ 2147483647 h 2186"/>
                <a:gd name="T24" fmla="*/ 2147483647 w 2277"/>
                <a:gd name="T25" fmla="*/ 2147483647 h 2186"/>
                <a:gd name="T26" fmla="*/ 2147483647 w 2277"/>
                <a:gd name="T27" fmla="*/ 2147483647 h 2186"/>
                <a:gd name="T28" fmla="*/ 2147483647 w 2277"/>
                <a:gd name="T29" fmla="*/ 2147483647 h 2186"/>
                <a:gd name="T30" fmla="*/ 2147483647 w 2277"/>
                <a:gd name="T31" fmla="*/ 2147483647 h 2186"/>
                <a:gd name="T32" fmla="*/ 2147483647 w 2277"/>
                <a:gd name="T33" fmla="*/ 2147483647 h 2186"/>
                <a:gd name="T34" fmla="*/ 2147483647 w 2277"/>
                <a:gd name="T35" fmla="*/ 2147483647 h 2186"/>
                <a:gd name="T36" fmla="*/ 2147483647 w 2277"/>
                <a:gd name="T37" fmla="*/ 2147483647 h 2186"/>
                <a:gd name="T38" fmla="*/ 2147483647 w 2277"/>
                <a:gd name="T39" fmla="*/ 2147483647 h 2186"/>
                <a:gd name="T40" fmla="*/ 2147483647 w 2277"/>
                <a:gd name="T41" fmla="*/ 2147483647 h 2186"/>
                <a:gd name="T42" fmla="*/ 2147483647 w 2277"/>
                <a:gd name="T43" fmla="*/ 2147483647 h 2186"/>
                <a:gd name="T44" fmla="*/ 2147483647 w 2277"/>
                <a:gd name="T45" fmla="*/ 2147483647 h 2186"/>
                <a:gd name="T46" fmla="*/ 2147483647 w 2277"/>
                <a:gd name="T47" fmla="*/ 2147483647 h 2186"/>
                <a:gd name="T48" fmla="*/ 2147483647 w 2277"/>
                <a:gd name="T49" fmla="*/ 2147483647 h 2186"/>
                <a:gd name="T50" fmla="*/ 2147483647 w 2277"/>
                <a:gd name="T51" fmla="*/ 2147483647 h 2186"/>
                <a:gd name="T52" fmla="*/ 2147483647 w 2277"/>
                <a:gd name="T53" fmla="*/ 2147483647 h 2186"/>
                <a:gd name="T54" fmla="*/ 2147483647 w 2277"/>
                <a:gd name="T55" fmla="*/ 2147483647 h 2186"/>
                <a:gd name="T56" fmla="*/ 2147483647 w 2277"/>
                <a:gd name="T57" fmla="*/ 2147483647 h 2186"/>
                <a:gd name="T58" fmla="*/ 2147483647 w 2277"/>
                <a:gd name="T59" fmla="*/ 2147483647 h 2186"/>
                <a:gd name="T60" fmla="*/ 2147483647 w 2277"/>
                <a:gd name="T61" fmla="*/ 2147483647 h 2186"/>
                <a:gd name="T62" fmla="*/ 2147483647 w 2277"/>
                <a:gd name="T63" fmla="*/ 2147483647 h 2186"/>
                <a:gd name="T64" fmla="*/ 2147483647 w 2277"/>
                <a:gd name="T65" fmla="*/ 2147483647 h 2186"/>
                <a:gd name="T66" fmla="*/ 2147483647 w 2277"/>
                <a:gd name="T67" fmla="*/ 2147483647 h 2186"/>
                <a:gd name="T68" fmla="*/ 2147483647 w 2277"/>
                <a:gd name="T69" fmla="*/ 2147483647 h 2186"/>
                <a:gd name="T70" fmla="*/ 2147483647 w 2277"/>
                <a:gd name="T71" fmla="*/ 2147483647 h 2186"/>
                <a:gd name="T72" fmla="*/ 2147483647 w 2277"/>
                <a:gd name="T73" fmla="*/ 2147483647 h 2186"/>
                <a:gd name="T74" fmla="*/ 2147483647 w 2277"/>
                <a:gd name="T75" fmla="*/ 2147483647 h 2186"/>
                <a:gd name="T76" fmla="*/ 2147483647 w 2277"/>
                <a:gd name="T77" fmla="*/ 2147483647 h 2186"/>
                <a:gd name="T78" fmla="*/ 2147483647 w 2277"/>
                <a:gd name="T79" fmla="*/ 2147483647 h 2186"/>
                <a:gd name="T80" fmla="*/ 2147483647 w 2277"/>
                <a:gd name="T81" fmla="*/ 2147483647 h 2186"/>
                <a:gd name="T82" fmla="*/ 2147483647 w 2277"/>
                <a:gd name="T83" fmla="*/ 2147483647 h 2186"/>
                <a:gd name="T84" fmla="*/ 2147483647 w 2277"/>
                <a:gd name="T85" fmla="*/ 2147483647 h 2186"/>
                <a:gd name="T86" fmla="*/ 2147483647 w 2277"/>
                <a:gd name="T87" fmla="*/ 2147483647 h 2186"/>
                <a:gd name="T88" fmla="*/ 2147483647 w 2277"/>
                <a:gd name="T89" fmla="*/ 2147483647 h 2186"/>
                <a:gd name="T90" fmla="*/ 2147483647 w 2277"/>
                <a:gd name="T91" fmla="*/ 2147483647 h 2186"/>
                <a:gd name="T92" fmla="*/ 2147483647 w 2277"/>
                <a:gd name="T93" fmla="*/ 2147483647 h 2186"/>
                <a:gd name="T94" fmla="*/ 2147483647 w 2277"/>
                <a:gd name="T95" fmla="*/ 2147483647 h 2186"/>
                <a:gd name="T96" fmla="*/ 2147483647 w 2277"/>
                <a:gd name="T97" fmla="*/ 2147483647 h 2186"/>
                <a:gd name="T98" fmla="*/ 2147483647 w 2277"/>
                <a:gd name="T99" fmla="*/ 2147483647 h 2186"/>
                <a:gd name="T100" fmla="*/ 2147483647 w 2277"/>
                <a:gd name="T101" fmla="*/ 2147483647 h 21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77"/>
                <a:gd name="T154" fmla="*/ 0 h 2186"/>
                <a:gd name="T155" fmla="*/ 2277 w 2277"/>
                <a:gd name="T156" fmla="*/ 2186 h 21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77" h="2186">
                  <a:moveTo>
                    <a:pt x="1012" y="0"/>
                  </a:moveTo>
                  <a:lnTo>
                    <a:pt x="1018" y="6"/>
                  </a:lnTo>
                  <a:lnTo>
                    <a:pt x="1074" y="43"/>
                  </a:lnTo>
                  <a:lnTo>
                    <a:pt x="1202" y="135"/>
                  </a:lnTo>
                  <a:lnTo>
                    <a:pt x="1253" y="174"/>
                  </a:lnTo>
                  <a:lnTo>
                    <a:pt x="1458" y="328"/>
                  </a:lnTo>
                  <a:lnTo>
                    <a:pt x="1578" y="413"/>
                  </a:lnTo>
                  <a:lnTo>
                    <a:pt x="1659" y="469"/>
                  </a:lnTo>
                  <a:lnTo>
                    <a:pt x="1684" y="485"/>
                  </a:lnTo>
                  <a:lnTo>
                    <a:pt x="1838" y="584"/>
                  </a:lnTo>
                  <a:lnTo>
                    <a:pt x="1850" y="601"/>
                  </a:lnTo>
                  <a:lnTo>
                    <a:pt x="1844" y="627"/>
                  </a:lnTo>
                  <a:lnTo>
                    <a:pt x="1850" y="640"/>
                  </a:lnTo>
                  <a:lnTo>
                    <a:pt x="1873" y="658"/>
                  </a:lnTo>
                  <a:lnTo>
                    <a:pt x="1943" y="728"/>
                  </a:lnTo>
                  <a:lnTo>
                    <a:pt x="1957" y="730"/>
                  </a:lnTo>
                  <a:lnTo>
                    <a:pt x="1986" y="709"/>
                  </a:lnTo>
                  <a:lnTo>
                    <a:pt x="2024" y="747"/>
                  </a:lnTo>
                  <a:lnTo>
                    <a:pt x="2046" y="758"/>
                  </a:lnTo>
                  <a:lnTo>
                    <a:pt x="2094" y="759"/>
                  </a:lnTo>
                  <a:lnTo>
                    <a:pt x="2113" y="766"/>
                  </a:lnTo>
                  <a:lnTo>
                    <a:pt x="2130" y="790"/>
                  </a:lnTo>
                  <a:lnTo>
                    <a:pt x="2137" y="824"/>
                  </a:lnTo>
                  <a:lnTo>
                    <a:pt x="2126" y="870"/>
                  </a:lnTo>
                  <a:lnTo>
                    <a:pt x="2135" y="907"/>
                  </a:lnTo>
                  <a:lnTo>
                    <a:pt x="2271" y="880"/>
                  </a:lnTo>
                  <a:lnTo>
                    <a:pt x="2275" y="947"/>
                  </a:lnTo>
                  <a:lnTo>
                    <a:pt x="2277" y="1092"/>
                  </a:lnTo>
                  <a:lnTo>
                    <a:pt x="2277" y="1155"/>
                  </a:lnTo>
                  <a:lnTo>
                    <a:pt x="2272" y="1213"/>
                  </a:lnTo>
                  <a:lnTo>
                    <a:pt x="2264" y="1273"/>
                  </a:lnTo>
                  <a:lnTo>
                    <a:pt x="2237" y="1354"/>
                  </a:lnTo>
                  <a:lnTo>
                    <a:pt x="2200" y="1406"/>
                  </a:lnTo>
                  <a:lnTo>
                    <a:pt x="2178" y="1423"/>
                  </a:lnTo>
                  <a:lnTo>
                    <a:pt x="2160" y="1432"/>
                  </a:lnTo>
                  <a:lnTo>
                    <a:pt x="2002" y="1438"/>
                  </a:lnTo>
                  <a:lnTo>
                    <a:pt x="1889" y="1445"/>
                  </a:lnTo>
                  <a:lnTo>
                    <a:pt x="1875" y="1450"/>
                  </a:lnTo>
                  <a:lnTo>
                    <a:pt x="1840" y="1478"/>
                  </a:lnTo>
                  <a:lnTo>
                    <a:pt x="1804" y="1495"/>
                  </a:lnTo>
                  <a:lnTo>
                    <a:pt x="1762" y="1492"/>
                  </a:lnTo>
                  <a:lnTo>
                    <a:pt x="1725" y="1487"/>
                  </a:lnTo>
                  <a:lnTo>
                    <a:pt x="1659" y="1475"/>
                  </a:lnTo>
                  <a:lnTo>
                    <a:pt x="1637" y="1472"/>
                  </a:lnTo>
                  <a:lnTo>
                    <a:pt x="1614" y="1464"/>
                  </a:lnTo>
                  <a:lnTo>
                    <a:pt x="1592" y="1468"/>
                  </a:lnTo>
                  <a:lnTo>
                    <a:pt x="1515" y="1515"/>
                  </a:lnTo>
                  <a:lnTo>
                    <a:pt x="1456" y="1544"/>
                  </a:lnTo>
                  <a:lnTo>
                    <a:pt x="1437" y="1559"/>
                  </a:lnTo>
                  <a:lnTo>
                    <a:pt x="1418" y="1610"/>
                  </a:lnTo>
                  <a:lnTo>
                    <a:pt x="1400" y="1608"/>
                  </a:lnTo>
                  <a:lnTo>
                    <a:pt x="1380" y="1597"/>
                  </a:lnTo>
                  <a:lnTo>
                    <a:pt x="1347" y="1583"/>
                  </a:lnTo>
                  <a:lnTo>
                    <a:pt x="1331" y="1589"/>
                  </a:lnTo>
                  <a:lnTo>
                    <a:pt x="1290" y="1630"/>
                  </a:lnTo>
                  <a:lnTo>
                    <a:pt x="1260" y="1673"/>
                  </a:lnTo>
                  <a:lnTo>
                    <a:pt x="1235" y="1726"/>
                  </a:lnTo>
                  <a:lnTo>
                    <a:pt x="1224" y="1741"/>
                  </a:lnTo>
                  <a:lnTo>
                    <a:pt x="1196" y="1747"/>
                  </a:lnTo>
                  <a:lnTo>
                    <a:pt x="1162" y="1723"/>
                  </a:lnTo>
                  <a:lnTo>
                    <a:pt x="1143" y="1705"/>
                  </a:lnTo>
                  <a:lnTo>
                    <a:pt x="1127" y="1709"/>
                  </a:lnTo>
                  <a:lnTo>
                    <a:pt x="1102" y="1733"/>
                  </a:lnTo>
                  <a:lnTo>
                    <a:pt x="1079" y="1812"/>
                  </a:lnTo>
                  <a:lnTo>
                    <a:pt x="1061" y="1879"/>
                  </a:lnTo>
                  <a:lnTo>
                    <a:pt x="1042" y="1902"/>
                  </a:lnTo>
                  <a:lnTo>
                    <a:pt x="1007" y="1920"/>
                  </a:lnTo>
                  <a:lnTo>
                    <a:pt x="980" y="1930"/>
                  </a:lnTo>
                  <a:lnTo>
                    <a:pt x="963" y="1931"/>
                  </a:lnTo>
                  <a:lnTo>
                    <a:pt x="955" y="1947"/>
                  </a:lnTo>
                  <a:lnTo>
                    <a:pt x="958" y="1996"/>
                  </a:lnTo>
                  <a:lnTo>
                    <a:pt x="949" y="2052"/>
                  </a:lnTo>
                  <a:lnTo>
                    <a:pt x="934" y="2110"/>
                  </a:lnTo>
                  <a:lnTo>
                    <a:pt x="923" y="2130"/>
                  </a:lnTo>
                  <a:lnTo>
                    <a:pt x="919" y="2141"/>
                  </a:lnTo>
                  <a:lnTo>
                    <a:pt x="915" y="2143"/>
                  </a:lnTo>
                  <a:lnTo>
                    <a:pt x="905" y="2149"/>
                  </a:lnTo>
                  <a:lnTo>
                    <a:pt x="868" y="2175"/>
                  </a:lnTo>
                  <a:lnTo>
                    <a:pt x="845" y="2178"/>
                  </a:lnTo>
                  <a:lnTo>
                    <a:pt x="836" y="2163"/>
                  </a:lnTo>
                  <a:lnTo>
                    <a:pt x="828" y="2139"/>
                  </a:lnTo>
                  <a:lnTo>
                    <a:pt x="828" y="2120"/>
                  </a:lnTo>
                  <a:lnTo>
                    <a:pt x="819" y="2106"/>
                  </a:lnTo>
                  <a:lnTo>
                    <a:pt x="803" y="2104"/>
                  </a:lnTo>
                  <a:lnTo>
                    <a:pt x="788" y="2112"/>
                  </a:lnTo>
                  <a:lnTo>
                    <a:pt x="753" y="2142"/>
                  </a:lnTo>
                  <a:lnTo>
                    <a:pt x="730" y="2172"/>
                  </a:lnTo>
                  <a:lnTo>
                    <a:pt x="708" y="2186"/>
                  </a:lnTo>
                  <a:lnTo>
                    <a:pt x="679" y="2158"/>
                  </a:lnTo>
                  <a:lnTo>
                    <a:pt x="644" y="2139"/>
                  </a:lnTo>
                  <a:lnTo>
                    <a:pt x="622" y="2142"/>
                  </a:lnTo>
                  <a:lnTo>
                    <a:pt x="589" y="2176"/>
                  </a:lnTo>
                  <a:lnTo>
                    <a:pt x="555" y="2119"/>
                  </a:lnTo>
                  <a:lnTo>
                    <a:pt x="542" y="2046"/>
                  </a:lnTo>
                  <a:lnTo>
                    <a:pt x="521" y="2001"/>
                  </a:lnTo>
                  <a:lnTo>
                    <a:pt x="491" y="1970"/>
                  </a:lnTo>
                  <a:lnTo>
                    <a:pt x="474" y="1942"/>
                  </a:lnTo>
                  <a:lnTo>
                    <a:pt x="457" y="1888"/>
                  </a:lnTo>
                  <a:lnTo>
                    <a:pt x="456" y="1866"/>
                  </a:lnTo>
                  <a:lnTo>
                    <a:pt x="441" y="1848"/>
                  </a:lnTo>
                  <a:lnTo>
                    <a:pt x="420" y="1845"/>
                  </a:lnTo>
                  <a:lnTo>
                    <a:pt x="378" y="1872"/>
                  </a:lnTo>
                  <a:lnTo>
                    <a:pt x="359" y="1893"/>
                  </a:lnTo>
                  <a:lnTo>
                    <a:pt x="332" y="1909"/>
                  </a:lnTo>
                  <a:lnTo>
                    <a:pt x="297" y="1899"/>
                  </a:lnTo>
                  <a:lnTo>
                    <a:pt x="274" y="1889"/>
                  </a:lnTo>
                  <a:lnTo>
                    <a:pt x="253" y="1888"/>
                  </a:lnTo>
                  <a:lnTo>
                    <a:pt x="223" y="1914"/>
                  </a:lnTo>
                  <a:lnTo>
                    <a:pt x="208" y="1930"/>
                  </a:lnTo>
                  <a:lnTo>
                    <a:pt x="175" y="1914"/>
                  </a:lnTo>
                  <a:lnTo>
                    <a:pt x="120" y="1867"/>
                  </a:lnTo>
                  <a:lnTo>
                    <a:pt x="108" y="1856"/>
                  </a:lnTo>
                  <a:lnTo>
                    <a:pt x="101" y="1854"/>
                  </a:lnTo>
                  <a:lnTo>
                    <a:pt x="105" y="1845"/>
                  </a:lnTo>
                  <a:lnTo>
                    <a:pt x="105" y="1809"/>
                  </a:lnTo>
                  <a:lnTo>
                    <a:pt x="100" y="1755"/>
                  </a:lnTo>
                  <a:lnTo>
                    <a:pt x="84" y="1733"/>
                  </a:lnTo>
                  <a:lnTo>
                    <a:pt x="49" y="1713"/>
                  </a:lnTo>
                  <a:lnTo>
                    <a:pt x="38" y="1700"/>
                  </a:lnTo>
                  <a:lnTo>
                    <a:pt x="23" y="1669"/>
                  </a:lnTo>
                  <a:lnTo>
                    <a:pt x="15" y="1627"/>
                  </a:lnTo>
                  <a:lnTo>
                    <a:pt x="0" y="1556"/>
                  </a:lnTo>
                  <a:lnTo>
                    <a:pt x="3" y="1534"/>
                  </a:lnTo>
                  <a:lnTo>
                    <a:pt x="34" y="1508"/>
                  </a:lnTo>
                  <a:lnTo>
                    <a:pt x="56" y="1490"/>
                  </a:lnTo>
                  <a:lnTo>
                    <a:pt x="57" y="1450"/>
                  </a:lnTo>
                  <a:lnTo>
                    <a:pt x="68" y="1414"/>
                  </a:lnTo>
                  <a:lnTo>
                    <a:pt x="84" y="1397"/>
                  </a:lnTo>
                  <a:lnTo>
                    <a:pt x="108" y="1393"/>
                  </a:lnTo>
                  <a:lnTo>
                    <a:pt x="125" y="1401"/>
                  </a:lnTo>
                  <a:lnTo>
                    <a:pt x="160" y="1455"/>
                  </a:lnTo>
                  <a:lnTo>
                    <a:pt x="174" y="1465"/>
                  </a:lnTo>
                  <a:lnTo>
                    <a:pt x="202" y="1470"/>
                  </a:lnTo>
                  <a:lnTo>
                    <a:pt x="209" y="1453"/>
                  </a:lnTo>
                  <a:lnTo>
                    <a:pt x="205" y="1434"/>
                  </a:lnTo>
                  <a:lnTo>
                    <a:pt x="209" y="1420"/>
                  </a:lnTo>
                  <a:lnTo>
                    <a:pt x="242" y="1429"/>
                  </a:lnTo>
                  <a:lnTo>
                    <a:pt x="287" y="1437"/>
                  </a:lnTo>
                  <a:lnTo>
                    <a:pt x="318" y="1440"/>
                  </a:lnTo>
                  <a:lnTo>
                    <a:pt x="341" y="1439"/>
                  </a:lnTo>
                  <a:lnTo>
                    <a:pt x="400" y="1416"/>
                  </a:lnTo>
                  <a:lnTo>
                    <a:pt x="523" y="1414"/>
                  </a:lnTo>
                  <a:lnTo>
                    <a:pt x="926" y="1414"/>
                  </a:lnTo>
                  <a:lnTo>
                    <a:pt x="949" y="1309"/>
                  </a:lnTo>
                  <a:lnTo>
                    <a:pt x="905" y="1258"/>
                  </a:lnTo>
                  <a:lnTo>
                    <a:pt x="892" y="1162"/>
                  </a:lnTo>
                  <a:lnTo>
                    <a:pt x="880" y="1005"/>
                  </a:lnTo>
                  <a:lnTo>
                    <a:pt x="860" y="823"/>
                  </a:lnTo>
                  <a:lnTo>
                    <a:pt x="849" y="707"/>
                  </a:lnTo>
                  <a:lnTo>
                    <a:pt x="837" y="610"/>
                  </a:lnTo>
                  <a:lnTo>
                    <a:pt x="781" y="70"/>
                  </a:lnTo>
                  <a:lnTo>
                    <a:pt x="778" y="16"/>
                  </a:lnTo>
                  <a:lnTo>
                    <a:pt x="980" y="10"/>
                  </a:lnTo>
                  <a:lnTo>
                    <a:pt x="1012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83">
              <a:extLst>
                <a:ext uri="{FF2B5EF4-FFF2-40B4-BE49-F238E27FC236}">
                  <a16:creationId xmlns:a16="http://schemas.microsoft.com/office/drawing/2014/main" id="{0711FDB3-375C-6A6B-2E88-CB186EE7F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693" y="1537515"/>
              <a:ext cx="3441617" cy="2654723"/>
            </a:xfrm>
            <a:custGeom>
              <a:avLst/>
              <a:gdLst>
                <a:gd name="T0" fmla="*/ 2147483647 w 2190"/>
                <a:gd name="T1" fmla="*/ 2147483647 h 1718"/>
                <a:gd name="T2" fmla="*/ 2147483647 w 2190"/>
                <a:gd name="T3" fmla="*/ 2147483647 h 1718"/>
                <a:gd name="T4" fmla="*/ 2147483647 w 2190"/>
                <a:gd name="T5" fmla="*/ 2147483647 h 1718"/>
                <a:gd name="T6" fmla="*/ 2147483647 w 2190"/>
                <a:gd name="T7" fmla="*/ 2147483647 h 1718"/>
                <a:gd name="T8" fmla="*/ 2147483647 w 2190"/>
                <a:gd name="T9" fmla="*/ 2147483647 h 1718"/>
                <a:gd name="T10" fmla="*/ 2147483647 w 2190"/>
                <a:gd name="T11" fmla="*/ 2147483647 h 1718"/>
                <a:gd name="T12" fmla="*/ 2147483647 w 2190"/>
                <a:gd name="T13" fmla="*/ 2147483647 h 1718"/>
                <a:gd name="T14" fmla="*/ 2147483647 w 2190"/>
                <a:gd name="T15" fmla="*/ 2147483647 h 1718"/>
                <a:gd name="T16" fmla="*/ 2147483647 w 2190"/>
                <a:gd name="T17" fmla="*/ 2147483647 h 1718"/>
                <a:gd name="T18" fmla="*/ 2147483647 w 2190"/>
                <a:gd name="T19" fmla="*/ 2147483647 h 1718"/>
                <a:gd name="T20" fmla="*/ 2147483647 w 2190"/>
                <a:gd name="T21" fmla="*/ 2147483647 h 1718"/>
                <a:gd name="T22" fmla="*/ 2147483647 w 2190"/>
                <a:gd name="T23" fmla="*/ 2147483647 h 1718"/>
                <a:gd name="T24" fmla="*/ 2147483647 w 2190"/>
                <a:gd name="T25" fmla="*/ 2147483647 h 1718"/>
                <a:gd name="T26" fmla="*/ 2147483647 w 2190"/>
                <a:gd name="T27" fmla="*/ 2147483647 h 1718"/>
                <a:gd name="T28" fmla="*/ 2147483647 w 2190"/>
                <a:gd name="T29" fmla="*/ 2147483647 h 1718"/>
                <a:gd name="T30" fmla="*/ 2147483647 w 2190"/>
                <a:gd name="T31" fmla="*/ 2147483647 h 1718"/>
                <a:gd name="T32" fmla="*/ 2147483647 w 2190"/>
                <a:gd name="T33" fmla="*/ 2147483647 h 1718"/>
                <a:gd name="T34" fmla="*/ 2147483647 w 2190"/>
                <a:gd name="T35" fmla="*/ 2147483647 h 1718"/>
                <a:gd name="T36" fmla="*/ 2147483647 w 2190"/>
                <a:gd name="T37" fmla="*/ 2147483647 h 1718"/>
                <a:gd name="T38" fmla="*/ 2147483647 w 2190"/>
                <a:gd name="T39" fmla="*/ 2147483647 h 1718"/>
                <a:gd name="T40" fmla="*/ 2147483647 w 2190"/>
                <a:gd name="T41" fmla="*/ 2147483647 h 1718"/>
                <a:gd name="T42" fmla="*/ 2147483647 w 2190"/>
                <a:gd name="T43" fmla="*/ 2147483647 h 1718"/>
                <a:gd name="T44" fmla="*/ 2147483647 w 2190"/>
                <a:gd name="T45" fmla="*/ 2147483647 h 1718"/>
                <a:gd name="T46" fmla="*/ 2147483647 w 2190"/>
                <a:gd name="T47" fmla="*/ 2147483647 h 1718"/>
                <a:gd name="T48" fmla="*/ 2147483647 w 2190"/>
                <a:gd name="T49" fmla="*/ 2147483647 h 1718"/>
                <a:gd name="T50" fmla="*/ 2147483647 w 2190"/>
                <a:gd name="T51" fmla="*/ 2147483647 h 1718"/>
                <a:gd name="T52" fmla="*/ 2147483647 w 2190"/>
                <a:gd name="T53" fmla="*/ 2147483647 h 1718"/>
                <a:gd name="T54" fmla="*/ 2147483647 w 2190"/>
                <a:gd name="T55" fmla="*/ 2147483647 h 1718"/>
                <a:gd name="T56" fmla="*/ 2147483647 w 2190"/>
                <a:gd name="T57" fmla="*/ 2147483647 h 1718"/>
                <a:gd name="T58" fmla="*/ 2147483647 w 2190"/>
                <a:gd name="T59" fmla="*/ 2147483647 h 1718"/>
                <a:gd name="T60" fmla="*/ 2147483647 w 2190"/>
                <a:gd name="T61" fmla="*/ 2147483647 h 1718"/>
                <a:gd name="T62" fmla="*/ 2147483647 w 2190"/>
                <a:gd name="T63" fmla="*/ 2147483647 h 1718"/>
                <a:gd name="T64" fmla="*/ 2147483647 w 2190"/>
                <a:gd name="T65" fmla="*/ 2147483647 h 1718"/>
                <a:gd name="T66" fmla="*/ 2147483647 w 2190"/>
                <a:gd name="T67" fmla="*/ 2147483647 h 1718"/>
                <a:gd name="T68" fmla="*/ 2147483647 w 2190"/>
                <a:gd name="T69" fmla="*/ 2147483647 h 1718"/>
                <a:gd name="T70" fmla="*/ 2147483647 w 2190"/>
                <a:gd name="T71" fmla="*/ 2147483647 h 1718"/>
                <a:gd name="T72" fmla="*/ 2147483647 w 2190"/>
                <a:gd name="T73" fmla="*/ 2147483647 h 1718"/>
                <a:gd name="T74" fmla="*/ 2147483647 w 2190"/>
                <a:gd name="T75" fmla="*/ 2147483647 h 1718"/>
                <a:gd name="T76" fmla="*/ 2147483647 w 2190"/>
                <a:gd name="T77" fmla="*/ 2147483647 h 1718"/>
                <a:gd name="T78" fmla="*/ 2147483647 w 2190"/>
                <a:gd name="T79" fmla="*/ 2147483647 h 1718"/>
                <a:gd name="T80" fmla="*/ 2147483647 w 2190"/>
                <a:gd name="T81" fmla="*/ 2147483647 h 1718"/>
                <a:gd name="T82" fmla="*/ 2147483647 w 2190"/>
                <a:gd name="T83" fmla="*/ 2147483647 h 1718"/>
                <a:gd name="T84" fmla="*/ 2147483647 w 2190"/>
                <a:gd name="T85" fmla="*/ 2147483647 h 1718"/>
                <a:gd name="T86" fmla="*/ 2147483647 w 2190"/>
                <a:gd name="T87" fmla="*/ 2147483647 h 1718"/>
                <a:gd name="T88" fmla="*/ 2147483647 w 2190"/>
                <a:gd name="T89" fmla="*/ 2147483647 h 1718"/>
                <a:gd name="T90" fmla="*/ 2147483647 w 2190"/>
                <a:gd name="T91" fmla="*/ 2147483647 h 1718"/>
                <a:gd name="T92" fmla="*/ 2147483647 w 2190"/>
                <a:gd name="T93" fmla="*/ 2147483647 h 1718"/>
                <a:gd name="T94" fmla="*/ 2147483647 w 2190"/>
                <a:gd name="T95" fmla="*/ 2147483647 h 1718"/>
                <a:gd name="T96" fmla="*/ 2147483647 w 2190"/>
                <a:gd name="T97" fmla="*/ 2147483647 h 1718"/>
                <a:gd name="T98" fmla="*/ 2147483647 w 2190"/>
                <a:gd name="T99" fmla="*/ 2147483647 h 1718"/>
                <a:gd name="T100" fmla="*/ 2147483647 w 2190"/>
                <a:gd name="T101" fmla="*/ 2147483647 h 1718"/>
                <a:gd name="T102" fmla="*/ 2147483647 w 2190"/>
                <a:gd name="T103" fmla="*/ 2147483647 h 1718"/>
                <a:gd name="T104" fmla="*/ 2147483647 w 2190"/>
                <a:gd name="T105" fmla="*/ 2147483647 h 17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90"/>
                <a:gd name="T160" fmla="*/ 0 h 1718"/>
                <a:gd name="T161" fmla="*/ 2190 w 2190"/>
                <a:gd name="T162" fmla="*/ 1718 h 17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90" h="1718">
                  <a:moveTo>
                    <a:pt x="295" y="1654"/>
                  </a:moveTo>
                  <a:lnTo>
                    <a:pt x="259" y="1592"/>
                  </a:lnTo>
                  <a:lnTo>
                    <a:pt x="224" y="1590"/>
                  </a:lnTo>
                  <a:lnTo>
                    <a:pt x="201" y="1593"/>
                  </a:lnTo>
                  <a:lnTo>
                    <a:pt x="169" y="1581"/>
                  </a:lnTo>
                  <a:lnTo>
                    <a:pt x="108" y="1532"/>
                  </a:lnTo>
                  <a:lnTo>
                    <a:pt x="101" y="1518"/>
                  </a:lnTo>
                  <a:lnTo>
                    <a:pt x="122" y="1490"/>
                  </a:lnTo>
                  <a:lnTo>
                    <a:pt x="121" y="1476"/>
                  </a:lnTo>
                  <a:lnTo>
                    <a:pt x="110" y="1459"/>
                  </a:lnTo>
                  <a:lnTo>
                    <a:pt x="79" y="1432"/>
                  </a:lnTo>
                  <a:lnTo>
                    <a:pt x="54" y="1415"/>
                  </a:lnTo>
                  <a:lnTo>
                    <a:pt x="28" y="1383"/>
                  </a:lnTo>
                  <a:lnTo>
                    <a:pt x="1" y="1323"/>
                  </a:lnTo>
                  <a:lnTo>
                    <a:pt x="0" y="1298"/>
                  </a:lnTo>
                  <a:lnTo>
                    <a:pt x="10" y="1255"/>
                  </a:lnTo>
                  <a:lnTo>
                    <a:pt x="47" y="1260"/>
                  </a:lnTo>
                  <a:lnTo>
                    <a:pt x="89" y="1263"/>
                  </a:lnTo>
                  <a:lnTo>
                    <a:pt x="125" y="1246"/>
                  </a:lnTo>
                  <a:lnTo>
                    <a:pt x="160" y="1218"/>
                  </a:lnTo>
                  <a:lnTo>
                    <a:pt x="174" y="1213"/>
                  </a:lnTo>
                  <a:lnTo>
                    <a:pt x="287" y="1206"/>
                  </a:lnTo>
                  <a:lnTo>
                    <a:pt x="445" y="1200"/>
                  </a:lnTo>
                  <a:lnTo>
                    <a:pt x="463" y="1191"/>
                  </a:lnTo>
                  <a:lnTo>
                    <a:pt x="485" y="1174"/>
                  </a:lnTo>
                  <a:lnTo>
                    <a:pt x="522" y="1122"/>
                  </a:lnTo>
                  <a:lnTo>
                    <a:pt x="549" y="1041"/>
                  </a:lnTo>
                  <a:lnTo>
                    <a:pt x="557" y="981"/>
                  </a:lnTo>
                  <a:lnTo>
                    <a:pt x="562" y="923"/>
                  </a:lnTo>
                  <a:lnTo>
                    <a:pt x="562" y="860"/>
                  </a:lnTo>
                  <a:lnTo>
                    <a:pt x="560" y="715"/>
                  </a:lnTo>
                  <a:lnTo>
                    <a:pt x="556" y="648"/>
                  </a:lnTo>
                  <a:lnTo>
                    <a:pt x="661" y="626"/>
                  </a:lnTo>
                  <a:lnTo>
                    <a:pt x="775" y="603"/>
                  </a:lnTo>
                  <a:lnTo>
                    <a:pt x="967" y="429"/>
                  </a:lnTo>
                  <a:lnTo>
                    <a:pt x="1019" y="384"/>
                  </a:lnTo>
                  <a:lnTo>
                    <a:pt x="1164" y="287"/>
                  </a:lnTo>
                  <a:lnTo>
                    <a:pt x="1265" y="222"/>
                  </a:lnTo>
                  <a:lnTo>
                    <a:pt x="1515" y="71"/>
                  </a:lnTo>
                  <a:lnTo>
                    <a:pt x="1617" y="14"/>
                  </a:lnTo>
                  <a:lnTo>
                    <a:pt x="1633" y="0"/>
                  </a:lnTo>
                  <a:lnTo>
                    <a:pt x="1685" y="10"/>
                  </a:lnTo>
                  <a:lnTo>
                    <a:pt x="1789" y="40"/>
                  </a:lnTo>
                  <a:lnTo>
                    <a:pt x="1851" y="63"/>
                  </a:lnTo>
                  <a:lnTo>
                    <a:pt x="1868" y="75"/>
                  </a:lnTo>
                  <a:lnTo>
                    <a:pt x="1942" y="137"/>
                  </a:lnTo>
                  <a:lnTo>
                    <a:pt x="1957" y="127"/>
                  </a:lnTo>
                  <a:lnTo>
                    <a:pt x="2052" y="77"/>
                  </a:lnTo>
                  <a:lnTo>
                    <a:pt x="2075" y="222"/>
                  </a:lnTo>
                  <a:lnTo>
                    <a:pt x="2085" y="309"/>
                  </a:lnTo>
                  <a:lnTo>
                    <a:pt x="2111" y="379"/>
                  </a:lnTo>
                  <a:lnTo>
                    <a:pt x="2145" y="433"/>
                  </a:lnTo>
                  <a:lnTo>
                    <a:pt x="2190" y="472"/>
                  </a:lnTo>
                  <a:lnTo>
                    <a:pt x="2165" y="521"/>
                  </a:lnTo>
                  <a:lnTo>
                    <a:pt x="2149" y="586"/>
                  </a:lnTo>
                  <a:lnTo>
                    <a:pt x="2138" y="659"/>
                  </a:lnTo>
                  <a:lnTo>
                    <a:pt x="2133" y="724"/>
                  </a:lnTo>
                  <a:lnTo>
                    <a:pt x="2135" y="759"/>
                  </a:lnTo>
                  <a:lnTo>
                    <a:pt x="2131" y="806"/>
                  </a:lnTo>
                  <a:lnTo>
                    <a:pt x="2130" y="874"/>
                  </a:lnTo>
                  <a:lnTo>
                    <a:pt x="2128" y="946"/>
                  </a:lnTo>
                  <a:lnTo>
                    <a:pt x="2123" y="976"/>
                  </a:lnTo>
                  <a:lnTo>
                    <a:pt x="1972" y="1147"/>
                  </a:lnTo>
                  <a:lnTo>
                    <a:pt x="1935" y="1198"/>
                  </a:lnTo>
                  <a:lnTo>
                    <a:pt x="1881" y="1284"/>
                  </a:lnTo>
                  <a:lnTo>
                    <a:pt x="1845" y="1334"/>
                  </a:lnTo>
                  <a:lnTo>
                    <a:pt x="1845" y="1379"/>
                  </a:lnTo>
                  <a:lnTo>
                    <a:pt x="1852" y="1425"/>
                  </a:lnTo>
                  <a:lnTo>
                    <a:pt x="1853" y="1442"/>
                  </a:lnTo>
                  <a:lnTo>
                    <a:pt x="1794" y="1444"/>
                  </a:lnTo>
                  <a:lnTo>
                    <a:pt x="1766" y="1458"/>
                  </a:lnTo>
                  <a:lnTo>
                    <a:pt x="1738" y="1476"/>
                  </a:lnTo>
                  <a:lnTo>
                    <a:pt x="1690" y="1521"/>
                  </a:lnTo>
                  <a:lnTo>
                    <a:pt x="1674" y="1525"/>
                  </a:lnTo>
                  <a:lnTo>
                    <a:pt x="1637" y="1512"/>
                  </a:lnTo>
                  <a:lnTo>
                    <a:pt x="1591" y="1499"/>
                  </a:lnTo>
                  <a:lnTo>
                    <a:pt x="1536" y="1485"/>
                  </a:lnTo>
                  <a:lnTo>
                    <a:pt x="1503" y="1483"/>
                  </a:lnTo>
                  <a:lnTo>
                    <a:pt x="1458" y="1486"/>
                  </a:lnTo>
                  <a:lnTo>
                    <a:pt x="1419" y="1492"/>
                  </a:lnTo>
                  <a:lnTo>
                    <a:pt x="1370" y="1511"/>
                  </a:lnTo>
                  <a:lnTo>
                    <a:pt x="1345" y="1531"/>
                  </a:lnTo>
                  <a:lnTo>
                    <a:pt x="1306" y="1557"/>
                  </a:lnTo>
                  <a:lnTo>
                    <a:pt x="1289" y="1561"/>
                  </a:lnTo>
                  <a:lnTo>
                    <a:pt x="1231" y="1561"/>
                  </a:lnTo>
                  <a:lnTo>
                    <a:pt x="1170" y="1544"/>
                  </a:lnTo>
                  <a:lnTo>
                    <a:pt x="1097" y="1496"/>
                  </a:lnTo>
                  <a:lnTo>
                    <a:pt x="1075" y="1491"/>
                  </a:lnTo>
                  <a:lnTo>
                    <a:pt x="1046" y="1498"/>
                  </a:lnTo>
                  <a:lnTo>
                    <a:pt x="962" y="1533"/>
                  </a:lnTo>
                  <a:lnTo>
                    <a:pt x="939" y="1533"/>
                  </a:lnTo>
                  <a:lnTo>
                    <a:pt x="926" y="1527"/>
                  </a:lnTo>
                  <a:lnTo>
                    <a:pt x="858" y="1448"/>
                  </a:lnTo>
                  <a:lnTo>
                    <a:pt x="806" y="1431"/>
                  </a:lnTo>
                  <a:lnTo>
                    <a:pt x="736" y="1423"/>
                  </a:lnTo>
                  <a:lnTo>
                    <a:pt x="663" y="1430"/>
                  </a:lnTo>
                  <a:lnTo>
                    <a:pt x="597" y="1442"/>
                  </a:lnTo>
                  <a:lnTo>
                    <a:pt x="554" y="1467"/>
                  </a:lnTo>
                  <a:lnTo>
                    <a:pt x="512" y="1571"/>
                  </a:lnTo>
                  <a:lnTo>
                    <a:pt x="490" y="1602"/>
                  </a:lnTo>
                  <a:lnTo>
                    <a:pt x="480" y="1657"/>
                  </a:lnTo>
                  <a:lnTo>
                    <a:pt x="474" y="1718"/>
                  </a:lnTo>
                  <a:lnTo>
                    <a:pt x="417" y="1686"/>
                  </a:lnTo>
                  <a:lnTo>
                    <a:pt x="372" y="1649"/>
                  </a:lnTo>
                  <a:lnTo>
                    <a:pt x="351" y="1630"/>
                  </a:lnTo>
                  <a:lnTo>
                    <a:pt x="331" y="1635"/>
                  </a:lnTo>
                  <a:lnTo>
                    <a:pt x="295" y="165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84">
              <a:extLst>
                <a:ext uri="{FF2B5EF4-FFF2-40B4-BE49-F238E27FC236}">
                  <a16:creationId xmlns:a16="http://schemas.microsoft.com/office/drawing/2014/main" id="{5E3A0076-65C4-1AB6-FFCB-D266D8EBF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722" y="3736392"/>
              <a:ext cx="2581998" cy="2069077"/>
            </a:xfrm>
            <a:custGeom>
              <a:avLst/>
              <a:gdLst>
                <a:gd name="T0" fmla="*/ 2147483647 w 1643"/>
                <a:gd name="T1" fmla="*/ 2147483647 h 1339"/>
                <a:gd name="T2" fmla="*/ 2147483647 w 1643"/>
                <a:gd name="T3" fmla="*/ 2147483647 h 1339"/>
                <a:gd name="T4" fmla="*/ 2147483647 w 1643"/>
                <a:gd name="T5" fmla="*/ 2147483647 h 1339"/>
                <a:gd name="T6" fmla="*/ 2147483647 w 1643"/>
                <a:gd name="T7" fmla="*/ 2147483647 h 1339"/>
                <a:gd name="T8" fmla="*/ 2147483647 w 1643"/>
                <a:gd name="T9" fmla="*/ 2147483647 h 1339"/>
                <a:gd name="T10" fmla="*/ 2147483647 w 1643"/>
                <a:gd name="T11" fmla="*/ 2147483647 h 1339"/>
                <a:gd name="T12" fmla="*/ 2147483647 w 1643"/>
                <a:gd name="T13" fmla="*/ 2147483647 h 1339"/>
                <a:gd name="T14" fmla="*/ 2147483647 w 1643"/>
                <a:gd name="T15" fmla="*/ 2147483647 h 1339"/>
                <a:gd name="T16" fmla="*/ 2147483647 w 1643"/>
                <a:gd name="T17" fmla="*/ 2147483647 h 1339"/>
                <a:gd name="T18" fmla="*/ 2147483647 w 1643"/>
                <a:gd name="T19" fmla="*/ 2147483647 h 1339"/>
                <a:gd name="T20" fmla="*/ 2147483647 w 1643"/>
                <a:gd name="T21" fmla="*/ 2147483647 h 1339"/>
                <a:gd name="T22" fmla="*/ 2147483647 w 1643"/>
                <a:gd name="T23" fmla="*/ 2147483647 h 1339"/>
                <a:gd name="T24" fmla="*/ 2147483647 w 1643"/>
                <a:gd name="T25" fmla="*/ 2147483647 h 1339"/>
                <a:gd name="T26" fmla="*/ 2147483647 w 1643"/>
                <a:gd name="T27" fmla="*/ 2147483647 h 1339"/>
                <a:gd name="T28" fmla="*/ 2147483647 w 1643"/>
                <a:gd name="T29" fmla="*/ 2147483647 h 1339"/>
                <a:gd name="T30" fmla="*/ 2147483647 w 1643"/>
                <a:gd name="T31" fmla="*/ 2147483647 h 1339"/>
                <a:gd name="T32" fmla="*/ 2147483647 w 1643"/>
                <a:gd name="T33" fmla="*/ 2147483647 h 1339"/>
                <a:gd name="T34" fmla="*/ 2147483647 w 1643"/>
                <a:gd name="T35" fmla="*/ 2147483647 h 1339"/>
                <a:gd name="T36" fmla="*/ 2147483647 w 1643"/>
                <a:gd name="T37" fmla="*/ 2147483647 h 1339"/>
                <a:gd name="T38" fmla="*/ 2147483647 w 1643"/>
                <a:gd name="T39" fmla="*/ 2147483647 h 1339"/>
                <a:gd name="T40" fmla="*/ 2147483647 w 1643"/>
                <a:gd name="T41" fmla="*/ 2147483647 h 1339"/>
                <a:gd name="T42" fmla="*/ 2147483647 w 1643"/>
                <a:gd name="T43" fmla="*/ 2147483647 h 1339"/>
                <a:gd name="T44" fmla="*/ 2147483647 w 1643"/>
                <a:gd name="T45" fmla="*/ 2147483647 h 1339"/>
                <a:gd name="T46" fmla="*/ 2147483647 w 1643"/>
                <a:gd name="T47" fmla="*/ 2147483647 h 1339"/>
                <a:gd name="T48" fmla="*/ 2147483647 w 1643"/>
                <a:gd name="T49" fmla="*/ 2147483647 h 1339"/>
                <a:gd name="T50" fmla="*/ 2147483647 w 1643"/>
                <a:gd name="T51" fmla="*/ 2147483647 h 1339"/>
                <a:gd name="T52" fmla="*/ 2147483647 w 1643"/>
                <a:gd name="T53" fmla="*/ 2147483647 h 1339"/>
                <a:gd name="T54" fmla="*/ 2147483647 w 1643"/>
                <a:gd name="T55" fmla="*/ 2147483647 h 1339"/>
                <a:gd name="T56" fmla="*/ 2147483647 w 1643"/>
                <a:gd name="T57" fmla="*/ 2147483647 h 1339"/>
                <a:gd name="T58" fmla="*/ 2147483647 w 1643"/>
                <a:gd name="T59" fmla="*/ 2147483647 h 1339"/>
                <a:gd name="T60" fmla="*/ 2147483647 w 1643"/>
                <a:gd name="T61" fmla="*/ 2147483647 h 1339"/>
                <a:gd name="T62" fmla="*/ 2147483647 w 1643"/>
                <a:gd name="T63" fmla="*/ 2147483647 h 1339"/>
                <a:gd name="T64" fmla="*/ 2147483647 w 1643"/>
                <a:gd name="T65" fmla="*/ 2147483647 h 1339"/>
                <a:gd name="T66" fmla="*/ 2147483647 w 1643"/>
                <a:gd name="T67" fmla="*/ 2147483647 h 1339"/>
                <a:gd name="T68" fmla="*/ 2147483647 w 1643"/>
                <a:gd name="T69" fmla="*/ 2147483647 h 1339"/>
                <a:gd name="T70" fmla="*/ 2147483647 w 1643"/>
                <a:gd name="T71" fmla="*/ 2147483647 h 1339"/>
                <a:gd name="T72" fmla="*/ 2147483647 w 1643"/>
                <a:gd name="T73" fmla="*/ 2147483647 h 1339"/>
                <a:gd name="T74" fmla="*/ 2147483647 w 1643"/>
                <a:gd name="T75" fmla="*/ 2147483647 h 1339"/>
                <a:gd name="T76" fmla="*/ 2147483647 w 1643"/>
                <a:gd name="T77" fmla="*/ 2147483647 h 1339"/>
                <a:gd name="T78" fmla="*/ 2147483647 w 1643"/>
                <a:gd name="T79" fmla="*/ 2147483647 h 1339"/>
                <a:gd name="T80" fmla="*/ 2147483647 w 1643"/>
                <a:gd name="T81" fmla="*/ 2147483647 h 1339"/>
                <a:gd name="T82" fmla="*/ 2147483647 w 1643"/>
                <a:gd name="T83" fmla="*/ 2147483647 h 1339"/>
                <a:gd name="T84" fmla="*/ 2147483647 w 1643"/>
                <a:gd name="T85" fmla="*/ 2147483647 h 1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43"/>
                <a:gd name="T130" fmla="*/ 0 h 1339"/>
                <a:gd name="T131" fmla="*/ 1643 w 1643"/>
                <a:gd name="T132" fmla="*/ 1339 h 133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43" h="1339">
                  <a:moveTo>
                    <a:pt x="1571" y="104"/>
                  </a:moveTo>
                  <a:lnTo>
                    <a:pt x="1567" y="127"/>
                  </a:lnTo>
                  <a:lnTo>
                    <a:pt x="1573" y="173"/>
                  </a:lnTo>
                  <a:lnTo>
                    <a:pt x="1580" y="206"/>
                  </a:lnTo>
                  <a:lnTo>
                    <a:pt x="1594" y="216"/>
                  </a:lnTo>
                  <a:lnTo>
                    <a:pt x="1629" y="223"/>
                  </a:lnTo>
                  <a:lnTo>
                    <a:pt x="1638" y="235"/>
                  </a:lnTo>
                  <a:lnTo>
                    <a:pt x="1643" y="258"/>
                  </a:lnTo>
                  <a:lnTo>
                    <a:pt x="1638" y="329"/>
                  </a:lnTo>
                  <a:lnTo>
                    <a:pt x="1628" y="344"/>
                  </a:lnTo>
                  <a:lnTo>
                    <a:pt x="1611" y="354"/>
                  </a:lnTo>
                  <a:lnTo>
                    <a:pt x="1556" y="369"/>
                  </a:lnTo>
                  <a:lnTo>
                    <a:pt x="1537" y="384"/>
                  </a:lnTo>
                  <a:lnTo>
                    <a:pt x="1496" y="466"/>
                  </a:lnTo>
                  <a:lnTo>
                    <a:pt x="1465" y="543"/>
                  </a:lnTo>
                  <a:lnTo>
                    <a:pt x="1449" y="606"/>
                  </a:lnTo>
                  <a:lnTo>
                    <a:pt x="1427" y="614"/>
                  </a:lnTo>
                  <a:lnTo>
                    <a:pt x="1405" y="616"/>
                  </a:lnTo>
                  <a:lnTo>
                    <a:pt x="1396" y="638"/>
                  </a:lnTo>
                  <a:lnTo>
                    <a:pt x="1387" y="717"/>
                  </a:lnTo>
                  <a:lnTo>
                    <a:pt x="1375" y="737"/>
                  </a:lnTo>
                  <a:lnTo>
                    <a:pt x="1351" y="739"/>
                  </a:lnTo>
                  <a:lnTo>
                    <a:pt x="1335" y="757"/>
                  </a:lnTo>
                  <a:lnTo>
                    <a:pt x="1309" y="810"/>
                  </a:lnTo>
                  <a:lnTo>
                    <a:pt x="1250" y="950"/>
                  </a:lnTo>
                  <a:lnTo>
                    <a:pt x="1231" y="989"/>
                  </a:lnTo>
                  <a:lnTo>
                    <a:pt x="1209" y="1021"/>
                  </a:lnTo>
                  <a:lnTo>
                    <a:pt x="1186" y="1043"/>
                  </a:lnTo>
                  <a:lnTo>
                    <a:pt x="1171" y="1051"/>
                  </a:lnTo>
                  <a:lnTo>
                    <a:pt x="1162" y="1046"/>
                  </a:lnTo>
                  <a:lnTo>
                    <a:pt x="1117" y="985"/>
                  </a:lnTo>
                  <a:lnTo>
                    <a:pt x="1107" y="977"/>
                  </a:lnTo>
                  <a:lnTo>
                    <a:pt x="1039" y="974"/>
                  </a:lnTo>
                  <a:lnTo>
                    <a:pt x="1021" y="975"/>
                  </a:lnTo>
                  <a:lnTo>
                    <a:pt x="940" y="1055"/>
                  </a:lnTo>
                  <a:lnTo>
                    <a:pt x="881" y="1108"/>
                  </a:lnTo>
                  <a:lnTo>
                    <a:pt x="850" y="1141"/>
                  </a:lnTo>
                  <a:lnTo>
                    <a:pt x="852" y="1202"/>
                  </a:lnTo>
                  <a:lnTo>
                    <a:pt x="839" y="1237"/>
                  </a:lnTo>
                  <a:lnTo>
                    <a:pt x="816" y="1280"/>
                  </a:lnTo>
                  <a:lnTo>
                    <a:pt x="804" y="1272"/>
                  </a:lnTo>
                  <a:lnTo>
                    <a:pt x="790" y="1269"/>
                  </a:lnTo>
                  <a:lnTo>
                    <a:pt x="779" y="1262"/>
                  </a:lnTo>
                  <a:lnTo>
                    <a:pt x="771" y="1276"/>
                  </a:lnTo>
                  <a:lnTo>
                    <a:pt x="779" y="1294"/>
                  </a:lnTo>
                  <a:lnTo>
                    <a:pt x="775" y="1301"/>
                  </a:lnTo>
                  <a:lnTo>
                    <a:pt x="753" y="1314"/>
                  </a:lnTo>
                  <a:lnTo>
                    <a:pt x="718" y="1316"/>
                  </a:lnTo>
                  <a:lnTo>
                    <a:pt x="657" y="1322"/>
                  </a:lnTo>
                  <a:lnTo>
                    <a:pt x="619" y="1306"/>
                  </a:lnTo>
                  <a:lnTo>
                    <a:pt x="601" y="1309"/>
                  </a:lnTo>
                  <a:lnTo>
                    <a:pt x="584" y="1331"/>
                  </a:lnTo>
                  <a:lnTo>
                    <a:pt x="573" y="1339"/>
                  </a:lnTo>
                  <a:lnTo>
                    <a:pt x="546" y="1334"/>
                  </a:lnTo>
                  <a:lnTo>
                    <a:pt x="468" y="1334"/>
                  </a:lnTo>
                  <a:lnTo>
                    <a:pt x="435" y="1319"/>
                  </a:lnTo>
                  <a:lnTo>
                    <a:pt x="401" y="1291"/>
                  </a:lnTo>
                  <a:lnTo>
                    <a:pt x="375" y="1245"/>
                  </a:lnTo>
                  <a:lnTo>
                    <a:pt x="364" y="1205"/>
                  </a:lnTo>
                  <a:lnTo>
                    <a:pt x="367" y="1189"/>
                  </a:lnTo>
                  <a:lnTo>
                    <a:pt x="379" y="1173"/>
                  </a:lnTo>
                  <a:lnTo>
                    <a:pt x="370" y="1154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301" y="1099"/>
                  </a:lnTo>
                  <a:lnTo>
                    <a:pt x="266" y="1070"/>
                  </a:lnTo>
                  <a:lnTo>
                    <a:pt x="228" y="1055"/>
                  </a:lnTo>
                  <a:lnTo>
                    <a:pt x="189" y="1038"/>
                  </a:lnTo>
                  <a:lnTo>
                    <a:pt x="171" y="1019"/>
                  </a:lnTo>
                  <a:lnTo>
                    <a:pt x="139" y="1024"/>
                  </a:lnTo>
                  <a:lnTo>
                    <a:pt x="124" y="1042"/>
                  </a:lnTo>
                  <a:lnTo>
                    <a:pt x="104" y="1046"/>
                  </a:lnTo>
                  <a:lnTo>
                    <a:pt x="48" y="1050"/>
                  </a:lnTo>
                  <a:lnTo>
                    <a:pt x="7" y="1052"/>
                  </a:lnTo>
                  <a:lnTo>
                    <a:pt x="6" y="1037"/>
                  </a:lnTo>
                  <a:lnTo>
                    <a:pt x="15" y="961"/>
                  </a:lnTo>
                  <a:lnTo>
                    <a:pt x="0" y="871"/>
                  </a:lnTo>
                  <a:lnTo>
                    <a:pt x="6" y="809"/>
                  </a:lnTo>
                  <a:lnTo>
                    <a:pt x="7" y="753"/>
                  </a:lnTo>
                  <a:lnTo>
                    <a:pt x="6" y="723"/>
                  </a:lnTo>
                  <a:lnTo>
                    <a:pt x="6" y="699"/>
                  </a:lnTo>
                  <a:lnTo>
                    <a:pt x="22" y="673"/>
                  </a:lnTo>
                  <a:lnTo>
                    <a:pt x="37" y="671"/>
                  </a:lnTo>
                  <a:lnTo>
                    <a:pt x="64" y="664"/>
                  </a:lnTo>
                  <a:lnTo>
                    <a:pt x="69" y="640"/>
                  </a:lnTo>
                  <a:lnTo>
                    <a:pt x="62" y="603"/>
                  </a:lnTo>
                  <a:lnTo>
                    <a:pt x="68" y="581"/>
                  </a:lnTo>
                  <a:lnTo>
                    <a:pt x="109" y="555"/>
                  </a:lnTo>
                  <a:lnTo>
                    <a:pt x="123" y="535"/>
                  </a:lnTo>
                  <a:lnTo>
                    <a:pt x="135" y="500"/>
                  </a:lnTo>
                  <a:lnTo>
                    <a:pt x="154" y="439"/>
                  </a:lnTo>
                  <a:lnTo>
                    <a:pt x="131" y="393"/>
                  </a:lnTo>
                  <a:lnTo>
                    <a:pt x="120" y="345"/>
                  </a:lnTo>
                  <a:lnTo>
                    <a:pt x="124" y="295"/>
                  </a:lnTo>
                  <a:lnTo>
                    <a:pt x="130" y="234"/>
                  </a:lnTo>
                  <a:lnTo>
                    <a:pt x="140" y="179"/>
                  </a:lnTo>
                  <a:lnTo>
                    <a:pt x="162" y="148"/>
                  </a:lnTo>
                  <a:lnTo>
                    <a:pt x="204" y="44"/>
                  </a:lnTo>
                  <a:lnTo>
                    <a:pt x="247" y="19"/>
                  </a:lnTo>
                  <a:lnTo>
                    <a:pt x="313" y="7"/>
                  </a:lnTo>
                  <a:lnTo>
                    <a:pt x="386" y="0"/>
                  </a:lnTo>
                  <a:lnTo>
                    <a:pt x="456" y="8"/>
                  </a:lnTo>
                  <a:lnTo>
                    <a:pt x="508" y="25"/>
                  </a:lnTo>
                  <a:lnTo>
                    <a:pt x="576" y="104"/>
                  </a:lnTo>
                  <a:lnTo>
                    <a:pt x="589" y="110"/>
                  </a:lnTo>
                  <a:lnTo>
                    <a:pt x="612" y="110"/>
                  </a:lnTo>
                  <a:lnTo>
                    <a:pt x="696" y="75"/>
                  </a:lnTo>
                  <a:lnTo>
                    <a:pt x="725" y="68"/>
                  </a:lnTo>
                  <a:lnTo>
                    <a:pt x="747" y="73"/>
                  </a:lnTo>
                  <a:lnTo>
                    <a:pt x="820" y="121"/>
                  </a:lnTo>
                  <a:lnTo>
                    <a:pt x="881" y="138"/>
                  </a:lnTo>
                  <a:lnTo>
                    <a:pt x="939" y="138"/>
                  </a:lnTo>
                  <a:lnTo>
                    <a:pt x="956" y="134"/>
                  </a:lnTo>
                  <a:lnTo>
                    <a:pt x="995" y="108"/>
                  </a:lnTo>
                  <a:lnTo>
                    <a:pt x="1020" y="88"/>
                  </a:lnTo>
                  <a:lnTo>
                    <a:pt x="1069" y="69"/>
                  </a:lnTo>
                  <a:lnTo>
                    <a:pt x="1108" y="63"/>
                  </a:lnTo>
                  <a:lnTo>
                    <a:pt x="1153" y="60"/>
                  </a:lnTo>
                  <a:lnTo>
                    <a:pt x="1186" y="62"/>
                  </a:lnTo>
                  <a:lnTo>
                    <a:pt x="1241" y="76"/>
                  </a:lnTo>
                  <a:lnTo>
                    <a:pt x="1287" y="89"/>
                  </a:lnTo>
                  <a:lnTo>
                    <a:pt x="1324" y="102"/>
                  </a:lnTo>
                  <a:lnTo>
                    <a:pt x="1340" y="98"/>
                  </a:lnTo>
                  <a:lnTo>
                    <a:pt x="1388" y="53"/>
                  </a:lnTo>
                  <a:lnTo>
                    <a:pt x="1416" y="35"/>
                  </a:lnTo>
                  <a:lnTo>
                    <a:pt x="1444" y="21"/>
                  </a:lnTo>
                  <a:lnTo>
                    <a:pt x="1503" y="19"/>
                  </a:lnTo>
                  <a:lnTo>
                    <a:pt x="1513" y="45"/>
                  </a:lnTo>
                  <a:lnTo>
                    <a:pt x="1550" y="78"/>
                  </a:lnTo>
                  <a:lnTo>
                    <a:pt x="1571" y="10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5">
              <a:extLst>
                <a:ext uri="{FF2B5EF4-FFF2-40B4-BE49-F238E27FC236}">
                  <a16:creationId xmlns:a16="http://schemas.microsoft.com/office/drawing/2014/main" id="{334389C4-BE07-8FB5-AE38-7EDAB1757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53" y="3061121"/>
              <a:ext cx="1318501" cy="1001316"/>
            </a:xfrm>
            <a:custGeom>
              <a:avLst/>
              <a:gdLst>
                <a:gd name="T0" fmla="*/ 2147483647 w 839"/>
                <a:gd name="T1" fmla="*/ 2147483647 h 648"/>
                <a:gd name="T2" fmla="*/ 2147483647 w 839"/>
                <a:gd name="T3" fmla="*/ 2147483647 h 648"/>
                <a:gd name="T4" fmla="*/ 2147483647 w 839"/>
                <a:gd name="T5" fmla="*/ 2147483647 h 648"/>
                <a:gd name="T6" fmla="*/ 2147483647 w 839"/>
                <a:gd name="T7" fmla="*/ 2147483647 h 648"/>
                <a:gd name="T8" fmla="*/ 2147483647 w 839"/>
                <a:gd name="T9" fmla="*/ 2147483647 h 648"/>
                <a:gd name="T10" fmla="*/ 2147483647 w 839"/>
                <a:gd name="T11" fmla="*/ 2147483647 h 648"/>
                <a:gd name="T12" fmla="*/ 2147483647 w 839"/>
                <a:gd name="T13" fmla="*/ 2147483647 h 648"/>
                <a:gd name="T14" fmla="*/ 2147483647 w 839"/>
                <a:gd name="T15" fmla="*/ 2147483647 h 648"/>
                <a:gd name="T16" fmla="*/ 2147483647 w 839"/>
                <a:gd name="T17" fmla="*/ 2147483647 h 648"/>
                <a:gd name="T18" fmla="*/ 2147483647 w 839"/>
                <a:gd name="T19" fmla="*/ 2147483647 h 648"/>
                <a:gd name="T20" fmla="*/ 2147483647 w 839"/>
                <a:gd name="T21" fmla="*/ 2147483647 h 648"/>
                <a:gd name="T22" fmla="*/ 2147483647 w 839"/>
                <a:gd name="T23" fmla="*/ 2147483647 h 648"/>
                <a:gd name="T24" fmla="*/ 2147483647 w 839"/>
                <a:gd name="T25" fmla="*/ 2147483647 h 648"/>
                <a:gd name="T26" fmla="*/ 2147483647 w 839"/>
                <a:gd name="T27" fmla="*/ 2147483647 h 648"/>
                <a:gd name="T28" fmla="*/ 2147483647 w 839"/>
                <a:gd name="T29" fmla="*/ 2147483647 h 648"/>
                <a:gd name="T30" fmla="*/ 2147483647 w 839"/>
                <a:gd name="T31" fmla="*/ 2147483647 h 648"/>
                <a:gd name="T32" fmla="*/ 2147483647 w 839"/>
                <a:gd name="T33" fmla="*/ 2147483647 h 648"/>
                <a:gd name="T34" fmla="*/ 2147483647 w 839"/>
                <a:gd name="T35" fmla="*/ 2147483647 h 648"/>
                <a:gd name="T36" fmla="*/ 2147483647 w 839"/>
                <a:gd name="T37" fmla="*/ 2147483647 h 648"/>
                <a:gd name="T38" fmla="*/ 2147483647 w 839"/>
                <a:gd name="T39" fmla="*/ 2147483647 h 648"/>
                <a:gd name="T40" fmla="*/ 2147483647 w 839"/>
                <a:gd name="T41" fmla="*/ 2147483647 h 648"/>
                <a:gd name="T42" fmla="*/ 2147483647 w 839"/>
                <a:gd name="T43" fmla="*/ 2147483647 h 648"/>
                <a:gd name="T44" fmla="*/ 2147483647 w 839"/>
                <a:gd name="T45" fmla="*/ 2147483647 h 648"/>
                <a:gd name="T46" fmla="*/ 2147483647 w 839"/>
                <a:gd name="T47" fmla="*/ 2147483647 h 648"/>
                <a:gd name="T48" fmla="*/ 2147483647 w 839"/>
                <a:gd name="T49" fmla="*/ 2147483647 h 648"/>
                <a:gd name="T50" fmla="*/ 2147483647 w 839"/>
                <a:gd name="T51" fmla="*/ 2147483647 h 648"/>
                <a:gd name="T52" fmla="*/ 2147483647 w 839"/>
                <a:gd name="T53" fmla="*/ 2147483647 h 648"/>
                <a:gd name="T54" fmla="*/ 2147483647 w 839"/>
                <a:gd name="T55" fmla="*/ 2147483647 h 648"/>
                <a:gd name="T56" fmla="*/ 2147483647 w 839"/>
                <a:gd name="T57" fmla="*/ 2147483647 h 648"/>
                <a:gd name="T58" fmla="*/ 2147483647 w 839"/>
                <a:gd name="T59" fmla="*/ 2147483647 h 648"/>
                <a:gd name="T60" fmla="*/ 2147483647 w 839"/>
                <a:gd name="T61" fmla="*/ 2147483647 h 648"/>
                <a:gd name="T62" fmla="*/ 2147483647 w 839"/>
                <a:gd name="T63" fmla="*/ 2147483647 h 648"/>
                <a:gd name="T64" fmla="*/ 2147483647 w 839"/>
                <a:gd name="T65" fmla="*/ 2147483647 h 648"/>
                <a:gd name="T66" fmla="*/ 2147483647 w 839"/>
                <a:gd name="T67" fmla="*/ 2147483647 h 648"/>
                <a:gd name="T68" fmla="*/ 2147483647 w 839"/>
                <a:gd name="T69" fmla="*/ 2147483647 h 648"/>
                <a:gd name="T70" fmla="*/ 2147483647 w 839"/>
                <a:gd name="T71" fmla="*/ 2147483647 h 648"/>
                <a:gd name="T72" fmla="*/ 2147483647 w 839"/>
                <a:gd name="T73" fmla="*/ 2147483647 h 648"/>
                <a:gd name="T74" fmla="*/ 2147483647 w 839"/>
                <a:gd name="T75" fmla="*/ 2147483647 h 648"/>
                <a:gd name="T76" fmla="*/ 2147483647 w 839"/>
                <a:gd name="T77" fmla="*/ 2147483647 h 648"/>
                <a:gd name="T78" fmla="*/ 2147483647 w 839"/>
                <a:gd name="T79" fmla="*/ 2147483647 h 648"/>
                <a:gd name="T80" fmla="*/ 2147483647 w 839"/>
                <a:gd name="T81" fmla="*/ 2147483647 h 648"/>
                <a:gd name="T82" fmla="*/ 2147483647 w 839"/>
                <a:gd name="T83" fmla="*/ 2147483647 h 648"/>
                <a:gd name="T84" fmla="*/ 2147483647 w 839"/>
                <a:gd name="T85" fmla="*/ 2147483647 h 648"/>
                <a:gd name="T86" fmla="*/ 2147483647 w 839"/>
                <a:gd name="T87" fmla="*/ 2147483647 h 648"/>
                <a:gd name="T88" fmla="*/ 2147483647 w 839"/>
                <a:gd name="T89" fmla="*/ 2147483647 h 648"/>
                <a:gd name="T90" fmla="*/ 2147483647 w 839"/>
                <a:gd name="T91" fmla="*/ 2147483647 h 648"/>
                <a:gd name="T92" fmla="*/ 2147483647 w 839"/>
                <a:gd name="T93" fmla="*/ 2147483647 h 648"/>
                <a:gd name="T94" fmla="*/ 2147483647 w 839"/>
                <a:gd name="T95" fmla="*/ 2147483647 h 648"/>
                <a:gd name="T96" fmla="*/ 2147483647 w 839"/>
                <a:gd name="T97" fmla="*/ 2147483647 h 648"/>
                <a:gd name="T98" fmla="*/ 2147483647 w 839"/>
                <a:gd name="T99" fmla="*/ 2147483647 h 648"/>
                <a:gd name="T100" fmla="*/ 2147483647 w 839"/>
                <a:gd name="T101" fmla="*/ 2147483647 h 648"/>
                <a:gd name="T102" fmla="*/ 2147483647 w 839"/>
                <a:gd name="T103" fmla="*/ 2147483647 h 648"/>
                <a:gd name="T104" fmla="*/ 2147483647 w 839"/>
                <a:gd name="T105" fmla="*/ 2147483647 h 648"/>
                <a:gd name="T106" fmla="*/ 2147483647 w 839"/>
                <a:gd name="T107" fmla="*/ 2147483647 h 6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39"/>
                <a:gd name="T163" fmla="*/ 0 h 648"/>
                <a:gd name="T164" fmla="*/ 839 w 839"/>
                <a:gd name="T165" fmla="*/ 648 h 6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39" h="648">
                  <a:moveTo>
                    <a:pt x="519" y="603"/>
                  </a:moveTo>
                  <a:lnTo>
                    <a:pt x="376" y="600"/>
                  </a:lnTo>
                  <a:lnTo>
                    <a:pt x="311" y="601"/>
                  </a:lnTo>
                  <a:lnTo>
                    <a:pt x="279" y="626"/>
                  </a:lnTo>
                  <a:lnTo>
                    <a:pt x="247" y="638"/>
                  </a:lnTo>
                  <a:lnTo>
                    <a:pt x="201" y="637"/>
                  </a:lnTo>
                  <a:lnTo>
                    <a:pt x="149" y="640"/>
                  </a:lnTo>
                  <a:lnTo>
                    <a:pt x="120" y="648"/>
                  </a:lnTo>
                  <a:lnTo>
                    <a:pt x="103" y="633"/>
                  </a:lnTo>
                  <a:lnTo>
                    <a:pt x="92" y="608"/>
                  </a:lnTo>
                  <a:lnTo>
                    <a:pt x="99" y="581"/>
                  </a:lnTo>
                  <a:lnTo>
                    <a:pt x="92" y="544"/>
                  </a:lnTo>
                  <a:lnTo>
                    <a:pt x="91" y="532"/>
                  </a:lnTo>
                  <a:lnTo>
                    <a:pt x="91" y="529"/>
                  </a:lnTo>
                  <a:lnTo>
                    <a:pt x="198" y="530"/>
                  </a:lnTo>
                  <a:lnTo>
                    <a:pt x="198" y="502"/>
                  </a:lnTo>
                  <a:lnTo>
                    <a:pt x="207" y="502"/>
                  </a:lnTo>
                  <a:lnTo>
                    <a:pt x="228" y="501"/>
                  </a:lnTo>
                  <a:lnTo>
                    <a:pt x="241" y="497"/>
                  </a:lnTo>
                  <a:lnTo>
                    <a:pt x="256" y="500"/>
                  </a:lnTo>
                  <a:lnTo>
                    <a:pt x="274" y="498"/>
                  </a:lnTo>
                  <a:lnTo>
                    <a:pt x="282" y="491"/>
                  </a:lnTo>
                  <a:lnTo>
                    <a:pt x="283" y="474"/>
                  </a:lnTo>
                  <a:lnTo>
                    <a:pt x="287" y="470"/>
                  </a:lnTo>
                  <a:lnTo>
                    <a:pt x="296" y="469"/>
                  </a:lnTo>
                  <a:lnTo>
                    <a:pt x="306" y="478"/>
                  </a:lnTo>
                  <a:lnTo>
                    <a:pt x="320" y="486"/>
                  </a:lnTo>
                  <a:lnTo>
                    <a:pt x="343" y="494"/>
                  </a:lnTo>
                  <a:lnTo>
                    <a:pt x="346" y="500"/>
                  </a:lnTo>
                  <a:lnTo>
                    <a:pt x="355" y="503"/>
                  </a:lnTo>
                  <a:lnTo>
                    <a:pt x="368" y="501"/>
                  </a:lnTo>
                  <a:lnTo>
                    <a:pt x="385" y="508"/>
                  </a:lnTo>
                  <a:lnTo>
                    <a:pt x="396" y="519"/>
                  </a:lnTo>
                  <a:lnTo>
                    <a:pt x="423" y="519"/>
                  </a:lnTo>
                  <a:lnTo>
                    <a:pt x="435" y="512"/>
                  </a:lnTo>
                  <a:lnTo>
                    <a:pt x="451" y="505"/>
                  </a:lnTo>
                  <a:lnTo>
                    <a:pt x="468" y="505"/>
                  </a:lnTo>
                  <a:lnTo>
                    <a:pt x="476" y="498"/>
                  </a:lnTo>
                  <a:lnTo>
                    <a:pt x="477" y="489"/>
                  </a:lnTo>
                  <a:lnTo>
                    <a:pt x="466" y="475"/>
                  </a:lnTo>
                  <a:lnTo>
                    <a:pt x="454" y="471"/>
                  </a:lnTo>
                  <a:lnTo>
                    <a:pt x="442" y="473"/>
                  </a:lnTo>
                  <a:lnTo>
                    <a:pt x="423" y="478"/>
                  </a:lnTo>
                  <a:lnTo>
                    <a:pt x="417" y="484"/>
                  </a:lnTo>
                  <a:lnTo>
                    <a:pt x="401" y="488"/>
                  </a:lnTo>
                  <a:lnTo>
                    <a:pt x="384" y="476"/>
                  </a:lnTo>
                  <a:lnTo>
                    <a:pt x="381" y="465"/>
                  </a:lnTo>
                  <a:lnTo>
                    <a:pt x="370" y="457"/>
                  </a:lnTo>
                  <a:lnTo>
                    <a:pt x="360" y="456"/>
                  </a:lnTo>
                  <a:lnTo>
                    <a:pt x="347" y="465"/>
                  </a:lnTo>
                  <a:lnTo>
                    <a:pt x="339" y="457"/>
                  </a:lnTo>
                  <a:lnTo>
                    <a:pt x="332" y="444"/>
                  </a:lnTo>
                  <a:lnTo>
                    <a:pt x="322" y="437"/>
                  </a:lnTo>
                  <a:lnTo>
                    <a:pt x="310" y="439"/>
                  </a:lnTo>
                  <a:lnTo>
                    <a:pt x="300" y="434"/>
                  </a:lnTo>
                  <a:lnTo>
                    <a:pt x="275" y="446"/>
                  </a:lnTo>
                  <a:lnTo>
                    <a:pt x="269" y="439"/>
                  </a:lnTo>
                  <a:lnTo>
                    <a:pt x="258" y="442"/>
                  </a:lnTo>
                  <a:lnTo>
                    <a:pt x="246" y="449"/>
                  </a:lnTo>
                  <a:lnTo>
                    <a:pt x="241" y="469"/>
                  </a:lnTo>
                  <a:lnTo>
                    <a:pt x="136" y="469"/>
                  </a:lnTo>
                  <a:lnTo>
                    <a:pt x="136" y="464"/>
                  </a:lnTo>
                  <a:lnTo>
                    <a:pt x="134" y="447"/>
                  </a:lnTo>
                  <a:lnTo>
                    <a:pt x="110" y="429"/>
                  </a:lnTo>
                  <a:lnTo>
                    <a:pt x="106" y="419"/>
                  </a:lnTo>
                  <a:lnTo>
                    <a:pt x="103" y="396"/>
                  </a:lnTo>
                  <a:lnTo>
                    <a:pt x="79" y="355"/>
                  </a:lnTo>
                  <a:lnTo>
                    <a:pt x="53" y="323"/>
                  </a:lnTo>
                  <a:lnTo>
                    <a:pt x="30" y="303"/>
                  </a:lnTo>
                  <a:lnTo>
                    <a:pt x="0" y="291"/>
                  </a:lnTo>
                  <a:lnTo>
                    <a:pt x="34" y="269"/>
                  </a:lnTo>
                  <a:lnTo>
                    <a:pt x="79" y="221"/>
                  </a:lnTo>
                  <a:lnTo>
                    <a:pt x="116" y="156"/>
                  </a:lnTo>
                  <a:lnTo>
                    <a:pt x="137" y="102"/>
                  </a:lnTo>
                  <a:lnTo>
                    <a:pt x="143" y="48"/>
                  </a:lnTo>
                  <a:lnTo>
                    <a:pt x="175" y="21"/>
                  </a:lnTo>
                  <a:lnTo>
                    <a:pt x="289" y="8"/>
                  </a:lnTo>
                  <a:lnTo>
                    <a:pt x="365" y="0"/>
                  </a:lnTo>
                  <a:lnTo>
                    <a:pt x="401" y="2"/>
                  </a:lnTo>
                  <a:lnTo>
                    <a:pt x="438" y="15"/>
                  </a:lnTo>
                  <a:lnTo>
                    <a:pt x="482" y="51"/>
                  </a:lnTo>
                  <a:lnTo>
                    <a:pt x="522" y="72"/>
                  </a:lnTo>
                  <a:lnTo>
                    <a:pt x="559" y="75"/>
                  </a:lnTo>
                  <a:lnTo>
                    <a:pt x="577" y="85"/>
                  </a:lnTo>
                  <a:lnTo>
                    <a:pt x="588" y="97"/>
                  </a:lnTo>
                  <a:lnTo>
                    <a:pt x="605" y="140"/>
                  </a:lnTo>
                  <a:lnTo>
                    <a:pt x="639" y="191"/>
                  </a:lnTo>
                  <a:lnTo>
                    <a:pt x="680" y="230"/>
                  </a:lnTo>
                  <a:lnTo>
                    <a:pt x="768" y="290"/>
                  </a:lnTo>
                  <a:lnTo>
                    <a:pt x="737" y="316"/>
                  </a:lnTo>
                  <a:lnTo>
                    <a:pt x="734" y="338"/>
                  </a:lnTo>
                  <a:lnTo>
                    <a:pt x="749" y="409"/>
                  </a:lnTo>
                  <a:lnTo>
                    <a:pt x="757" y="451"/>
                  </a:lnTo>
                  <a:lnTo>
                    <a:pt x="772" y="482"/>
                  </a:lnTo>
                  <a:lnTo>
                    <a:pt x="783" y="495"/>
                  </a:lnTo>
                  <a:lnTo>
                    <a:pt x="818" y="515"/>
                  </a:lnTo>
                  <a:lnTo>
                    <a:pt x="834" y="537"/>
                  </a:lnTo>
                  <a:lnTo>
                    <a:pt x="839" y="591"/>
                  </a:lnTo>
                  <a:lnTo>
                    <a:pt x="839" y="627"/>
                  </a:lnTo>
                  <a:lnTo>
                    <a:pt x="835" y="636"/>
                  </a:lnTo>
                  <a:lnTo>
                    <a:pt x="826" y="633"/>
                  </a:lnTo>
                  <a:lnTo>
                    <a:pt x="766" y="639"/>
                  </a:lnTo>
                  <a:lnTo>
                    <a:pt x="724" y="644"/>
                  </a:lnTo>
                  <a:lnTo>
                    <a:pt x="680" y="639"/>
                  </a:lnTo>
                  <a:lnTo>
                    <a:pt x="648" y="625"/>
                  </a:lnTo>
                  <a:lnTo>
                    <a:pt x="598" y="604"/>
                  </a:lnTo>
                  <a:lnTo>
                    <a:pt x="519" y="603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6">
              <a:extLst>
                <a:ext uri="{FF2B5EF4-FFF2-40B4-BE49-F238E27FC236}">
                  <a16:creationId xmlns:a16="http://schemas.microsoft.com/office/drawing/2014/main" id="{207AA372-D08E-49F5-7AE1-255AA01A1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532" y="4586273"/>
              <a:ext cx="617605" cy="667544"/>
            </a:xfrm>
            <a:custGeom>
              <a:avLst/>
              <a:gdLst>
                <a:gd name="T0" fmla="*/ 2147483647 w 393"/>
                <a:gd name="T1" fmla="*/ 2147483647 h 432"/>
                <a:gd name="T2" fmla="*/ 2147483647 w 393"/>
                <a:gd name="T3" fmla="*/ 2147483647 h 432"/>
                <a:gd name="T4" fmla="*/ 2147483647 w 393"/>
                <a:gd name="T5" fmla="*/ 2147483647 h 432"/>
                <a:gd name="T6" fmla="*/ 2147483647 w 393"/>
                <a:gd name="T7" fmla="*/ 2147483647 h 432"/>
                <a:gd name="T8" fmla="*/ 2147483647 w 393"/>
                <a:gd name="T9" fmla="*/ 2147483647 h 432"/>
                <a:gd name="T10" fmla="*/ 2147483647 w 393"/>
                <a:gd name="T11" fmla="*/ 0 h 432"/>
                <a:gd name="T12" fmla="*/ 2147483647 w 393"/>
                <a:gd name="T13" fmla="*/ 2147483647 h 432"/>
                <a:gd name="T14" fmla="*/ 2147483647 w 393"/>
                <a:gd name="T15" fmla="*/ 2147483647 h 432"/>
                <a:gd name="T16" fmla="*/ 2147483647 w 393"/>
                <a:gd name="T17" fmla="*/ 2147483647 h 432"/>
                <a:gd name="T18" fmla="*/ 2147483647 w 393"/>
                <a:gd name="T19" fmla="*/ 2147483647 h 432"/>
                <a:gd name="T20" fmla="*/ 2147483647 w 393"/>
                <a:gd name="T21" fmla="*/ 2147483647 h 432"/>
                <a:gd name="T22" fmla="*/ 2147483647 w 393"/>
                <a:gd name="T23" fmla="*/ 2147483647 h 432"/>
                <a:gd name="T24" fmla="*/ 2147483647 w 393"/>
                <a:gd name="T25" fmla="*/ 2147483647 h 432"/>
                <a:gd name="T26" fmla="*/ 2147483647 w 393"/>
                <a:gd name="T27" fmla="*/ 2147483647 h 432"/>
                <a:gd name="T28" fmla="*/ 2147483647 w 393"/>
                <a:gd name="T29" fmla="*/ 2147483647 h 432"/>
                <a:gd name="T30" fmla="*/ 2147483647 w 393"/>
                <a:gd name="T31" fmla="*/ 2147483647 h 432"/>
                <a:gd name="T32" fmla="*/ 2147483647 w 393"/>
                <a:gd name="T33" fmla="*/ 2147483647 h 432"/>
                <a:gd name="T34" fmla="*/ 2147483647 w 393"/>
                <a:gd name="T35" fmla="*/ 2147483647 h 432"/>
                <a:gd name="T36" fmla="*/ 2147483647 w 393"/>
                <a:gd name="T37" fmla="*/ 2147483647 h 432"/>
                <a:gd name="T38" fmla="*/ 2147483647 w 393"/>
                <a:gd name="T39" fmla="*/ 2147483647 h 432"/>
                <a:gd name="T40" fmla="*/ 2147483647 w 393"/>
                <a:gd name="T41" fmla="*/ 2147483647 h 432"/>
                <a:gd name="T42" fmla="*/ 2147483647 w 393"/>
                <a:gd name="T43" fmla="*/ 2147483647 h 432"/>
                <a:gd name="T44" fmla="*/ 2147483647 w 393"/>
                <a:gd name="T45" fmla="*/ 2147483647 h 432"/>
                <a:gd name="T46" fmla="*/ 2147483647 w 393"/>
                <a:gd name="T47" fmla="*/ 2147483647 h 432"/>
                <a:gd name="T48" fmla="*/ 2147483647 w 393"/>
                <a:gd name="T49" fmla="*/ 2147483647 h 432"/>
                <a:gd name="T50" fmla="*/ 2147483647 w 393"/>
                <a:gd name="T51" fmla="*/ 2147483647 h 432"/>
                <a:gd name="T52" fmla="*/ 2147483647 w 393"/>
                <a:gd name="T53" fmla="*/ 2147483647 h 432"/>
                <a:gd name="T54" fmla="*/ 0 w 393"/>
                <a:gd name="T55" fmla="*/ 2147483647 h 432"/>
                <a:gd name="T56" fmla="*/ 2147483647 w 393"/>
                <a:gd name="T57" fmla="*/ 2147483647 h 432"/>
                <a:gd name="T58" fmla="*/ 2147483647 w 393"/>
                <a:gd name="T59" fmla="*/ 2147483647 h 432"/>
                <a:gd name="T60" fmla="*/ 2147483647 w 393"/>
                <a:gd name="T61" fmla="*/ 2147483647 h 432"/>
                <a:gd name="T62" fmla="*/ 2147483647 w 393"/>
                <a:gd name="T63" fmla="*/ 2147483647 h 432"/>
                <a:gd name="T64" fmla="*/ 2147483647 w 393"/>
                <a:gd name="T65" fmla="*/ 2147483647 h 432"/>
                <a:gd name="T66" fmla="*/ 2147483647 w 393"/>
                <a:gd name="T67" fmla="*/ 2147483647 h 4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3"/>
                <a:gd name="T103" fmla="*/ 0 h 432"/>
                <a:gd name="T104" fmla="*/ 393 w 393"/>
                <a:gd name="T105" fmla="*/ 432 h 4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3" h="432">
                  <a:moveTo>
                    <a:pt x="6" y="150"/>
                  </a:moveTo>
                  <a:lnTo>
                    <a:pt x="74" y="73"/>
                  </a:lnTo>
                  <a:lnTo>
                    <a:pt x="115" y="18"/>
                  </a:lnTo>
                  <a:lnTo>
                    <a:pt x="129" y="7"/>
                  </a:lnTo>
                  <a:lnTo>
                    <a:pt x="166" y="9"/>
                  </a:lnTo>
                  <a:lnTo>
                    <a:pt x="238" y="0"/>
                  </a:lnTo>
                  <a:lnTo>
                    <a:pt x="267" y="3"/>
                  </a:lnTo>
                  <a:lnTo>
                    <a:pt x="293" y="18"/>
                  </a:lnTo>
                  <a:lnTo>
                    <a:pt x="322" y="43"/>
                  </a:lnTo>
                  <a:lnTo>
                    <a:pt x="351" y="83"/>
                  </a:lnTo>
                  <a:lnTo>
                    <a:pt x="367" y="132"/>
                  </a:lnTo>
                  <a:lnTo>
                    <a:pt x="378" y="218"/>
                  </a:lnTo>
                  <a:lnTo>
                    <a:pt x="393" y="259"/>
                  </a:lnTo>
                  <a:lnTo>
                    <a:pt x="378" y="291"/>
                  </a:lnTo>
                  <a:lnTo>
                    <a:pt x="303" y="364"/>
                  </a:lnTo>
                  <a:lnTo>
                    <a:pt x="264" y="409"/>
                  </a:lnTo>
                  <a:lnTo>
                    <a:pt x="246" y="426"/>
                  </a:lnTo>
                  <a:lnTo>
                    <a:pt x="242" y="432"/>
                  </a:lnTo>
                  <a:lnTo>
                    <a:pt x="203" y="399"/>
                  </a:lnTo>
                  <a:lnTo>
                    <a:pt x="161" y="373"/>
                  </a:lnTo>
                  <a:lnTo>
                    <a:pt x="131" y="361"/>
                  </a:lnTo>
                  <a:lnTo>
                    <a:pt x="129" y="352"/>
                  </a:lnTo>
                  <a:lnTo>
                    <a:pt x="133" y="334"/>
                  </a:lnTo>
                  <a:lnTo>
                    <a:pt x="130" y="321"/>
                  </a:lnTo>
                  <a:lnTo>
                    <a:pt x="97" y="309"/>
                  </a:lnTo>
                  <a:lnTo>
                    <a:pt x="47" y="274"/>
                  </a:lnTo>
                  <a:lnTo>
                    <a:pt x="23" y="251"/>
                  </a:lnTo>
                  <a:lnTo>
                    <a:pt x="0" y="221"/>
                  </a:lnTo>
                  <a:lnTo>
                    <a:pt x="31" y="206"/>
                  </a:lnTo>
                  <a:lnTo>
                    <a:pt x="41" y="192"/>
                  </a:lnTo>
                  <a:lnTo>
                    <a:pt x="39" y="181"/>
                  </a:lnTo>
                  <a:lnTo>
                    <a:pt x="9" y="169"/>
                  </a:lnTo>
                  <a:lnTo>
                    <a:pt x="5" y="162"/>
                  </a:lnTo>
                  <a:lnTo>
                    <a:pt x="6" y="15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7">
              <a:extLst>
                <a:ext uri="{FF2B5EF4-FFF2-40B4-BE49-F238E27FC236}">
                  <a16:creationId xmlns:a16="http://schemas.microsoft.com/office/drawing/2014/main" id="{6D2C198F-1213-3930-C078-20D5B3E34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260" y="4335945"/>
              <a:ext cx="394450" cy="1086304"/>
            </a:xfrm>
            <a:custGeom>
              <a:avLst/>
              <a:gdLst>
                <a:gd name="T0" fmla="*/ 2147483647 w 251"/>
                <a:gd name="T1" fmla="*/ 0 h 703"/>
                <a:gd name="T2" fmla="*/ 2147483647 w 251"/>
                <a:gd name="T3" fmla="*/ 2147483647 h 703"/>
                <a:gd name="T4" fmla="*/ 2147483647 w 251"/>
                <a:gd name="T5" fmla="*/ 2147483647 h 703"/>
                <a:gd name="T6" fmla="*/ 2147483647 w 251"/>
                <a:gd name="T7" fmla="*/ 2147483647 h 703"/>
                <a:gd name="T8" fmla="*/ 2147483647 w 251"/>
                <a:gd name="T9" fmla="*/ 2147483647 h 703"/>
                <a:gd name="T10" fmla="*/ 2147483647 w 251"/>
                <a:gd name="T11" fmla="*/ 2147483647 h 703"/>
                <a:gd name="T12" fmla="*/ 2147483647 w 251"/>
                <a:gd name="T13" fmla="*/ 2147483647 h 703"/>
                <a:gd name="T14" fmla="*/ 2147483647 w 251"/>
                <a:gd name="T15" fmla="*/ 2147483647 h 703"/>
                <a:gd name="T16" fmla="*/ 2147483647 w 251"/>
                <a:gd name="T17" fmla="*/ 2147483647 h 703"/>
                <a:gd name="T18" fmla="*/ 2147483647 w 251"/>
                <a:gd name="T19" fmla="*/ 2147483647 h 703"/>
                <a:gd name="T20" fmla="*/ 2147483647 w 251"/>
                <a:gd name="T21" fmla="*/ 2147483647 h 703"/>
                <a:gd name="T22" fmla="*/ 2147483647 w 251"/>
                <a:gd name="T23" fmla="*/ 2147483647 h 703"/>
                <a:gd name="T24" fmla="*/ 2147483647 w 251"/>
                <a:gd name="T25" fmla="*/ 2147483647 h 703"/>
                <a:gd name="T26" fmla="*/ 2147483647 w 251"/>
                <a:gd name="T27" fmla="*/ 2147483647 h 703"/>
                <a:gd name="T28" fmla="*/ 2147483647 w 251"/>
                <a:gd name="T29" fmla="*/ 2147483647 h 703"/>
                <a:gd name="T30" fmla="*/ 2147483647 w 251"/>
                <a:gd name="T31" fmla="*/ 2147483647 h 703"/>
                <a:gd name="T32" fmla="*/ 2147483647 w 251"/>
                <a:gd name="T33" fmla="*/ 2147483647 h 703"/>
                <a:gd name="T34" fmla="*/ 2147483647 w 251"/>
                <a:gd name="T35" fmla="*/ 2147483647 h 703"/>
                <a:gd name="T36" fmla="*/ 2147483647 w 251"/>
                <a:gd name="T37" fmla="*/ 2147483647 h 703"/>
                <a:gd name="T38" fmla="*/ 2147483647 w 251"/>
                <a:gd name="T39" fmla="*/ 2147483647 h 703"/>
                <a:gd name="T40" fmla="*/ 2147483647 w 251"/>
                <a:gd name="T41" fmla="*/ 2147483647 h 703"/>
                <a:gd name="T42" fmla="*/ 2147483647 w 251"/>
                <a:gd name="T43" fmla="*/ 2147483647 h 703"/>
                <a:gd name="T44" fmla="*/ 2147483647 w 251"/>
                <a:gd name="T45" fmla="*/ 2147483647 h 703"/>
                <a:gd name="T46" fmla="*/ 2147483647 w 251"/>
                <a:gd name="T47" fmla="*/ 2147483647 h 703"/>
                <a:gd name="T48" fmla="*/ 2147483647 w 251"/>
                <a:gd name="T49" fmla="*/ 2147483647 h 703"/>
                <a:gd name="T50" fmla="*/ 2147483647 w 251"/>
                <a:gd name="T51" fmla="*/ 2147483647 h 703"/>
                <a:gd name="T52" fmla="*/ 2147483647 w 251"/>
                <a:gd name="T53" fmla="*/ 2147483647 h 703"/>
                <a:gd name="T54" fmla="*/ 2147483647 w 251"/>
                <a:gd name="T55" fmla="*/ 2147483647 h 703"/>
                <a:gd name="T56" fmla="*/ 2147483647 w 251"/>
                <a:gd name="T57" fmla="*/ 2147483647 h 703"/>
                <a:gd name="T58" fmla="*/ 2147483647 w 251"/>
                <a:gd name="T59" fmla="*/ 2147483647 h 703"/>
                <a:gd name="T60" fmla="*/ 2147483647 w 251"/>
                <a:gd name="T61" fmla="*/ 2147483647 h 703"/>
                <a:gd name="T62" fmla="*/ 2147483647 w 251"/>
                <a:gd name="T63" fmla="*/ 2147483647 h 703"/>
                <a:gd name="T64" fmla="*/ 2147483647 w 251"/>
                <a:gd name="T65" fmla="*/ 2147483647 h 703"/>
                <a:gd name="T66" fmla="*/ 2147483647 w 251"/>
                <a:gd name="T67" fmla="*/ 2147483647 h 703"/>
                <a:gd name="T68" fmla="*/ 2147483647 w 251"/>
                <a:gd name="T69" fmla="*/ 2147483647 h 703"/>
                <a:gd name="T70" fmla="*/ 2147483647 w 251"/>
                <a:gd name="T71" fmla="*/ 2147483647 h 703"/>
                <a:gd name="T72" fmla="*/ 2147483647 w 251"/>
                <a:gd name="T73" fmla="*/ 2147483647 h 703"/>
                <a:gd name="T74" fmla="*/ 2147483647 w 251"/>
                <a:gd name="T75" fmla="*/ 2147483647 h 703"/>
                <a:gd name="T76" fmla="*/ 2147483647 w 251"/>
                <a:gd name="T77" fmla="*/ 2147483647 h 703"/>
                <a:gd name="T78" fmla="*/ 2147483647 w 251"/>
                <a:gd name="T79" fmla="*/ 2147483647 h 703"/>
                <a:gd name="T80" fmla="*/ 0 w 251"/>
                <a:gd name="T81" fmla="*/ 2147483647 h 703"/>
                <a:gd name="T82" fmla="*/ 2147483647 w 251"/>
                <a:gd name="T83" fmla="*/ 0 h 7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1"/>
                <a:gd name="T127" fmla="*/ 0 h 703"/>
                <a:gd name="T128" fmla="*/ 251 w 251"/>
                <a:gd name="T129" fmla="*/ 703 h 7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1" h="703">
                  <a:moveTo>
                    <a:pt x="15" y="0"/>
                  </a:moveTo>
                  <a:lnTo>
                    <a:pt x="78" y="11"/>
                  </a:lnTo>
                  <a:lnTo>
                    <a:pt x="117" y="21"/>
                  </a:lnTo>
                  <a:lnTo>
                    <a:pt x="135" y="23"/>
                  </a:lnTo>
                  <a:lnTo>
                    <a:pt x="132" y="50"/>
                  </a:lnTo>
                  <a:lnTo>
                    <a:pt x="123" y="88"/>
                  </a:lnTo>
                  <a:lnTo>
                    <a:pt x="134" y="113"/>
                  </a:lnTo>
                  <a:lnTo>
                    <a:pt x="163" y="132"/>
                  </a:lnTo>
                  <a:lnTo>
                    <a:pt x="189" y="153"/>
                  </a:lnTo>
                  <a:lnTo>
                    <a:pt x="200" y="196"/>
                  </a:lnTo>
                  <a:lnTo>
                    <a:pt x="227" y="279"/>
                  </a:lnTo>
                  <a:lnTo>
                    <a:pt x="227" y="316"/>
                  </a:lnTo>
                  <a:lnTo>
                    <a:pt x="229" y="350"/>
                  </a:lnTo>
                  <a:lnTo>
                    <a:pt x="229" y="403"/>
                  </a:lnTo>
                  <a:lnTo>
                    <a:pt x="237" y="466"/>
                  </a:lnTo>
                  <a:lnTo>
                    <a:pt x="239" y="499"/>
                  </a:lnTo>
                  <a:lnTo>
                    <a:pt x="238" y="552"/>
                  </a:lnTo>
                  <a:lnTo>
                    <a:pt x="227" y="596"/>
                  </a:lnTo>
                  <a:lnTo>
                    <a:pt x="244" y="664"/>
                  </a:lnTo>
                  <a:lnTo>
                    <a:pt x="251" y="677"/>
                  </a:lnTo>
                  <a:lnTo>
                    <a:pt x="223" y="679"/>
                  </a:lnTo>
                  <a:lnTo>
                    <a:pt x="193" y="686"/>
                  </a:lnTo>
                  <a:lnTo>
                    <a:pt x="170" y="700"/>
                  </a:lnTo>
                  <a:lnTo>
                    <a:pt x="169" y="703"/>
                  </a:lnTo>
                  <a:lnTo>
                    <a:pt x="122" y="665"/>
                  </a:lnTo>
                  <a:lnTo>
                    <a:pt x="92" y="628"/>
                  </a:lnTo>
                  <a:lnTo>
                    <a:pt x="81" y="598"/>
                  </a:lnTo>
                  <a:lnTo>
                    <a:pt x="80" y="563"/>
                  </a:lnTo>
                  <a:lnTo>
                    <a:pt x="81" y="517"/>
                  </a:lnTo>
                  <a:lnTo>
                    <a:pt x="80" y="435"/>
                  </a:lnTo>
                  <a:lnTo>
                    <a:pt x="91" y="411"/>
                  </a:lnTo>
                  <a:lnTo>
                    <a:pt x="109" y="395"/>
                  </a:lnTo>
                  <a:lnTo>
                    <a:pt x="106" y="386"/>
                  </a:lnTo>
                  <a:lnTo>
                    <a:pt x="75" y="336"/>
                  </a:lnTo>
                  <a:lnTo>
                    <a:pt x="64" y="299"/>
                  </a:lnTo>
                  <a:lnTo>
                    <a:pt x="47" y="228"/>
                  </a:lnTo>
                  <a:lnTo>
                    <a:pt x="46" y="202"/>
                  </a:lnTo>
                  <a:lnTo>
                    <a:pt x="58" y="157"/>
                  </a:lnTo>
                  <a:lnTo>
                    <a:pt x="42" y="129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1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8">
              <a:extLst>
                <a:ext uri="{FF2B5EF4-FFF2-40B4-BE49-F238E27FC236}">
                  <a16:creationId xmlns:a16="http://schemas.microsoft.com/office/drawing/2014/main" id="{FA83D84C-9864-EFF2-6CAB-F66232B30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8838" y="4907683"/>
              <a:ext cx="897334" cy="883877"/>
            </a:xfrm>
            <a:custGeom>
              <a:avLst/>
              <a:gdLst>
                <a:gd name="T0" fmla="*/ 2147483647 w 571"/>
                <a:gd name="T1" fmla="*/ 2147483647 h 572"/>
                <a:gd name="T2" fmla="*/ 2147483647 w 571"/>
                <a:gd name="T3" fmla="*/ 2147483647 h 572"/>
                <a:gd name="T4" fmla="*/ 2147483647 w 571"/>
                <a:gd name="T5" fmla="*/ 2147483647 h 572"/>
                <a:gd name="T6" fmla="*/ 2147483647 w 571"/>
                <a:gd name="T7" fmla="*/ 2147483647 h 572"/>
                <a:gd name="T8" fmla="*/ 2147483647 w 571"/>
                <a:gd name="T9" fmla="*/ 0 h 572"/>
                <a:gd name="T10" fmla="*/ 2147483647 w 571"/>
                <a:gd name="T11" fmla="*/ 2147483647 h 572"/>
                <a:gd name="T12" fmla="*/ 2147483647 w 571"/>
                <a:gd name="T13" fmla="*/ 2147483647 h 572"/>
                <a:gd name="T14" fmla="*/ 2147483647 w 571"/>
                <a:gd name="T15" fmla="*/ 2147483647 h 572"/>
                <a:gd name="T16" fmla="*/ 2147483647 w 571"/>
                <a:gd name="T17" fmla="*/ 2147483647 h 572"/>
                <a:gd name="T18" fmla="*/ 2147483647 w 571"/>
                <a:gd name="T19" fmla="*/ 2147483647 h 572"/>
                <a:gd name="T20" fmla="*/ 2147483647 w 571"/>
                <a:gd name="T21" fmla="*/ 2147483647 h 572"/>
                <a:gd name="T22" fmla="*/ 2147483647 w 571"/>
                <a:gd name="T23" fmla="*/ 2147483647 h 572"/>
                <a:gd name="T24" fmla="*/ 2147483647 w 571"/>
                <a:gd name="T25" fmla="*/ 2147483647 h 572"/>
                <a:gd name="T26" fmla="*/ 2147483647 w 571"/>
                <a:gd name="T27" fmla="*/ 2147483647 h 572"/>
                <a:gd name="T28" fmla="*/ 2147483647 w 571"/>
                <a:gd name="T29" fmla="*/ 2147483647 h 572"/>
                <a:gd name="T30" fmla="*/ 2147483647 w 571"/>
                <a:gd name="T31" fmla="*/ 2147483647 h 572"/>
                <a:gd name="T32" fmla="*/ 2147483647 w 571"/>
                <a:gd name="T33" fmla="*/ 2147483647 h 572"/>
                <a:gd name="T34" fmla="*/ 2147483647 w 571"/>
                <a:gd name="T35" fmla="*/ 2147483647 h 572"/>
                <a:gd name="T36" fmla="*/ 2147483647 w 571"/>
                <a:gd name="T37" fmla="*/ 2147483647 h 572"/>
                <a:gd name="T38" fmla="*/ 2147483647 w 571"/>
                <a:gd name="T39" fmla="*/ 2147483647 h 572"/>
                <a:gd name="T40" fmla="*/ 2147483647 w 571"/>
                <a:gd name="T41" fmla="*/ 2147483647 h 572"/>
                <a:gd name="T42" fmla="*/ 2147483647 w 571"/>
                <a:gd name="T43" fmla="*/ 2147483647 h 572"/>
                <a:gd name="T44" fmla="*/ 2147483647 w 571"/>
                <a:gd name="T45" fmla="*/ 2147483647 h 572"/>
                <a:gd name="T46" fmla="*/ 2147483647 w 571"/>
                <a:gd name="T47" fmla="*/ 2147483647 h 572"/>
                <a:gd name="T48" fmla="*/ 2147483647 w 571"/>
                <a:gd name="T49" fmla="*/ 2147483647 h 572"/>
                <a:gd name="T50" fmla="*/ 2147483647 w 571"/>
                <a:gd name="T51" fmla="*/ 2147483647 h 572"/>
                <a:gd name="T52" fmla="*/ 2147483647 w 571"/>
                <a:gd name="T53" fmla="*/ 2147483647 h 572"/>
                <a:gd name="T54" fmla="*/ 2147483647 w 571"/>
                <a:gd name="T55" fmla="*/ 2147483647 h 572"/>
                <a:gd name="T56" fmla="*/ 2147483647 w 571"/>
                <a:gd name="T57" fmla="*/ 2147483647 h 572"/>
                <a:gd name="T58" fmla="*/ 2147483647 w 571"/>
                <a:gd name="T59" fmla="*/ 2147483647 h 572"/>
                <a:gd name="T60" fmla="*/ 2147483647 w 571"/>
                <a:gd name="T61" fmla="*/ 2147483647 h 572"/>
                <a:gd name="T62" fmla="*/ 2147483647 w 571"/>
                <a:gd name="T63" fmla="*/ 2147483647 h 572"/>
                <a:gd name="T64" fmla="*/ 2147483647 w 571"/>
                <a:gd name="T65" fmla="*/ 2147483647 h 572"/>
                <a:gd name="T66" fmla="*/ 2147483647 w 571"/>
                <a:gd name="T67" fmla="*/ 2147483647 h 572"/>
                <a:gd name="T68" fmla="*/ 2147483647 w 571"/>
                <a:gd name="T69" fmla="*/ 2147483647 h 572"/>
                <a:gd name="T70" fmla="*/ 2147483647 w 571"/>
                <a:gd name="T71" fmla="*/ 2147483647 h 572"/>
                <a:gd name="T72" fmla="*/ 2147483647 w 571"/>
                <a:gd name="T73" fmla="*/ 2147483647 h 572"/>
                <a:gd name="T74" fmla="*/ 2147483647 w 571"/>
                <a:gd name="T75" fmla="*/ 2147483647 h 572"/>
                <a:gd name="T76" fmla="*/ 2147483647 w 571"/>
                <a:gd name="T77" fmla="*/ 2147483647 h 572"/>
                <a:gd name="T78" fmla="*/ 0 w 571"/>
                <a:gd name="T79" fmla="*/ 2147483647 h 572"/>
                <a:gd name="T80" fmla="*/ 2147483647 w 571"/>
                <a:gd name="T81" fmla="*/ 2147483647 h 572"/>
                <a:gd name="T82" fmla="*/ 2147483647 w 571"/>
                <a:gd name="T83" fmla="*/ 2147483647 h 572"/>
                <a:gd name="T84" fmla="*/ 2147483647 w 571"/>
                <a:gd name="T85" fmla="*/ 2147483647 h 572"/>
                <a:gd name="T86" fmla="*/ 2147483647 w 571"/>
                <a:gd name="T87" fmla="*/ 2147483647 h 572"/>
                <a:gd name="T88" fmla="*/ 2147483647 w 571"/>
                <a:gd name="T89" fmla="*/ 2147483647 h 5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71"/>
                <a:gd name="T136" fmla="*/ 0 h 572"/>
                <a:gd name="T137" fmla="*/ 571 w 571"/>
                <a:gd name="T138" fmla="*/ 572 h 5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71" h="572">
                  <a:moveTo>
                    <a:pt x="151" y="51"/>
                  </a:moveTo>
                  <a:lnTo>
                    <a:pt x="164" y="27"/>
                  </a:lnTo>
                  <a:lnTo>
                    <a:pt x="179" y="13"/>
                  </a:lnTo>
                  <a:lnTo>
                    <a:pt x="202" y="3"/>
                  </a:lnTo>
                  <a:lnTo>
                    <a:pt x="235" y="0"/>
                  </a:lnTo>
                  <a:lnTo>
                    <a:pt x="256" y="7"/>
                  </a:lnTo>
                  <a:lnTo>
                    <a:pt x="266" y="29"/>
                  </a:lnTo>
                  <a:lnTo>
                    <a:pt x="281" y="83"/>
                  </a:lnTo>
                  <a:lnTo>
                    <a:pt x="281" y="124"/>
                  </a:lnTo>
                  <a:lnTo>
                    <a:pt x="279" y="142"/>
                  </a:lnTo>
                  <a:lnTo>
                    <a:pt x="295" y="162"/>
                  </a:lnTo>
                  <a:lnTo>
                    <a:pt x="321" y="183"/>
                  </a:lnTo>
                  <a:lnTo>
                    <a:pt x="341" y="185"/>
                  </a:lnTo>
                  <a:lnTo>
                    <a:pt x="388" y="126"/>
                  </a:lnTo>
                  <a:lnTo>
                    <a:pt x="397" y="121"/>
                  </a:lnTo>
                  <a:lnTo>
                    <a:pt x="418" y="127"/>
                  </a:lnTo>
                  <a:lnTo>
                    <a:pt x="439" y="141"/>
                  </a:lnTo>
                  <a:lnTo>
                    <a:pt x="435" y="152"/>
                  </a:lnTo>
                  <a:lnTo>
                    <a:pt x="443" y="187"/>
                  </a:lnTo>
                  <a:lnTo>
                    <a:pt x="439" y="214"/>
                  </a:lnTo>
                  <a:lnTo>
                    <a:pt x="408" y="269"/>
                  </a:lnTo>
                  <a:lnTo>
                    <a:pt x="411" y="280"/>
                  </a:lnTo>
                  <a:lnTo>
                    <a:pt x="424" y="292"/>
                  </a:lnTo>
                  <a:lnTo>
                    <a:pt x="446" y="298"/>
                  </a:lnTo>
                  <a:lnTo>
                    <a:pt x="484" y="296"/>
                  </a:lnTo>
                  <a:lnTo>
                    <a:pt x="562" y="380"/>
                  </a:lnTo>
                  <a:lnTo>
                    <a:pt x="571" y="397"/>
                  </a:lnTo>
                  <a:lnTo>
                    <a:pt x="567" y="425"/>
                  </a:lnTo>
                  <a:lnTo>
                    <a:pt x="551" y="479"/>
                  </a:lnTo>
                  <a:lnTo>
                    <a:pt x="545" y="514"/>
                  </a:lnTo>
                  <a:lnTo>
                    <a:pt x="543" y="572"/>
                  </a:lnTo>
                  <a:lnTo>
                    <a:pt x="447" y="532"/>
                  </a:lnTo>
                  <a:lnTo>
                    <a:pt x="372" y="493"/>
                  </a:lnTo>
                  <a:lnTo>
                    <a:pt x="309" y="457"/>
                  </a:lnTo>
                  <a:lnTo>
                    <a:pt x="283" y="431"/>
                  </a:lnTo>
                  <a:lnTo>
                    <a:pt x="212" y="361"/>
                  </a:lnTo>
                  <a:lnTo>
                    <a:pt x="143" y="313"/>
                  </a:lnTo>
                  <a:lnTo>
                    <a:pt x="98" y="293"/>
                  </a:lnTo>
                  <a:lnTo>
                    <a:pt x="41" y="258"/>
                  </a:lnTo>
                  <a:lnTo>
                    <a:pt x="0" y="224"/>
                  </a:lnTo>
                  <a:lnTo>
                    <a:pt x="4" y="218"/>
                  </a:lnTo>
                  <a:lnTo>
                    <a:pt x="22" y="201"/>
                  </a:lnTo>
                  <a:lnTo>
                    <a:pt x="61" y="156"/>
                  </a:lnTo>
                  <a:lnTo>
                    <a:pt x="136" y="83"/>
                  </a:lnTo>
                  <a:lnTo>
                    <a:pt x="151" y="5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Text Box 6">
              <a:extLst>
                <a:ext uri="{FF2B5EF4-FFF2-40B4-BE49-F238E27FC236}">
                  <a16:creationId xmlns:a16="http://schemas.microsoft.com/office/drawing/2014/main" id="{76AB0D2A-2F73-9095-37D9-94EF91CAD75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5846434" y="4634060"/>
              <a:ext cx="1041075" cy="242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44934" rIns="0" bIns="44934">
              <a:normAutofit fontScale="77500" lnSpcReduction="20000"/>
            </a:bodyPr>
            <a:lstStyle/>
            <a:p>
              <a:pPr marL="449215" marR="0" lvl="1" indent="0" algn="l" defTabSz="929985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NIGERIA</a:t>
              </a:r>
            </a:p>
          </p:txBody>
        </p:sp>
        <p:sp>
          <p:nvSpPr>
            <p:cNvPr id="87" name="Text Box 7">
              <a:extLst>
                <a:ext uri="{FF2B5EF4-FFF2-40B4-BE49-F238E27FC236}">
                  <a16:creationId xmlns:a16="http://schemas.microsoft.com/office/drawing/2014/main" id="{2335344F-0C41-0F91-DB8D-A987506BB4B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5140795" y="4337491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BENIN</a:t>
              </a:r>
            </a:p>
          </p:txBody>
        </p:sp>
        <p:sp>
          <p:nvSpPr>
            <p:cNvPr id="88" name="Text Box 8">
              <a:extLst>
                <a:ext uri="{FF2B5EF4-FFF2-40B4-BE49-F238E27FC236}">
                  <a16:creationId xmlns:a16="http://schemas.microsoft.com/office/drawing/2014/main" id="{BC27BCD5-1F2E-8A3F-F2BA-B74487712AEC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765922" y="4737707"/>
              <a:ext cx="988483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TOGO</a:t>
              </a:r>
            </a:p>
          </p:txBody>
        </p:sp>
        <p:sp>
          <p:nvSpPr>
            <p:cNvPr id="89" name="Text Box 9">
              <a:extLst>
                <a:ext uri="{FF2B5EF4-FFF2-40B4-BE49-F238E27FC236}">
                  <a16:creationId xmlns:a16="http://schemas.microsoft.com/office/drawing/2014/main" id="{FB33BBA7-B3CA-BC4E-0C3D-5703066718F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31977" y="4851543"/>
              <a:ext cx="986911" cy="30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GHANA</a:t>
              </a:r>
            </a:p>
          </p:txBody>
        </p:sp>
        <p:sp>
          <p:nvSpPr>
            <p:cNvPr id="90" name="Text Box 10">
              <a:extLst>
                <a:ext uri="{FF2B5EF4-FFF2-40B4-BE49-F238E27FC236}">
                  <a16:creationId xmlns:a16="http://schemas.microsoft.com/office/drawing/2014/main" id="{D6EDE98D-A132-7FE8-EFE2-F6B9E643278B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065487" y="3410346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SENEGAL</a:t>
              </a:r>
            </a:p>
          </p:txBody>
        </p:sp>
        <p:sp>
          <p:nvSpPr>
            <p:cNvPr id="91" name="Text Box 11">
              <a:extLst>
                <a:ext uri="{FF2B5EF4-FFF2-40B4-BE49-F238E27FC236}">
                  <a16:creationId xmlns:a16="http://schemas.microsoft.com/office/drawing/2014/main" id="{05A98502-8069-683A-B4A7-DE2A6F7E7AE7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35310" y="3648313"/>
              <a:ext cx="722897" cy="294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r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GAMBIA</a:t>
              </a:r>
            </a:p>
          </p:txBody>
        </p:sp>
        <p:sp>
          <p:nvSpPr>
            <p:cNvPr id="92" name="Text Box 12">
              <a:extLst>
                <a:ext uri="{FF2B5EF4-FFF2-40B4-BE49-F238E27FC236}">
                  <a16:creationId xmlns:a16="http://schemas.microsoft.com/office/drawing/2014/main" id="{EF3AEB68-5DD3-AA65-6A98-0B166AC68DD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30178" y="4113430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BISSAU</a:t>
              </a:r>
            </a:p>
          </p:txBody>
        </p:sp>
        <p:sp>
          <p:nvSpPr>
            <p:cNvPr id="93" name="Text Box 13">
              <a:extLst>
                <a:ext uri="{FF2B5EF4-FFF2-40B4-BE49-F238E27FC236}">
                  <a16:creationId xmlns:a16="http://schemas.microsoft.com/office/drawing/2014/main" id="{D4296838-7F8A-6758-2D79-E778F19065B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86813" y="4252502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GUINEE</a:t>
              </a:r>
            </a:p>
          </p:txBody>
        </p:sp>
        <p:sp>
          <p:nvSpPr>
            <p:cNvPr id="94" name="Text Box 15">
              <a:extLst>
                <a:ext uri="{FF2B5EF4-FFF2-40B4-BE49-F238E27FC236}">
                  <a16:creationId xmlns:a16="http://schemas.microsoft.com/office/drawing/2014/main" id="{66E2947F-3278-D29C-93FB-692D6F713E55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234200" y="2886508"/>
              <a:ext cx="986911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NIGER</a:t>
              </a:r>
            </a:p>
          </p:txBody>
        </p:sp>
        <p:sp>
          <p:nvSpPr>
            <p:cNvPr id="95" name="Text Box 16">
              <a:extLst>
                <a:ext uri="{FF2B5EF4-FFF2-40B4-BE49-F238E27FC236}">
                  <a16:creationId xmlns:a16="http://schemas.microsoft.com/office/drawing/2014/main" id="{DF0E82DF-AC43-8182-B9E6-C9A0EEAB5B4C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825067" y="2716533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MALI</a:t>
              </a:r>
            </a:p>
          </p:txBody>
        </p:sp>
        <p:sp>
          <p:nvSpPr>
            <p:cNvPr id="96" name="Text Box 17">
              <a:extLst>
                <a:ext uri="{FF2B5EF4-FFF2-40B4-BE49-F238E27FC236}">
                  <a16:creationId xmlns:a16="http://schemas.microsoft.com/office/drawing/2014/main" id="{8EA93682-2047-A13C-0D0A-0A04BDFE574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398725" y="4851543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C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Times New Roman" pitchFamily="18" charset="0"/>
                </a:rPr>
                <a:t>Ô</a:t>
              </a: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TE</a:t>
              </a:r>
              <a:b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D’IVOIRE</a:t>
              </a:r>
            </a:p>
          </p:txBody>
        </p:sp>
        <p:sp>
          <p:nvSpPr>
            <p:cNvPr id="97" name="Rectangle 18">
              <a:extLst>
                <a:ext uri="{FF2B5EF4-FFF2-40B4-BE49-F238E27FC236}">
                  <a16:creationId xmlns:a16="http://schemas.microsoft.com/office/drawing/2014/main" id="{52E50B7B-D96E-FD5E-68EB-1DD5E6A71FD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41359" y="3810563"/>
              <a:ext cx="831324" cy="294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867" tIns="44934" rIns="89867" bIns="44934">
              <a:spAutoFit/>
            </a:bodyPr>
            <a:lstStyle/>
            <a:p>
              <a:pPr marL="0" marR="0" lvl="0" indent="0" algn="l" defTabSz="92855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BURKINA FASO</a:t>
              </a:r>
            </a:p>
          </p:txBody>
        </p:sp>
        <p:sp>
          <p:nvSpPr>
            <p:cNvPr id="98" name="Text Box 19">
              <a:extLst>
                <a:ext uri="{FF2B5EF4-FFF2-40B4-BE49-F238E27FC236}">
                  <a16:creationId xmlns:a16="http://schemas.microsoft.com/office/drawing/2014/main" id="{8188CCCF-18FF-F205-2267-462B5772EDA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281840" y="5324897"/>
              <a:ext cx="988483" cy="3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LIBERIA</a:t>
              </a:r>
            </a:p>
          </p:txBody>
        </p:sp>
        <p:sp>
          <p:nvSpPr>
            <p:cNvPr id="99" name="Text Box 14">
              <a:extLst>
                <a:ext uri="{FF2B5EF4-FFF2-40B4-BE49-F238E27FC236}">
                  <a16:creationId xmlns:a16="http://schemas.microsoft.com/office/drawing/2014/main" id="{768A5993-DBE6-EB99-A967-93100EC549E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736524" y="4767069"/>
              <a:ext cx="986911" cy="49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867" tIns="44934" rIns="89867" bIns="44934">
              <a:spAutoFit/>
            </a:bodyPr>
            <a:lstStyle>
              <a:lvl1pPr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28688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28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28688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SIERRA</a:t>
              </a:r>
              <a:b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GB" sz="1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LEONE</a:t>
              </a:r>
            </a:p>
          </p:txBody>
        </p:sp>
      </p:grpSp>
      <p:sp>
        <p:nvSpPr>
          <p:cNvPr id="100" name="Line 26">
            <a:extLst>
              <a:ext uri="{FF2B5EF4-FFF2-40B4-BE49-F238E27FC236}">
                <a16:creationId xmlns:a16="http://schemas.microsoft.com/office/drawing/2014/main" id="{088CA2A4-6B7B-5072-8C92-A9FB415A07F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988957" y="4536940"/>
            <a:ext cx="319088" cy="3127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Line 26">
            <a:extLst>
              <a:ext uri="{FF2B5EF4-FFF2-40B4-BE49-F238E27FC236}">
                <a16:creationId xmlns:a16="http://schemas.microsoft.com/office/drawing/2014/main" id="{7A8EE16C-448B-9CD1-E2FF-2E633AA89A1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0983" y="5711688"/>
            <a:ext cx="385763" cy="46037"/>
          </a:xfrm>
          <a:prstGeom prst="line">
            <a:avLst/>
          </a:prstGeom>
          <a:noFill/>
          <a:ln w="28575">
            <a:solidFill>
              <a:srgbClr val="FF0000">
                <a:alpha val="80000"/>
              </a:srgbClr>
            </a:solidFill>
            <a:prstDash val="solid"/>
            <a:round/>
            <a:headEnd type="none" w="sm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Line 26">
            <a:extLst>
              <a:ext uri="{FF2B5EF4-FFF2-40B4-BE49-F238E27FC236}">
                <a16:creationId xmlns:a16="http://schemas.microsoft.com/office/drawing/2014/main" id="{08F9EF41-A6E3-B9F6-EDDC-D8DCB06F19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10946" y="5867265"/>
            <a:ext cx="1493837" cy="19526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Line 26">
            <a:extLst>
              <a:ext uri="{FF2B5EF4-FFF2-40B4-BE49-F238E27FC236}">
                <a16:creationId xmlns:a16="http://schemas.microsoft.com/office/drawing/2014/main" id="{BC29E9BA-3E80-5FE7-67A3-DFBAF5B914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7045" y="4076563"/>
            <a:ext cx="2093912" cy="5445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  <a:gd name="connsiteX0" fmla="*/ 15417 w 1493379"/>
              <a:gd name="connsiteY0" fmla="*/ 339676 h 529301"/>
              <a:gd name="connsiteX1" fmla="*/ 230 w 1493379"/>
              <a:gd name="connsiteY1" fmla="*/ 9590 h 529301"/>
              <a:gd name="connsiteX2" fmla="*/ 625706 w 1493379"/>
              <a:gd name="connsiteY2" fmla="*/ 454148 h 529301"/>
              <a:gd name="connsiteX3" fmla="*/ 1010019 w 1493379"/>
              <a:gd name="connsiteY3" fmla="*/ 520409 h 529301"/>
              <a:gd name="connsiteX4" fmla="*/ 1493379 w 1493379"/>
              <a:gd name="connsiteY4" fmla="*/ 400795 h 529301"/>
              <a:gd name="connsiteX0" fmla="*/ 15417 w 1493379"/>
              <a:gd name="connsiteY0" fmla="*/ 339676 h 527413"/>
              <a:gd name="connsiteX1" fmla="*/ 230 w 1493379"/>
              <a:gd name="connsiteY1" fmla="*/ 9590 h 527413"/>
              <a:gd name="connsiteX2" fmla="*/ 625247 w 1493379"/>
              <a:gd name="connsiteY2" fmla="*/ 358768 h 527413"/>
              <a:gd name="connsiteX3" fmla="*/ 1010019 w 1493379"/>
              <a:gd name="connsiteY3" fmla="*/ 520409 h 527413"/>
              <a:gd name="connsiteX4" fmla="*/ 1493379 w 1493379"/>
              <a:gd name="connsiteY4" fmla="*/ 400795 h 527413"/>
              <a:gd name="connsiteX0" fmla="*/ 15417 w 1493379"/>
              <a:gd name="connsiteY0" fmla="*/ 339676 h 542996"/>
              <a:gd name="connsiteX1" fmla="*/ 230 w 1493379"/>
              <a:gd name="connsiteY1" fmla="*/ 9590 h 542996"/>
              <a:gd name="connsiteX2" fmla="*/ 624788 w 1493379"/>
              <a:gd name="connsiteY2" fmla="*/ 265276 h 542996"/>
              <a:gd name="connsiteX3" fmla="*/ 1010019 w 1493379"/>
              <a:gd name="connsiteY3" fmla="*/ 520409 h 542996"/>
              <a:gd name="connsiteX4" fmla="*/ 1493379 w 1493379"/>
              <a:gd name="connsiteY4" fmla="*/ 400795 h 542996"/>
              <a:gd name="connsiteX0" fmla="*/ 0 w 2011821"/>
              <a:gd name="connsiteY0" fmla="*/ 0 h 617195"/>
              <a:gd name="connsiteX1" fmla="*/ 518672 w 2011821"/>
              <a:gd name="connsiteY1" fmla="*/ 83789 h 617195"/>
              <a:gd name="connsiteX2" fmla="*/ 1143230 w 2011821"/>
              <a:gd name="connsiteY2" fmla="*/ 339475 h 617195"/>
              <a:gd name="connsiteX3" fmla="*/ 1528461 w 2011821"/>
              <a:gd name="connsiteY3" fmla="*/ 594608 h 617195"/>
              <a:gd name="connsiteX4" fmla="*/ 2011821 w 2011821"/>
              <a:gd name="connsiteY4" fmla="*/ 474994 h 617195"/>
              <a:gd name="connsiteX0" fmla="*/ 0 w 1996404"/>
              <a:gd name="connsiteY0" fmla="*/ 0 h 600715"/>
              <a:gd name="connsiteX1" fmla="*/ 518672 w 1996404"/>
              <a:gd name="connsiteY1" fmla="*/ 83789 h 600715"/>
              <a:gd name="connsiteX2" fmla="*/ 1143230 w 1996404"/>
              <a:gd name="connsiteY2" fmla="*/ 339475 h 600715"/>
              <a:gd name="connsiteX3" fmla="*/ 1528461 w 1996404"/>
              <a:gd name="connsiteY3" fmla="*/ 594608 h 600715"/>
              <a:gd name="connsiteX4" fmla="*/ 1996404 w 1996404"/>
              <a:gd name="connsiteY4" fmla="*/ 376118 h 600715"/>
              <a:gd name="connsiteX0" fmla="*/ 0 w 2072602"/>
              <a:gd name="connsiteY0" fmla="*/ 0 h 530711"/>
              <a:gd name="connsiteX1" fmla="*/ 594870 w 2072602"/>
              <a:gd name="connsiteY1" fmla="*/ 13785 h 530711"/>
              <a:gd name="connsiteX2" fmla="*/ 1219428 w 2072602"/>
              <a:gd name="connsiteY2" fmla="*/ 269471 h 530711"/>
              <a:gd name="connsiteX3" fmla="*/ 1604659 w 2072602"/>
              <a:gd name="connsiteY3" fmla="*/ 524604 h 530711"/>
              <a:gd name="connsiteX4" fmla="*/ 2072602 w 2072602"/>
              <a:gd name="connsiteY4" fmla="*/ 306114 h 53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2602" h="530711">
                <a:moveTo>
                  <a:pt x="0" y="0"/>
                </a:moveTo>
                <a:cubicBezTo>
                  <a:pt x="230" y="9590"/>
                  <a:pt x="594640" y="4195"/>
                  <a:pt x="594870" y="13785"/>
                </a:cubicBezTo>
                <a:lnTo>
                  <a:pt x="1219428" y="269471"/>
                </a:lnTo>
                <a:cubicBezTo>
                  <a:pt x="1392868" y="299593"/>
                  <a:pt x="1462463" y="518497"/>
                  <a:pt x="1604659" y="524604"/>
                </a:cubicBezTo>
                <a:cubicBezTo>
                  <a:pt x="1746855" y="530711"/>
                  <a:pt x="2004742" y="298136"/>
                  <a:pt x="2072602" y="306114"/>
                </a:cubicBezTo>
              </a:path>
            </a:pathLst>
          </a:custGeom>
          <a:noFill/>
          <a:ln w="28575">
            <a:solidFill>
              <a:schemeClr val="tx1">
                <a:alpha val="80000"/>
              </a:schemeClr>
            </a:solidFill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Line 26">
            <a:extLst>
              <a:ext uri="{FF2B5EF4-FFF2-40B4-BE49-F238E27FC236}">
                <a16:creationId xmlns:a16="http://schemas.microsoft.com/office/drawing/2014/main" id="{E4D5AEBC-FD74-C0C5-FA55-287BD2FBB8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0921" y="5006840"/>
            <a:ext cx="231775" cy="469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Line 26">
            <a:extLst>
              <a:ext uri="{FF2B5EF4-FFF2-40B4-BE49-F238E27FC236}">
                <a16:creationId xmlns:a16="http://schemas.microsoft.com/office/drawing/2014/main" id="{C04B9701-6997-E287-E37F-F708958899A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2696" y="4849677"/>
            <a:ext cx="384175" cy="1571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Line 26">
            <a:extLst>
              <a:ext uri="{FF2B5EF4-FFF2-40B4-BE49-F238E27FC236}">
                <a16:creationId xmlns:a16="http://schemas.microsoft.com/office/drawing/2014/main" id="{50944396-8374-C5EF-1BAA-D3F74817F9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72883" y="5867263"/>
            <a:ext cx="538163" cy="87312"/>
          </a:xfrm>
          <a:custGeom>
            <a:avLst/>
            <a:gdLst>
              <a:gd name="connsiteX0" fmla="*/ 0 w 1447800"/>
              <a:gd name="connsiteY0" fmla="*/ 0 h 228600"/>
              <a:gd name="connsiteX1" fmla="*/ 1447800 w 1447800"/>
              <a:gd name="connsiteY1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1447800 w 1447800"/>
              <a:gd name="connsiteY2" fmla="*/ 228600 h 228600"/>
              <a:gd name="connsiteX0" fmla="*/ 0 w 1447800"/>
              <a:gd name="connsiteY0" fmla="*/ 0 h 228600"/>
              <a:gd name="connsiteX1" fmla="*/ 610289 w 1447800"/>
              <a:gd name="connsiteY1" fmla="*/ 114472 h 228600"/>
              <a:gd name="connsiteX2" fmla="*/ 994602 w 1447800"/>
              <a:gd name="connsiteY2" fmla="*/ 180733 h 228600"/>
              <a:gd name="connsiteX3" fmla="*/ 1447800 w 1447800"/>
              <a:gd name="connsiteY3" fmla="*/ 228600 h 228600"/>
              <a:gd name="connsiteX0" fmla="*/ 0 w 1477962"/>
              <a:gd name="connsiteY0" fmla="*/ 0 h 189625"/>
              <a:gd name="connsiteX1" fmla="*/ 610289 w 1477962"/>
              <a:gd name="connsiteY1" fmla="*/ 114472 h 189625"/>
              <a:gd name="connsiteX2" fmla="*/ 994602 w 1477962"/>
              <a:gd name="connsiteY2" fmla="*/ 180733 h 189625"/>
              <a:gd name="connsiteX3" fmla="*/ 1477962 w 1477962"/>
              <a:gd name="connsiteY3" fmla="*/ 61119 h 18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962" h="189625">
                <a:moveTo>
                  <a:pt x="0" y="0"/>
                </a:moveTo>
                <a:lnTo>
                  <a:pt x="610289" y="114472"/>
                </a:lnTo>
                <a:cubicBezTo>
                  <a:pt x="783729" y="144594"/>
                  <a:pt x="849990" y="189625"/>
                  <a:pt x="994602" y="180733"/>
                </a:cubicBezTo>
                <a:cubicBezTo>
                  <a:pt x="1139214" y="171841"/>
                  <a:pt x="1410102" y="53141"/>
                  <a:pt x="1477962" y="61119"/>
                </a:cubicBezTo>
              </a:path>
            </a:pathLst>
          </a:custGeom>
          <a:noFill/>
          <a:ln w="28575">
            <a:solidFill>
              <a:srgbClr val="FF0000">
                <a:alpha val="80000"/>
              </a:srgbClr>
            </a:solidFill>
            <a:prstDash val="solid"/>
            <a:round/>
            <a:headEnd type="none" w="sm" len="med"/>
            <a:tailEnd/>
          </a:ln>
          <a:effectLst/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Line 26">
            <a:extLst>
              <a:ext uri="{FF2B5EF4-FFF2-40B4-BE49-F238E27FC236}">
                <a16:creationId xmlns:a16="http://schemas.microsoft.com/office/drawing/2014/main" id="{DDC7DCA3-F0E5-37A6-8673-62F4202C988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11046" y="5789475"/>
            <a:ext cx="769937" cy="77788"/>
          </a:xfrm>
          <a:prstGeom prst="line">
            <a:avLst/>
          </a:prstGeom>
          <a:noFill/>
          <a:ln w="28575">
            <a:solidFill>
              <a:srgbClr val="FF0000">
                <a:alpha val="80000"/>
              </a:srgbClr>
            </a:solidFill>
            <a:prstDash val="solid"/>
            <a:round/>
            <a:headEnd type="none" w="sm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Line 26">
            <a:extLst>
              <a:ext uri="{FF2B5EF4-FFF2-40B4-BE49-F238E27FC236}">
                <a16:creationId xmlns:a16="http://schemas.microsoft.com/office/drawing/2014/main" id="{5A117FB1-CCD8-2421-CE07-B05453C0B2B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26870" y="4849676"/>
            <a:ext cx="391048" cy="276034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Line 96">
            <a:extLst>
              <a:ext uri="{FF2B5EF4-FFF2-40B4-BE49-F238E27FC236}">
                <a16:creationId xmlns:a16="http://schemas.microsoft.com/office/drawing/2014/main" id="{D28110AC-8AA0-97A8-26D7-BD4A42C93F7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3546" y="5123561"/>
            <a:ext cx="227823" cy="794502"/>
          </a:xfrm>
          <a:custGeom>
            <a:avLst/>
            <a:gdLst>
              <a:gd name="T0" fmla="*/ 52141 w 166159"/>
              <a:gd name="T1" fmla="*/ 0 h 990600"/>
              <a:gd name="T2" fmla="*/ 77629 w 166159"/>
              <a:gd name="T3" fmla="*/ 9763 h 990600"/>
              <a:gd name="T4" fmla="*/ 66376 w 166159"/>
              <a:gd name="T5" fmla="*/ 66097 h 990600"/>
              <a:gd name="T6" fmla="*/ 0 60000 65536"/>
              <a:gd name="T7" fmla="*/ 0 60000 65536"/>
              <a:gd name="T8" fmla="*/ 0 60000 65536"/>
              <a:gd name="T9" fmla="*/ 0 w 166159"/>
              <a:gd name="T10" fmla="*/ 0 h 990600"/>
              <a:gd name="T11" fmla="*/ 166159 w 166159"/>
              <a:gd name="T12" fmla="*/ 990600 h 990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6159" h="990600">
                <a:moveTo>
                  <a:pt x="111605" y="0"/>
                </a:moveTo>
                <a:lnTo>
                  <a:pt x="166159" y="146324"/>
                </a:lnTo>
                <a:cubicBezTo>
                  <a:pt x="156390" y="330200"/>
                  <a:pt x="0" y="643722"/>
                  <a:pt x="142074" y="990600"/>
                </a:cubicBezTo>
              </a:path>
            </a:pathLst>
          </a:custGeom>
          <a:noFill/>
          <a:ln w="28575">
            <a:solidFill>
              <a:srgbClr val="FF0000">
                <a:alpha val="80000"/>
              </a:srgbClr>
            </a:solidFill>
            <a:prstDash val="solid"/>
            <a:round/>
            <a:headEnd type="none" w="sm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29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0" name="Group 57">
            <a:extLst>
              <a:ext uri="{FF2B5EF4-FFF2-40B4-BE49-F238E27FC236}">
                <a16:creationId xmlns:a16="http://schemas.microsoft.com/office/drawing/2014/main" id="{FB9599C9-9072-E8A1-0359-9E9B0BD10B86}"/>
              </a:ext>
            </a:extLst>
          </p:cNvPr>
          <p:cNvGrpSpPr>
            <a:grpSpLocks/>
          </p:cNvGrpSpPr>
          <p:nvPr/>
        </p:nvGrpSpPr>
        <p:grpSpPr bwMode="auto">
          <a:xfrm>
            <a:off x="1909081" y="5162415"/>
            <a:ext cx="1309688" cy="784225"/>
            <a:chOff x="1782762" y="3185319"/>
            <a:chExt cx="1295400" cy="762000"/>
          </a:xfrm>
        </p:grpSpPr>
        <p:sp>
          <p:nvSpPr>
            <p:cNvPr id="111" name="Line 26">
              <a:extLst>
                <a:ext uri="{FF2B5EF4-FFF2-40B4-BE49-F238E27FC236}">
                  <a16:creationId xmlns:a16="http://schemas.microsoft.com/office/drawing/2014/main" id="{A81B8BB3-CA07-CF25-26AE-CFE4FC1451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82762" y="3185319"/>
              <a:ext cx="838200" cy="7620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Line 26">
              <a:extLst>
                <a:ext uri="{FF2B5EF4-FFF2-40B4-BE49-F238E27FC236}">
                  <a16:creationId xmlns:a16="http://schemas.microsoft.com/office/drawing/2014/main" id="{FD3D9D59-8E46-3E75-B0D7-C0F077A02A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97162" y="3794919"/>
              <a:ext cx="76200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Line 26">
              <a:extLst>
                <a:ext uri="{FF2B5EF4-FFF2-40B4-BE49-F238E27FC236}">
                  <a16:creationId xmlns:a16="http://schemas.microsoft.com/office/drawing/2014/main" id="{3721B34E-48DC-9E7E-0A66-F3D1D13B87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73362" y="3718718"/>
              <a:ext cx="304800" cy="761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Line 26">
              <a:extLst>
                <a:ext uri="{FF2B5EF4-FFF2-40B4-BE49-F238E27FC236}">
                  <a16:creationId xmlns:a16="http://schemas.microsoft.com/office/drawing/2014/main" id="{65B70028-DB77-D6D4-FCE0-3C2EB17FA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27642" y="3642518"/>
              <a:ext cx="45719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5" name="Group 66">
            <a:extLst>
              <a:ext uri="{FF2B5EF4-FFF2-40B4-BE49-F238E27FC236}">
                <a16:creationId xmlns:a16="http://schemas.microsoft.com/office/drawing/2014/main" id="{ED692D12-B1D8-C862-10EC-BB9AF35BC54D}"/>
              </a:ext>
            </a:extLst>
          </p:cNvPr>
          <p:cNvGrpSpPr>
            <a:grpSpLocks/>
          </p:cNvGrpSpPr>
          <p:nvPr/>
        </p:nvGrpSpPr>
        <p:grpSpPr bwMode="auto">
          <a:xfrm>
            <a:off x="1062944" y="4459152"/>
            <a:ext cx="923925" cy="703263"/>
            <a:chOff x="944562" y="2499519"/>
            <a:chExt cx="914400" cy="685800"/>
          </a:xfrm>
        </p:grpSpPr>
        <p:sp>
          <p:nvSpPr>
            <p:cNvPr id="116" name="Line 26">
              <a:extLst>
                <a:ext uri="{FF2B5EF4-FFF2-40B4-BE49-F238E27FC236}">
                  <a16:creationId xmlns:a16="http://schemas.microsoft.com/office/drawing/2014/main" id="{B867FEA8-355F-D0A6-AB21-61001AB9D9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44562" y="2499519"/>
              <a:ext cx="685800" cy="76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Line 26">
              <a:extLst>
                <a:ext uri="{FF2B5EF4-FFF2-40B4-BE49-F238E27FC236}">
                  <a16:creationId xmlns:a16="http://schemas.microsoft.com/office/drawing/2014/main" id="{5E22ADE8-CAFB-8CBF-7C85-01C1D4BEFD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30362" y="2575719"/>
              <a:ext cx="22860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Line 26">
              <a:extLst>
                <a:ext uri="{FF2B5EF4-FFF2-40B4-BE49-F238E27FC236}">
                  <a16:creationId xmlns:a16="http://schemas.microsoft.com/office/drawing/2014/main" id="{4B2D6A79-68A6-2046-6EE6-269C2F4E1A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2762" y="2880519"/>
              <a:ext cx="45719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Line 26">
              <a:extLst>
                <a:ext uri="{FF2B5EF4-FFF2-40B4-BE49-F238E27FC236}">
                  <a16:creationId xmlns:a16="http://schemas.microsoft.com/office/drawing/2014/main" id="{B454AD47-D8D3-44D8-B70F-2B80908C38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20762" y="2499519"/>
              <a:ext cx="381000" cy="533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Line 26">
              <a:extLst>
                <a:ext uri="{FF2B5EF4-FFF2-40B4-BE49-F238E27FC236}">
                  <a16:creationId xmlns:a16="http://schemas.microsoft.com/office/drawing/2014/main" id="{D5A8E986-C198-C94F-7AD0-689993E3C8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01762" y="3032919"/>
              <a:ext cx="381000" cy="152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1" name="Line 26">
            <a:extLst>
              <a:ext uri="{FF2B5EF4-FFF2-40B4-BE49-F238E27FC236}">
                <a16:creationId xmlns:a16="http://schemas.microsoft.com/office/drawing/2014/main" id="{FBE56C67-9585-57C8-2F90-6AB3240E40D9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0558" y="4803451"/>
            <a:ext cx="370364" cy="673290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" name="Line 26">
            <a:extLst>
              <a:ext uri="{FF2B5EF4-FFF2-40B4-BE49-F238E27FC236}">
                <a16:creationId xmlns:a16="http://schemas.microsoft.com/office/drawing/2014/main" id="{0797A728-7E2D-ACBD-E033-9DF1AA37E9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0983" y="5789475"/>
            <a:ext cx="307975" cy="0"/>
          </a:xfrm>
          <a:prstGeom prst="lin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Sun 76">
            <a:extLst>
              <a:ext uri="{FF2B5EF4-FFF2-40B4-BE49-F238E27FC236}">
                <a16:creationId xmlns:a16="http://schemas.microsoft.com/office/drawing/2014/main" id="{61A7CF50-A8F1-98E6-CDC6-D4AD55B162D3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240996" y="6065702"/>
            <a:ext cx="46037" cy="46038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4" name="Group 82">
            <a:extLst>
              <a:ext uri="{FF2B5EF4-FFF2-40B4-BE49-F238E27FC236}">
                <a16:creationId xmlns:a16="http://schemas.microsoft.com/office/drawing/2014/main" id="{FB1AF6FC-D2F6-E61C-8CE9-7632AE8E45C4}"/>
              </a:ext>
            </a:extLst>
          </p:cNvPr>
          <p:cNvGrpSpPr>
            <a:grpSpLocks/>
          </p:cNvGrpSpPr>
          <p:nvPr/>
        </p:nvGrpSpPr>
        <p:grpSpPr bwMode="auto">
          <a:xfrm>
            <a:off x="2756526" y="5933176"/>
            <a:ext cx="1136724" cy="220679"/>
            <a:chOff x="2997179" y="4334933"/>
            <a:chExt cx="1182460" cy="199130"/>
          </a:xfrm>
        </p:grpSpPr>
        <p:sp>
          <p:nvSpPr>
            <p:cNvPr id="125" name="Line 26">
              <a:extLst>
                <a:ext uri="{FF2B5EF4-FFF2-40B4-BE49-F238E27FC236}">
                  <a16:creationId xmlns:a16="http://schemas.microsoft.com/office/drawing/2014/main" id="{DB9269A9-A3DC-D19D-CA69-0785EE08DC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904" y="4334933"/>
              <a:ext cx="758735" cy="199130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9257" tIns="49630" rIns="99257" bIns="49630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Line 26">
              <a:extLst>
                <a:ext uri="{FF2B5EF4-FFF2-40B4-BE49-F238E27FC236}">
                  <a16:creationId xmlns:a16="http://schemas.microsoft.com/office/drawing/2014/main" id="{5D5D2116-EBAB-E9CF-20C6-A350794263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97179" y="4434497"/>
              <a:ext cx="397553" cy="99565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9257" tIns="49630" rIns="99257" bIns="49630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7" name="Sun 83">
            <a:extLst>
              <a:ext uri="{FF2B5EF4-FFF2-40B4-BE49-F238E27FC236}">
                <a16:creationId xmlns:a16="http://schemas.microsoft.com/office/drawing/2014/main" id="{56C90312-F7DB-A9E4-4FF5-83EB497B8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3256" y="4809739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Line 96">
            <a:extLst>
              <a:ext uri="{FF2B5EF4-FFF2-40B4-BE49-F238E27FC236}">
                <a16:creationId xmlns:a16="http://schemas.microsoft.com/office/drawing/2014/main" id="{A89DC569-8A51-DFCF-64A1-23B5288141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33007" y="4621075"/>
            <a:ext cx="116861" cy="984250"/>
          </a:xfrm>
          <a:custGeom>
            <a:avLst/>
            <a:gdLst>
              <a:gd name="T0" fmla="*/ 56 w 166159"/>
              <a:gd name="T1" fmla="*/ 0 h 990600"/>
              <a:gd name="T2" fmla="*/ 83 w 166159"/>
              <a:gd name="T3" fmla="*/ 64551 h 990600"/>
              <a:gd name="T4" fmla="*/ 71 w 166159"/>
              <a:gd name="T5" fmla="*/ 437011 h 990600"/>
              <a:gd name="T6" fmla="*/ 0 60000 65536"/>
              <a:gd name="T7" fmla="*/ 0 60000 65536"/>
              <a:gd name="T8" fmla="*/ 0 60000 65536"/>
              <a:gd name="T9" fmla="*/ 0 w 166159"/>
              <a:gd name="T10" fmla="*/ 0 h 990600"/>
              <a:gd name="T11" fmla="*/ 166159 w 166159"/>
              <a:gd name="T12" fmla="*/ 990600 h 990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6159" h="990600">
                <a:moveTo>
                  <a:pt x="111605" y="0"/>
                </a:moveTo>
                <a:lnTo>
                  <a:pt x="166159" y="146324"/>
                </a:lnTo>
                <a:cubicBezTo>
                  <a:pt x="156390" y="330200"/>
                  <a:pt x="0" y="643722"/>
                  <a:pt x="142074" y="99060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Line 26">
            <a:extLst>
              <a:ext uri="{FF2B5EF4-FFF2-40B4-BE49-F238E27FC236}">
                <a16:creationId xmlns:a16="http://schemas.microsoft.com/office/drawing/2014/main" id="{BCCC5FA1-42AB-6829-D48C-8A6046AF74C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10793" y="4614727"/>
            <a:ext cx="1935033" cy="485876"/>
          </a:xfrm>
          <a:prstGeom prst="lin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0" name="Group 92">
            <a:extLst>
              <a:ext uri="{FF2B5EF4-FFF2-40B4-BE49-F238E27FC236}">
                <a16:creationId xmlns:a16="http://schemas.microsoft.com/office/drawing/2014/main" id="{2A57BFB5-E7EC-4F0C-24AA-5617BB56D9B4}"/>
              </a:ext>
            </a:extLst>
          </p:cNvPr>
          <p:cNvGrpSpPr>
            <a:grpSpLocks/>
          </p:cNvGrpSpPr>
          <p:nvPr/>
        </p:nvGrpSpPr>
        <p:grpSpPr bwMode="auto">
          <a:xfrm>
            <a:off x="4526869" y="4559161"/>
            <a:ext cx="1693862" cy="486568"/>
            <a:chOff x="4373562" y="2596799"/>
            <a:chExt cx="1676399" cy="474096"/>
          </a:xfrm>
        </p:grpSpPr>
        <p:sp>
          <p:nvSpPr>
            <p:cNvPr id="131" name="Line 26">
              <a:extLst>
                <a:ext uri="{FF2B5EF4-FFF2-40B4-BE49-F238E27FC236}">
                  <a16:creationId xmlns:a16="http://schemas.microsoft.com/office/drawing/2014/main" id="{5E1978EE-3930-B00A-B99E-CE6242D0CC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373562" y="2596799"/>
              <a:ext cx="1676399" cy="359920"/>
            </a:xfrm>
            <a:custGeom>
              <a:avLst/>
              <a:gdLst>
                <a:gd name="T0" fmla="*/ 0 w 1676399"/>
                <a:gd name="T1" fmla="*/ 0 h 359920"/>
                <a:gd name="T2" fmla="*/ 534087 w 1676399"/>
                <a:gd name="T3" fmla="*/ 330960 h 359920"/>
                <a:gd name="T4" fmla="*/ 1070800 w 1676399"/>
                <a:gd name="T5" fmla="*/ 208721 h 359920"/>
                <a:gd name="T6" fmla="*/ 1676399 w 1676399"/>
                <a:gd name="T7" fmla="*/ 76200 h 3599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6399"/>
                <a:gd name="T13" fmla="*/ 0 h 359920"/>
                <a:gd name="T14" fmla="*/ 1676399 w 1676399"/>
                <a:gd name="T15" fmla="*/ 359920 h 3599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6399" h="359920">
                  <a:moveTo>
                    <a:pt x="0" y="0"/>
                  </a:moveTo>
                  <a:lnTo>
                    <a:pt x="534087" y="330960"/>
                  </a:lnTo>
                  <a:cubicBezTo>
                    <a:pt x="707527" y="359920"/>
                    <a:pt x="880415" y="251181"/>
                    <a:pt x="1070800" y="208721"/>
                  </a:cubicBezTo>
                  <a:cubicBezTo>
                    <a:pt x="1261185" y="166261"/>
                    <a:pt x="1570439" y="92460"/>
                    <a:pt x="1676399" y="7620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Line 26">
              <a:extLst>
                <a:ext uri="{FF2B5EF4-FFF2-40B4-BE49-F238E27FC236}">
                  <a16:creationId xmlns:a16="http://schemas.microsoft.com/office/drawing/2014/main" id="{95D07534-80DC-C385-5791-220C2B325B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68961" y="2728118"/>
              <a:ext cx="37708" cy="34277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9867" tIns="44934" rIns="89867" bIns="44934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3" name="Line 26">
            <a:extLst>
              <a:ext uri="{FF2B5EF4-FFF2-40B4-BE49-F238E27FC236}">
                <a16:creationId xmlns:a16="http://schemas.microsoft.com/office/drawing/2014/main" id="{FD0F3690-EA64-F8F8-5EE7-1A35912980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53095" y="5060097"/>
            <a:ext cx="903162" cy="48774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Sun 111">
            <a:extLst>
              <a:ext uri="{FF2B5EF4-FFF2-40B4-BE49-F238E27FC236}">
                <a16:creationId xmlns:a16="http://schemas.microsoft.com/office/drawing/2014/main" id="{3122FEBA-421E-E53E-94C7-98EC0CE81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0520" y="4737731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Sun 112">
            <a:extLst>
              <a:ext uri="{FF2B5EF4-FFF2-40B4-BE49-F238E27FC236}">
                <a16:creationId xmlns:a16="http://schemas.microsoft.com/office/drawing/2014/main" id="{A08E0015-8855-881F-7A77-D6E3236E2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272" y="4593715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8" name="Sun 113">
            <a:extLst>
              <a:ext uri="{FF2B5EF4-FFF2-40B4-BE49-F238E27FC236}">
                <a16:creationId xmlns:a16="http://schemas.microsoft.com/office/drawing/2014/main" id="{12F59D8F-15B0-B4CF-483B-80E03748D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6784" y="4599495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Line 26">
            <a:extLst>
              <a:ext uri="{FF2B5EF4-FFF2-40B4-BE49-F238E27FC236}">
                <a16:creationId xmlns:a16="http://schemas.microsoft.com/office/drawing/2014/main" id="{6F012282-20C0-FE08-D2AD-ADD5C897B2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05754" y="5182603"/>
            <a:ext cx="2549710" cy="271448"/>
          </a:xfrm>
          <a:prstGeom prst="lin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" name="Sun 115">
            <a:extLst>
              <a:ext uri="{FF2B5EF4-FFF2-40B4-BE49-F238E27FC236}">
                <a16:creationId xmlns:a16="http://schemas.microsoft.com/office/drawing/2014/main" id="{6B0170D8-B063-0DC1-0278-BE0DD7E85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8608" y="5673835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1" name="Group 11">
            <a:extLst>
              <a:ext uri="{FF2B5EF4-FFF2-40B4-BE49-F238E27FC236}">
                <a16:creationId xmlns:a16="http://schemas.microsoft.com/office/drawing/2014/main" id="{525E2B38-5B09-6418-FA0D-4AA915737053}"/>
              </a:ext>
            </a:extLst>
          </p:cNvPr>
          <p:cNvGrpSpPr/>
          <p:nvPr/>
        </p:nvGrpSpPr>
        <p:grpSpPr>
          <a:xfrm>
            <a:off x="3240996" y="4037743"/>
            <a:ext cx="5760340" cy="849784"/>
            <a:chOff x="3132140" y="2069893"/>
            <a:chExt cx="5760340" cy="849784"/>
          </a:xfrm>
        </p:grpSpPr>
        <p:cxnSp>
          <p:nvCxnSpPr>
            <p:cNvPr id="142" name="Straight Connector 116">
              <a:extLst>
                <a:ext uri="{FF2B5EF4-FFF2-40B4-BE49-F238E27FC236}">
                  <a16:creationId xmlns:a16="http://schemas.microsoft.com/office/drawing/2014/main" id="{110AEB11-A70F-BE5D-310A-24D7620EA3FC}"/>
                </a:ext>
              </a:extLst>
            </p:cNvPr>
            <p:cNvCxnSpPr/>
            <p:nvPr/>
          </p:nvCxnSpPr>
          <p:spPr>
            <a:xfrm>
              <a:off x="3132140" y="2069893"/>
              <a:ext cx="5760340" cy="487409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Straight Connector 117">
              <a:extLst>
                <a:ext uri="{FF2B5EF4-FFF2-40B4-BE49-F238E27FC236}">
                  <a16:creationId xmlns:a16="http://schemas.microsoft.com/office/drawing/2014/main" id="{A07D9C43-4631-5D2B-28FB-9FF980F06C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2641" y="2176320"/>
              <a:ext cx="775929" cy="628724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" name="Straight Connector 118">
              <a:extLst>
                <a:ext uri="{FF2B5EF4-FFF2-40B4-BE49-F238E27FC236}">
                  <a16:creationId xmlns:a16="http://schemas.microsoft.com/office/drawing/2014/main" id="{A5BA1399-851F-2421-8D39-84F394750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62500" y="2244336"/>
              <a:ext cx="117025" cy="675341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C9DD1034-B565-A2A7-20BF-7D69C8E85CF6}"/>
              </a:ext>
            </a:extLst>
          </p:cNvPr>
          <p:cNvGrpSpPr/>
          <p:nvPr/>
        </p:nvGrpSpPr>
        <p:grpSpPr>
          <a:xfrm>
            <a:off x="7011312" y="5926803"/>
            <a:ext cx="647752" cy="383388"/>
            <a:chOff x="6902456" y="4036228"/>
            <a:chExt cx="647752" cy="383388"/>
          </a:xfrm>
        </p:grpSpPr>
        <p:sp>
          <p:nvSpPr>
            <p:cNvPr id="146" name="Line 26">
              <a:extLst>
                <a:ext uri="{FF2B5EF4-FFF2-40B4-BE49-F238E27FC236}">
                  <a16:creationId xmlns:a16="http://schemas.microsoft.com/office/drawing/2014/main" id="{1B8E7874-5945-07E9-489A-884949A459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902456" y="4036228"/>
              <a:ext cx="405848" cy="40844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Line 26">
              <a:extLst>
                <a:ext uri="{FF2B5EF4-FFF2-40B4-BE49-F238E27FC236}">
                  <a16:creationId xmlns:a16="http://schemas.microsoft.com/office/drawing/2014/main" id="{F20C04A3-B423-C8E6-3A09-883668872D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308304" y="4077072"/>
              <a:ext cx="241904" cy="342544"/>
            </a:xfrm>
            <a:prstGeom prst="lin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sysDash"/>
              <a:round/>
              <a:headEnd type="none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390" tIns="45696" rIns="91390" bIns="45696"/>
            <a:lstStyle/>
            <a:p>
              <a:pPr marL="0" marR="0" lvl="0" indent="0" algn="l" defTabSz="9142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8" name="Sun 93">
            <a:extLst>
              <a:ext uri="{FF2B5EF4-FFF2-40B4-BE49-F238E27FC236}">
                <a16:creationId xmlns:a16="http://schemas.microsoft.com/office/drawing/2014/main" id="{6B498B47-35F9-029C-3ABC-7B4778E73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7057" y="4536940"/>
            <a:ext cx="77788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74" name="Sun 93">
            <a:extLst>
              <a:ext uri="{FF2B5EF4-FFF2-40B4-BE49-F238E27FC236}">
                <a16:creationId xmlns:a16="http://schemas.microsoft.com/office/drawing/2014/main" id="{8F6529D3-829D-F51E-D18E-A4C59E32F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594" y="5794240"/>
            <a:ext cx="77787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75" name="Sun 77">
            <a:extLst>
              <a:ext uri="{FF2B5EF4-FFF2-40B4-BE49-F238E27FC236}">
                <a16:creationId xmlns:a16="http://schemas.microsoft.com/office/drawing/2014/main" id="{97BEA586-41DB-A69A-8601-E61888F4F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424" y="4599495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6" name="Sun 99">
            <a:extLst>
              <a:ext uri="{FF2B5EF4-FFF2-40B4-BE49-F238E27FC236}">
                <a16:creationId xmlns:a16="http://schemas.microsoft.com/office/drawing/2014/main" id="{EC09B73A-C60C-ACAC-BD22-07800293F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04" y="4232088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7" name="Sun 99">
            <a:extLst>
              <a:ext uri="{FF2B5EF4-FFF2-40B4-BE49-F238E27FC236}">
                <a16:creationId xmlns:a16="http://schemas.microsoft.com/office/drawing/2014/main" id="{68A272BC-462C-4075-BA96-B9FD40AB6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990" y="5960280"/>
            <a:ext cx="76200" cy="79375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8" name="Sun 53">
            <a:extLst>
              <a:ext uri="{FF2B5EF4-FFF2-40B4-BE49-F238E27FC236}">
                <a16:creationId xmlns:a16="http://schemas.microsoft.com/office/drawing/2014/main" id="{69961BB5-318F-5515-9ED0-2CCD6BD2A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8894" y="5006840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79" name="Sun 62">
            <a:extLst>
              <a:ext uri="{FF2B5EF4-FFF2-40B4-BE49-F238E27FC236}">
                <a16:creationId xmlns:a16="http://schemas.microsoft.com/office/drawing/2014/main" id="{4789E4D5-F168-CC78-9B5D-DCAD0336A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6928" y="5772035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80" name="Sun 63">
            <a:extLst>
              <a:ext uri="{FF2B5EF4-FFF2-40B4-BE49-F238E27FC236}">
                <a16:creationId xmlns:a16="http://schemas.microsoft.com/office/drawing/2014/main" id="{10D7FA90-A5E2-BA16-0C16-D992137C2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777" y="4406452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1" name="Sun 53">
            <a:extLst>
              <a:ext uri="{FF2B5EF4-FFF2-40B4-BE49-F238E27FC236}">
                <a16:creationId xmlns:a16="http://schemas.microsoft.com/office/drawing/2014/main" id="{414091F6-3EEA-9902-21F9-CC565DFBC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054" y="5149981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defTabSz="926969" latinLnBrk="0"/>
            <a:endParaRPr lang="fr-FR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/>
            </a:endParaRPr>
          </a:p>
        </p:txBody>
      </p:sp>
      <p:sp>
        <p:nvSpPr>
          <p:cNvPr id="182" name="Sun 108">
            <a:extLst>
              <a:ext uri="{FF2B5EF4-FFF2-40B4-BE49-F238E27FC236}">
                <a16:creationId xmlns:a16="http://schemas.microsoft.com/office/drawing/2014/main" id="{A138214B-0BB9-05CD-25B6-4760C910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0891" y="5924029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Sun 108">
            <a:extLst>
              <a:ext uri="{FF2B5EF4-FFF2-40B4-BE49-F238E27FC236}">
                <a16:creationId xmlns:a16="http://schemas.microsoft.com/office/drawing/2014/main" id="{963624A1-FCA4-3C4B-3EAE-797E01C26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5587" y="5062442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4" name="Sun 108">
            <a:extLst>
              <a:ext uri="{FF2B5EF4-FFF2-40B4-BE49-F238E27FC236}">
                <a16:creationId xmlns:a16="http://schemas.microsoft.com/office/drawing/2014/main" id="{46D0326D-8073-42B3-E9F1-4BB565ED4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934" y="4559354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5" name="Sun 108">
            <a:extLst>
              <a:ext uri="{FF2B5EF4-FFF2-40B4-BE49-F238E27FC236}">
                <a16:creationId xmlns:a16="http://schemas.microsoft.com/office/drawing/2014/main" id="{A7297C0D-ABD0-C1B0-F2D8-B4BEFBB97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658" y="5876244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6" name="Sun 108">
            <a:extLst>
              <a:ext uri="{FF2B5EF4-FFF2-40B4-BE49-F238E27FC236}">
                <a16:creationId xmlns:a16="http://schemas.microsoft.com/office/drawing/2014/main" id="{9FEE6540-7E38-094C-2C2B-53027C3C7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6876" y="5629779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7" name="Sun 108">
            <a:extLst>
              <a:ext uri="{FF2B5EF4-FFF2-40B4-BE49-F238E27FC236}">
                <a16:creationId xmlns:a16="http://schemas.microsoft.com/office/drawing/2014/main" id="{47E87893-E3EA-017E-2A02-7027706F6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305" y="5056571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8" name="Text Box 25">
            <a:extLst>
              <a:ext uri="{FF2B5EF4-FFF2-40B4-BE49-F238E27FC236}">
                <a16:creationId xmlns:a16="http://schemas.microsoft.com/office/drawing/2014/main" id="{6DBD43E7-08A0-0260-C787-AC788080E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15" y="2310308"/>
            <a:ext cx="2454271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89" name="Line 26">
            <a:extLst>
              <a:ext uri="{FF2B5EF4-FFF2-40B4-BE49-F238E27FC236}">
                <a16:creationId xmlns:a16="http://schemas.microsoft.com/office/drawing/2014/main" id="{72DBFAF6-BA17-ABB9-6B1F-4A55EEB750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3007" y="2407456"/>
            <a:ext cx="319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0" name="Line 26">
            <a:extLst>
              <a:ext uri="{FF2B5EF4-FFF2-40B4-BE49-F238E27FC236}">
                <a16:creationId xmlns:a16="http://schemas.microsoft.com/office/drawing/2014/main" id="{E609849B-B72A-6070-0AB4-ABD40A0D53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368" y="2559856"/>
            <a:ext cx="319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1" name="Text Box 25">
            <a:extLst>
              <a:ext uri="{FF2B5EF4-FFF2-40B4-BE49-F238E27FC236}">
                <a16:creationId xmlns:a16="http://schemas.microsoft.com/office/drawing/2014/main" id="{EE561DD7-C8E2-4445-23C4-B37ABB394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2518989"/>
            <a:ext cx="2790078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92" name="Text Box 25">
            <a:extLst>
              <a:ext uri="{FF2B5EF4-FFF2-40B4-BE49-F238E27FC236}">
                <a16:creationId xmlns:a16="http://schemas.microsoft.com/office/drawing/2014/main" id="{D49299BE-B029-3D85-7A73-4D0653359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3159644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avant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2018</a:t>
            </a:r>
          </a:p>
        </p:txBody>
      </p:sp>
      <p:sp>
        <p:nvSpPr>
          <p:cNvPr id="193" name="Sun 93">
            <a:extLst>
              <a:ext uri="{FF2B5EF4-FFF2-40B4-BE49-F238E27FC236}">
                <a16:creationId xmlns:a16="http://schemas.microsoft.com/office/drawing/2014/main" id="{519E12AF-FF4F-8A4C-F152-3C3D2ADEE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13" y="3372335"/>
            <a:ext cx="77787" cy="77787"/>
          </a:xfrm>
          <a:prstGeom prst="sun">
            <a:avLst>
              <a:gd name="adj" fmla="val 25000"/>
            </a:avLst>
          </a:prstGeom>
          <a:noFill/>
          <a:ln w="82550" algn="ctr">
            <a:solidFill>
              <a:srgbClr val="FF0000"/>
            </a:solidFill>
            <a:prstDash val="sysDash"/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4" name="Text Box 25">
            <a:extLst>
              <a:ext uri="{FF2B5EF4-FFF2-40B4-BE49-F238E27FC236}">
                <a16:creationId xmlns:a16="http://schemas.microsoft.com/office/drawing/2014/main" id="{697A0F3D-3301-5C22-5626-0E1DC0F13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15" y="3332969"/>
            <a:ext cx="258542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après 2018</a:t>
            </a:r>
          </a:p>
        </p:txBody>
      </p:sp>
      <p:sp>
        <p:nvSpPr>
          <p:cNvPr id="195" name="Sun 63">
            <a:extLst>
              <a:ext uri="{FF2B5EF4-FFF2-40B4-BE49-F238E27FC236}">
                <a16:creationId xmlns:a16="http://schemas.microsoft.com/office/drawing/2014/main" id="{3E09D104-EC0E-651E-9A60-D78B63543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06" y="3150998"/>
            <a:ext cx="76200" cy="77787"/>
          </a:xfrm>
          <a:prstGeom prst="sun">
            <a:avLst>
              <a:gd name="adj" fmla="val 25000"/>
            </a:avLst>
          </a:prstGeom>
          <a:ln>
            <a:solidFill>
              <a:schemeClr val="tx1"/>
            </a:solidFill>
            <a:headEnd/>
            <a:tailEnd type="triangle" w="med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i="0" u="none" strike="noStrike" kern="1200" normalizeH="0" baseline="0" noProof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Sun 108">
            <a:extLst>
              <a:ext uri="{FF2B5EF4-FFF2-40B4-BE49-F238E27FC236}">
                <a16:creationId xmlns:a16="http://schemas.microsoft.com/office/drawing/2014/main" id="{B2527D7C-F845-102E-268C-A53F4E026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306" y="3589462"/>
            <a:ext cx="144000" cy="1440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>
            <a:solidFill>
              <a:srgbClr val="FFFF00"/>
            </a:solidFill>
            <a:headEnd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Text Box 25">
            <a:extLst>
              <a:ext uri="{FF2B5EF4-FFF2-40B4-BE49-F238E27FC236}">
                <a16:creationId xmlns:a16="http://schemas.microsoft.com/office/drawing/2014/main" id="{BA1827D0-2D92-15FC-9EA1-CD5351E52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72" y="3591692"/>
            <a:ext cx="294546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oeuvre</a:t>
            </a:r>
          </a:p>
        </p:txBody>
      </p:sp>
      <p:sp>
        <p:nvSpPr>
          <p:cNvPr id="198" name="Line 26">
            <a:extLst>
              <a:ext uri="{FF2B5EF4-FFF2-40B4-BE49-F238E27FC236}">
                <a16:creationId xmlns:a16="http://schemas.microsoft.com/office/drawing/2014/main" id="{1F940787-F16F-AB10-32AD-901384C5CAE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368" y="2799295"/>
            <a:ext cx="319088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med"/>
            <a:tailEnd type="none" w="sm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9" name="Text Box 25">
            <a:extLst>
              <a:ext uri="{FF2B5EF4-FFF2-40B4-BE49-F238E27FC236}">
                <a16:creationId xmlns:a16="http://schemas.microsoft.com/office/drawing/2014/main" id="{04359996-2F42-270C-7FC9-485F58667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2742356"/>
            <a:ext cx="2790078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mise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oeuvre</a:t>
            </a:r>
          </a:p>
        </p:txBody>
      </p:sp>
      <p:sp>
        <p:nvSpPr>
          <p:cNvPr id="200" name="Line 26">
            <a:extLst>
              <a:ext uri="{FF2B5EF4-FFF2-40B4-BE49-F238E27FC236}">
                <a16:creationId xmlns:a16="http://schemas.microsoft.com/office/drawing/2014/main" id="{103FBAB6-B44F-CD32-D0EC-518617659F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368" y="3000559"/>
            <a:ext cx="319088" cy="0"/>
          </a:xfrm>
          <a:prstGeom prst="lin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defTabSz="914272" latinLnBrk="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1" name="Text Box 25">
            <a:extLst>
              <a:ext uri="{FF2B5EF4-FFF2-40B4-BE49-F238E27FC236}">
                <a16:creationId xmlns:a16="http://schemas.microsoft.com/office/drawing/2014/main" id="{5EE99EFB-82C9-2A4C-10D6-177CE45C8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2943620"/>
            <a:ext cx="2790078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Interconnexion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préparation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(Corps)"/>
            </a:endParaRPr>
          </a:p>
        </p:txBody>
      </p:sp>
      <p:sp>
        <p:nvSpPr>
          <p:cNvPr id="202" name="Sun 112">
            <a:extLst>
              <a:ext uri="{FF2B5EF4-FFF2-40B4-BE49-F238E27FC236}">
                <a16:creationId xmlns:a16="http://schemas.microsoft.com/office/drawing/2014/main" id="{9B0704DE-F2E1-D487-BA9E-7315B79FB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06" y="3868742"/>
            <a:ext cx="76200" cy="77788"/>
          </a:xfrm>
          <a:prstGeom prst="sun">
            <a:avLst>
              <a:gd name="adj" fmla="val 25000"/>
            </a:avLst>
          </a:prstGeom>
          <a:solidFill>
            <a:schemeClr val="accent1">
              <a:lumMod val="75000"/>
            </a:schemeClr>
          </a:solidFill>
          <a:ln w="82550" algn="ctr">
            <a:solidFill>
              <a:schemeClr val="accent1">
                <a:lumMod val="75000"/>
              </a:schemeClr>
            </a:solidFill>
            <a:prstDash val="sysDash"/>
            <a:round/>
            <a:headEnd/>
            <a:tailEnd type="triangle" w="med" len="sm"/>
          </a:ln>
        </p:spPr>
        <p:txBody>
          <a:bodyPr wrap="none" lIns="92989" tIns="46495" rIns="92989" bIns="46495" anchor="ctr"/>
          <a:lstStyle/>
          <a:p>
            <a:pPr marL="0" marR="0" lvl="0" indent="0" algn="l" defTabSz="926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3" name="Text Box 25">
            <a:extLst>
              <a:ext uri="{FF2B5EF4-FFF2-40B4-BE49-F238E27FC236}">
                <a16:creationId xmlns:a16="http://schemas.microsoft.com/office/drawing/2014/main" id="{BBF06512-17D7-7F0D-A756-92751BE0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72" y="3809843"/>
            <a:ext cx="2945464" cy="20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 anchor="ctr">
            <a:spAutoFit/>
          </a:bodyPr>
          <a:lstStyle>
            <a:lvl1pPr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868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28688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Centrale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service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en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cours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 de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Corps)"/>
              </a:rPr>
              <a:t>préparation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(Corps)"/>
            </a:endParaRPr>
          </a:p>
        </p:txBody>
      </p:sp>
      <p:sp>
        <p:nvSpPr>
          <p:cNvPr id="204" name="Line 26">
            <a:extLst>
              <a:ext uri="{FF2B5EF4-FFF2-40B4-BE49-F238E27FC236}">
                <a16:creationId xmlns:a16="http://schemas.microsoft.com/office/drawing/2014/main" id="{83AC9D36-1758-61DC-C65B-AA92E456BC5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32069" y="5894863"/>
            <a:ext cx="353166" cy="22047"/>
          </a:xfrm>
          <a:prstGeom prst="lin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6" rIns="91390" bIns="45696"/>
          <a:lstStyle/>
          <a:p>
            <a:pPr marL="0" marR="0" lvl="0" indent="0" algn="l" defTabSz="9142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Rounded Rectangle 74">
            <a:extLst>
              <a:ext uri="{FF2B5EF4-FFF2-40B4-BE49-F238E27FC236}">
                <a16:creationId xmlns:a16="http://schemas.microsoft.com/office/drawing/2014/main" id="{70A7B45A-F534-8251-4AD9-1A78F5ACE7CE}"/>
              </a:ext>
            </a:extLst>
          </p:cNvPr>
          <p:cNvSpPr/>
          <p:nvPr/>
        </p:nvSpPr>
        <p:spPr>
          <a:xfrm>
            <a:off x="8629514" y="4770556"/>
            <a:ext cx="1933548" cy="41288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11 120 km</a:t>
            </a:r>
          </a:p>
        </p:txBody>
      </p:sp>
      <p:graphicFrame>
        <p:nvGraphicFramePr>
          <p:cNvPr id="208" name="Tableau 207">
            <a:extLst>
              <a:ext uri="{FF2B5EF4-FFF2-40B4-BE49-F238E27FC236}">
                <a16:creationId xmlns:a16="http://schemas.microsoft.com/office/drawing/2014/main" id="{B59C1B56-124D-D6F2-28E4-8DE69E277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05085"/>
              </p:ext>
            </p:extLst>
          </p:nvPr>
        </p:nvGraphicFramePr>
        <p:xfrm>
          <a:off x="7334129" y="1914899"/>
          <a:ext cx="4116450" cy="2171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1030">
                  <a:extLst>
                    <a:ext uri="{9D8B030D-6E8A-4147-A177-3AD203B41FA5}">
                      <a16:colId xmlns:a16="http://schemas.microsoft.com/office/drawing/2014/main" val="1242179943"/>
                    </a:ext>
                  </a:extLst>
                </a:gridCol>
                <a:gridCol w="805420">
                  <a:extLst>
                    <a:ext uri="{9D8B030D-6E8A-4147-A177-3AD203B41FA5}">
                      <a16:colId xmlns:a16="http://schemas.microsoft.com/office/drawing/2014/main" val="1712835339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</a:rPr>
                        <a:t>Interconnexion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600"/>
                        </a:spcAft>
                      </a:pPr>
                      <a:r>
                        <a:rPr lang="fr-FR" sz="1100" b="1" u="none" strike="noStrike" dirty="0">
                          <a:effectLst/>
                        </a:rPr>
                        <a:t>Mise en service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489129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Renforcement de l’interconnexion 330 kV Nigeria – Bénin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26015428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Interconnexion 330 kV Nigeria – Bénin – Togo – Ghana – Côte d’Ivoire (Dorsale Médiane)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2027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2260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Renforcement de l’interconnexion Côte d’Ivoire – Burkina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2033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876086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Renforcement de l’interconnexion 225 kV Côte d’Ivoire – Libéria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2027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1399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Interconnexion 330 kV Ghana – Burkina – Mali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8251116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Renforcement de l'interconnexion Cote d'Ivoire – Ghana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2027</a:t>
                      </a: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9298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Dorsale trans-sahélienne (Mauritanie, Mali, Burkina, Niger, Tchad)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(Corps)"/>
                        </a:rPr>
                        <a:t>2033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31067285"/>
                  </a:ext>
                </a:extLst>
              </a:tr>
            </a:tbl>
          </a:graphicData>
        </a:graphic>
      </p:graphicFrame>
      <p:cxnSp>
        <p:nvCxnSpPr>
          <p:cNvPr id="210" name="Connecteur droit 209">
            <a:extLst>
              <a:ext uri="{FF2B5EF4-FFF2-40B4-BE49-F238E27FC236}">
                <a16:creationId xmlns:a16="http://schemas.microsoft.com/office/drawing/2014/main" id="{E5908A0F-24F2-829D-1984-F818F3760B36}"/>
              </a:ext>
            </a:extLst>
          </p:cNvPr>
          <p:cNvCxnSpPr>
            <a:cxnSpLocks/>
          </p:cNvCxnSpPr>
          <p:nvPr/>
        </p:nvCxnSpPr>
        <p:spPr>
          <a:xfrm flipH="1">
            <a:off x="1766237" y="4528155"/>
            <a:ext cx="416400" cy="48715"/>
          </a:xfrm>
          <a:prstGeom prst="line">
            <a:avLst/>
          </a:prstGeom>
          <a:noFill/>
          <a:ln w="28575">
            <a:solidFill>
              <a:srgbClr val="FF0000"/>
            </a:solidFill>
            <a:prstDash val="solid"/>
            <a:round/>
            <a:headEnd type="none" w="sm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7858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7" grpId="0" animBg="1"/>
      <p:bldP spid="129" grpId="0" animBg="1"/>
      <p:bldP spid="134" grpId="0" animBg="1"/>
      <p:bldP spid="135" grpId="0" animBg="1"/>
      <p:bldP spid="138" grpId="0" animBg="1"/>
      <p:bldP spid="139" grpId="0" animBg="1"/>
      <p:bldP spid="140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95" grpId="0" animBg="1"/>
      <p:bldP spid="202" grpId="0" animBg="1"/>
      <p:bldP spid="204" grpId="0" animBg="1"/>
      <p:bldP spid="2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61B62D28-7A51-5361-2A1B-4C0D7DD3E5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077748"/>
              </p:ext>
            </p:extLst>
          </p:nvPr>
        </p:nvGraphicFramePr>
        <p:xfrm>
          <a:off x="1286937" y="1948546"/>
          <a:ext cx="9618133" cy="409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22D698-45D9-9EF1-352B-CB391A55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13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308514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EFA8EE-2C51-9916-5AC6-28233108065E}"/>
              </a:ext>
            </a:extLst>
          </p:cNvPr>
          <p:cNvSpPr txBox="1">
            <a:spLocks/>
          </p:cNvSpPr>
          <p:nvPr/>
        </p:nvSpPr>
        <p:spPr>
          <a:xfrm>
            <a:off x="618836" y="1832498"/>
            <a:ext cx="10677237" cy="4795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1800" dirty="0">
                <a:solidFill>
                  <a:schemeClr val="tx2">
                    <a:lumMod val="50000"/>
                  </a:schemeClr>
                </a:solidFill>
                <a:latin typeface="Calibri (Corps)"/>
                <a:ea typeface="Source Sans Pro" panose="020B0503030403020204" pitchFamily="34" charset="0"/>
              </a:rPr>
              <a:t>Retards/difficultés dans la mobilisation des ressources pour la préparation et la mise en œuvre des projets, entraînant un retard dans la mise en œuvre des projets</a:t>
            </a:r>
            <a:endParaRPr lang="en-US" sz="1800" dirty="0">
              <a:solidFill>
                <a:schemeClr val="tx2">
                  <a:lumMod val="50000"/>
                </a:schemeClr>
              </a:solidFill>
              <a:latin typeface="Calibri (Corps)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1800" dirty="0">
                <a:solidFill>
                  <a:schemeClr val="tx2">
                    <a:lumMod val="50000"/>
                  </a:schemeClr>
                </a:solidFill>
                <a:latin typeface="Calibri (Corps)"/>
                <a:ea typeface="Source Sans Pro" panose="020B0503030403020204" pitchFamily="34" charset="0"/>
              </a:rPr>
              <a:t>Facteurs exogènes (sécurité, santé) ayant des impacts sur les coûts et entrainant des retards dans la mise en œuvre des projets</a:t>
            </a:r>
            <a:endParaRPr lang="en-US" sz="1800" dirty="0">
              <a:solidFill>
                <a:schemeClr val="tx2">
                  <a:lumMod val="50000"/>
                </a:schemeClr>
              </a:solidFill>
              <a:latin typeface="Calibri (Corps)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1800" dirty="0">
                <a:solidFill>
                  <a:schemeClr val="tx2">
                    <a:lumMod val="50000"/>
                  </a:schemeClr>
                </a:solidFill>
                <a:latin typeface="Calibri (Corps)"/>
                <a:ea typeface="Source Sans Pro" panose="020B0503030403020204" pitchFamily="34" charset="0"/>
              </a:rPr>
              <a:t>Changement de stratégie nationale pour le développement des projets régionaux </a:t>
            </a:r>
            <a:endParaRPr lang="en-US" sz="1800" dirty="0">
              <a:solidFill>
                <a:schemeClr val="tx2">
                  <a:lumMod val="50000"/>
                </a:schemeClr>
              </a:solidFill>
              <a:latin typeface="Calibri (Corps)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fr-FR" sz="1400" b="1" dirty="0">
              <a:solidFill>
                <a:schemeClr val="tx2">
                  <a:lumMod val="50000"/>
                </a:schemeClr>
              </a:solidFill>
              <a:latin typeface="Calibri (Corps)"/>
              <a:ea typeface="Source Sans Pro" panose="020B0503030403020204" pitchFamily="34" charset="0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8A18B5C-7E51-ED11-A36D-BD90E4C68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14</a:t>
            </a:fld>
            <a:endParaRPr lang="fr-BJ"/>
          </a:p>
        </p:txBody>
      </p:sp>
      <p:sp>
        <p:nvSpPr>
          <p:cNvPr id="3" name="Rectangle 67">
            <a:extLst>
              <a:ext uri="{FF2B5EF4-FFF2-40B4-BE49-F238E27FC236}">
                <a16:creationId xmlns:a16="http://schemas.microsoft.com/office/drawing/2014/main" id="{187F6679-F5CB-5A65-56E0-60DA8E7EB088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Défis</a:t>
            </a:r>
          </a:p>
        </p:txBody>
      </p:sp>
    </p:spTree>
    <p:extLst>
      <p:ext uri="{BB962C8B-B14F-4D97-AF65-F5344CB8AC3E}">
        <p14:creationId xmlns:p14="http://schemas.microsoft.com/office/powerpoint/2010/main" val="1199752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61B62D28-7A51-5361-2A1B-4C0D7DD3E5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7423555"/>
              </p:ext>
            </p:extLst>
          </p:nvPr>
        </p:nvGraphicFramePr>
        <p:xfrm>
          <a:off x="1286937" y="1948546"/>
          <a:ext cx="9618133" cy="409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C697EB9-68A4-9798-40DE-66CAD96B9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15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1589076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F020A56-8076-D149-BA12-3BD9A655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2" y="-129309"/>
            <a:ext cx="12164518" cy="6858000"/>
          </a:xfrm>
          <a:prstGeom prst="rect">
            <a:avLst/>
          </a:prstGeom>
        </p:spPr>
      </p:pic>
      <p:sp>
        <p:nvSpPr>
          <p:cNvPr id="3" name="Rectangle 67">
            <a:extLst>
              <a:ext uri="{FF2B5EF4-FFF2-40B4-BE49-F238E27FC236}">
                <a16:creationId xmlns:a16="http://schemas.microsoft.com/office/drawing/2014/main" id="{AA876639-8B2B-1A13-EA24-E16E5C0B4025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Marché régional de l’électricité de la CEDEAO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8DD45A7-9446-231B-0D1C-BBB7E169C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030" y="2197432"/>
            <a:ext cx="5052353" cy="169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indent="-263525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indent="-209550" defTabSz="969963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indent="-209550" defTabSz="9699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- </a:t>
            </a:r>
            <a:r>
              <a:rPr lang="en-GB" altLang="fr-FR" sz="1400" b="1" dirty="0" err="1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Capacité</a:t>
            </a: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 </a:t>
            </a:r>
            <a:r>
              <a:rPr lang="en-GB" altLang="fr-FR" sz="1400" b="1" dirty="0" err="1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installé</a:t>
            </a: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   	: 26,5 GW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- </a:t>
            </a:r>
            <a:r>
              <a:rPr lang="en-GB" altLang="fr-FR" sz="1400" b="1" dirty="0" err="1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Capacité</a:t>
            </a: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 disponible   	: 16,5 GW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- Pointe                	: 13,9 GW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- Production               	: 85,7 TWh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- </a:t>
            </a:r>
            <a:r>
              <a:rPr lang="en-GB" altLang="fr-FR" sz="1400" b="1" dirty="0" err="1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Echanges</a:t>
            </a:r>
            <a:r>
              <a:rPr lang="en-GB" altLang="fr-FR" sz="1400" b="1" dirty="0">
                <a:solidFill>
                  <a:srgbClr val="2C3C43"/>
                </a:solidFill>
                <a:latin typeface="Calibri (Corps)"/>
                <a:cs typeface="Gisha" panose="020B0502040204020203" pitchFamily="34" charset="-79"/>
              </a:rPr>
              <a:t>               	:  7,5 TWh</a:t>
            </a:r>
            <a:endParaRPr lang="fr-FR" altLang="fr-FR" sz="1400" b="1" dirty="0">
              <a:solidFill>
                <a:srgbClr val="2C3C43"/>
              </a:solidFill>
              <a:latin typeface="Calibri (Corps)"/>
              <a:cs typeface="Gisha" panose="020B0502040204020203" pitchFamily="34" charset="-79"/>
            </a:endParaRPr>
          </a:p>
          <a:p>
            <a:pPr eaLnBrk="1" hangingPunct="1"/>
            <a:endParaRPr lang="en-US" altLang="fr-FR" sz="1400" b="1" dirty="0">
              <a:solidFill>
                <a:srgbClr val="2C3C43"/>
              </a:solidFill>
              <a:latin typeface="Calibri (Corps)"/>
              <a:cs typeface="Gisha" panose="020B0502040204020203" pitchFamily="34" charset="-79"/>
            </a:endParaRPr>
          </a:p>
        </p:txBody>
      </p:sp>
      <p:pic>
        <p:nvPicPr>
          <p:cNvPr id="6" name="Image 16">
            <a:extLst>
              <a:ext uri="{FF2B5EF4-FFF2-40B4-BE49-F238E27FC236}">
                <a16:creationId xmlns:a16="http://schemas.microsoft.com/office/drawing/2014/main" id="{C21A5491-B63B-E593-4C3A-5F988E4F8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99" t="9501"/>
          <a:stretch/>
        </p:blipFill>
        <p:spPr>
          <a:xfrm>
            <a:off x="212650" y="3562600"/>
            <a:ext cx="5576831" cy="2879213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07664FA7-B3B6-206E-8D54-F59DEEE36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610" y="1555669"/>
            <a:ext cx="3983365" cy="2250013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A7C1C806-038B-BBA9-7C7D-9CF8B01F1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0618" y="3863136"/>
            <a:ext cx="44040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fr-FR" sz="1200" dirty="0">
                <a:solidFill>
                  <a:srgbClr val="000000"/>
                </a:solidFill>
                <a:latin typeface="Calibri (Corps)"/>
              </a:rPr>
              <a:t>Puissance </a:t>
            </a:r>
            <a:r>
              <a:rPr lang="en-US" altLang="fr-FR" sz="1200" dirty="0" err="1">
                <a:solidFill>
                  <a:srgbClr val="000000"/>
                </a:solidFill>
                <a:latin typeface="Calibri (Corps)"/>
              </a:rPr>
              <a:t>installée</a:t>
            </a:r>
            <a:r>
              <a:rPr lang="en-US" altLang="fr-FR" sz="1200" dirty="0">
                <a:solidFill>
                  <a:srgbClr val="000000"/>
                </a:solidFill>
                <a:latin typeface="Calibri (Corps)"/>
              </a:rPr>
              <a:t> par pays – 2022</a:t>
            </a: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FA54E6D1-DD55-C86E-9443-A19441D8B9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9531" y="4135526"/>
            <a:ext cx="3684169" cy="2073039"/>
          </a:xfrm>
          <a:prstGeom prst="rect">
            <a:avLst/>
          </a:prstGeom>
        </p:spPr>
      </p:pic>
      <p:sp>
        <p:nvSpPr>
          <p:cNvPr id="12" name="TextBox 1">
            <a:extLst>
              <a:ext uri="{FF2B5EF4-FFF2-40B4-BE49-F238E27FC236}">
                <a16:creationId xmlns:a16="http://schemas.microsoft.com/office/drawing/2014/main" id="{48C340D6-B4E1-4046-7038-9278ED176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087" y="6223604"/>
            <a:ext cx="396014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fr-FR" sz="1100" dirty="0">
                <a:solidFill>
                  <a:srgbClr val="000000"/>
                </a:solidFill>
                <a:latin typeface="Calibri (Corps)"/>
              </a:rPr>
              <a:t>Puissance </a:t>
            </a:r>
            <a:r>
              <a:rPr lang="en-US" altLang="fr-FR" sz="1100" dirty="0" err="1">
                <a:solidFill>
                  <a:srgbClr val="000000"/>
                </a:solidFill>
                <a:latin typeface="Calibri (Corps)"/>
              </a:rPr>
              <a:t>installée</a:t>
            </a:r>
            <a:r>
              <a:rPr lang="en-US" altLang="fr-FR" sz="1100" dirty="0">
                <a:solidFill>
                  <a:srgbClr val="000000"/>
                </a:solidFill>
                <a:latin typeface="Calibri (Corps)"/>
              </a:rPr>
              <a:t> par source – 2022</a:t>
            </a:r>
          </a:p>
        </p:txBody>
      </p:sp>
      <p:sp>
        <p:nvSpPr>
          <p:cNvPr id="13" name="Rectangle 67">
            <a:extLst>
              <a:ext uri="{FF2B5EF4-FFF2-40B4-BE49-F238E27FC236}">
                <a16:creationId xmlns:a16="http://schemas.microsoft.com/office/drawing/2014/main" id="{8DE83B1C-DB26-766C-631F-FBDAB02B4C04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Données 2022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303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F020A56-8076-D149-BA12-3BD9A655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2" y="-129309"/>
            <a:ext cx="12164518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AE37A80-3C46-A380-4D25-401BD388B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40" y="1781299"/>
            <a:ext cx="11240833" cy="5076702"/>
          </a:xfrm>
          <a:prstGeom prst="rect">
            <a:avLst/>
          </a:prstGeom>
        </p:spPr>
      </p:pic>
      <p:sp>
        <p:nvSpPr>
          <p:cNvPr id="3" name="Rectangle 67">
            <a:extLst>
              <a:ext uri="{FF2B5EF4-FFF2-40B4-BE49-F238E27FC236}">
                <a16:creationId xmlns:a16="http://schemas.microsoft.com/office/drawing/2014/main" id="{AA876639-8B2B-1A13-EA24-E16E5C0B4025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Marché régional de l’électricité de la CEDEAO</a:t>
            </a:r>
          </a:p>
        </p:txBody>
      </p:sp>
    </p:spTree>
    <p:extLst>
      <p:ext uri="{BB962C8B-B14F-4D97-AF65-F5344CB8AC3E}">
        <p14:creationId xmlns:p14="http://schemas.microsoft.com/office/powerpoint/2010/main" val="499232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F020A56-8076-D149-BA12-3BD9A655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26"/>
            <a:ext cx="12164518" cy="685800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6CE66DA-DA26-8881-F1F0-B5844BD69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9006902"/>
              </p:ext>
            </p:extLst>
          </p:nvPr>
        </p:nvGraphicFramePr>
        <p:xfrm>
          <a:off x="812799" y="1439333"/>
          <a:ext cx="1016000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4170B77-49C3-9D1A-A121-09D2726B7EC6}"/>
              </a:ext>
            </a:extLst>
          </p:cNvPr>
          <p:cNvSpPr txBox="1"/>
          <p:nvPr/>
        </p:nvSpPr>
        <p:spPr>
          <a:xfrm>
            <a:off x="1219200" y="3162300"/>
            <a:ext cx="189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PHASE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4BD8A1-63DB-CCA6-5A6E-F5E275E48A3B}"/>
              </a:ext>
            </a:extLst>
          </p:cNvPr>
          <p:cNvSpPr txBox="1"/>
          <p:nvPr/>
        </p:nvSpPr>
        <p:spPr>
          <a:xfrm>
            <a:off x="5170376" y="2270309"/>
            <a:ext cx="189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PHASE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0CDCC-E575-180B-48F0-B09F7CBB6285}"/>
              </a:ext>
            </a:extLst>
          </p:cNvPr>
          <p:cNvSpPr txBox="1"/>
          <p:nvPr/>
        </p:nvSpPr>
        <p:spPr>
          <a:xfrm>
            <a:off x="8542220" y="1508064"/>
            <a:ext cx="189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PHASE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E1D3A3-6337-3931-ADF6-ED48E3446D5E}"/>
              </a:ext>
            </a:extLst>
          </p:cNvPr>
          <p:cNvSpPr txBox="1"/>
          <p:nvPr/>
        </p:nvSpPr>
        <p:spPr>
          <a:xfrm>
            <a:off x="1123021" y="3939913"/>
            <a:ext cx="2921337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0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  <a:ea typeface="Source Sans Pro" panose="020B0503030403020204" pitchFamily="34" charset="0"/>
              </a:rPr>
              <a:t>CAE traditionnels existants</a:t>
            </a:r>
          </a:p>
          <a:p>
            <a:pPr marL="180975" lvl="0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  <a:ea typeface="Source Sans Pro" panose="020B0503030403020204" pitchFamily="34" charset="0"/>
              </a:rPr>
              <a:t>Contrats bilatéraux entre pays voisins</a:t>
            </a:r>
          </a:p>
          <a:p>
            <a:pPr marL="180975" lvl="0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  <a:ea typeface="Source Sans Pro" panose="020B0503030403020204" pitchFamily="34" charset="0"/>
              </a:rPr>
              <a:t>Tarifs de transmission convenus entre les parties</a:t>
            </a:r>
          </a:p>
          <a:p>
            <a:pPr marL="180975" lvl="0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  <a:ea typeface="Source Sans Pro" panose="020B0503030403020204" pitchFamily="34" charset="0"/>
              </a:rPr>
              <a:t>Désignation d'un régulateur régional</a:t>
            </a:r>
          </a:p>
          <a:p>
            <a:pPr marL="180975" lvl="0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  <a:ea typeface="Source Sans Pro" panose="020B0503030403020204" pitchFamily="34" charset="0"/>
              </a:rPr>
              <a:t>Désignation de l'opérateur du système-marché</a:t>
            </a:r>
            <a:endParaRPr lang="en-US" sz="1300" dirty="0">
              <a:latin typeface="Calibri (Corps)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FF4187-72DD-1D1B-EA09-5D8033648B52}"/>
              </a:ext>
            </a:extLst>
          </p:cNvPr>
          <p:cNvSpPr txBox="1"/>
          <p:nvPr/>
        </p:nvSpPr>
        <p:spPr>
          <a:xfrm>
            <a:off x="4697959" y="3063332"/>
            <a:ext cx="276860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CAE traditionnel existant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Contrat bilatéral entre pays non limitrophes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Tarif de transport fixé par un organisme régional M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Marché du jour pour le lendemain(Day </a:t>
            </a:r>
            <a:r>
              <a:rPr lang="fr-FR" sz="1300" dirty="0" err="1">
                <a:latin typeface="Calibri (Corps)"/>
              </a:rPr>
              <a:t>Ahead</a:t>
            </a:r>
            <a:r>
              <a:rPr lang="fr-FR" sz="1300" dirty="0">
                <a:latin typeface="Calibri (Corps)"/>
              </a:rPr>
              <a:t>)</a:t>
            </a:r>
            <a:endParaRPr lang="en-US" sz="1300" dirty="0">
              <a:latin typeface="Calibri (Corps)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A08FB0-CC4A-7790-8627-9928D188B908}"/>
              </a:ext>
            </a:extLst>
          </p:cNvPr>
          <p:cNvSpPr txBox="1"/>
          <p:nvPr/>
        </p:nvSpPr>
        <p:spPr>
          <a:xfrm>
            <a:off x="8120160" y="2274827"/>
            <a:ext cx="28526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Marché spot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Marché entièrement ouvert et concurrentiel 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fr-FR" sz="1300" dirty="0">
                <a:latin typeface="Calibri (Corps)"/>
              </a:rPr>
              <a:t>Marché des services et des services auxiliaires</a:t>
            </a:r>
          </a:p>
        </p:txBody>
      </p:sp>
      <p:sp>
        <p:nvSpPr>
          <p:cNvPr id="10" name="Rectangle 67">
            <a:extLst>
              <a:ext uri="{FF2B5EF4-FFF2-40B4-BE49-F238E27FC236}">
                <a16:creationId xmlns:a16="http://schemas.microsoft.com/office/drawing/2014/main" id="{5F3FD20E-D82D-8595-5C81-11ED846A7808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Marché régional de l’électricité de la CEDEAO</a:t>
            </a:r>
          </a:p>
        </p:txBody>
      </p:sp>
      <p:sp>
        <p:nvSpPr>
          <p:cNvPr id="11" name="Rectangle 67">
            <a:extLst>
              <a:ext uri="{FF2B5EF4-FFF2-40B4-BE49-F238E27FC236}">
                <a16:creationId xmlns:a16="http://schemas.microsoft.com/office/drawing/2014/main" id="{A56E73B8-6901-0707-2FCA-3EA484ECF654}"/>
              </a:ext>
            </a:extLst>
          </p:cNvPr>
          <p:cNvSpPr txBox="1">
            <a:spLocks noChangeArrowheads="1"/>
          </p:cNvSpPr>
          <p:nvPr/>
        </p:nvSpPr>
        <p:spPr>
          <a:xfrm>
            <a:off x="1331175" y="5952953"/>
            <a:ext cx="2042809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6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Lancée en 2018</a:t>
            </a:r>
            <a:endParaRPr lang="en-US" sz="16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Rectangle 67">
            <a:extLst>
              <a:ext uri="{FF2B5EF4-FFF2-40B4-BE49-F238E27FC236}">
                <a16:creationId xmlns:a16="http://schemas.microsoft.com/office/drawing/2014/main" id="{687BCCA2-EB5D-EC49-4BDE-05ED9CEEFC3F}"/>
              </a:ext>
            </a:extLst>
          </p:cNvPr>
          <p:cNvSpPr txBox="1">
            <a:spLocks noChangeArrowheads="1"/>
          </p:cNvSpPr>
          <p:nvPr/>
        </p:nvSpPr>
        <p:spPr>
          <a:xfrm>
            <a:off x="4697959" y="4960669"/>
            <a:ext cx="2921337" cy="1517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6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En cours de préparation: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fr-FR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13 pays interconnectés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Renforcement</a:t>
            </a: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 du reseau </a:t>
            </a: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interconnecté</a:t>
            </a:r>
            <a:endParaRPr lang="en-US" sz="1200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Sychronisation</a:t>
            </a: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 du reseau (</a:t>
            </a: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en</a:t>
            </a: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cours</a:t>
            </a: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 de finalization)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Centre </a:t>
            </a: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d’Information</a:t>
            </a:r>
            <a:r>
              <a:rPr lang="en-US" sz="1200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 et de Coordination (CIC) </a:t>
            </a:r>
            <a:r>
              <a:rPr lang="en-US" sz="1200" dirty="0" err="1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opérationnel</a:t>
            </a:r>
            <a:endParaRPr lang="en-US" sz="1200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611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00278E55-B567-B829-D6A0-2935C461D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678819"/>
            <a:ext cx="9004337" cy="4812309"/>
          </a:xfrm>
          <a:prstGeom prst="rect">
            <a:avLst/>
          </a:prstGeom>
          <a:ln w="19050" cap="rnd" algn="ctr">
            <a:solidFill>
              <a:schemeClr val="folHlink"/>
            </a:solidFill>
            <a:prstDash val="sysDot"/>
            <a:miter lim="800000"/>
            <a:headEnd type="none" w="med" len="med"/>
            <a:tailEnd type="none" w="med" len="med"/>
          </a:ln>
        </p:spPr>
      </p:pic>
      <p:sp>
        <p:nvSpPr>
          <p:cNvPr id="7" name="Freeform 5" descr="Large confetti">
            <a:extLst>
              <a:ext uri="{FF2B5EF4-FFF2-40B4-BE49-F238E27FC236}">
                <a16:creationId xmlns:a16="http://schemas.microsoft.com/office/drawing/2014/main" id="{F12ADF72-DE73-D55B-A93B-364B7D61B8D0}"/>
              </a:ext>
            </a:extLst>
          </p:cNvPr>
          <p:cNvSpPr>
            <a:spLocks/>
          </p:cNvSpPr>
          <p:nvPr/>
        </p:nvSpPr>
        <p:spPr bwMode="auto">
          <a:xfrm>
            <a:off x="491533" y="3374410"/>
            <a:ext cx="2000251" cy="1150937"/>
          </a:xfrm>
          <a:custGeom>
            <a:avLst/>
            <a:gdLst>
              <a:gd name="T0" fmla="*/ 2147483647 w 1298"/>
              <a:gd name="T1" fmla="*/ 2147483647 h 725"/>
              <a:gd name="T2" fmla="*/ 2147483647 w 1298"/>
              <a:gd name="T3" fmla="*/ 2147483647 h 725"/>
              <a:gd name="T4" fmla="*/ 2147483647 w 1298"/>
              <a:gd name="T5" fmla="*/ 2147483647 h 725"/>
              <a:gd name="T6" fmla="*/ 2147483647 w 1298"/>
              <a:gd name="T7" fmla="*/ 2147483647 h 725"/>
              <a:gd name="T8" fmla="*/ 2147483647 w 1298"/>
              <a:gd name="T9" fmla="*/ 2147483647 h 725"/>
              <a:gd name="T10" fmla="*/ 2147483647 w 1298"/>
              <a:gd name="T11" fmla="*/ 2147483647 h 725"/>
              <a:gd name="T12" fmla="*/ 2147483647 w 1298"/>
              <a:gd name="T13" fmla="*/ 2147483647 h 725"/>
              <a:gd name="T14" fmla="*/ 2147483647 w 1298"/>
              <a:gd name="T15" fmla="*/ 2147483647 h 725"/>
              <a:gd name="T16" fmla="*/ 2147483647 w 1298"/>
              <a:gd name="T17" fmla="*/ 2147483647 h 725"/>
              <a:gd name="T18" fmla="*/ 2147483647 w 1298"/>
              <a:gd name="T19" fmla="*/ 2147483647 h 725"/>
              <a:gd name="T20" fmla="*/ 2147483647 w 1298"/>
              <a:gd name="T21" fmla="*/ 2147483647 h 725"/>
              <a:gd name="T22" fmla="*/ 2147483647 w 1298"/>
              <a:gd name="T23" fmla="*/ 2147483647 h 725"/>
              <a:gd name="T24" fmla="*/ 2147483647 w 1298"/>
              <a:gd name="T25" fmla="*/ 2147483647 h 725"/>
              <a:gd name="T26" fmla="*/ 2147483647 w 1298"/>
              <a:gd name="T27" fmla="*/ 2147483647 h 725"/>
              <a:gd name="T28" fmla="*/ 2147483647 w 1298"/>
              <a:gd name="T29" fmla="*/ 2147483647 h 725"/>
              <a:gd name="T30" fmla="*/ 2147483647 w 1298"/>
              <a:gd name="T31" fmla="*/ 2147483647 h 725"/>
              <a:gd name="T32" fmla="*/ 2147483647 w 1298"/>
              <a:gd name="T33" fmla="*/ 2147483647 h 725"/>
              <a:gd name="T34" fmla="*/ 2147483647 w 1298"/>
              <a:gd name="T35" fmla="*/ 2147483647 h 725"/>
              <a:gd name="T36" fmla="*/ 2147483647 w 1298"/>
              <a:gd name="T37" fmla="*/ 2147483647 h 725"/>
              <a:gd name="T38" fmla="*/ 2147483647 w 1298"/>
              <a:gd name="T39" fmla="*/ 2147483647 h 725"/>
              <a:gd name="T40" fmla="*/ 2147483647 w 1298"/>
              <a:gd name="T41" fmla="*/ 2147483647 h 725"/>
              <a:gd name="T42" fmla="*/ 2147483647 w 1298"/>
              <a:gd name="T43" fmla="*/ 2147483647 h 725"/>
              <a:gd name="T44" fmla="*/ 2147483647 w 1298"/>
              <a:gd name="T45" fmla="*/ 2147483647 h 725"/>
              <a:gd name="T46" fmla="*/ 2147483647 w 1298"/>
              <a:gd name="T47" fmla="*/ 2147483647 h 725"/>
              <a:gd name="T48" fmla="*/ 2147483647 w 1298"/>
              <a:gd name="T49" fmla="*/ 2147483647 h 725"/>
              <a:gd name="T50" fmla="*/ 2147483647 w 1298"/>
              <a:gd name="T51" fmla="*/ 2147483647 h 725"/>
              <a:gd name="T52" fmla="*/ 2147483647 w 1298"/>
              <a:gd name="T53" fmla="*/ 2147483647 h 725"/>
              <a:gd name="T54" fmla="*/ 2147483647 w 1298"/>
              <a:gd name="T55" fmla="*/ 2147483647 h 725"/>
              <a:gd name="T56" fmla="*/ 2147483647 w 1298"/>
              <a:gd name="T57" fmla="*/ 2147483647 h 725"/>
              <a:gd name="T58" fmla="*/ 2147483647 w 1298"/>
              <a:gd name="T59" fmla="*/ 2147483647 h 725"/>
              <a:gd name="T60" fmla="*/ 2147483647 w 1298"/>
              <a:gd name="T61" fmla="*/ 2147483647 h 725"/>
              <a:gd name="T62" fmla="*/ 2147483647 w 1298"/>
              <a:gd name="T63" fmla="*/ 2147483647 h 725"/>
              <a:gd name="T64" fmla="*/ 2147483647 w 1298"/>
              <a:gd name="T65" fmla="*/ 2147483647 h 725"/>
              <a:gd name="T66" fmla="*/ 2147483647 w 1298"/>
              <a:gd name="T67" fmla="*/ 2147483647 h 725"/>
              <a:gd name="T68" fmla="*/ 2147483647 w 1298"/>
              <a:gd name="T69" fmla="*/ 2147483647 h 725"/>
              <a:gd name="T70" fmla="*/ 2147483647 w 1298"/>
              <a:gd name="T71" fmla="*/ 2147483647 h 725"/>
              <a:gd name="T72" fmla="*/ 2147483647 w 1298"/>
              <a:gd name="T73" fmla="*/ 2147483647 h 725"/>
              <a:gd name="T74" fmla="*/ 2147483647 w 1298"/>
              <a:gd name="T75" fmla="*/ 2147483647 h 725"/>
              <a:gd name="T76" fmla="*/ 2147483647 w 1298"/>
              <a:gd name="T77" fmla="*/ 2147483647 h 725"/>
              <a:gd name="T78" fmla="*/ 2147483647 w 1298"/>
              <a:gd name="T79" fmla="*/ 2147483647 h 725"/>
              <a:gd name="T80" fmla="*/ 2147483647 w 1298"/>
              <a:gd name="T81" fmla="*/ 2147483647 h 725"/>
              <a:gd name="T82" fmla="*/ 2147483647 w 1298"/>
              <a:gd name="T83" fmla="*/ 2147483647 h 725"/>
              <a:gd name="T84" fmla="*/ 2147483647 w 1298"/>
              <a:gd name="T85" fmla="*/ 2147483647 h 725"/>
              <a:gd name="T86" fmla="*/ 2147483647 w 1298"/>
              <a:gd name="T87" fmla="*/ 2147483647 h 725"/>
              <a:gd name="T88" fmla="*/ 2147483647 w 1298"/>
              <a:gd name="T89" fmla="*/ 2147483647 h 725"/>
              <a:gd name="T90" fmla="*/ 2147483647 w 1298"/>
              <a:gd name="T91" fmla="*/ 2147483647 h 725"/>
              <a:gd name="T92" fmla="*/ 2147483647 w 1298"/>
              <a:gd name="T93" fmla="*/ 2147483647 h 725"/>
              <a:gd name="T94" fmla="*/ 2147483647 w 1298"/>
              <a:gd name="T95" fmla="*/ 2147483647 h 725"/>
              <a:gd name="T96" fmla="*/ 2147483647 w 1298"/>
              <a:gd name="T97" fmla="*/ 2147483647 h 725"/>
              <a:gd name="T98" fmla="*/ 2147483647 w 1298"/>
              <a:gd name="T99" fmla="*/ 2147483647 h 725"/>
              <a:gd name="T100" fmla="*/ 2147483647 w 1298"/>
              <a:gd name="T101" fmla="*/ 2147483647 h 725"/>
              <a:gd name="T102" fmla="*/ 2147483647 w 1298"/>
              <a:gd name="T103" fmla="*/ 2147483647 h 725"/>
              <a:gd name="T104" fmla="*/ 2147483647 w 1298"/>
              <a:gd name="T105" fmla="*/ 2147483647 h 725"/>
              <a:gd name="T106" fmla="*/ 2147483647 w 1298"/>
              <a:gd name="T107" fmla="*/ 2147483647 h 725"/>
              <a:gd name="T108" fmla="*/ 2147483647 w 1298"/>
              <a:gd name="T109" fmla="*/ 2147483647 h 725"/>
              <a:gd name="T110" fmla="*/ 2147483647 w 1298"/>
              <a:gd name="T111" fmla="*/ 2147483647 h 725"/>
              <a:gd name="T112" fmla="*/ 2147483647 w 1298"/>
              <a:gd name="T113" fmla="*/ 2147483647 h 725"/>
              <a:gd name="T114" fmla="*/ 2147483647 w 1298"/>
              <a:gd name="T115" fmla="*/ 2147483647 h 725"/>
              <a:gd name="T116" fmla="*/ 2147483647 w 1298"/>
              <a:gd name="T117" fmla="*/ 2147483647 h 72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98"/>
              <a:gd name="T178" fmla="*/ 0 h 725"/>
              <a:gd name="T179" fmla="*/ 1298 w 1298"/>
              <a:gd name="T180" fmla="*/ 725 h 72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98" h="725">
                <a:moveTo>
                  <a:pt x="134" y="112"/>
                </a:moveTo>
                <a:cubicBezTo>
                  <a:pt x="106" y="129"/>
                  <a:pt x="81" y="135"/>
                  <a:pt x="59" y="158"/>
                </a:cubicBezTo>
                <a:cubicBezTo>
                  <a:pt x="56" y="167"/>
                  <a:pt x="55" y="177"/>
                  <a:pt x="49" y="185"/>
                </a:cubicBezTo>
                <a:cubicBezTo>
                  <a:pt x="30" y="216"/>
                  <a:pt x="16" y="190"/>
                  <a:pt x="49" y="222"/>
                </a:cubicBezTo>
                <a:cubicBezTo>
                  <a:pt x="61" y="255"/>
                  <a:pt x="0" y="265"/>
                  <a:pt x="21" y="295"/>
                </a:cubicBezTo>
                <a:cubicBezTo>
                  <a:pt x="18" y="307"/>
                  <a:pt x="28" y="339"/>
                  <a:pt x="21" y="350"/>
                </a:cubicBezTo>
                <a:cubicBezTo>
                  <a:pt x="14" y="359"/>
                  <a:pt x="59" y="361"/>
                  <a:pt x="49" y="368"/>
                </a:cubicBezTo>
                <a:cubicBezTo>
                  <a:pt x="28" y="385"/>
                  <a:pt x="27" y="390"/>
                  <a:pt x="11" y="414"/>
                </a:cubicBezTo>
                <a:cubicBezTo>
                  <a:pt x="23" y="430"/>
                  <a:pt x="39" y="442"/>
                  <a:pt x="49" y="459"/>
                </a:cubicBezTo>
                <a:cubicBezTo>
                  <a:pt x="55" y="467"/>
                  <a:pt x="50" y="481"/>
                  <a:pt x="59" y="487"/>
                </a:cubicBezTo>
                <a:cubicBezTo>
                  <a:pt x="72" y="496"/>
                  <a:pt x="90" y="493"/>
                  <a:pt x="105" y="496"/>
                </a:cubicBezTo>
                <a:cubicBezTo>
                  <a:pt x="108" y="505"/>
                  <a:pt x="108" y="516"/>
                  <a:pt x="115" y="523"/>
                </a:cubicBezTo>
                <a:cubicBezTo>
                  <a:pt x="123" y="530"/>
                  <a:pt x="138" y="524"/>
                  <a:pt x="143" y="532"/>
                </a:cubicBezTo>
                <a:cubicBezTo>
                  <a:pt x="197" y="606"/>
                  <a:pt x="127" y="576"/>
                  <a:pt x="191" y="596"/>
                </a:cubicBezTo>
                <a:cubicBezTo>
                  <a:pt x="266" y="645"/>
                  <a:pt x="235" y="615"/>
                  <a:pt x="284" y="688"/>
                </a:cubicBezTo>
                <a:cubicBezTo>
                  <a:pt x="288" y="694"/>
                  <a:pt x="349" y="703"/>
                  <a:pt x="360" y="706"/>
                </a:cubicBezTo>
                <a:cubicBezTo>
                  <a:pt x="379" y="711"/>
                  <a:pt x="416" y="724"/>
                  <a:pt x="416" y="724"/>
                </a:cubicBezTo>
                <a:cubicBezTo>
                  <a:pt x="541" y="709"/>
                  <a:pt x="470" y="693"/>
                  <a:pt x="614" y="706"/>
                </a:cubicBezTo>
                <a:cubicBezTo>
                  <a:pt x="706" y="695"/>
                  <a:pt x="699" y="686"/>
                  <a:pt x="775" y="660"/>
                </a:cubicBezTo>
                <a:cubicBezTo>
                  <a:pt x="802" y="663"/>
                  <a:pt x="831" y="663"/>
                  <a:pt x="859" y="670"/>
                </a:cubicBezTo>
                <a:cubicBezTo>
                  <a:pt x="916" y="684"/>
                  <a:pt x="865" y="686"/>
                  <a:pt x="896" y="715"/>
                </a:cubicBezTo>
                <a:cubicBezTo>
                  <a:pt x="903" y="722"/>
                  <a:pt x="916" y="721"/>
                  <a:pt x="925" y="724"/>
                </a:cubicBezTo>
                <a:cubicBezTo>
                  <a:pt x="947" y="721"/>
                  <a:pt x="971" y="725"/>
                  <a:pt x="991" y="715"/>
                </a:cubicBezTo>
                <a:cubicBezTo>
                  <a:pt x="999" y="711"/>
                  <a:pt x="1004" y="656"/>
                  <a:pt x="1010" y="642"/>
                </a:cubicBezTo>
                <a:cubicBezTo>
                  <a:pt x="1017" y="624"/>
                  <a:pt x="1034" y="609"/>
                  <a:pt x="1048" y="596"/>
                </a:cubicBezTo>
                <a:cubicBezTo>
                  <a:pt x="1050" y="597"/>
                  <a:pt x="1102" y="616"/>
                  <a:pt x="1104" y="615"/>
                </a:cubicBezTo>
                <a:cubicBezTo>
                  <a:pt x="1114" y="611"/>
                  <a:pt x="1105" y="593"/>
                  <a:pt x="1114" y="587"/>
                </a:cubicBezTo>
                <a:cubicBezTo>
                  <a:pt x="1124" y="579"/>
                  <a:pt x="1138" y="581"/>
                  <a:pt x="1151" y="578"/>
                </a:cubicBezTo>
                <a:cubicBezTo>
                  <a:pt x="1163" y="543"/>
                  <a:pt x="1175" y="534"/>
                  <a:pt x="1207" y="514"/>
                </a:cubicBezTo>
                <a:cubicBezTo>
                  <a:pt x="1210" y="505"/>
                  <a:pt x="1211" y="495"/>
                  <a:pt x="1217" y="487"/>
                </a:cubicBezTo>
                <a:cubicBezTo>
                  <a:pt x="1222" y="479"/>
                  <a:pt x="1234" y="477"/>
                  <a:pt x="1236" y="468"/>
                </a:cubicBezTo>
                <a:cubicBezTo>
                  <a:pt x="1240" y="449"/>
                  <a:pt x="1223" y="432"/>
                  <a:pt x="1217" y="414"/>
                </a:cubicBezTo>
                <a:cubicBezTo>
                  <a:pt x="1267" y="397"/>
                  <a:pt x="1250" y="375"/>
                  <a:pt x="1264" y="331"/>
                </a:cubicBezTo>
                <a:cubicBezTo>
                  <a:pt x="1270" y="298"/>
                  <a:pt x="1298" y="160"/>
                  <a:pt x="1292" y="139"/>
                </a:cubicBezTo>
                <a:cubicBezTo>
                  <a:pt x="1286" y="118"/>
                  <a:pt x="1240" y="189"/>
                  <a:pt x="1226" y="203"/>
                </a:cubicBezTo>
                <a:cubicBezTo>
                  <a:pt x="1217" y="205"/>
                  <a:pt x="1215" y="217"/>
                  <a:pt x="1207" y="222"/>
                </a:cubicBezTo>
                <a:cubicBezTo>
                  <a:pt x="1199" y="227"/>
                  <a:pt x="1189" y="228"/>
                  <a:pt x="1180" y="231"/>
                </a:cubicBezTo>
                <a:cubicBezTo>
                  <a:pt x="1161" y="225"/>
                  <a:pt x="1142" y="208"/>
                  <a:pt x="1123" y="212"/>
                </a:cubicBezTo>
                <a:cubicBezTo>
                  <a:pt x="1114" y="214"/>
                  <a:pt x="1113" y="227"/>
                  <a:pt x="1104" y="231"/>
                </a:cubicBezTo>
                <a:cubicBezTo>
                  <a:pt x="1087" y="240"/>
                  <a:pt x="1048" y="249"/>
                  <a:pt x="1048" y="249"/>
                </a:cubicBezTo>
                <a:cubicBezTo>
                  <a:pt x="1024" y="271"/>
                  <a:pt x="1014" y="285"/>
                  <a:pt x="982" y="295"/>
                </a:cubicBezTo>
                <a:cubicBezTo>
                  <a:pt x="919" y="283"/>
                  <a:pt x="938" y="274"/>
                  <a:pt x="887" y="258"/>
                </a:cubicBezTo>
                <a:cubicBezTo>
                  <a:pt x="857" y="239"/>
                  <a:pt x="857" y="244"/>
                  <a:pt x="841" y="212"/>
                </a:cubicBezTo>
                <a:cubicBezTo>
                  <a:pt x="836" y="203"/>
                  <a:pt x="836" y="192"/>
                  <a:pt x="830" y="185"/>
                </a:cubicBezTo>
                <a:cubicBezTo>
                  <a:pt x="818" y="170"/>
                  <a:pt x="830" y="130"/>
                  <a:pt x="802" y="103"/>
                </a:cubicBezTo>
                <a:cubicBezTo>
                  <a:pt x="776" y="24"/>
                  <a:pt x="833" y="121"/>
                  <a:pt x="793" y="57"/>
                </a:cubicBezTo>
                <a:cubicBezTo>
                  <a:pt x="788" y="49"/>
                  <a:pt x="751" y="29"/>
                  <a:pt x="746" y="20"/>
                </a:cubicBezTo>
                <a:cubicBezTo>
                  <a:pt x="736" y="1"/>
                  <a:pt x="636" y="24"/>
                  <a:pt x="636" y="24"/>
                </a:cubicBezTo>
                <a:cubicBezTo>
                  <a:pt x="615" y="80"/>
                  <a:pt x="650" y="0"/>
                  <a:pt x="607" y="43"/>
                </a:cubicBezTo>
                <a:cubicBezTo>
                  <a:pt x="598" y="51"/>
                  <a:pt x="595" y="91"/>
                  <a:pt x="588" y="100"/>
                </a:cubicBezTo>
                <a:cubicBezTo>
                  <a:pt x="583" y="107"/>
                  <a:pt x="639" y="106"/>
                  <a:pt x="633" y="112"/>
                </a:cubicBezTo>
                <a:cubicBezTo>
                  <a:pt x="616" y="160"/>
                  <a:pt x="618" y="100"/>
                  <a:pt x="588" y="138"/>
                </a:cubicBezTo>
                <a:cubicBezTo>
                  <a:pt x="574" y="155"/>
                  <a:pt x="532" y="242"/>
                  <a:pt x="532" y="242"/>
                </a:cubicBezTo>
                <a:cubicBezTo>
                  <a:pt x="529" y="251"/>
                  <a:pt x="474" y="224"/>
                  <a:pt x="456" y="261"/>
                </a:cubicBezTo>
                <a:cubicBezTo>
                  <a:pt x="343" y="206"/>
                  <a:pt x="379" y="246"/>
                  <a:pt x="343" y="242"/>
                </a:cubicBezTo>
                <a:cubicBezTo>
                  <a:pt x="303" y="237"/>
                  <a:pt x="337" y="264"/>
                  <a:pt x="296" y="261"/>
                </a:cubicBezTo>
                <a:cubicBezTo>
                  <a:pt x="306" y="204"/>
                  <a:pt x="308" y="95"/>
                  <a:pt x="247" y="75"/>
                </a:cubicBezTo>
                <a:cubicBezTo>
                  <a:pt x="210" y="41"/>
                  <a:pt x="172" y="60"/>
                  <a:pt x="134" y="84"/>
                </a:cubicBezTo>
                <a:cubicBezTo>
                  <a:pt x="124" y="115"/>
                  <a:pt x="114" y="112"/>
                  <a:pt x="134" y="112"/>
                </a:cubicBezTo>
                <a:close/>
              </a:path>
            </a:pathLst>
          </a:custGeom>
          <a:pattFill prst="lgConfetti">
            <a:fgClr>
              <a:srgbClr val="FFFFCC">
                <a:alpha val="70979"/>
              </a:srgbClr>
            </a:fgClr>
            <a:bgClr>
              <a:schemeClr val="bg2">
                <a:alpha val="70979"/>
              </a:schemeClr>
            </a:bgClr>
          </a:pattFill>
          <a:ln w="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lIns="91268" tIns="45633" rIns="91268" bIns="45633"/>
          <a:lstStyle/>
          <a:p>
            <a:pPr defTabSz="913720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0C2C30C7-B321-A4CC-945B-82A655312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1263" y="3721320"/>
            <a:ext cx="5041900" cy="276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8" tIns="45633" rIns="91268" bIns="4563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3720">
              <a:defRPr/>
            </a:pPr>
            <a:r>
              <a:rPr lang="fr-FR" sz="3600" b="1" cap="all" dirty="0">
                <a:ln w="0">
                  <a:solidFill>
                    <a:srgbClr val="FF0000"/>
                  </a:solidFill>
                </a:ln>
                <a:gradFill flip="none">
                  <a:gsLst>
                    <a:gs pos="0">
                      <a:srgbClr val="BBE0E3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BBE0E3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BBE0E3">
                        <a:shade val="65000"/>
                        <a:satMod val="130000"/>
                      </a:srgbClr>
                    </a:gs>
                    <a:gs pos="92000">
                      <a:srgbClr val="BBE0E3">
                        <a:shade val="50000"/>
                        <a:satMod val="120000"/>
                      </a:srgbClr>
                    </a:gs>
                    <a:gs pos="100000">
                      <a:srgbClr val="BBE0E3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MERCI DE VOTRE ATTENTION</a:t>
            </a:r>
          </a:p>
          <a:p>
            <a:pPr defTabSz="913720" eaLnBrk="1" hangingPunct="1">
              <a:defRPr/>
            </a:pPr>
            <a:endParaRPr lang="fr-FR" sz="1700" b="1" dirty="0">
              <a:solidFill>
                <a:srgbClr val="FFFFCC"/>
              </a:solidFill>
            </a:endParaRPr>
          </a:p>
          <a:p>
            <a:pPr defTabSz="913720" eaLnBrk="1" hangingPunct="1">
              <a:defRPr/>
            </a:pPr>
            <a:r>
              <a:rPr lang="fr-FR" sz="1700" b="1" dirty="0">
                <a:solidFill>
                  <a:srgbClr val="FFFFCC"/>
                </a:solidFill>
              </a:rPr>
              <a:t>WAPP Secretariat</a:t>
            </a:r>
          </a:p>
          <a:p>
            <a:pPr defTabSz="913720" eaLnBrk="1" hangingPunct="1">
              <a:defRPr/>
            </a:pPr>
            <a:r>
              <a:rPr lang="fr-FR" sz="1700" b="1" dirty="0">
                <a:solidFill>
                  <a:srgbClr val="FFFFCC"/>
                </a:solidFill>
              </a:rPr>
              <a:t>06 BP 2907 Cotonou  – République du Bénin</a:t>
            </a:r>
          </a:p>
          <a:p>
            <a:pPr defTabSz="913720" eaLnBrk="1" hangingPunct="1">
              <a:defRPr/>
            </a:pPr>
            <a:r>
              <a:rPr lang="fr-FR" sz="1700" b="1" dirty="0">
                <a:solidFill>
                  <a:srgbClr val="FFFFCC"/>
                </a:solidFill>
              </a:rPr>
              <a:t>Tel : + (229) 91 21 52 52 / 91 21 53 53</a:t>
            </a:r>
          </a:p>
          <a:p>
            <a:pPr defTabSz="913720" eaLnBrk="1" hangingPunct="1">
              <a:defRPr/>
            </a:pPr>
            <a:r>
              <a:rPr lang="fr-FR" sz="1700" b="1" dirty="0">
                <a:solidFill>
                  <a:srgbClr val="FFFFCC"/>
                </a:solidFill>
              </a:rPr>
              <a:t>Email: info@ecowapp.org</a:t>
            </a:r>
          </a:p>
          <a:p>
            <a:pPr defTabSz="913720" eaLnBrk="1" hangingPunct="1">
              <a:defRPr/>
            </a:pPr>
            <a:r>
              <a:rPr lang="fr-FR" sz="1700" b="1" dirty="0">
                <a:solidFill>
                  <a:srgbClr val="FFFFCC"/>
                </a:solidFill>
              </a:rPr>
              <a:t>Site: www.ecowapp.org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B0A730-255A-DF78-A2BB-C09BF3368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19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183894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repeatCount="indefinite" fill="hold" grpId="0" nodeType="after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1A276BF-5F11-BA53-8FF4-77F1ED046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29" y="2178911"/>
            <a:ext cx="11327537" cy="3263613"/>
          </a:xfrm>
        </p:spPr>
        <p:txBody>
          <a:bodyPr>
            <a:normAutofit/>
          </a:bodyPr>
          <a:lstStyle/>
          <a:p>
            <a:pPr marL="914354" indent="-482576">
              <a:lnSpc>
                <a:spcPct val="100000"/>
              </a:lnSpc>
              <a:spcAft>
                <a:spcPts val="1800"/>
              </a:spcAft>
              <a:buFont typeface="+mj-lt"/>
              <a:buAutoNum type="romanUcPeriod"/>
              <a:tabLst>
                <a:tab pos="947371" algn="l"/>
              </a:tabLst>
            </a:pPr>
            <a:r>
              <a:rPr lang="en-US" sz="2400" dirty="0">
                <a:latin typeface="Calibri (Corps)"/>
                <a:ea typeface="Source Sans Pro" panose="020B0503030403020204" pitchFamily="34" charset="0"/>
                <a:cs typeface="Calibri"/>
              </a:rPr>
              <a:t>Introduction</a:t>
            </a:r>
          </a:p>
          <a:p>
            <a:pPr marL="914354" indent="-482576">
              <a:lnSpc>
                <a:spcPct val="100000"/>
              </a:lnSpc>
              <a:spcAft>
                <a:spcPts val="1800"/>
              </a:spcAft>
              <a:buFont typeface="+mj-lt"/>
              <a:buAutoNum type="romanUcPeriod"/>
              <a:tabLst>
                <a:tab pos="947371" algn="l"/>
              </a:tabLst>
            </a:pPr>
            <a:r>
              <a:rPr lang="en-US" sz="2400" dirty="0">
                <a:latin typeface="Calibri (Corps)"/>
                <a:ea typeface="Source Sans Pro" panose="020B0503030403020204" pitchFamily="34" charset="0"/>
                <a:cs typeface="Calibri"/>
              </a:rPr>
              <a:t>Interconnexions </a:t>
            </a:r>
            <a:r>
              <a:rPr lang="en-US" sz="2400" dirty="0" err="1">
                <a:latin typeface="Calibri (Corps)"/>
                <a:ea typeface="Source Sans Pro" panose="020B0503030403020204" pitchFamily="34" charset="0"/>
                <a:cs typeface="Calibri"/>
              </a:rPr>
              <a:t>en</a:t>
            </a:r>
            <a:r>
              <a:rPr lang="en-US" sz="2400" dirty="0">
                <a:latin typeface="Calibri (Corps)"/>
                <a:ea typeface="Source Sans Pro" panose="020B0503030403020204" pitchFamily="34" charset="0"/>
                <a:cs typeface="Calibri"/>
              </a:rPr>
              <a:t> Afrique de </a:t>
            </a:r>
            <a:r>
              <a:rPr lang="en-US" sz="2400" dirty="0" err="1">
                <a:latin typeface="Calibri (Corps)"/>
                <a:ea typeface="Source Sans Pro" panose="020B0503030403020204" pitchFamily="34" charset="0"/>
                <a:cs typeface="Calibri"/>
              </a:rPr>
              <a:t>l’Ouest</a:t>
            </a:r>
            <a:endParaRPr lang="en-US" sz="2400" dirty="0">
              <a:latin typeface="Calibri (Corps)"/>
              <a:ea typeface="Source Sans Pro" panose="020B0503030403020204" pitchFamily="34" charset="0"/>
              <a:cs typeface="Calibri"/>
            </a:endParaRPr>
          </a:p>
          <a:p>
            <a:pPr marL="914354" indent="-482576">
              <a:lnSpc>
                <a:spcPct val="100000"/>
              </a:lnSpc>
              <a:spcAft>
                <a:spcPts val="1800"/>
              </a:spcAft>
              <a:buFont typeface="+mj-lt"/>
              <a:buAutoNum type="romanUcPeriod"/>
              <a:tabLst>
                <a:tab pos="947371" algn="l"/>
              </a:tabLst>
            </a:pPr>
            <a:r>
              <a:rPr lang="en-GB" sz="2400" dirty="0" err="1">
                <a:latin typeface="Calibri (Corps)"/>
                <a:ea typeface="Source Sans Pro" panose="020B0503030403020204" pitchFamily="34" charset="0"/>
                <a:cs typeface="Calibri"/>
              </a:rPr>
              <a:t>Défis</a:t>
            </a:r>
            <a:r>
              <a:rPr lang="en-GB" sz="2400" dirty="0">
                <a:latin typeface="Calibri (Corps)"/>
                <a:ea typeface="Source Sans Pro" panose="020B0503030403020204" pitchFamily="34" charset="0"/>
                <a:cs typeface="Calibri"/>
              </a:rPr>
              <a:t> </a:t>
            </a:r>
          </a:p>
          <a:p>
            <a:pPr marL="914354" indent="-482576">
              <a:lnSpc>
                <a:spcPct val="100000"/>
              </a:lnSpc>
              <a:spcAft>
                <a:spcPts val="1800"/>
              </a:spcAft>
              <a:buFont typeface="+mj-lt"/>
              <a:buAutoNum type="romanUcPeriod"/>
              <a:tabLst>
                <a:tab pos="947371" algn="l"/>
              </a:tabLst>
            </a:pPr>
            <a:r>
              <a:rPr lang="en-GB" sz="2400" dirty="0">
                <a:latin typeface="Calibri (Corps)"/>
                <a:ea typeface="Source Sans Pro" panose="020B0503030403020204" pitchFamily="34" charset="0"/>
                <a:cs typeface="Calibri"/>
              </a:rPr>
              <a:t>Marché </a:t>
            </a:r>
            <a:r>
              <a:rPr lang="en-GB" sz="2400" dirty="0" err="1">
                <a:latin typeface="Calibri (Corps)"/>
                <a:ea typeface="Source Sans Pro" panose="020B0503030403020204" pitchFamily="34" charset="0"/>
                <a:cs typeface="Calibri"/>
              </a:rPr>
              <a:t>régional</a:t>
            </a:r>
            <a:r>
              <a:rPr lang="en-GB" sz="2400" dirty="0">
                <a:latin typeface="Calibri (Corps)"/>
                <a:ea typeface="Source Sans Pro" panose="020B0503030403020204" pitchFamily="34" charset="0"/>
                <a:cs typeface="Calibri"/>
              </a:rPr>
              <a:t> de </a:t>
            </a:r>
            <a:r>
              <a:rPr lang="en-GB" sz="2400" dirty="0" err="1">
                <a:latin typeface="Calibri (Corps)"/>
                <a:ea typeface="Source Sans Pro" panose="020B0503030403020204" pitchFamily="34" charset="0"/>
                <a:cs typeface="Calibri"/>
              </a:rPr>
              <a:t>l’électricité</a:t>
            </a:r>
            <a:r>
              <a:rPr lang="en-GB" sz="2400" dirty="0">
                <a:latin typeface="Calibri (Corps)"/>
                <a:ea typeface="Source Sans Pro" panose="020B0503030403020204" pitchFamily="34" charset="0"/>
                <a:cs typeface="Calibri"/>
              </a:rPr>
              <a:t> de la CEDEAO</a:t>
            </a:r>
            <a:endParaRPr lang="en-US" sz="2400" dirty="0">
              <a:latin typeface="Calibri (Corps)"/>
              <a:ea typeface="Source Sans Pro" panose="020B0503030403020204" pitchFamily="34" charset="0"/>
              <a:cs typeface="Calibri"/>
            </a:endParaRPr>
          </a:p>
        </p:txBody>
      </p:sp>
      <p:sp>
        <p:nvSpPr>
          <p:cNvPr id="2" name="Rectangle 67">
            <a:extLst>
              <a:ext uri="{FF2B5EF4-FFF2-40B4-BE49-F238E27FC236}">
                <a16:creationId xmlns:a16="http://schemas.microsoft.com/office/drawing/2014/main" id="{0D0496A5-8458-8103-1726-9FED8730A293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Sommaire</a:t>
            </a:r>
            <a:endParaRPr lang="en-US" sz="3200" b="1" dirty="0">
              <a:ln w="11430"/>
              <a:solidFill>
                <a:srgbClr val="15652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EDD799E-A8BD-4B41-5BCE-A2F579A69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2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798045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61B62D28-7A51-5361-2A1B-4C0D7DD3E5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970411"/>
              </p:ext>
            </p:extLst>
          </p:nvPr>
        </p:nvGraphicFramePr>
        <p:xfrm>
          <a:off x="1286937" y="1948546"/>
          <a:ext cx="9618133" cy="409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59BBCF-7871-3F52-DE8F-432132BD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3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349970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9D431D-94A9-5249-87F8-01F5FECA9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4</a:t>
            </a:fld>
            <a:endParaRPr lang="fr-BJ"/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01EB508A-DD1B-2A8B-A41A-71F7E1EE1596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Introduction</a:t>
            </a:r>
            <a:endParaRPr lang="en-US" sz="3200" b="1" dirty="0">
              <a:ln w="11430"/>
              <a:solidFill>
                <a:srgbClr val="15652C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107465BE-5BD0-D26A-558C-4FBFD51F4350}"/>
              </a:ext>
            </a:extLst>
          </p:cNvPr>
          <p:cNvGrpSpPr/>
          <p:nvPr/>
        </p:nvGrpSpPr>
        <p:grpSpPr>
          <a:xfrm>
            <a:off x="497074" y="1990775"/>
            <a:ext cx="11152001" cy="1430611"/>
            <a:chOff x="323528" y="2211710"/>
            <a:chExt cx="8568952" cy="1430610"/>
          </a:xfrm>
        </p:grpSpPr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102C06C6-A51F-9942-E165-0F47BD20F6EE}"/>
                </a:ext>
              </a:extLst>
            </p:cNvPr>
            <p:cNvSpPr/>
            <p:nvPr/>
          </p:nvSpPr>
          <p:spPr>
            <a:xfrm>
              <a:off x="323528" y="2427734"/>
              <a:ext cx="8568952" cy="1214586"/>
            </a:xfrm>
            <a:prstGeom prst="roundRect">
              <a:avLst/>
            </a:prstGeom>
            <a:noFill/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285744" indent="-285744">
                <a:buFont typeface="Wingdings" panose="05000000000000000000" pitchFamily="2" charset="2"/>
                <a:buChar char="Ø"/>
              </a:pP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1999, Décision A/DEC. 5/12/99, 22</a:t>
              </a:r>
              <a:r>
                <a:rPr lang="fr-FR" sz="1400" b="1" baseline="30000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ème</a:t>
              </a: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Sommet Conférence des Chefs d’Etat et de Gouvernement de la CEDEAO : Création</a:t>
              </a:r>
            </a:p>
            <a:p>
              <a:pPr marL="285744" indent="-285744">
                <a:buFont typeface="Wingdings" panose="05000000000000000000" pitchFamily="2" charset="2"/>
                <a:buChar char="Ø"/>
              </a:pP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2006, Décision A/DEC. 18/01/06 29</a:t>
              </a:r>
              <a:r>
                <a:rPr lang="fr-FR" sz="1400" b="1" baseline="30000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ème</a:t>
              </a: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Sommet : Organisation et fonctionnement de l’EEEOA </a:t>
              </a:r>
            </a:p>
            <a:p>
              <a:pPr marL="285744" indent="-285744">
                <a:buFont typeface="Wingdings" panose="05000000000000000000" pitchFamily="2" charset="2"/>
                <a:buChar char="Ø"/>
              </a:pP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2006, Décision A/DEC. 20/01/06 29</a:t>
              </a:r>
              <a:r>
                <a:rPr lang="fr-FR" sz="1400" b="1" baseline="30000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ème</a:t>
              </a:r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Sommet : Statut d’Institution spécialisée de la CEDEAO</a:t>
              </a:r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3F7F8811-94B5-C4B7-1AA5-698F01752832}"/>
                </a:ext>
              </a:extLst>
            </p:cNvPr>
            <p:cNvSpPr/>
            <p:nvPr/>
          </p:nvSpPr>
          <p:spPr>
            <a:xfrm>
              <a:off x="323528" y="2211710"/>
              <a:ext cx="1440160" cy="43204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Création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85E8DFE-9326-B081-D68B-B926C0CE978A}"/>
              </a:ext>
            </a:extLst>
          </p:cNvPr>
          <p:cNvGrpSpPr/>
          <p:nvPr/>
        </p:nvGrpSpPr>
        <p:grpSpPr>
          <a:xfrm>
            <a:off x="497074" y="3588222"/>
            <a:ext cx="11152001" cy="1201316"/>
            <a:chOff x="323528" y="2211710"/>
            <a:chExt cx="8568952" cy="1201316"/>
          </a:xfrm>
        </p:grpSpPr>
        <p:sp>
          <p:nvSpPr>
            <p:cNvPr id="12" name="Rectangle : coins arrondis 11">
              <a:extLst>
                <a:ext uri="{FF2B5EF4-FFF2-40B4-BE49-F238E27FC236}">
                  <a16:creationId xmlns:a16="http://schemas.microsoft.com/office/drawing/2014/main" id="{7AE0E503-2B2E-6333-6656-4861593E7A87}"/>
                </a:ext>
              </a:extLst>
            </p:cNvPr>
            <p:cNvSpPr/>
            <p:nvPr/>
          </p:nvSpPr>
          <p:spPr>
            <a:xfrm>
              <a:off x="323528" y="2427734"/>
              <a:ext cx="8568952" cy="985292"/>
            </a:xfrm>
            <a:prstGeom prst="roundRect">
              <a:avLst/>
            </a:prstGeom>
            <a:noFill/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Intégrer les réseaux électriques nationaux dans un marché régional unifié de l'électricité en vue d'assurer, à moyen et long termes, un approvisionnement en énergie électrique régulier, fiable et à un coût compétitif aux populations des Etats membres de la CEDEAO</a:t>
              </a:r>
            </a:p>
          </p:txBody>
        </p:sp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A0561737-B9E9-8B78-D533-6CE0B843D9F8}"/>
                </a:ext>
              </a:extLst>
            </p:cNvPr>
            <p:cNvSpPr/>
            <p:nvPr/>
          </p:nvSpPr>
          <p:spPr>
            <a:xfrm>
              <a:off x="323528" y="2211710"/>
              <a:ext cx="1440160" cy="43204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Vision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C7E43D7-F498-9CA9-CAD0-0B061E33B509}"/>
              </a:ext>
            </a:extLst>
          </p:cNvPr>
          <p:cNvGrpSpPr/>
          <p:nvPr/>
        </p:nvGrpSpPr>
        <p:grpSpPr>
          <a:xfrm>
            <a:off x="497074" y="4992291"/>
            <a:ext cx="11152001" cy="1021383"/>
            <a:chOff x="323528" y="2211710"/>
            <a:chExt cx="8568952" cy="1021382"/>
          </a:xfrm>
        </p:grpSpPr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FA0B3DCF-E234-D93C-CB9B-3290617308CF}"/>
                </a:ext>
              </a:extLst>
            </p:cNvPr>
            <p:cNvSpPr/>
            <p:nvPr/>
          </p:nvSpPr>
          <p:spPr>
            <a:xfrm>
              <a:off x="323528" y="2427734"/>
              <a:ext cx="8568952" cy="805358"/>
            </a:xfrm>
            <a:prstGeom prst="roundRect">
              <a:avLst/>
            </a:prstGeom>
            <a:noFill/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fr-FR" sz="1400" b="1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Promouvoir et développer des infrastructures de production et de transport d’énergie électrique ainsi qu’assurer la coordination des échanges d’énergie électrique entre les Etats membres de la CEDEAO</a:t>
              </a:r>
            </a:p>
          </p:txBody>
        </p:sp>
        <p:sp>
          <p:nvSpPr>
            <p:cNvPr id="28" name="Rectangle : coins arrondis 27">
              <a:extLst>
                <a:ext uri="{FF2B5EF4-FFF2-40B4-BE49-F238E27FC236}">
                  <a16:creationId xmlns:a16="http://schemas.microsoft.com/office/drawing/2014/main" id="{8AC485CD-1ED2-0BF4-F12E-B113F7B39EC7}"/>
                </a:ext>
              </a:extLst>
            </p:cNvPr>
            <p:cNvSpPr/>
            <p:nvPr/>
          </p:nvSpPr>
          <p:spPr>
            <a:xfrm>
              <a:off x="323528" y="2211710"/>
              <a:ext cx="1440160" cy="432048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Mission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8098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690843A-A771-0789-C1BA-6CD460D8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5</a:t>
            </a:fld>
            <a:endParaRPr lang="fr-BJ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1E460492-22F4-F18E-2682-CC707C0B40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14659"/>
              </p:ext>
            </p:extLst>
          </p:nvPr>
        </p:nvGraphicFramePr>
        <p:xfrm>
          <a:off x="395591" y="284585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67">
            <a:extLst>
              <a:ext uri="{FF2B5EF4-FFF2-40B4-BE49-F238E27FC236}">
                <a16:creationId xmlns:a16="http://schemas.microsoft.com/office/drawing/2014/main" id="{AA9B1759-F73A-A68E-79FB-E374D59D707C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Introduction</a:t>
            </a:r>
            <a:endParaRPr lang="en-US" sz="3200" b="1" dirty="0">
              <a:ln w="11430"/>
              <a:solidFill>
                <a:srgbClr val="15652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9D61CF9-5BA4-3D91-B59E-B2EE6B8BEF6E}"/>
              </a:ext>
            </a:extLst>
          </p:cNvPr>
          <p:cNvSpPr txBox="1"/>
          <p:nvPr/>
        </p:nvSpPr>
        <p:spPr>
          <a:xfrm>
            <a:off x="395591" y="5525475"/>
            <a:ext cx="43344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kern="0" dirty="0">
                <a:latin typeface="Calibri (Corps)"/>
                <a:ea typeface="Calibri" panose="020F0502020204030204" pitchFamily="34" charset="0"/>
              </a:rPr>
              <a:t>T</a:t>
            </a:r>
            <a:r>
              <a:rPr lang="fr-FR" sz="1400" kern="0" dirty="0">
                <a:effectLst/>
                <a:latin typeface="Calibri (Corps)"/>
                <a:ea typeface="Calibri" panose="020F0502020204030204" pitchFamily="34" charset="0"/>
              </a:rPr>
              <a:t>aux annuel moyen de croissance : </a:t>
            </a:r>
            <a:r>
              <a:rPr lang="fr-FR" sz="1400" b="1" kern="0" dirty="0">
                <a:effectLst/>
                <a:latin typeface="Calibri (Corps)"/>
                <a:ea typeface="Calibri" panose="020F0502020204030204" pitchFamily="34" charset="0"/>
              </a:rPr>
              <a:t>environ 6,7 %</a:t>
            </a:r>
            <a:endParaRPr lang="fr-FR" sz="1400" b="1" dirty="0">
              <a:latin typeface="Calibri (Corps)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29F266-40AD-1524-8BA2-9767FCAC42D1}"/>
              </a:ext>
            </a:extLst>
          </p:cNvPr>
          <p:cNvSpPr txBox="1"/>
          <p:nvPr/>
        </p:nvSpPr>
        <p:spPr>
          <a:xfrm>
            <a:off x="395591" y="2071424"/>
            <a:ext cx="4731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BJ"/>
            </a:defPPr>
            <a:lvl1pPr>
              <a:defRPr sz="1400" kern="0">
                <a:latin typeface="Calibri (Corps)"/>
                <a:ea typeface="Calibri" panose="020F0502020204030204" pitchFamily="34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1600" dirty="0"/>
              <a:t>Taux d’accès à l’électricité CEDEAO : </a:t>
            </a:r>
            <a:r>
              <a:rPr lang="fr-FR" sz="1600" b="1" dirty="0"/>
              <a:t>environ 42 %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430420F-CD35-F749-9F0B-9A66DF2E79B0}"/>
              </a:ext>
            </a:extLst>
          </p:cNvPr>
          <p:cNvSpPr txBox="1"/>
          <p:nvPr/>
        </p:nvSpPr>
        <p:spPr>
          <a:xfrm>
            <a:off x="395591" y="2491310"/>
            <a:ext cx="433445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BJ"/>
            </a:defPPr>
            <a:lvl1pPr>
              <a:defRPr sz="1400" kern="0">
                <a:latin typeface="Calibri (Corps)"/>
                <a:ea typeface="Calibri" panose="020F0502020204030204" pitchFamily="34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1600" dirty="0"/>
              <a:t>Demande d'énergie électrique CEDEAO (GWh)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F6FEC4F-CE1A-D989-3252-091212DD1B85}"/>
              </a:ext>
            </a:extLst>
          </p:cNvPr>
          <p:cNvSpPr txBox="1"/>
          <p:nvPr/>
        </p:nvSpPr>
        <p:spPr>
          <a:xfrm>
            <a:off x="5339644" y="2071424"/>
            <a:ext cx="6096000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BJ"/>
            </a:defPPr>
            <a:lvl1pPr marL="285750" indent="-285750">
              <a:buFont typeface="Wingdings" panose="05000000000000000000" pitchFamily="2" charset="2"/>
              <a:buChar char="q"/>
              <a:defRPr sz="1400" kern="0">
                <a:latin typeface="Calibri (Corps)"/>
                <a:ea typeface="Calibri" panose="020F0502020204030204" pitchFamily="34" charset="0"/>
              </a:defRPr>
            </a:lvl1pPr>
          </a:lstStyle>
          <a:p>
            <a:pPr>
              <a:spcAft>
                <a:spcPts val="1200"/>
              </a:spcAft>
            </a:pPr>
            <a:r>
              <a:rPr lang="fr-FR" sz="1600" dirty="0"/>
              <a:t>Potentiel considérable en termes de ressources énergétiques tant conventionnelles que renouvelables 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Pétrole et gaz (notamment Nigeria, Ghana, Côte d'Ivoire, Sénégal)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Charbon (Nigeria, Niger, Ghana)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Hydroélectricité : puissance développable environ 13 371 MW (notamment Guinée, Nigeria)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Energie solaire : potentiel PV entre 1 300kWh/kWc dans le sud et 1 800 kWh/kWc dans le nord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Energie éolienne </a:t>
            </a:r>
          </a:p>
          <a:p>
            <a:pPr marL="717550" lvl="1" indent="-2603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FR" sz="1600" dirty="0"/>
              <a:t>Biomasse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24878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e 26">
            <a:extLst>
              <a:ext uri="{FF2B5EF4-FFF2-40B4-BE49-F238E27FC236}">
                <a16:creationId xmlns:a16="http://schemas.microsoft.com/office/drawing/2014/main" id="{D6B9B50B-2C31-182A-93FC-264FFFC3B3A4}"/>
              </a:ext>
            </a:extLst>
          </p:cNvPr>
          <p:cNvGrpSpPr/>
          <p:nvPr/>
        </p:nvGrpSpPr>
        <p:grpSpPr>
          <a:xfrm>
            <a:off x="331588" y="2918420"/>
            <a:ext cx="11033760" cy="3199070"/>
            <a:chOff x="396240" y="2336545"/>
            <a:chExt cx="11033760" cy="3199070"/>
          </a:xfrm>
        </p:grpSpPr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BBD94D01-A19A-31A4-C626-A725FD96CE5F}"/>
                </a:ext>
              </a:extLst>
            </p:cNvPr>
            <p:cNvGrpSpPr/>
            <p:nvPr/>
          </p:nvGrpSpPr>
          <p:grpSpPr>
            <a:xfrm>
              <a:off x="396240" y="2937673"/>
              <a:ext cx="11033760" cy="2597942"/>
              <a:chOff x="396240" y="2937673"/>
              <a:chExt cx="11033760" cy="2597942"/>
            </a:xfrm>
          </p:grpSpPr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4F321D89-1F1A-3F93-AD22-5AB7FEFC4215}"/>
                  </a:ext>
                </a:extLst>
              </p:cNvPr>
              <p:cNvSpPr/>
              <p:nvPr/>
            </p:nvSpPr>
            <p:spPr>
              <a:xfrm>
                <a:off x="962460" y="4892469"/>
                <a:ext cx="4400586" cy="494248"/>
              </a:xfrm>
              <a:custGeom>
                <a:avLst/>
                <a:gdLst>
                  <a:gd name="connsiteX0" fmla="*/ 0 w 4400586"/>
                  <a:gd name="connsiteY0" fmla="*/ 0 h 494248"/>
                  <a:gd name="connsiteX1" fmla="*/ 4400586 w 4400586"/>
                  <a:gd name="connsiteY1" fmla="*/ 0 h 494248"/>
                  <a:gd name="connsiteX2" fmla="*/ 4400586 w 4400586"/>
                  <a:gd name="connsiteY2" fmla="*/ 494248 h 494248"/>
                  <a:gd name="connsiteX3" fmla="*/ 0 w 4400586"/>
                  <a:gd name="connsiteY3" fmla="*/ 494248 h 494248"/>
                  <a:gd name="connsiteX4" fmla="*/ 0 w 4400586"/>
                  <a:gd name="connsiteY4" fmla="*/ 0 h 49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86" h="494248">
                    <a:moveTo>
                      <a:pt x="0" y="0"/>
                    </a:moveTo>
                    <a:lnTo>
                      <a:pt x="4400586" y="0"/>
                    </a:lnTo>
                    <a:lnTo>
                      <a:pt x="4400586" y="494248"/>
                    </a:lnTo>
                    <a:lnTo>
                      <a:pt x="0" y="49424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1">
                <a:noAutofit/>
              </a:bodyPr>
              <a:lstStyle/>
              <a:p>
                <a:pPr algn="ctr" defTabSz="88897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endParaRPr lang="en-US" sz="2000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1F3A2E-1FF5-9726-CBA5-62AE1DB08038}"/>
                  </a:ext>
                </a:extLst>
              </p:cNvPr>
              <p:cNvSpPr/>
              <p:nvPr/>
            </p:nvSpPr>
            <p:spPr>
              <a:xfrm>
                <a:off x="396240" y="2937673"/>
                <a:ext cx="11033760" cy="174955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62D07DCB-C4FF-DA1D-6802-C4739B0B693C}"/>
                  </a:ext>
                </a:extLst>
              </p:cNvPr>
              <p:cNvSpPr/>
              <p:nvPr/>
            </p:nvSpPr>
            <p:spPr>
              <a:xfrm>
                <a:off x="411480" y="3433646"/>
                <a:ext cx="5171353" cy="2084337"/>
              </a:xfrm>
              <a:custGeom>
                <a:avLst/>
                <a:gdLst>
                  <a:gd name="connsiteX0" fmla="*/ 0 w 4840645"/>
                  <a:gd name="connsiteY0" fmla="*/ 0 h 2508609"/>
                  <a:gd name="connsiteX1" fmla="*/ 4840645 w 4840645"/>
                  <a:gd name="connsiteY1" fmla="*/ 0 h 2508609"/>
                  <a:gd name="connsiteX2" fmla="*/ 4840645 w 4840645"/>
                  <a:gd name="connsiteY2" fmla="*/ 2508609 h 2508609"/>
                  <a:gd name="connsiteX3" fmla="*/ 0 w 4840645"/>
                  <a:gd name="connsiteY3" fmla="*/ 2508609 h 2508609"/>
                  <a:gd name="connsiteX4" fmla="*/ 0 w 4840645"/>
                  <a:gd name="connsiteY4" fmla="*/ 0 h 2508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0645" h="2508609">
                    <a:moveTo>
                      <a:pt x="0" y="0"/>
                    </a:moveTo>
                    <a:lnTo>
                      <a:pt x="4840645" y="0"/>
                    </a:lnTo>
                    <a:lnTo>
                      <a:pt x="4840645" y="2508609"/>
                    </a:lnTo>
                    <a:lnTo>
                      <a:pt x="0" y="25086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algn="just" defTabSz="88897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dirty="0">
                    <a:solidFill>
                      <a:schemeClr val="tx1"/>
                    </a:solidFill>
                  </a:rPr>
                  <a:t>28 projets de ligne de transport totalisant environ 22 932 km de ligne de transport haute tension pour un coût d’environ 10,48 milliards de USD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marL="114297" lvl="1" indent="-114297" algn="just" defTabSz="622284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fr-FR" sz="1400" dirty="0"/>
                  <a:t>Incluant des projets de ligne de transport devant permettre de connecter l’Afrique de l’Ouest à l’Afrique du Nord à travers le Maroc et à l’Afrique Centrale avec point de connexion le barrage hydroélectrique d’Inga</a:t>
                </a:r>
              </a:p>
            </p:txBody>
          </p:sp>
          <p:sp>
            <p:nvSpPr>
              <p:cNvPr id="21" name="Connecteur droit 20">
                <a:extLst>
                  <a:ext uri="{FF2B5EF4-FFF2-40B4-BE49-F238E27FC236}">
                    <a16:creationId xmlns:a16="http://schemas.microsoft.com/office/drawing/2014/main" id="{3605558A-BD87-1B7E-3249-3BDAE7CCF5A4}"/>
                  </a:ext>
                </a:extLst>
              </p:cNvPr>
              <p:cNvSpPr/>
              <p:nvPr/>
            </p:nvSpPr>
            <p:spPr>
              <a:xfrm>
                <a:off x="3147513" y="3131621"/>
                <a:ext cx="0" cy="319657"/>
              </a:xfrm>
              <a:prstGeom prst="line">
                <a:avLst/>
              </a:prstGeom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ln w="6350" cap="flat" cmpd="sng" algn="ctr">
                <a:solidFill>
                  <a:schemeClr val="accent1">
                    <a:hueOff val="0"/>
                    <a:satOff val="0"/>
                    <a:lumOff val="0"/>
                    <a:alphaOff val="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E44115F7-0841-95AA-A922-0ABBD103CEBA}"/>
                  </a:ext>
                </a:extLst>
              </p:cNvPr>
              <p:cNvSpPr/>
              <p:nvPr/>
            </p:nvSpPr>
            <p:spPr>
              <a:xfrm>
                <a:off x="6463193" y="3489912"/>
                <a:ext cx="4400586" cy="494248"/>
              </a:xfrm>
              <a:custGeom>
                <a:avLst/>
                <a:gdLst>
                  <a:gd name="connsiteX0" fmla="*/ 0 w 4400586"/>
                  <a:gd name="connsiteY0" fmla="*/ 0 h 494248"/>
                  <a:gd name="connsiteX1" fmla="*/ 4400586 w 4400586"/>
                  <a:gd name="connsiteY1" fmla="*/ 0 h 494248"/>
                  <a:gd name="connsiteX2" fmla="*/ 4400586 w 4400586"/>
                  <a:gd name="connsiteY2" fmla="*/ 494248 h 494248"/>
                  <a:gd name="connsiteX3" fmla="*/ 0 w 4400586"/>
                  <a:gd name="connsiteY3" fmla="*/ 494248 h 494248"/>
                  <a:gd name="connsiteX4" fmla="*/ 0 w 4400586"/>
                  <a:gd name="connsiteY4" fmla="*/ 0 h 49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86" h="494248">
                    <a:moveTo>
                      <a:pt x="0" y="0"/>
                    </a:moveTo>
                    <a:lnTo>
                      <a:pt x="4400586" y="0"/>
                    </a:lnTo>
                    <a:lnTo>
                      <a:pt x="4400586" y="494248"/>
                    </a:lnTo>
                    <a:lnTo>
                      <a:pt x="0" y="49424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1">
                <a:noAutofit/>
              </a:bodyPr>
              <a:lstStyle/>
              <a:p>
                <a:pPr algn="ctr" defTabSz="88897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endParaRPr lang="en-US" sz="2000" dirty="0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F8BAE2E1-9240-3812-AE6F-D5959A6799A7}"/>
                  </a:ext>
                </a:extLst>
              </p:cNvPr>
              <p:cNvSpPr/>
              <p:nvPr/>
            </p:nvSpPr>
            <p:spPr>
              <a:xfrm>
                <a:off x="6053361" y="3451278"/>
                <a:ext cx="5376635" cy="2084337"/>
              </a:xfrm>
              <a:custGeom>
                <a:avLst/>
                <a:gdLst>
                  <a:gd name="connsiteX0" fmla="*/ 0 w 5178522"/>
                  <a:gd name="connsiteY0" fmla="*/ 0 h 2541761"/>
                  <a:gd name="connsiteX1" fmla="*/ 5178522 w 5178522"/>
                  <a:gd name="connsiteY1" fmla="*/ 0 h 2541761"/>
                  <a:gd name="connsiteX2" fmla="*/ 5178522 w 5178522"/>
                  <a:gd name="connsiteY2" fmla="*/ 2541761 h 2541761"/>
                  <a:gd name="connsiteX3" fmla="*/ 0 w 5178522"/>
                  <a:gd name="connsiteY3" fmla="*/ 2541761 h 2541761"/>
                  <a:gd name="connsiteX4" fmla="*/ 0 w 5178522"/>
                  <a:gd name="connsiteY4" fmla="*/ 0 h 254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522" h="2541761">
                    <a:moveTo>
                      <a:pt x="0" y="0"/>
                    </a:moveTo>
                    <a:lnTo>
                      <a:pt x="5178522" y="0"/>
                    </a:lnTo>
                    <a:lnTo>
                      <a:pt x="5178522" y="2541761"/>
                    </a:lnTo>
                    <a:lnTo>
                      <a:pt x="0" y="254176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algn="just" defTabSz="88897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dirty="0">
                    <a:solidFill>
                      <a:schemeClr val="tx1"/>
                    </a:solidFill>
                  </a:rPr>
                  <a:t>47 projets de production avec une capacité totale d’environ 15,49 GW  pour un coût estimé à 25,91 milliards de USD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marL="114297" lvl="1" indent="-114297" algn="just" defTabSz="622284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fr-FR" sz="1400" dirty="0"/>
                  <a:t>31,1% projets thermiques (principalement gaz naturel)</a:t>
                </a:r>
              </a:p>
              <a:p>
                <a:pPr marL="114297" lvl="1" indent="-114297" algn="just" defTabSz="622284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fr-FR" sz="1400" dirty="0"/>
                  <a:t>68,9% projets d’énergie renouvelable (10,67 GW) dont 29,5% solaire et éolien (3,15 GW)</a:t>
                </a:r>
              </a:p>
              <a:p>
                <a:pPr marL="114297" lvl="1" indent="-114297" algn="just" defTabSz="622284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fr-FR" sz="1400" dirty="0"/>
                  <a:t>Solaire et éolien : 20,33 % des projets de production</a:t>
                </a:r>
                <a:endParaRPr lang="en-US" sz="1400" dirty="0"/>
              </a:p>
            </p:txBody>
          </p:sp>
          <p:sp>
            <p:nvSpPr>
              <p:cNvPr id="24" name="Connecteur droit 23">
                <a:extLst>
                  <a:ext uri="{FF2B5EF4-FFF2-40B4-BE49-F238E27FC236}">
                    <a16:creationId xmlns:a16="http://schemas.microsoft.com/office/drawing/2014/main" id="{293E469D-FE16-AF20-4B47-7A652E34725A}"/>
                  </a:ext>
                </a:extLst>
              </p:cNvPr>
              <p:cNvSpPr/>
              <p:nvPr/>
            </p:nvSpPr>
            <p:spPr>
              <a:xfrm>
                <a:off x="8663486" y="3105715"/>
                <a:ext cx="0" cy="345563"/>
              </a:xfrm>
              <a:prstGeom prst="line">
                <a:avLst/>
              </a:prstGeom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ln w="6350" cap="flat" cmpd="sng" algn="ctr">
                <a:solidFill>
                  <a:schemeClr val="accent1">
                    <a:hueOff val="0"/>
                    <a:satOff val="0"/>
                    <a:lumOff val="0"/>
                    <a:alphaOff val="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269279B2-61EC-AA0D-A52F-E231F2EB9B2F}"/>
                  </a:ext>
                </a:extLst>
              </p:cNvPr>
              <p:cNvSpPr/>
              <p:nvPr/>
            </p:nvSpPr>
            <p:spPr>
              <a:xfrm>
                <a:off x="3108079" y="2979321"/>
                <a:ext cx="109346" cy="109346"/>
              </a:xfrm>
              <a:prstGeom prst="ellipse">
                <a:avLst/>
              </a:prstGeom>
              <a:solidFill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fr-FR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864CCDAF-E30A-264F-E805-FDB7CBA179AD}"/>
                  </a:ext>
                </a:extLst>
              </p:cNvPr>
              <p:cNvSpPr/>
              <p:nvPr/>
            </p:nvSpPr>
            <p:spPr>
              <a:xfrm>
                <a:off x="8608813" y="2978791"/>
                <a:ext cx="109346" cy="109346"/>
              </a:xfrm>
              <a:prstGeom prst="ellipse">
                <a:avLst/>
              </a:prstGeom>
              <a:solidFill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6C2C0BDD-9015-9E03-0CE4-B2432B6E629D}"/>
                </a:ext>
              </a:extLst>
            </p:cNvPr>
            <p:cNvSpPr txBox="1"/>
            <p:nvPr/>
          </p:nvSpPr>
          <p:spPr>
            <a:xfrm>
              <a:off x="411480" y="2336545"/>
              <a:ext cx="11018520" cy="61555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buClr>
                  <a:schemeClr val="tx1"/>
                </a:buClr>
              </a:pPr>
              <a:endParaRPr lang="fr-FR" sz="800" b="1" dirty="0"/>
            </a:p>
            <a:p>
              <a:pPr algn="ctr">
                <a:buClr>
                  <a:schemeClr val="tx1"/>
                </a:buClr>
              </a:pPr>
              <a:r>
                <a:rPr lang="fr-FR" b="1" dirty="0"/>
                <a:t>75 projets prioritaires régionaux pour la période 2019-2033, coût d’investissement estimé à 36,39 milliards de USD</a:t>
              </a:r>
            </a:p>
            <a:p>
              <a:pPr algn="ctr">
                <a:buClr>
                  <a:schemeClr val="tx1"/>
                </a:buClr>
              </a:pPr>
              <a:r>
                <a:rPr lang="fr-FR" sz="800" b="1" dirty="0"/>
                <a:t> </a:t>
              </a:r>
              <a:endParaRPr lang="en-US" sz="800" b="1" dirty="0"/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9D431D-94A9-5249-87F8-01F5FECA9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6</a:t>
            </a:fld>
            <a:endParaRPr lang="fr-BJ"/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23872BD3-DD25-8F5C-9490-D25F39A48663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Introduction</a:t>
            </a:r>
            <a:endParaRPr lang="en-US" sz="3200" b="1" dirty="0">
              <a:ln w="11430"/>
              <a:solidFill>
                <a:srgbClr val="15652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88AA2D0-0056-A54B-C3E1-CC45BE11C7AE}"/>
              </a:ext>
            </a:extLst>
          </p:cNvPr>
          <p:cNvSpPr txBox="1"/>
          <p:nvPr/>
        </p:nvSpPr>
        <p:spPr>
          <a:xfrm>
            <a:off x="395591" y="2071424"/>
            <a:ext cx="1040353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BJ"/>
            </a:defPPr>
            <a:lvl1pPr>
              <a:defRPr sz="1400" kern="0">
                <a:latin typeface="Calibri (Corps)"/>
                <a:ea typeface="Calibri" panose="020F0502020204030204" pitchFamily="34" charset="0"/>
              </a:defRPr>
            </a:lvl1pPr>
          </a:lstStyle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1600" dirty="0"/>
              <a:t>Basé sur un plan d’investissement à moindre coût pour la sous-région et périodiquement mis à jour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1600" dirty="0"/>
              <a:t>Dernier plan directeur (2019-2033) adopté par les Chefs d’Etat et de Gouvernement de la CEDEAO en décembre 2018</a:t>
            </a:r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id="{54173689-4A39-9EF1-0EFD-AFDF4E82B4DD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Programme d’infrastructures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607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4">
            <a:extLst>
              <a:ext uri="{FF2B5EF4-FFF2-40B4-BE49-F238E27FC236}">
                <a16:creationId xmlns:a16="http://schemas.microsoft.com/office/drawing/2014/main" id="{523B398F-E36B-539E-DD7C-2D8C154625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881711" y="1637721"/>
            <a:ext cx="7269038" cy="4882236"/>
          </a:xfrm>
          <a:prstGeom prst="rect">
            <a:avLst/>
          </a:prstGeom>
        </p:spPr>
      </p:pic>
      <p:sp>
        <p:nvSpPr>
          <p:cNvPr id="20" name="Oval 2">
            <a:extLst>
              <a:ext uri="{FF2B5EF4-FFF2-40B4-BE49-F238E27FC236}">
                <a16:creationId xmlns:a16="http://schemas.microsoft.com/office/drawing/2014/main" id="{209EFBAD-7329-D486-6591-D90076D3661B}"/>
              </a:ext>
            </a:extLst>
          </p:cNvPr>
          <p:cNvSpPr/>
          <p:nvPr/>
        </p:nvSpPr>
        <p:spPr>
          <a:xfrm rot="2531267">
            <a:off x="3921553" y="4394519"/>
            <a:ext cx="3330830" cy="1027531"/>
          </a:xfrm>
          <a:custGeom>
            <a:avLst/>
            <a:gdLst>
              <a:gd name="connsiteX0" fmla="*/ 0 w 4261916"/>
              <a:gd name="connsiteY0" fmla="*/ 847687 h 1695374"/>
              <a:gd name="connsiteX1" fmla="*/ 2130958 w 4261916"/>
              <a:gd name="connsiteY1" fmla="*/ 0 h 1695374"/>
              <a:gd name="connsiteX2" fmla="*/ 4261916 w 4261916"/>
              <a:gd name="connsiteY2" fmla="*/ 847687 h 1695374"/>
              <a:gd name="connsiteX3" fmla="*/ 2130958 w 4261916"/>
              <a:gd name="connsiteY3" fmla="*/ 1695374 h 1695374"/>
              <a:gd name="connsiteX4" fmla="*/ 0 w 4261916"/>
              <a:gd name="connsiteY4" fmla="*/ 847687 h 1695374"/>
              <a:gd name="connsiteX0" fmla="*/ 0 w 5840224"/>
              <a:gd name="connsiteY0" fmla="*/ 1108563 h 1980918"/>
              <a:gd name="connsiteX1" fmla="*/ 2130958 w 5840224"/>
              <a:gd name="connsiteY1" fmla="*/ 260876 h 1980918"/>
              <a:gd name="connsiteX2" fmla="*/ 5840224 w 5840224"/>
              <a:gd name="connsiteY2" fmla="*/ 236289 h 1980918"/>
              <a:gd name="connsiteX3" fmla="*/ 2130958 w 5840224"/>
              <a:gd name="connsiteY3" fmla="*/ 1956250 h 1980918"/>
              <a:gd name="connsiteX4" fmla="*/ 0 w 5840224"/>
              <a:gd name="connsiteY4" fmla="*/ 1108563 h 1980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0224" h="1980918">
                <a:moveTo>
                  <a:pt x="0" y="1108563"/>
                </a:moveTo>
                <a:cubicBezTo>
                  <a:pt x="0" y="640398"/>
                  <a:pt x="1157587" y="406255"/>
                  <a:pt x="2130958" y="260876"/>
                </a:cubicBezTo>
                <a:cubicBezTo>
                  <a:pt x="3104329" y="115497"/>
                  <a:pt x="5840224" y="-231876"/>
                  <a:pt x="5840224" y="236289"/>
                </a:cubicBezTo>
                <a:cubicBezTo>
                  <a:pt x="5840224" y="704454"/>
                  <a:pt x="3104329" y="1810871"/>
                  <a:pt x="2130958" y="1956250"/>
                </a:cubicBezTo>
                <a:cubicBezTo>
                  <a:pt x="1157587" y="2101629"/>
                  <a:pt x="0" y="1576728"/>
                  <a:pt x="0" y="1108563"/>
                </a:cubicBezTo>
                <a:close/>
              </a:path>
            </a:pathLst>
          </a:custGeom>
          <a:solidFill>
            <a:srgbClr val="00B0F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"/>
              <a:ea typeface="HGP創英角ｺﾞｼｯｸUB"/>
              <a:cs typeface="+mn-cs"/>
            </a:endParaRPr>
          </a:p>
        </p:txBody>
      </p:sp>
      <p:sp>
        <p:nvSpPr>
          <p:cNvPr id="21" name="Oval 12">
            <a:extLst>
              <a:ext uri="{FF2B5EF4-FFF2-40B4-BE49-F238E27FC236}">
                <a16:creationId xmlns:a16="http://schemas.microsoft.com/office/drawing/2014/main" id="{8C830849-688C-DB41-93EE-898DEA831AC9}"/>
              </a:ext>
            </a:extLst>
          </p:cNvPr>
          <p:cNvSpPr/>
          <p:nvPr/>
        </p:nvSpPr>
        <p:spPr>
          <a:xfrm rot="8779251">
            <a:off x="8537428" y="3715723"/>
            <a:ext cx="2097409" cy="1846628"/>
          </a:xfrm>
          <a:prstGeom prst="ellipse">
            <a:avLst/>
          </a:prstGeom>
          <a:gradFill flip="none" rotWithShape="1">
            <a:gsLst>
              <a:gs pos="0">
                <a:srgbClr val="FF0000">
                  <a:alpha val="54000"/>
                </a:srgb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66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"/>
              <a:ea typeface="HGP創英角ｺﾞｼｯｸUB"/>
              <a:cs typeface="+mn-cs"/>
            </a:endParaRPr>
          </a:p>
        </p:txBody>
      </p:sp>
      <p:sp>
        <p:nvSpPr>
          <p:cNvPr id="22" name="Oval 18">
            <a:extLst>
              <a:ext uri="{FF2B5EF4-FFF2-40B4-BE49-F238E27FC236}">
                <a16:creationId xmlns:a16="http://schemas.microsoft.com/office/drawing/2014/main" id="{2C2561BF-40D7-80F7-0CB2-29D8E5DE5BAF}"/>
              </a:ext>
            </a:extLst>
          </p:cNvPr>
          <p:cNvSpPr/>
          <p:nvPr/>
        </p:nvSpPr>
        <p:spPr>
          <a:xfrm rot="204465">
            <a:off x="3998443" y="3137310"/>
            <a:ext cx="6956685" cy="735422"/>
          </a:xfrm>
          <a:prstGeom prst="ellipse">
            <a:avLst/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"/>
              <a:ea typeface="HGP創英角ｺﾞｼｯｸUB"/>
              <a:cs typeface="+mn-cs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690843A-A771-0789-C1BA-6CD460D8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EE04CE-773D-2C4E-8719-6A9A2D80C689}" type="slidenum">
              <a:rPr kumimoji="0" lang="fr-BJ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BJ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ight Arrow 13">
            <a:extLst>
              <a:ext uri="{FF2B5EF4-FFF2-40B4-BE49-F238E27FC236}">
                <a16:creationId xmlns:a16="http://schemas.microsoft.com/office/drawing/2014/main" id="{5D462050-319C-828B-A31C-D6879B8C2B9D}"/>
              </a:ext>
            </a:extLst>
          </p:cNvPr>
          <p:cNvSpPr/>
          <p:nvPr/>
        </p:nvSpPr>
        <p:spPr bwMode="auto">
          <a:xfrm rot="21179840">
            <a:off x="4503732" y="3923166"/>
            <a:ext cx="764212" cy="230300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7030A0">
              <a:alpha val="46000"/>
            </a:srgbClr>
          </a:solidFill>
          <a:ln w="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38F38919-64B5-7BDF-AD03-AE3908F668B7}"/>
              </a:ext>
            </a:extLst>
          </p:cNvPr>
          <p:cNvSpPr/>
          <p:nvPr/>
        </p:nvSpPr>
        <p:spPr bwMode="auto">
          <a:xfrm rot="11290546">
            <a:off x="4126789" y="3053131"/>
            <a:ext cx="6616503" cy="2073013"/>
          </a:xfrm>
          <a:prstGeom prst="arc">
            <a:avLst>
              <a:gd name="adj1" fmla="val 10898988"/>
              <a:gd name="adj2" fmla="val 21074342"/>
            </a:avLst>
          </a:prstGeom>
          <a:noFill/>
          <a:ln w="127000" cap="flat" cmpd="sng" algn="ctr">
            <a:solidFill>
              <a:srgbClr val="7030A0">
                <a:alpha val="46000"/>
              </a:srgb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5" name="Right Arrow 10">
            <a:extLst>
              <a:ext uri="{FF2B5EF4-FFF2-40B4-BE49-F238E27FC236}">
                <a16:creationId xmlns:a16="http://schemas.microsoft.com/office/drawing/2014/main" id="{FCBD2C44-D9BB-490F-44B9-16AF52824A9B}"/>
              </a:ext>
            </a:extLst>
          </p:cNvPr>
          <p:cNvSpPr/>
          <p:nvPr/>
        </p:nvSpPr>
        <p:spPr bwMode="auto">
          <a:xfrm rot="16200000">
            <a:off x="6792034" y="4524459"/>
            <a:ext cx="765792" cy="274883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7030A0">
              <a:alpha val="46000"/>
            </a:srgbClr>
          </a:solidFill>
          <a:ln w="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6" name="Right Arrow 11">
            <a:extLst>
              <a:ext uri="{FF2B5EF4-FFF2-40B4-BE49-F238E27FC236}">
                <a16:creationId xmlns:a16="http://schemas.microsoft.com/office/drawing/2014/main" id="{CF84A405-65DB-F0D4-87B5-FE995E80917B}"/>
              </a:ext>
            </a:extLst>
          </p:cNvPr>
          <p:cNvSpPr/>
          <p:nvPr/>
        </p:nvSpPr>
        <p:spPr bwMode="auto">
          <a:xfrm rot="12405494">
            <a:off x="9643626" y="4546749"/>
            <a:ext cx="707428" cy="230301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7030A0">
              <a:alpha val="46000"/>
            </a:srgbClr>
          </a:solidFill>
          <a:ln w="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E481B4E7-B669-8B33-A2A7-E51D14C284D5}"/>
              </a:ext>
            </a:extLst>
          </p:cNvPr>
          <p:cNvSpPr/>
          <p:nvPr/>
        </p:nvSpPr>
        <p:spPr bwMode="auto">
          <a:xfrm rot="366013">
            <a:off x="3943437" y="3247426"/>
            <a:ext cx="7487143" cy="1384487"/>
          </a:xfrm>
          <a:prstGeom prst="arc">
            <a:avLst>
              <a:gd name="adj1" fmla="val 10974182"/>
              <a:gd name="adj2" fmla="val 21172851"/>
            </a:avLst>
          </a:prstGeom>
          <a:noFill/>
          <a:ln w="238125" cap="flat" cmpd="sng" algn="ctr">
            <a:solidFill>
              <a:srgbClr val="00B050">
                <a:alpha val="61000"/>
              </a:srgb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8" name="Right Arrow 15">
            <a:extLst>
              <a:ext uri="{FF2B5EF4-FFF2-40B4-BE49-F238E27FC236}">
                <a16:creationId xmlns:a16="http://schemas.microsoft.com/office/drawing/2014/main" id="{BC8B0478-E6CA-DFF4-22A4-5A5C6B0D9F30}"/>
              </a:ext>
            </a:extLst>
          </p:cNvPr>
          <p:cNvSpPr/>
          <p:nvPr/>
        </p:nvSpPr>
        <p:spPr bwMode="auto">
          <a:xfrm rot="2189096">
            <a:off x="4671642" y="3442505"/>
            <a:ext cx="764212" cy="230301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00B050">
              <a:alpha val="46000"/>
            </a:srgbClr>
          </a:solidFill>
          <a:ln w="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9" name="Right Arrow 16">
            <a:extLst>
              <a:ext uri="{FF2B5EF4-FFF2-40B4-BE49-F238E27FC236}">
                <a16:creationId xmlns:a16="http://schemas.microsoft.com/office/drawing/2014/main" id="{E85FD04C-305A-C2C2-2418-A0D47454BD61}"/>
              </a:ext>
            </a:extLst>
          </p:cNvPr>
          <p:cNvSpPr/>
          <p:nvPr/>
        </p:nvSpPr>
        <p:spPr bwMode="auto">
          <a:xfrm rot="5790034">
            <a:off x="7421071" y="3414520"/>
            <a:ext cx="522599" cy="274881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00B050">
              <a:alpha val="46000"/>
            </a:srgbClr>
          </a:solidFill>
          <a:ln w="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10" name="Right Arrow 17">
            <a:extLst>
              <a:ext uri="{FF2B5EF4-FFF2-40B4-BE49-F238E27FC236}">
                <a16:creationId xmlns:a16="http://schemas.microsoft.com/office/drawing/2014/main" id="{6CA7C564-8545-4420-AA9D-BCD54D9EE86A}"/>
              </a:ext>
            </a:extLst>
          </p:cNvPr>
          <p:cNvSpPr/>
          <p:nvPr/>
        </p:nvSpPr>
        <p:spPr bwMode="auto">
          <a:xfrm rot="8094654">
            <a:off x="9368363" y="3659315"/>
            <a:ext cx="522599" cy="274881"/>
          </a:xfrm>
          <a:prstGeom prst="rightArrow">
            <a:avLst>
              <a:gd name="adj1" fmla="val 50000"/>
              <a:gd name="adj2" fmla="val 78218"/>
            </a:avLst>
          </a:prstGeom>
          <a:solidFill>
            <a:srgbClr val="00B050">
              <a:alpha val="46000"/>
            </a:srgbClr>
          </a:solidFill>
          <a:ln w="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1" tIns="34280" rIns="68561" bIns="34280" numCol="1" rtlCol="0" anchor="t" anchorCtr="0" compatLnSpc="1">
            <a:prstTxWarp prst="textNoShape">
              <a:avLst/>
            </a:prstTxWarp>
          </a:bodyPr>
          <a:lstStyle/>
          <a:p>
            <a:pPr defTabSz="68559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000000"/>
              </a:solidFill>
              <a:latin typeface="Tahoma" charset="0"/>
              <a:ea typeface="HGP創英角ｺﾞｼｯｸUB"/>
            </a:endParaRPr>
          </a:p>
        </p:txBody>
      </p:sp>
      <p:sp>
        <p:nvSpPr>
          <p:cNvPr id="11" name="Rectangle 67">
            <a:extLst>
              <a:ext uri="{FF2B5EF4-FFF2-40B4-BE49-F238E27FC236}">
                <a16:creationId xmlns:a16="http://schemas.microsoft.com/office/drawing/2014/main" id="{7F924C54-D449-5577-A0AE-177C8D870C0A}"/>
              </a:ext>
            </a:extLst>
          </p:cNvPr>
          <p:cNvSpPr txBox="1">
            <a:spLocks noChangeArrowheads="1"/>
          </p:cNvSpPr>
          <p:nvPr/>
        </p:nvSpPr>
        <p:spPr>
          <a:xfrm>
            <a:off x="395591" y="1523071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b="1" dirty="0">
                <a:ln w="11430"/>
                <a:solidFill>
                  <a:srgbClr val="C00000"/>
                </a:solidFill>
                <a:latin typeface="+mn-lt"/>
                <a:ea typeface="+mn-ea"/>
                <a:cs typeface="+mn-cs"/>
              </a:rPr>
              <a:t>Base du mix énergétique</a:t>
            </a:r>
            <a:endParaRPr lang="en-US" sz="2400" b="1" dirty="0">
              <a:ln w="11430"/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Rectangle 67">
            <a:extLst>
              <a:ext uri="{FF2B5EF4-FFF2-40B4-BE49-F238E27FC236}">
                <a16:creationId xmlns:a16="http://schemas.microsoft.com/office/drawing/2014/main" id="{707D0040-D2AA-1D61-AAF7-7C244FBEF38D}"/>
              </a:ext>
            </a:extLst>
          </p:cNvPr>
          <p:cNvSpPr txBox="1">
            <a:spLocks noChangeArrowheads="1"/>
          </p:cNvSpPr>
          <p:nvPr/>
        </p:nvSpPr>
        <p:spPr>
          <a:xfrm>
            <a:off x="4933952" y="515438"/>
            <a:ext cx="6715125" cy="749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>
                <a:ln w="11430"/>
                <a:solidFill>
                  <a:srgbClr val="15652C"/>
                </a:solidFill>
                <a:latin typeface="+mn-lt"/>
                <a:ea typeface="+mn-ea"/>
                <a:cs typeface="+mn-cs"/>
              </a:rPr>
              <a:t>Introduction</a:t>
            </a:r>
            <a:endParaRPr lang="en-US" sz="3200" b="1" dirty="0">
              <a:ln w="11430"/>
              <a:solidFill>
                <a:srgbClr val="15652C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47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61B62D28-7A51-5361-2A1B-4C0D7DD3E5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5068636"/>
              </p:ext>
            </p:extLst>
          </p:nvPr>
        </p:nvGraphicFramePr>
        <p:xfrm>
          <a:off x="1286937" y="1948546"/>
          <a:ext cx="9618133" cy="409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59BBCF-7871-3F52-DE8F-432132BD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8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972206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9D431D-94A9-5249-87F8-01F5FECA9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E04CE-773D-2C4E-8719-6A9A2D80C689}" type="slidenum">
              <a:rPr lang="fr-BJ" smtClean="0"/>
              <a:t>9</a:t>
            </a:fld>
            <a:endParaRPr lang="fr-BJ"/>
          </a:p>
        </p:txBody>
      </p:sp>
      <p:sp>
        <p:nvSpPr>
          <p:cNvPr id="147" name="Rectangle 2">
            <a:extLst>
              <a:ext uri="{FF2B5EF4-FFF2-40B4-BE49-F238E27FC236}">
                <a16:creationId xmlns:a16="http://schemas.microsoft.com/office/drawing/2014/main" id="{9806E2B1-0123-CB10-8672-BC82B820BE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1517" y="836613"/>
            <a:ext cx="8472487" cy="4997451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96969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/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</a:pPr>
            <a:endParaRPr lang="fr-FR" kern="0" dirty="0">
              <a:solidFill>
                <a:srgbClr val="FFFFFF"/>
              </a:solidFill>
            </a:endParaRPr>
          </a:p>
        </p:txBody>
      </p:sp>
      <p:grpSp>
        <p:nvGrpSpPr>
          <p:cNvPr id="148" name="Group 3">
            <a:extLst>
              <a:ext uri="{FF2B5EF4-FFF2-40B4-BE49-F238E27FC236}">
                <a16:creationId xmlns:a16="http://schemas.microsoft.com/office/drawing/2014/main" id="{D2A1AC7B-448D-ED8A-13AC-A2EE2CA07E27}"/>
              </a:ext>
            </a:extLst>
          </p:cNvPr>
          <p:cNvGrpSpPr>
            <a:grpSpLocks/>
          </p:cNvGrpSpPr>
          <p:nvPr/>
        </p:nvGrpSpPr>
        <p:grpSpPr bwMode="auto">
          <a:xfrm>
            <a:off x="5830889" y="1593851"/>
            <a:ext cx="3313112" cy="4386264"/>
            <a:chOff x="3570" y="960"/>
            <a:chExt cx="2190" cy="2763"/>
          </a:xfrm>
          <a:solidFill>
            <a:srgbClr val="DCB306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49" name="Freeform 4">
              <a:extLst>
                <a:ext uri="{FF2B5EF4-FFF2-40B4-BE49-F238E27FC236}">
                  <a16:creationId xmlns:a16="http://schemas.microsoft.com/office/drawing/2014/main" id="{01CA2BA2-5974-EE62-61EE-CA1DA3185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" y="960"/>
              <a:ext cx="2190" cy="1718"/>
            </a:xfrm>
            <a:custGeom>
              <a:avLst/>
              <a:gdLst>
                <a:gd name="T0" fmla="*/ 259 w 2190"/>
                <a:gd name="T1" fmla="*/ 1592 h 1718"/>
                <a:gd name="T2" fmla="*/ 201 w 2190"/>
                <a:gd name="T3" fmla="*/ 1593 h 1718"/>
                <a:gd name="T4" fmla="*/ 108 w 2190"/>
                <a:gd name="T5" fmla="*/ 1532 h 1718"/>
                <a:gd name="T6" fmla="*/ 122 w 2190"/>
                <a:gd name="T7" fmla="*/ 1490 h 1718"/>
                <a:gd name="T8" fmla="*/ 110 w 2190"/>
                <a:gd name="T9" fmla="*/ 1459 h 1718"/>
                <a:gd name="T10" fmla="*/ 54 w 2190"/>
                <a:gd name="T11" fmla="*/ 1415 h 1718"/>
                <a:gd name="T12" fmla="*/ 1 w 2190"/>
                <a:gd name="T13" fmla="*/ 1323 h 1718"/>
                <a:gd name="T14" fmla="*/ 10 w 2190"/>
                <a:gd name="T15" fmla="*/ 1255 h 1718"/>
                <a:gd name="T16" fmla="*/ 89 w 2190"/>
                <a:gd name="T17" fmla="*/ 1263 h 1718"/>
                <a:gd name="T18" fmla="*/ 160 w 2190"/>
                <a:gd name="T19" fmla="*/ 1218 h 1718"/>
                <a:gd name="T20" fmla="*/ 287 w 2190"/>
                <a:gd name="T21" fmla="*/ 1206 h 1718"/>
                <a:gd name="T22" fmla="*/ 463 w 2190"/>
                <a:gd name="T23" fmla="*/ 1191 h 1718"/>
                <a:gd name="T24" fmla="*/ 522 w 2190"/>
                <a:gd name="T25" fmla="*/ 1122 h 1718"/>
                <a:gd name="T26" fmla="*/ 557 w 2190"/>
                <a:gd name="T27" fmla="*/ 981 h 1718"/>
                <a:gd name="T28" fmla="*/ 562 w 2190"/>
                <a:gd name="T29" fmla="*/ 860 h 1718"/>
                <a:gd name="T30" fmla="*/ 556 w 2190"/>
                <a:gd name="T31" fmla="*/ 648 h 1718"/>
                <a:gd name="T32" fmla="*/ 775 w 2190"/>
                <a:gd name="T33" fmla="*/ 603 h 1718"/>
                <a:gd name="T34" fmla="*/ 1019 w 2190"/>
                <a:gd name="T35" fmla="*/ 384 h 1718"/>
                <a:gd name="T36" fmla="*/ 1265 w 2190"/>
                <a:gd name="T37" fmla="*/ 222 h 1718"/>
                <a:gd name="T38" fmla="*/ 1617 w 2190"/>
                <a:gd name="T39" fmla="*/ 14 h 1718"/>
                <a:gd name="T40" fmla="*/ 1685 w 2190"/>
                <a:gd name="T41" fmla="*/ 10 h 1718"/>
                <a:gd name="T42" fmla="*/ 1851 w 2190"/>
                <a:gd name="T43" fmla="*/ 63 h 1718"/>
                <a:gd name="T44" fmla="*/ 1942 w 2190"/>
                <a:gd name="T45" fmla="*/ 137 h 1718"/>
                <a:gd name="T46" fmla="*/ 2052 w 2190"/>
                <a:gd name="T47" fmla="*/ 77 h 1718"/>
                <a:gd name="T48" fmla="*/ 2085 w 2190"/>
                <a:gd name="T49" fmla="*/ 309 h 1718"/>
                <a:gd name="T50" fmla="*/ 2145 w 2190"/>
                <a:gd name="T51" fmla="*/ 433 h 1718"/>
                <a:gd name="T52" fmla="*/ 2165 w 2190"/>
                <a:gd name="T53" fmla="*/ 521 h 1718"/>
                <a:gd name="T54" fmla="*/ 2138 w 2190"/>
                <a:gd name="T55" fmla="*/ 659 h 1718"/>
                <a:gd name="T56" fmla="*/ 2135 w 2190"/>
                <a:gd name="T57" fmla="*/ 759 h 1718"/>
                <a:gd name="T58" fmla="*/ 2130 w 2190"/>
                <a:gd name="T59" fmla="*/ 874 h 1718"/>
                <a:gd name="T60" fmla="*/ 2123 w 2190"/>
                <a:gd name="T61" fmla="*/ 976 h 1718"/>
                <a:gd name="T62" fmla="*/ 1935 w 2190"/>
                <a:gd name="T63" fmla="*/ 1198 h 1718"/>
                <a:gd name="T64" fmla="*/ 1845 w 2190"/>
                <a:gd name="T65" fmla="*/ 1334 h 1718"/>
                <a:gd name="T66" fmla="*/ 1852 w 2190"/>
                <a:gd name="T67" fmla="*/ 1425 h 1718"/>
                <a:gd name="T68" fmla="*/ 1794 w 2190"/>
                <a:gd name="T69" fmla="*/ 1444 h 1718"/>
                <a:gd name="T70" fmla="*/ 1738 w 2190"/>
                <a:gd name="T71" fmla="*/ 1476 h 1718"/>
                <a:gd name="T72" fmla="*/ 1674 w 2190"/>
                <a:gd name="T73" fmla="*/ 1525 h 1718"/>
                <a:gd name="T74" fmla="*/ 1591 w 2190"/>
                <a:gd name="T75" fmla="*/ 1499 h 1718"/>
                <a:gd name="T76" fmla="*/ 1503 w 2190"/>
                <a:gd name="T77" fmla="*/ 1483 h 1718"/>
                <a:gd name="T78" fmla="*/ 1419 w 2190"/>
                <a:gd name="T79" fmla="*/ 1492 h 1718"/>
                <a:gd name="T80" fmla="*/ 1345 w 2190"/>
                <a:gd name="T81" fmla="*/ 1531 h 1718"/>
                <a:gd name="T82" fmla="*/ 1289 w 2190"/>
                <a:gd name="T83" fmla="*/ 1561 h 1718"/>
                <a:gd name="T84" fmla="*/ 1170 w 2190"/>
                <a:gd name="T85" fmla="*/ 1544 h 1718"/>
                <a:gd name="T86" fmla="*/ 1075 w 2190"/>
                <a:gd name="T87" fmla="*/ 1491 h 1718"/>
                <a:gd name="T88" fmla="*/ 962 w 2190"/>
                <a:gd name="T89" fmla="*/ 1533 h 1718"/>
                <a:gd name="T90" fmla="*/ 926 w 2190"/>
                <a:gd name="T91" fmla="*/ 1527 h 1718"/>
                <a:gd name="T92" fmla="*/ 806 w 2190"/>
                <a:gd name="T93" fmla="*/ 1431 h 1718"/>
                <a:gd name="T94" fmla="*/ 663 w 2190"/>
                <a:gd name="T95" fmla="*/ 1430 h 1718"/>
                <a:gd name="T96" fmla="*/ 554 w 2190"/>
                <a:gd name="T97" fmla="*/ 1467 h 1718"/>
                <a:gd name="T98" fmla="*/ 490 w 2190"/>
                <a:gd name="T99" fmla="*/ 1602 h 1718"/>
                <a:gd name="T100" fmla="*/ 474 w 2190"/>
                <a:gd name="T101" fmla="*/ 1718 h 1718"/>
                <a:gd name="T102" fmla="*/ 372 w 2190"/>
                <a:gd name="T103" fmla="*/ 1649 h 1718"/>
                <a:gd name="T104" fmla="*/ 331 w 2190"/>
                <a:gd name="T105" fmla="*/ 1635 h 17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90"/>
                <a:gd name="T160" fmla="*/ 0 h 1718"/>
                <a:gd name="T161" fmla="*/ 2190 w 2190"/>
                <a:gd name="T162" fmla="*/ 1718 h 17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90" h="1718">
                  <a:moveTo>
                    <a:pt x="295" y="1654"/>
                  </a:moveTo>
                  <a:lnTo>
                    <a:pt x="259" y="1592"/>
                  </a:lnTo>
                  <a:lnTo>
                    <a:pt x="224" y="1590"/>
                  </a:lnTo>
                  <a:lnTo>
                    <a:pt x="201" y="1593"/>
                  </a:lnTo>
                  <a:lnTo>
                    <a:pt x="169" y="1581"/>
                  </a:lnTo>
                  <a:lnTo>
                    <a:pt x="108" y="1532"/>
                  </a:lnTo>
                  <a:lnTo>
                    <a:pt x="101" y="1518"/>
                  </a:lnTo>
                  <a:lnTo>
                    <a:pt x="122" y="1490"/>
                  </a:lnTo>
                  <a:lnTo>
                    <a:pt x="121" y="1476"/>
                  </a:lnTo>
                  <a:lnTo>
                    <a:pt x="110" y="1459"/>
                  </a:lnTo>
                  <a:lnTo>
                    <a:pt x="79" y="1432"/>
                  </a:lnTo>
                  <a:lnTo>
                    <a:pt x="54" y="1415"/>
                  </a:lnTo>
                  <a:lnTo>
                    <a:pt x="28" y="1383"/>
                  </a:lnTo>
                  <a:lnTo>
                    <a:pt x="1" y="1323"/>
                  </a:lnTo>
                  <a:lnTo>
                    <a:pt x="0" y="1298"/>
                  </a:lnTo>
                  <a:lnTo>
                    <a:pt x="10" y="1255"/>
                  </a:lnTo>
                  <a:lnTo>
                    <a:pt x="47" y="1260"/>
                  </a:lnTo>
                  <a:lnTo>
                    <a:pt x="89" y="1263"/>
                  </a:lnTo>
                  <a:lnTo>
                    <a:pt x="125" y="1246"/>
                  </a:lnTo>
                  <a:lnTo>
                    <a:pt x="160" y="1218"/>
                  </a:lnTo>
                  <a:lnTo>
                    <a:pt x="174" y="1213"/>
                  </a:lnTo>
                  <a:lnTo>
                    <a:pt x="287" y="1206"/>
                  </a:lnTo>
                  <a:lnTo>
                    <a:pt x="445" y="1200"/>
                  </a:lnTo>
                  <a:lnTo>
                    <a:pt x="463" y="1191"/>
                  </a:lnTo>
                  <a:lnTo>
                    <a:pt x="485" y="1174"/>
                  </a:lnTo>
                  <a:lnTo>
                    <a:pt x="522" y="1122"/>
                  </a:lnTo>
                  <a:lnTo>
                    <a:pt x="549" y="1041"/>
                  </a:lnTo>
                  <a:lnTo>
                    <a:pt x="557" y="981"/>
                  </a:lnTo>
                  <a:lnTo>
                    <a:pt x="562" y="923"/>
                  </a:lnTo>
                  <a:lnTo>
                    <a:pt x="562" y="860"/>
                  </a:lnTo>
                  <a:lnTo>
                    <a:pt x="560" y="715"/>
                  </a:lnTo>
                  <a:lnTo>
                    <a:pt x="556" y="648"/>
                  </a:lnTo>
                  <a:lnTo>
                    <a:pt x="661" y="626"/>
                  </a:lnTo>
                  <a:lnTo>
                    <a:pt x="775" y="603"/>
                  </a:lnTo>
                  <a:lnTo>
                    <a:pt x="967" y="429"/>
                  </a:lnTo>
                  <a:lnTo>
                    <a:pt x="1019" y="384"/>
                  </a:lnTo>
                  <a:lnTo>
                    <a:pt x="1164" y="287"/>
                  </a:lnTo>
                  <a:lnTo>
                    <a:pt x="1265" y="222"/>
                  </a:lnTo>
                  <a:lnTo>
                    <a:pt x="1515" y="71"/>
                  </a:lnTo>
                  <a:lnTo>
                    <a:pt x="1617" y="14"/>
                  </a:lnTo>
                  <a:lnTo>
                    <a:pt x="1633" y="0"/>
                  </a:lnTo>
                  <a:lnTo>
                    <a:pt x="1685" y="10"/>
                  </a:lnTo>
                  <a:lnTo>
                    <a:pt x="1789" y="40"/>
                  </a:lnTo>
                  <a:lnTo>
                    <a:pt x="1851" y="63"/>
                  </a:lnTo>
                  <a:lnTo>
                    <a:pt x="1868" y="75"/>
                  </a:lnTo>
                  <a:lnTo>
                    <a:pt x="1942" y="137"/>
                  </a:lnTo>
                  <a:lnTo>
                    <a:pt x="1957" y="127"/>
                  </a:lnTo>
                  <a:lnTo>
                    <a:pt x="2052" y="77"/>
                  </a:lnTo>
                  <a:lnTo>
                    <a:pt x="2075" y="222"/>
                  </a:lnTo>
                  <a:lnTo>
                    <a:pt x="2085" y="309"/>
                  </a:lnTo>
                  <a:lnTo>
                    <a:pt x="2111" y="379"/>
                  </a:lnTo>
                  <a:lnTo>
                    <a:pt x="2145" y="433"/>
                  </a:lnTo>
                  <a:lnTo>
                    <a:pt x="2190" y="472"/>
                  </a:lnTo>
                  <a:lnTo>
                    <a:pt x="2165" y="521"/>
                  </a:lnTo>
                  <a:lnTo>
                    <a:pt x="2149" y="586"/>
                  </a:lnTo>
                  <a:lnTo>
                    <a:pt x="2138" y="659"/>
                  </a:lnTo>
                  <a:lnTo>
                    <a:pt x="2133" y="724"/>
                  </a:lnTo>
                  <a:lnTo>
                    <a:pt x="2135" y="759"/>
                  </a:lnTo>
                  <a:lnTo>
                    <a:pt x="2131" y="806"/>
                  </a:lnTo>
                  <a:lnTo>
                    <a:pt x="2130" y="874"/>
                  </a:lnTo>
                  <a:lnTo>
                    <a:pt x="2128" y="946"/>
                  </a:lnTo>
                  <a:lnTo>
                    <a:pt x="2123" y="976"/>
                  </a:lnTo>
                  <a:lnTo>
                    <a:pt x="1972" y="1147"/>
                  </a:lnTo>
                  <a:lnTo>
                    <a:pt x="1935" y="1198"/>
                  </a:lnTo>
                  <a:lnTo>
                    <a:pt x="1881" y="1284"/>
                  </a:lnTo>
                  <a:lnTo>
                    <a:pt x="1845" y="1334"/>
                  </a:lnTo>
                  <a:lnTo>
                    <a:pt x="1845" y="1379"/>
                  </a:lnTo>
                  <a:lnTo>
                    <a:pt x="1852" y="1425"/>
                  </a:lnTo>
                  <a:lnTo>
                    <a:pt x="1853" y="1442"/>
                  </a:lnTo>
                  <a:lnTo>
                    <a:pt x="1794" y="1444"/>
                  </a:lnTo>
                  <a:lnTo>
                    <a:pt x="1766" y="1458"/>
                  </a:lnTo>
                  <a:lnTo>
                    <a:pt x="1738" y="1476"/>
                  </a:lnTo>
                  <a:lnTo>
                    <a:pt x="1690" y="1521"/>
                  </a:lnTo>
                  <a:lnTo>
                    <a:pt x="1674" y="1525"/>
                  </a:lnTo>
                  <a:lnTo>
                    <a:pt x="1637" y="1512"/>
                  </a:lnTo>
                  <a:lnTo>
                    <a:pt x="1591" y="1499"/>
                  </a:lnTo>
                  <a:lnTo>
                    <a:pt x="1536" y="1485"/>
                  </a:lnTo>
                  <a:lnTo>
                    <a:pt x="1503" y="1483"/>
                  </a:lnTo>
                  <a:lnTo>
                    <a:pt x="1458" y="1486"/>
                  </a:lnTo>
                  <a:lnTo>
                    <a:pt x="1419" y="1492"/>
                  </a:lnTo>
                  <a:lnTo>
                    <a:pt x="1370" y="1511"/>
                  </a:lnTo>
                  <a:lnTo>
                    <a:pt x="1345" y="1531"/>
                  </a:lnTo>
                  <a:lnTo>
                    <a:pt x="1306" y="1557"/>
                  </a:lnTo>
                  <a:lnTo>
                    <a:pt x="1289" y="1561"/>
                  </a:lnTo>
                  <a:lnTo>
                    <a:pt x="1231" y="1561"/>
                  </a:lnTo>
                  <a:lnTo>
                    <a:pt x="1170" y="1544"/>
                  </a:lnTo>
                  <a:lnTo>
                    <a:pt x="1097" y="1496"/>
                  </a:lnTo>
                  <a:lnTo>
                    <a:pt x="1075" y="1491"/>
                  </a:lnTo>
                  <a:lnTo>
                    <a:pt x="1046" y="1498"/>
                  </a:lnTo>
                  <a:lnTo>
                    <a:pt x="962" y="1533"/>
                  </a:lnTo>
                  <a:lnTo>
                    <a:pt x="939" y="1533"/>
                  </a:lnTo>
                  <a:lnTo>
                    <a:pt x="926" y="1527"/>
                  </a:lnTo>
                  <a:lnTo>
                    <a:pt x="858" y="1448"/>
                  </a:lnTo>
                  <a:lnTo>
                    <a:pt x="806" y="1431"/>
                  </a:lnTo>
                  <a:lnTo>
                    <a:pt x="736" y="1423"/>
                  </a:lnTo>
                  <a:lnTo>
                    <a:pt x="663" y="1430"/>
                  </a:lnTo>
                  <a:lnTo>
                    <a:pt x="597" y="1442"/>
                  </a:lnTo>
                  <a:lnTo>
                    <a:pt x="554" y="1467"/>
                  </a:lnTo>
                  <a:lnTo>
                    <a:pt x="512" y="1571"/>
                  </a:lnTo>
                  <a:lnTo>
                    <a:pt x="490" y="1602"/>
                  </a:lnTo>
                  <a:lnTo>
                    <a:pt x="480" y="1657"/>
                  </a:lnTo>
                  <a:lnTo>
                    <a:pt x="474" y="1718"/>
                  </a:lnTo>
                  <a:lnTo>
                    <a:pt x="417" y="1686"/>
                  </a:lnTo>
                  <a:lnTo>
                    <a:pt x="372" y="1649"/>
                  </a:lnTo>
                  <a:lnTo>
                    <a:pt x="351" y="1630"/>
                  </a:lnTo>
                  <a:lnTo>
                    <a:pt x="331" y="1635"/>
                  </a:lnTo>
                  <a:lnTo>
                    <a:pt x="295" y="1654"/>
                  </a:lnTo>
                  <a:close/>
                </a:path>
              </a:pathLst>
            </a:custGeom>
            <a:grpFill/>
            <a:ln w="1651">
              <a:solidFill>
                <a:srgbClr val="336600"/>
              </a:solidFill>
              <a:round/>
              <a:headEnd/>
              <a:tailEnd/>
            </a:ln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50" name="Freeform 5">
              <a:extLst>
                <a:ext uri="{FF2B5EF4-FFF2-40B4-BE49-F238E27FC236}">
                  <a16:creationId xmlns:a16="http://schemas.microsoft.com/office/drawing/2014/main" id="{EC5638FD-82B5-FFED-06F4-391E25F48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" y="2384"/>
              <a:ext cx="1643" cy="1339"/>
            </a:xfrm>
            <a:custGeom>
              <a:avLst/>
              <a:gdLst>
                <a:gd name="T0" fmla="*/ 1573 w 1643"/>
                <a:gd name="T1" fmla="*/ 173 h 1339"/>
                <a:gd name="T2" fmla="*/ 1629 w 1643"/>
                <a:gd name="T3" fmla="*/ 223 h 1339"/>
                <a:gd name="T4" fmla="*/ 1638 w 1643"/>
                <a:gd name="T5" fmla="*/ 329 h 1339"/>
                <a:gd name="T6" fmla="*/ 1556 w 1643"/>
                <a:gd name="T7" fmla="*/ 369 h 1339"/>
                <a:gd name="T8" fmla="*/ 1465 w 1643"/>
                <a:gd name="T9" fmla="*/ 543 h 1339"/>
                <a:gd name="T10" fmla="*/ 1405 w 1643"/>
                <a:gd name="T11" fmla="*/ 616 h 1339"/>
                <a:gd name="T12" fmla="*/ 1375 w 1643"/>
                <a:gd name="T13" fmla="*/ 737 h 1339"/>
                <a:gd name="T14" fmla="*/ 1309 w 1643"/>
                <a:gd name="T15" fmla="*/ 810 h 1339"/>
                <a:gd name="T16" fmla="*/ 1209 w 1643"/>
                <a:gd name="T17" fmla="*/ 1021 h 1339"/>
                <a:gd name="T18" fmla="*/ 1162 w 1643"/>
                <a:gd name="T19" fmla="*/ 1046 h 1339"/>
                <a:gd name="T20" fmla="*/ 1039 w 1643"/>
                <a:gd name="T21" fmla="*/ 974 h 1339"/>
                <a:gd name="T22" fmla="*/ 881 w 1643"/>
                <a:gd name="T23" fmla="*/ 1108 h 1339"/>
                <a:gd name="T24" fmla="*/ 839 w 1643"/>
                <a:gd name="T25" fmla="*/ 1237 h 1339"/>
                <a:gd name="T26" fmla="*/ 790 w 1643"/>
                <a:gd name="T27" fmla="*/ 1269 h 1339"/>
                <a:gd name="T28" fmla="*/ 779 w 1643"/>
                <a:gd name="T29" fmla="*/ 1294 h 1339"/>
                <a:gd name="T30" fmla="*/ 718 w 1643"/>
                <a:gd name="T31" fmla="*/ 1316 h 1339"/>
                <a:gd name="T32" fmla="*/ 601 w 1643"/>
                <a:gd name="T33" fmla="*/ 1309 h 1339"/>
                <a:gd name="T34" fmla="*/ 546 w 1643"/>
                <a:gd name="T35" fmla="*/ 1334 h 1339"/>
                <a:gd name="T36" fmla="*/ 401 w 1643"/>
                <a:gd name="T37" fmla="*/ 1291 h 1339"/>
                <a:gd name="T38" fmla="*/ 367 w 1643"/>
                <a:gd name="T39" fmla="*/ 1189 h 1339"/>
                <a:gd name="T40" fmla="*/ 339 w 1643"/>
                <a:gd name="T41" fmla="*/ 1150 h 1339"/>
                <a:gd name="T42" fmla="*/ 266 w 1643"/>
                <a:gd name="T43" fmla="*/ 1070 h 1339"/>
                <a:gd name="T44" fmla="*/ 171 w 1643"/>
                <a:gd name="T45" fmla="*/ 1019 h 1339"/>
                <a:gd name="T46" fmla="*/ 104 w 1643"/>
                <a:gd name="T47" fmla="*/ 1046 h 1339"/>
                <a:gd name="T48" fmla="*/ 6 w 1643"/>
                <a:gd name="T49" fmla="*/ 1037 h 1339"/>
                <a:gd name="T50" fmla="*/ 6 w 1643"/>
                <a:gd name="T51" fmla="*/ 809 h 1339"/>
                <a:gd name="T52" fmla="*/ 6 w 1643"/>
                <a:gd name="T53" fmla="*/ 699 h 1339"/>
                <a:gd name="T54" fmla="*/ 64 w 1643"/>
                <a:gd name="T55" fmla="*/ 664 h 1339"/>
                <a:gd name="T56" fmla="*/ 68 w 1643"/>
                <a:gd name="T57" fmla="*/ 581 h 1339"/>
                <a:gd name="T58" fmla="*/ 135 w 1643"/>
                <a:gd name="T59" fmla="*/ 500 h 1339"/>
                <a:gd name="T60" fmla="*/ 120 w 1643"/>
                <a:gd name="T61" fmla="*/ 345 h 1339"/>
                <a:gd name="T62" fmla="*/ 140 w 1643"/>
                <a:gd name="T63" fmla="*/ 179 h 1339"/>
                <a:gd name="T64" fmla="*/ 247 w 1643"/>
                <a:gd name="T65" fmla="*/ 19 h 1339"/>
                <a:gd name="T66" fmla="*/ 456 w 1643"/>
                <a:gd name="T67" fmla="*/ 8 h 1339"/>
                <a:gd name="T68" fmla="*/ 589 w 1643"/>
                <a:gd name="T69" fmla="*/ 110 h 1339"/>
                <a:gd name="T70" fmla="*/ 725 w 1643"/>
                <a:gd name="T71" fmla="*/ 68 h 1339"/>
                <a:gd name="T72" fmla="*/ 881 w 1643"/>
                <a:gd name="T73" fmla="*/ 138 h 1339"/>
                <a:gd name="T74" fmla="*/ 995 w 1643"/>
                <a:gd name="T75" fmla="*/ 108 h 1339"/>
                <a:gd name="T76" fmla="*/ 1108 w 1643"/>
                <a:gd name="T77" fmla="*/ 63 h 1339"/>
                <a:gd name="T78" fmla="*/ 1241 w 1643"/>
                <a:gd name="T79" fmla="*/ 76 h 1339"/>
                <a:gd name="T80" fmla="*/ 1340 w 1643"/>
                <a:gd name="T81" fmla="*/ 98 h 1339"/>
                <a:gd name="T82" fmla="*/ 1444 w 1643"/>
                <a:gd name="T83" fmla="*/ 21 h 1339"/>
                <a:gd name="T84" fmla="*/ 1550 w 1643"/>
                <a:gd name="T85" fmla="*/ 78 h 1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43"/>
                <a:gd name="T130" fmla="*/ 0 h 1339"/>
                <a:gd name="T131" fmla="*/ 1643 w 1643"/>
                <a:gd name="T132" fmla="*/ 1339 h 133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43" h="1339">
                  <a:moveTo>
                    <a:pt x="1571" y="104"/>
                  </a:moveTo>
                  <a:lnTo>
                    <a:pt x="1567" y="127"/>
                  </a:lnTo>
                  <a:lnTo>
                    <a:pt x="1573" y="173"/>
                  </a:lnTo>
                  <a:lnTo>
                    <a:pt x="1580" y="206"/>
                  </a:lnTo>
                  <a:lnTo>
                    <a:pt x="1594" y="216"/>
                  </a:lnTo>
                  <a:lnTo>
                    <a:pt x="1629" y="223"/>
                  </a:lnTo>
                  <a:lnTo>
                    <a:pt x="1638" y="235"/>
                  </a:lnTo>
                  <a:lnTo>
                    <a:pt x="1643" y="258"/>
                  </a:lnTo>
                  <a:lnTo>
                    <a:pt x="1638" y="329"/>
                  </a:lnTo>
                  <a:lnTo>
                    <a:pt x="1628" y="344"/>
                  </a:lnTo>
                  <a:lnTo>
                    <a:pt x="1611" y="354"/>
                  </a:lnTo>
                  <a:lnTo>
                    <a:pt x="1556" y="369"/>
                  </a:lnTo>
                  <a:lnTo>
                    <a:pt x="1537" y="384"/>
                  </a:lnTo>
                  <a:lnTo>
                    <a:pt x="1496" y="466"/>
                  </a:lnTo>
                  <a:lnTo>
                    <a:pt x="1465" y="543"/>
                  </a:lnTo>
                  <a:lnTo>
                    <a:pt x="1449" y="606"/>
                  </a:lnTo>
                  <a:lnTo>
                    <a:pt x="1427" y="614"/>
                  </a:lnTo>
                  <a:lnTo>
                    <a:pt x="1405" y="616"/>
                  </a:lnTo>
                  <a:lnTo>
                    <a:pt x="1396" y="638"/>
                  </a:lnTo>
                  <a:lnTo>
                    <a:pt x="1387" y="717"/>
                  </a:lnTo>
                  <a:lnTo>
                    <a:pt x="1375" y="737"/>
                  </a:lnTo>
                  <a:lnTo>
                    <a:pt x="1351" y="739"/>
                  </a:lnTo>
                  <a:lnTo>
                    <a:pt x="1335" y="757"/>
                  </a:lnTo>
                  <a:lnTo>
                    <a:pt x="1309" y="810"/>
                  </a:lnTo>
                  <a:lnTo>
                    <a:pt x="1250" y="950"/>
                  </a:lnTo>
                  <a:lnTo>
                    <a:pt x="1231" y="989"/>
                  </a:lnTo>
                  <a:lnTo>
                    <a:pt x="1209" y="1021"/>
                  </a:lnTo>
                  <a:lnTo>
                    <a:pt x="1186" y="1043"/>
                  </a:lnTo>
                  <a:lnTo>
                    <a:pt x="1171" y="1051"/>
                  </a:lnTo>
                  <a:lnTo>
                    <a:pt x="1162" y="1046"/>
                  </a:lnTo>
                  <a:lnTo>
                    <a:pt x="1117" y="985"/>
                  </a:lnTo>
                  <a:lnTo>
                    <a:pt x="1107" y="977"/>
                  </a:lnTo>
                  <a:lnTo>
                    <a:pt x="1039" y="974"/>
                  </a:lnTo>
                  <a:lnTo>
                    <a:pt x="1021" y="975"/>
                  </a:lnTo>
                  <a:lnTo>
                    <a:pt x="940" y="1055"/>
                  </a:lnTo>
                  <a:lnTo>
                    <a:pt x="881" y="1108"/>
                  </a:lnTo>
                  <a:lnTo>
                    <a:pt x="850" y="1141"/>
                  </a:lnTo>
                  <a:lnTo>
                    <a:pt x="852" y="1202"/>
                  </a:lnTo>
                  <a:lnTo>
                    <a:pt x="839" y="1237"/>
                  </a:lnTo>
                  <a:lnTo>
                    <a:pt x="816" y="1280"/>
                  </a:lnTo>
                  <a:lnTo>
                    <a:pt x="804" y="1272"/>
                  </a:lnTo>
                  <a:lnTo>
                    <a:pt x="790" y="1269"/>
                  </a:lnTo>
                  <a:lnTo>
                    <a:pt x="779" y="1262"/>
                  </a:lnTo>
                  <a:lnTo>
                    <a:pt x="771" y="1276"/>
                  </a:lnTo>
                  <a:lnTo>
                    <a:pt x="779" y="1294"/>
                  </a:lnTo>
                  <a:lnTo>
                    <a:pt x="775" y="1301"/>
                  </a:lnTo>
                  <a:lnTo>
                    <a:pt x="753" y="1314"/>
                  </a:lnTo>
                  <a:lnTo>
                    <a:pt x="718" y="1316"/>
                  </a:lnTo>
                  <a:lnTo>
                    <a:pt x="657" y="1322"/>
                  </a:lnTo>
                  <a:lnTo>
                    <a:pt x="619" y="1306"/>
                  </a:lnTo>
                  <a:lnTo>
                    <a:pt x="601" y="1309"/>
                  </a:lnTo>
                  <a:lnTo>
                    <a:pt x="584" y="1331"/>
                  </a:lnTo>
                  <a:lnTo>
                    <a:pt x="573" y="1339"/>
                  </a:lnTo>
                  <a:lnTo>
                    <a:pt x="546" y="1334"/>
                  </a:lnTo>
                  <a:lnTo>
                    <a:pt x="468" y="1334"/>
                  </a:lnTo>
                  <a:lnTo>
                    <a:pt x="435" y="1319"/>
                  </a:lnTo>
                  <a:lnTo>
                    <a:pt x="401" y="1291"/>
                  </a:lnTo>
                  <a:lnTo>
                    <a:pt x="375" y="1245"/>
                  </a:lnTo>
                  <a:lnTo>
                    <a:pt x="364" y="1205"/>
                  </a:lnTo>
                  <a:lnTo>
                    <a:pt x="367" y="1189"/>
                  </a:lnTo>
                  <a:lnTo>
                    <a:pt x="379" y="1173"/>
                  </a:lnTo>
                  <a:lnTo>
                    <a:pt x="370" y="1154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301" y="1099"/>
                  </a:lnTo>
                  <a:lnTo>
                    <a:pt x="266" y="1070"/>
                  </a:lnTo>
                  <a:lnTo>
                    <a:pt x="228" y="1055"/>
                  </a:lnTo>
                  <a:lnTo>
                    <a:pt x="189" y="1038"/>
                  </a:lnTo>
                  <a:lnTo>
                    <a:pt x="171" y="1019"/>
                  </a:lnTo>
                  <a:lnTo>
                    <a:pt x="139" y="1024"/>
                  </a:lnTo>
                  <a:lnTo>
                    <a:pt x="124" y="1042"/>
                  </a:lnTo>
                  <a:lnTo>
                    <a:pt x="104" y="1046"/>
                  </a:lnTo>
                  <a:lnTo>
                    <a:pt x="48" y="1050"/>
                  </a:lnTo>
                  <a:lnTo>
                    <a:pt x="7" y="1052"/>
                  </a:lnTo>
                  <a:lnTo>
                    <a:pt x="6" y="1037"/>
                  </a:lnTo>
                  <a:lnTo>
                    <a:pt x="15" y="961"/>
                  </a:lnTo>
                  <a:lnTo>
                    <a:pt x="0" y="871"/>
                  </a:lnTo>
                  <a:lnTo>
                    <a:pt x="6" y="809"/>
                  </a:lnTo>
                  <a:lnTo>
                    <a:pt x="7" y="753"/>
                  </a:lnTo>
                  <a:lnTo>
                    <a:pt x="6" y="723"/>
                  </a:lnTo>
                  <a:lnTo>
                    <a:pt x="6" y="699"/>
                  </a:lnTo>
                  <a:lnTo>
                    <a:pt x="22" y="673"/>
                  </a:lnTo>
                  <a:lnTo>
                    <a:pt x="37" y="671"/>
                  </a:lnTo>
                  <a:lnTo>
                    <a:pt x="64" y="664"/>
                  </a:lnTo>
                  <a:lnTo>
                    <a:pt x="69" y="640"/>
                  </a:lnTo>
                  <a:lnTo>
                    <a:pt x="62" y="603"/>
                  </a:lnTo>
                  <a:lnTo>
                    <a:pt x="68" y="581"/>
                  </a:lnTo>
                  <a:lnTo>
                    <a:pt x="109" y="555"/>
                  </a:lnTo>
                  <a:lnTo>
                    <a:pt x="123" y="535"/>
                  </a:lnTo>
                  <a:lnTo>
                    <a:pt x="135" y="500"/>
                  </a:lnTo>
                  <a:lnTo>
                    <a:pt x="154" y="439"/>
                  </a:lnTo>
                  <a:lnTo>
                    <a:pt x="131" y="393"/>
                  </a:lnTo>
                  <a:lnTo>
                    <a:pt x="120" y="345"/>
                  </a:lnTo>
                  <a:lnTo>
                    <a:pt x="124" y="295"/>
                  </a:lnTo>
                  <a:lnTo>
                    <a:pt x="130" y="234"/>
                  </a:lnTo>
                  <a:lnTo>
                    <a:pt x="140" y="179"/>
                  </a:lnTo>
                  <a:lnTo>
                    <a:pt x="162" y="148"/>
                  </a:lnTo>
                  <a:lnTo>
                    <a:pt x="204" y="44"/>
                  </a:lnTo>
                  <a:lnTo>
                    <a:pt x="247" y="19"/>
                  </a:lnTo>
                  <a:lnTo>
                    <a:pt x="313" y="7"/>
                  </a:lnTo>
                  <a:lnTo>
                    <a:pt x="386" y="0"/>
                  </a:lnTo>
                  <a:lnTo>
                    <a:pt x="456" y="8"/>
                  </a:lnTo>
                  <a:lnTo>
                    <a:pt x="508" y="25"/>
                  </a:lnTo>
                  <a:lnTo>
                    <a:pt x="576" y="104"/>
                  </a:lnTo>
                  <a:lnTo>
                    <a:pt x="589" y="110"/>
                  </a:lnTo>
                  <a:lnTo>
                    <a:pt x="612" y="110"/>
                  </a:lnTo>
                  <a:lnTo>
                    <a:pt x="696" y="75"/>
                  </a:lnTo>
                  <a:lnTo>
                    <a:pt x="725" y="68"/>
                  </a:lnTo>
                  <a:lnTo>
                    <a:pt x="747" y="73"/>
                  </a:lnTo>
                  <a:lnTo>
                    <a:pt x="820" y="121"/>
                  </a:lnTo>
                  <a:lnTo>
                    <a:pt x="881" y="138"/>
                  </a:lnTo>
                  <a:lnTo>
                    <a:pt x="939" y="138"/>
                  </a:lnTo>
                  <a:lnTo>
                    <a:pt x="956" y="134"/>
                  </a:lnTo>
                  <a:lnTo>
                    <a:pt x="995" y="108"/>
                  </a:lnTo>
                  <a:lnTo>
                    <a:pt x="1020" y="88"/>
                  </a:lnTo>
                  <a:lnTo>
                    <a:pt x="1069" y="69"/>
                  </a:lnTo>
                  <a:lnTo>
                    <a:pt x="1108" y="63"/>
                  </a:lnTo>
                  <a:lnTo>
                    <a:pt x="1153" y="60"/>
                  </a:lnTo>
                  <a:lnTo>
                    <a:pt x="1186" y="62"/>
                  </a:lnTo>
                  <a:lnTo>
                    <a:pt x="1241" y="76"/>
                  </a:lnTo>
                  <a:lnTo>
                    <a:pt x="1287" y="89"/>
                  </a:lnTo>
                  <a:lnTo>
                    <a:pt x="1324" y="102"/>
                  </a:lnTo>
                  <a:lnTo>
                    <a:pt x="1340" y="98"/>
                  </a:lnTo>
                  <a:lnTo>
                    <a:pt x="1388" y="53"/>
                  </a:lnTo>
                  <a:lnTo>
                    <a:pt x="1416" y="35"/>
                  </a:lnTo>
                  <a:lnTo>
                    <a:pt x="1444" y="21"/>
                  </a:lnTo>
                  <a:lnTo>
                    <a:pt x="1503" y="19"/>
                  </a:lnTo>
                  <a:lnTo>
                    <a:pt x="1513" y="45"/>
                  </a:lnTo>
                  <a:lnTo>
                    <a:pt x="1550" y="78"/>
                  </a:lnTo>
                  <a:lnTo>
                    <a:pt x="1571" y="104"/>
                  </a:lnTo>
                  <a:close/>
                </a:path>
              </a:pathLst>
            </a:custGeom>
            <a:grpFill/>
            <a:ln w="1651">
              <a:solidFill>
                <a:srgbClr val="336600"/>
              </a:solidFill>
              <a:round/>
              <a:headEnd/>
              <a:tailEnd/>
            </a:ln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51" name="Text Box 6">
              <a:extLst>
                <a:ext uri="{FF2B5EF4-FFF2-40B4-BE49-F238E27FC236}">
                  <a16:creationId xmlns:a16="http://schemas.microsoft.com/office/drawing/2014/main" id="{2B799819-4631-CBF5-E8CB-F59D9AFC2805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235" y="2643"/>
              <a:ext cx="86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1" rIns="91420" bIns="45711">
              <a:spAutoFit/>
            </a:bodyPr>
            <a:lstStyle>
              <a:defPPr>
                <a:defRPr lang="ko-KR"/>
              </a:defPPr>
              <a:lvl1pPr defTabSz="914272" fontAlgn="base" latinLnBrk="0">
                <a:spcBef>
                  <a:spcPct val="50000"/>
                </a:spcBef>
                <a:spcAft>
                  <a:spcPct val="0"/>
                </a:spcAft>
                <a:defRPr sz="1400" b="1" i="1">
                  <a:solidFill>
                    <a:srgbClr val="000000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914249"/>
              <a:r>
                <a:rPr lang="en-GB" kern="0" dirty="0"/>
                <a:t>NIGERIA</a:t>
              </a:r>
            </a:p>
          </p:txBody>
        </p:sp>
        <p:sp>
          <p:nvSpPr>
            <p:cNvPr id="152" name="Text Box 7">
              <a:extLst>
                <a:ext uri="{FF2B5EF4-FFF2-40B4-BE49-F238E27FC236}">
                  <a16:creationId xmlns:a16="http://schemas.microsoft.com/office/drawing/2014/main" id="{9CF31B51-C477-C42B-5C11-DCA3E531BC7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272" y="1872"/>
              <a:ext cx="8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1" rIns="91420" bIns="45711">
              <a:spAutoFit/>
            </a:bodyPr>
            <a:lstStyle>
              <a:defPPr>
                <a:defRPr lang="ko-KR"/>
              </a:defPPr>
              <a:lvl1pPr defTabSz="914272" fontAlgn="base" latinLnBrk="0">
                <a:spcBef>
                  <a:spcPct val="50000"/>
                </a:spcBef>
                <a:spcAft>
                  <a:spcPct val="0"/>
                </a:spcAft>
                <a:defRPr sz="1400" b="1" i="1">
                  <a:solidFill>
                    <a:srgbClr val="000000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pPr defTabSz="914249"/>
              <a:r>
                <a:rPr lang="en-GB" kern="0" dirty="0"/>
                <a:t>NIGER</a:t>
              </a:r>
            </a:p>
          </p:txBody>
        </p:sp>
      </p:grpSp>
      <p:sp>
        <p:nvSpPr>
          <p:cNvPr id="153" name="Freeform 10" descr="50%">
            <a:extLst>
              <a:ext uri="{FF2B5EF4-FFF2-40B4-BE49-F238E27FC236}">
                <a16:creationId xmlns:a16="http://schemas.microsoft.com/office/drawing/2014/main" id="{ECE9E898-E5C5-EEFA-D93A-FC28D4FDF10A}"/>
              </a:ext>
            </a:extLst>
          </p:cNvPr>
          <p:cNvSpPr>
            <a:spLocks/>
          </p:cNvSpPr>
          <p:nvPr/>
        </p:nvSpPr>
        <p:spPr bwMode="auto">
          <a:xfrm>
            <a:off x="1661044" y="3923512"/>
            <a:ext cx="1668463" cy="1233487"/>
          </a:xfrm>
          <a:custGeom>
            <a:avLst/>
            <a:gdLst>
              <a:gd name="T0" fmla="*/ 2147483647 w 1051"/>
              <a:gd name="T1" fmla="*/ 2147483647 h 777"/>
              <a:gd name="T2" fmla="*/ 2147483647 w 1051"/>
              <a:gd name="T3" fmla="*/ 2147483647 h 777"/>
              <a:gd name="T4" fmla="*/ 2147483647 w 1051"/>
              <a:gd name="T5" fmla="*/ 2147483647 h 777"/>
              <a:gd name="T6" fmla="*/ 2147483647 w 1051"/>
              <a:gd name="T7" fmla="*/ 2147483647 h 777"/>
              <a:gd name="T8" fmla="*/ 2147483647 w 1051"/>
              <a:gd name="T9" fmla="*/ 2147483647 h 777"/>
              <a:gd name="T10" fmla="*/ 2147483647 w 1051"/>
              <a:gd name="T11" fmla="*/ 2147483647 h 777"/>
              <a:gd name="T12" fmla="*/ 2147483647 w 1051"/>
              <a:gd name="T13" fmla="*/ 2147483647 h 777"/>
              <a:gd name="T14" fmla="*/ 2147483647 w 1051"/>
              <a:gd name="T15" fmla="*/ 2147483647 h 777"/>
              <a:gd name="T16" fmla="*/ 2147483647 w 1051"/>
              <a:gd name="T17" fmla="*/ 2147483647 h 777"/>
              <a:gd name="T18" fmla="*/ 2147483647 w 1051"/>
              <a:gd name="T19" fmla="*/ 2147483647 h 777"/>
              <a:gd name="T20" fmla="*/ 2147483647 w 1051"/>
              <a:gd name="T21" fmla="*/ 2147483647 h 777"/>
              <a:gd name="T22" fmla="*/ 2147483647 w 1051"/>
              <a:gd name="T23" fmla="*/ 2147483647 h 777"/>
              <a:gd name="T24" fmla="*/ 2147483647 w 1051"/>
              <a:gd name="T25" fmla="*/ 2147483647 h 777"/>
              <a:gd name="T26" fmla="*/ 2147483647 w 1051"/>
              <a:gd name="T27" fmla="*/ 2147483647 h 777"/>
              <a:gd name="T28" fmla="*/ 2147483647 w 1051"/>
              <a:gd name="T29" fmla="*/ 2147483647 h 777"/>
              <a:gd name="T30" fmla="*/ 2147483647 w 1051"/>
              <a:gd name="T31" fmla="*/ 2147483647 h 777"/>
              <a:gd name="T32" fmla="*/ 2147483647 w 1051"/>
              <a:gd name="T33" fmla="*/ 2147483647 h 777"/>
              <a:gd name="T34" fmla="*/ 2147483647 w 1051"/>
              <a:gd name="T35" fmla="*/ 2147483647 h 777"/>
              <a:gd name="T36" fmla="*/ 2147483647 w 1051"/>
              <a:gd name="T37" fmla="*/ 2147483647 h 777"/>
              <a:gd name="T38" fmla="*/ 2147483647 w 1051"/>
              <a:gd name="T39" fmla="*/ 2147483647 h 777"/>
              <a:gd name="T40" fmla="*/ 2147483647 w 1051"/>
              <a:gd name="T41" fmla="*/ 2147483647 h 777"/>
              <a:gd name="T42" fmla="*/ 2147483647 w 1051"/>
              <a:gd name="T43" fmla="*/ 2147483647 h 777"/>
              <a:gd name="T44" fmla="*/ 2147483647 w 1051"/>
              <a:gd name="T45" fmla="*/ 2147483647 h 777"/>
              <a:gd name="T46" fmla="*/ 2147483647 w 1051"/>
              <a:gd name="T47" fmla="*/ 2147483647 h 777"/>
              <a:gd name="T48" fmla="*/ 2147483647 w 1051"/>
              <a:gd name="T49" fmla="*/ 2147483647 h 777"/>
              <a:gd name="T50" fmla="*/ 2147483647 w 1051"/>
              <a:gd name="T51" fmla="*/ 2147483647 h 777"/>
              <a:gd name="T52" fmla="*/ 2147483647 w 1051"/>
              <a:gd name="T53" fmla="*/ 2147483647 h 777"/>
              <a:gd name="T54" fmla="*/ 2147483647 w 1051"/>
              <a:gd name="T55" fmla="*/ 2147483647 h 777"/>
              <a:gd name="T56" fmla="*/ 2147483647 w 1051"/>
              <a:gd name="T57" fmla="*/ 2147483647 h 777"/>
              <a:gd name="T58" fmla="*/ 2147483647 w 1051"/>
              <a:gd name="T59" fmla="*/ 2147483647 h 777"/>
              <a:gd name="T60" fmla="*/ 0 w 1051"/>
              <a:gd name="T61" fmla="*/ 2147483647 h 777"/>
              <a:gd name="T62" fmla="*/ 2147483647 w 1051"/>
              <a:gd name="T63" fmla="*/ 2147483647 h 777"/>
              <a:gd name="T64" fmla="*/ 2147483647 w 1051"/>
              <a:gd name="T65" fmla="*/ 2147483647 h 777"/>
              <a:gd name="T66" fmla="*/ 2147483647 w 1051"/>
              <a:gd name="T67" fmla="*/ 2147483647 h 777"/>
              <a:gd name="T68" fmla="*/ 2147483647 w 1051"/>
              <a:gd name="T69" fmla="*/ 2147483647 h 777"/>
              <a:gd name="T70" fmla="*/ 2147483647 w 1051"/>
              <a:gd name="T71" fmla="*/ 2147483647 h 777"/>
              <a:gd name="T72" fmla="*/ 2147483647 w 1051"/>
              <a:gd name="T73" fmla="*/ 2147483647 h 777"/>
              <a:gd name="T74" fmla="*/ 2147483647 w 1051"/>
              <a:gd name="T75" fmla="*/ 2147483647 h 777"/>
              <a:gd name="T76" fmla="*/ 2147483647 w 1051"/>
              <a:gd name="T77" fmla="*/ 2147483647 h 777"/>
              <a:gd name="T78" fmla="*/ 2147483647 w 1051"/>
              <a:gd name="T79" fmla="*/ 2147483647 h 777"/>
              <a:gd name="T80" fmla="*/ 2147483647 w 1051"/>
              <a:gd name="T81" fmla="*/ 2147483647 h 777"/>
              <a:gd name="T82" fmla="*/ 2147483647 w 1051"/>
              <a:gd name="T83" fmla="*/ 2147483647 h 777"/>
              <a:gd name="T84" fmla="*/ 2147483647 w 1051"/>
              <a:gd name="T85" fmla="*/ 2147483647 h 777"/>
              <a:gd name="T86" fmla="*/ 2147483647 w 1051"/>
              <a:gd name="T87" fmla="*/ 2147483647 h 777"/>
              <a:gd name="T88" fmla="*/ 2147483647 w 1051"/>
              <a:gd name="T89" fmla="*/ 2147483647 h 777"/>
              <a:gd name="T90" fmla="*/ 2147483647 w 1051"/>
              <a:gd name="T91" fmla="*/ 2147483647 h 777"/>
              <a:gd name="T92" fmla="*/ 2147483647 w 1051"/>
              <a:gd name="T93" fmla="*/ 2147483647 h 777"/>
              <a:gd name="T94" fmla="*/ 2147483647 w 1051"/>
              <a:gd name="T95" fmla="*/ 2147483647 h 777"/>
              <a:gd name="T96" fmla="*/ 2147483647 w 1051"/>
              <a:gd name="T97" fmla="*/ 2147483647 h 777"/>
              <a:gd name="T98" fmla="*/ 2147483647 w 1051"/>
              <a:gd name="T99" fmla="*/ 2147483647 h 77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1"/>
              <a:gd name="T151" fmla="*/ 0 h 777"/>
              <a:gd name="T152" fmla="*/ 1051 w 1051"/>
              <a:gd name="T153" fmla="*/ 777 h 77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1" h="777">
                <a:moveTo>
                  <a:pt x="987" y="355"/>
                </a:moveTo>
                <a:lnTo>
                  <a:pt x="963" y="381"/>
                </a:lnTo>
                <a:lnTo>
                  <a:pt x="948" y="420"/>
                </a:lnTo>
                <a:lnTo>
                  <a:pt x="960" y="446"/>
                </a:lnTo>
                <a:lnTo>
                  <a:pt x="1004" y="472"/>
                </a:lnTo>
                <a:lnTo>
                  <a:pt x="1016" y="492"/>
                </a:lnTo>
                <a:lnTo>
                  <a:pt x="1009" y="509"/>
                </a:lnTo>
                <a:lnTo>
                  <a:pt x="988" y="533"/>
                </a:lnTo>
                <a:lnTo>
                  <a:pt x="1007" y="555"/>
                </a:lnTo>
                <a:lnTo>
                  <a:pt x="1048" y="590"/>
                </a:lnTo>
                <a:lnTo>
                  <a:pt x="1051" y="605"/>
                </a:lnTo>
                <a:lnTo>
                  <a:pt x="1039" y="614"/>
                </a:lnTo>
                <a:lnTo>
                  <a:pt x="1020" y="613"/>
                </a:lnTo>
                <a:lnTo>
                  <a:pt x="986" y="599"/>
                </a:lnTo>
                <a:lnTo>
                  <a:pt x="966" y="601"/>
                </a:lnTo>
                <a:lnTo>
                  <a:pt x="957" y="613"/>
                </a:lnTo>
                <a:lnTo>
                  <a:pt x="955" y="621"/>
                </a:lnTo>
                <a:lnTo>
                  <a:pt x="974" y="657"/>
                </a:lnTo>
                <a:lnTo>
                  <a:pt x="985" y="669"/>
                </a:lnTo>
                <a:lnTo>
                  <a:pt x="972" y="692"/>
                </a:lnTo>
                <a:lnTo>
                  <a:pt x="935" y="727"/>
                </a:lnTo>
                <a:lnTo>
                  <a:pt x="932" y="733"/>
                </a:lnTo>
                <a:lnTo>
                  <a:pt x="911" y="719"/>
                </a:lnTo>
                <a:lnTo>
                  <a:pt x="890" y="713"/>
                </a:lnTo>
                <a:lnTo>
                  <a:pt x="881" y="718"/>
                </a:lnTo>
                <a:lnTo>
                  <a:pt x="834" y="777"/>
                </a:lnTo>
                <a:lnTo>
                  <a:pt x="814" y="775"/>
                </a:lnTo>
                <a:lnTo>
                  <a:pt x="788" y="754"/>
                </a:lnTo>
                <a:lnTo>
                  <a:pt x="772" y="734"/>
                </a:lnTo>
                <a:lnTo>
                  <a:pt x="774" y="716"/>
                </a:lnTo>
                <a:lnTo>
                  <a:pt x="774" y="675"/>
                </a:lnTo>
                <a:lnTo>
                  <a:pt x="759" y="621"/>
                </a:lnTo>
                <a:lnTo>
                  <a:pt x="749" y="599"/>
                </a:lnTo>
                <a:lnTo>
                  <a:pt x="728" y="592"/>
                </a:lnTo>
                <a:lnTo>
                  <a:pt x="695" y="595"/>
                </a:lnTo>
                <a:lnTo>
                  <a:pt x="672" y="605"/>
                </a:lnTo>
                <a:lnTo>
                  <a:pt x="657" y="619"/>
                </a:lnTo>
                <a:lnTo>
                  <a:pt x="644" y="643"/>
                </a:lnTo>
                <a:lnTo>
                  <a:pt x="629" y="602"/>
                </a:lnTo>
                <a:lnTo>
                  <a:pt x="618" y="516"/>
                </a:lnTo>
                <a:lnTo>
                  <a:pt x="602" y="467"/>
                </a:lnTo>
                <a:lnTo>
                  <a:pt x="573" y="427"/>
                </a:lnTo>
                <a:lnTo>
                  <a:pt x="544" y="402"/>
                </a:lnTo>
                <a:lnTo>
                  <a:pt x="518" y="387"/>
                </a:lnTo>
                <a:lnTo>
                  <a:pt x="489" y="384"/>
                </a:lnTo>
                <a:lnTo>
                  <a:pt x="417" y="393"/>
                </a:lnTo>
                <a:lnTo>
                  <a:pt x="380" y="391"/>
                </a:lnTo>
                <a:lnTo>
                  <a:pt x="366" y="402"/>
                </a:lnTo>
                <a:lnTo>
                  <a:pt x="325" y="457"/>
                </a:lnTo>
                <a:lnTo>
                  <a:pt x="257" y="534"/>
                </a:lnTo>
                <a:lnTo>
                  <a:pt x="261" y="509"/>
                </a:lnTo>
                <a:lnTo>
                  <a:pt x="241" y="475"/>
                </a:lnTo>
                <a:lnTo>
                  <a:pt x="194" y="425"/>
                </a:lnTo>
                <a:lnTo>
                  <a:pt x="185" y="384"/>
                </a:lnTo>
                <a:lnTo>
                  <a:pt x="133" y="361"/>
                </a:lnTo>
                <a:lnTo>
                  <a:pt x="77" y="326"/>
                </a:lnTo>
                <a:lnTo>
                  <a:pt x="59" y="306"/>
                </a:lnTo>
                <a:lnTo>
                  <a:pt x="65" y="281"/>
                </a:lnTo>
                <a:lnTo>
                  <a:pt x="61" y="262"/>
                </a:lnTo>
                <a:lnTo>
                  <a:pt x="27" y="259"/>
                </a:lnTo>
                <a:lnTo>
                  <a:pt x="7" y="252"/>
                </a:lnTo>
                <a:lnTo>
                  <a:pt x="0" y="243"/>
                </a:lnTo>
                <a:lnTo>
                  <a:pt x="3" y="223"/>
                </a:lnTo>
                <a:lnTo>
                  <a:pt x="1" y="217"/>
                </a:lnTo>
                <a:lnTo>
                  <a:pt x="22" y="193"/>
                </a:lnTo>
                <a:lnTo>
                  <a:pt x="70" y="152"/>
                </a:lnTo>
                <a:lnTo>
                  <a:pt x="94" y="140"/>
                </a:lnTo>
                <a:lnTo>
                  <a:pt x="119" y="139"/>
                </a:lnTo>
                <a:lnTo>
                  <a:pt x="151" y="137"/>
                </a:lnTo>
                <a:lnTo>
                  <a:pt x="173" y="126"/>
                </a:lnTo>
                <a:lnTo>
                  <a:pt x="184" y="105"/>
                </a:lnTo>
                <a:lnTo>
                  <a:pt x="177" y="51"/>
                </a:lnTo>
                <a:lnTo>
                  <a:pt x="183" y="0"/>
                </a:lnTo>
                <a:lnTo>
                  <a:pt x="262" y="1"/>
                </a:lnTo>
                <a:lnTo>
                  <a:pt x="312" y="22"/>
                </a:lnTo>
                <a:lnTo>
                  <a:pt x="344" y="36"/>
                </a:lnTo>
                <a:lnTo>
                  <a:pt x="388" y="41"/>
                </a:lnTo>
                <a:lnTo>
                  <a:pt x="430" y="36"/>
                </a:lnTo>
                <a:lnTo>
                  <a:pt x="490" y="30"/>
                </a:lnTo>
                <a:lnTo>
                  <a:pt x="499" y="33"/>
                </a:lnTo>
                <a:lnTo>
                  <a:pt x="506" y="35"/>
                </a:lnTo>
                <a:lnTo>
                  <a:pt x="518" y="46"/>
                </a:lnTo>
                <a:lnTo>
                  <a:pt x="573" y="93"/>
                </a:lnTo>
                <a:lnTo>
                  <a:pt x="606" y="109"/>
                </a:lnTo>
                <a:lnTo>
                  <a:pt x="621" y="93"/>
                </a:lnTo>
                <a:lnTo>
                  <a:pt x="651" y="67"/>
                </a:lnTo>
                <a:lnTo>
                  <a:pt x="672" y="68"/>
                </a:lnTo>
                <a:lnTo>
                  <a:pt x="695" y="78"/>
                </a:lnTo>
                <a:lnTo>
                  <a:pt x="730" y="88"/>
                </a:lnTo>
                <a:lnTo>
                  <a:pt x="757" y="72"/>
                </a:lnTo>
                <a:lnTo>
                  <a:pt x="776" y="51"/>
                </a:lnTo>
                <a:lnTo>
                  <a:pt x="818" y="24"/>
                </a:lnTo>
                <a:lnTo>
                  <a:pt x="839" y="27"/>
                </a:lnTo>
                <a:lnTo>
                  <a:pt x="854" y="45"/>
                </a:lnTo>
                <a:lnTo>
                  <a:pt x="855" y="67"/>
                </a:lnTo>
                <a:lnTo>
                  <a:pt x="872" y="121"/>
                </a:lnTo>
                <a:lnTo>
                  <a:pt x="889" y="149"/>
                </a:lnTo>
                <a:lnTo>
                  <a:pt x="919" y="180"/>
                </a:lnTo>
                <a:lnTo>
                  <a:pt x="940" y="225"/>
                </a:lnTo>
                <a:lnTo>
                  <a:pt x="953" y="298"/>
                </a:lnTo>
                <a:lnTo>
                  <a:pt x="987" y="355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1651">
            <a:solidFill>
              <a:srgbClr val="002060"/>
            </a:solidFill>
            <a:round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91420" tIns="45711" rIns="91420" bIns="45711"/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154" name="Freeform 20" descr="50%">
            <a:extLst>
              <a:ext uri="{FF2B5EF4-FFF2-40B4-BE49-F238E27FC236}">
                <a16:creationId xmlns:a16="http://schemas.microsoft.com/office/drawing/2014/main" id="{2EB912B3-0233-B324-58D6-B1FDC84812B2}"/>
              </a:ext>
            </a:extLst>
          </p:cNvPr>
          <p:cNvSpPr>
            <a:spLocks/>
          </p:cNvSpPr>
          <p:nvPr/>
        </p:nvSpPr>
        <p:spPr bwMode="auto">
          <a:xfrm>
            <a:off x="1947421" y="4847448"/>
            <a:ext cx="623888" cy="685800"/>
          </a:xfrm>
          <a:custGeom>
            <a:avLst/>
            <a:gdLst>
              <a:gd name="T0" fmla="*/ 2147483647 w 393"/>
              <a:gd name="T1" fmla="*/ 2147483647 h 432"/>
              <a:gd name="T2" fmla="*/ 2147483647 w 393"/>
              <a:gd name="T3" fmla="*/ 2147483647 h 432"/>
              <a:gd name="T4" fmla="*/ 2147483647 w 393"/>
              <a:gd name="T5" fmla="*/ 2147483647 h 432"/>
              <a:gd name="T6" fmla="*/ 2147483647 w 393"/>
              <a:gd name="T7" fmla="*/ 2147483647 h 432"/>
              <a:gd name="T8" fmla="*/ 2147483647 w 393"/>
              <a:gd name="T9" fmla="*/ 2147483647 h 432"/>
              <a:gd name="T10" fmla="*/ 2147483647 w 393"/>
              <a:gd name="T11" fmla="*/ 0 h 432"/>
              <a:gd name="T12" fmla="*/ 2147483647 w 393"/>
              <a:gd name="T13" fmla="*/ 2147483647 h 432"/>
              <a:gd name="T14" fmla="*/ 2147483647 w 393"/>
              <a:gd name="T15" fmla="*/ 2147483647 h 432"/>
              <a:gd name="T16" fmla="*/ 2147483647 w 393"/>
              <a:gd name="T17" fmla="*/ 2147483647 h 432"/>
              <a:gd name="T18" fmla="*/ 2147483647 w 393"/>
              <a:gd name="T19" fmla="*/ 2147483647 h 432"/>
              <a:gd name="T20" fmla="*/ 2147483647 w 393"/>
              <a:gd name="T21" fmla="*/ 2147483647 h 432"/>
              <a:gd name="T22" fmla="*/ 2147483647 w 393"/>
              <a:gd name="T23" fmla="*/ 2147483647 h 432"/>
              <a:gd name="T24" fmla="*/ 2147483647 w 393"/>
              <a:gd name="T25" fmla="*/ 2147483647 h 432"/>
              <a:gd name="T26" fmla="*/ 2147483647 w 393"/>
              <a:gd name="T27" fmla="*/ 2147483647 h 432"/>
              <a:gd name="T28" fmla="*/ 2147483647 w 393"/>
              <a:gd name="T29" fmla="*/ 2147483647 h 432"/>
              <a:gd name="T30" fmla="*/ 2147483647 w 393"/>
              <a:gd name="T31" fmla="*/ 2147483647 h 432"/>
              <a:gd name="T32" fmla="*/ 2147483647 w 393"/>
              <a:gd name="T33" fmla="*/ 2147483647 h 432"/>
              <a:gd name="T34" fmla="*/ 2147483647 w 393"/>
              <a:gd name="T35" fmla="*/ 2147483647 h 432"/>
              <a:gd name="T36" fmla="*/ 2147483647 w 393"/>
              <a:gd name="T37" fmla="*/ 2147483647 h 432"/>
              <a:gd name="T38" fmla="*/ 2147483647 w 393"/>
              <a:gd name="T39" fmla="*/ 2147483647 h 432"/>
              <a:gd name="T40" fmla="*/ 2147483647 w 393"/>
              <a:gd name="T41" fmla="*/ 2147483647 h 432"/>
              <a:gd name="T42" fmla="*/ 2147483647 w 393"/>
              <a:gd name="T43" fmla="*/ 2147483647 h 432"/>
              <a:gd name="T44" fmla="*/ 2147483647 w 393"/>
              <a:gd name="T45" fmla="*/ 2147483647 h 432"/>
              <a:gd name="T46" fmla="*/ 2147483647 w 393"/>
              <a:gd name="T47" fmla="*/ 2147483647 h 432"/>
              <a:gd name="T48" fmla="*/ 2147483647 w 393"/>
              <a:gd name="T49" fmla="*/ 2147483647 h 432"/>
              <a:gd name="T50" fmla="*/ 2147483647 w 393"/>
              <a:gd name="T51" fmla="*/ 2147483647 h 432"/>
              <a:gd name="T52" fmla="*/ 2147483647 w 393"/>
              <a:gd name="T53" fmla="*/ 2147483647 h 432"/>
              <a:gd name="T54" fmla="*/ 0 w 393"/>
              <a:gd name="T55" fmla="*/ 2147483647 h 432"/>
              <a:gd name="T56" fmla="*/ 2147483647 w 393"/>
              <a:gd name="T57" fmla="*/ 2147483647 h 432"/>
              <a:gd name="T58" fmla="*/ 2147483647 w 393"/>
              <a:gd name="T59" fmla="*/ 2147483647 h 432"/>
              <a:gd name="T60" fmla="*/ 2147483647 w 393"/>
              <a:gd name="T61" fmla="*/ 2147483647 h 432"/>
              <a:gd name="T62" fmla="*/ 2147483647 w 393"/>
              <a:gd name="T63" fmla="*/ 2147483647 h 432"/>
              <a:gd name="T64" fmla="*/ 2147483647 w 393"/>
              <a:gd name="T65" fmla="*/ 2147483647 h 432"/>
              <a:gd name="T66" fmla="*/ 2147483647 w 393"/>
              <a:gd name="T67" fmla="*/ 2147483647 h 43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3"/>
              <a:gd name="T103" fmla="*/ 0 h 432"/>
              <a:gd name="T104" fmla="*/ 393 w 393"/>
              <a:gd name="T105" fmla="*/ 432 h 43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3" h="432">
                <a:moveTo>
                  <a:pt x="6" y="150"/>
                </a:moveTo>
                <a:lnTo>
                  <a:pt x="74" y="73"/>
                </a:lnTo>
                <a:lnTo>
                  <a:pt x="115" y="18"/>
                </a:lnTo>
                <a:lnTo>
                  <a:pt x="129" y="7"/>
                </a:lnTo>
                <a:lnTo>
                  <a:pt x="166" y="9"/>
                </a:lnTo>
                <a:lnTo>
                  <a:pt x="238" y="0"/>
                </a:lnTo>
                <a:lnTo>
                  <a:pt x="267" y="3"/>
                </a:lnTo>
                <a:lnTo>
                  <a:pt x="293" y="18"/>
                </a:lnTo>
                <a:lnTo>
                  <a:pt x="322" y="43"/>
                </a:lnTo>
                <a:lnTo>
                  <a:pt x="351" y="83"/>
                </a:lnTo>
                <a:lnTo>
                  <a:pt x="367" y="132"/>
                </a:lnTo>
                <a:lnTo>
                  <a:pt x="378" y="218"/>
                </a:lnTo>
                <a:lnTo>
                  <a:pt x="393" y="259"/>
                </a:lnTo>
                <a:lnTo>
                  <a:pt x="378" y="291"/>
                </a:lnTo>
                <a:lnTo>
                  <a:pt x="303" y="364"/>
                </a:lnTo>
                <a:lnTo>
                  <a:pt x="264" y="409"/>
                </a:lnTo>
                <a:lnTo>
                  <a:pt x="246" y="426"/>
                </a:lnTo>
                <a:lnTo>
                  <a:pt x="242" y="432"/>
                </a:lnTo>
                <a:lnTo>
                  <a:pt x="203" y="399"/>
                </a:lnTo>
                <a:lnTo>
                  <a:pt x="161" y="373"/>
                </a:lnTo>
                <a:lnTo>
                  <a:pt x="131" y="361"/>
                </a:lnTo>
                <a:lnTo>
                  <a:pt x="129" y="352"/>
                </a:lnTo>
                <a:lnTo>
                  <a:pt x="133" y="334"/>
                </a:lnTo>
                <a:lnTo>
                  <a:pt x="130" y="321"/>
                </a:lnTo>
                <a:lnTo>
                  <a:pt x="97" y="309"/>
                </a:lnTo>
                <a:lnTo>
                  <a:pt x="47" y="274"/>
                </a:lnTo>
                <a:lnTo>
                  <a:pt x="23" y="251"/>
                </a:lnTo>
                <a:lnTo>
                  <a:pt x="0" y="221"/>
                </a:lnTo>
                <a:lnTo>
                  <a:pt x="31" y="206"/>
                </a:lnTo>
                <a:lnTo>
                  <a:pt x="41" y="192"/>
                </a:lnTo>
                <a:lnTo>
                  <a:pt x="39" y="181"/>
                </a:lnTo>
                <a:lnTo>
                  <a:pt x="9" y="169"/>
                </a:lnTo>
                <a:lnTo>
                  <a:pt x="5" y="162"/>
                </a:lnTo>
                <a:lnTo>
                  <a:pt x="6" y="15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 w="1588">
            <a:solidFill>
              <a:srgbClr val="336600"/>
            </a:solidFill>
            <a:round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91420" tIns="45711" rIns="91420" bIns="45711"/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155" name="Freeform 21" descr="50%">
            <a:extLst>
              <a:ext uri="{FF2B5EF4-FFF2-40B4-BE49-F238E27FC236}">
                <a16:creationId xmlns:a16="http://schemas.microsoft.com/office/drawing/2014/main" id="{35F184C9-4D6E-B936-57B1-8CD2509115FC}"/>
              </a:ext>
            </a:extLst>
          </p:cNvPr>
          <p:cNvSpPr>
            <a:spLocks/>
          </p:cNvSpPr>
          <p:nvPr/>
        </p:nvSpPr>
        <p:spPr bwMode="auto">
          <a:xfrm>
            <a:off x="2475116" y="5299079"/>
            <a:ext cx="906463" cy="908051"/>
          </a:xfrm>
          <a:custGeom>
            <a:avLst/>
            <a:gdLst>
              <a:gd name="T0" fmla="*/ 2147483647 w 571"/>
              <a:gd name="T1" fmla="*/ 2147483647 h 572"/>
              <a:gd name="T2" fmla="*/ 2147483647 w 571"/>
              <a:gd name="T3" fmla="*/ 2147483647 h 572"/>
              <a:gd name="T4" fmla="*/ 2147483647 w 571"/>
              <a:gd name="T5" fmla="*/ 2147483647 h 572"/>
              <a:gd name="T6" fmla="*/ 2147483647 w 571"/>
              <a:gd name="T7" fmla="*/ 2147483647 h 572"/>
              <a:gd name="T8" fmla="*/ 2147483647 w 571"/>
              <a:gd name="T9" fmla="*/ 0 h 572"/>
              <a:gd name="T10" fmla="*/ 2147483647 w 571"/>
              <a:gd name="T11" fmla="*/ 2147483647 h 572"/>
              <a:gd name="T12" fmla="*/ 2147483647 w 571"/>
              <a:gd name="T13" fmla="*/ 2147483647 h 572"/>
              <a:gd name="T14" fmla="*/ 2147483647 w 571"/>
              <a:gd name="T15" fmla="*/ 2147483647 h 572"/>
              <a:gd name="T16" fmla="*/ 2147483647 w 571"/>
              <a:gd name="T17" fmla="*/ 2147483647 h 572"/>
              <a:gd name="T18" fmla="*/ 2147483647 w 571"/>
              <a:gd name="T19" fmla="*/ 2147483647 h 572"/>
              <a:gd name="T20" fmla="*/ 2147483647 w 571"/>
              <a:gd name="T21" fmla="*/ 2147483647 h 572"/>
              <a:gd name="T22" fmla="*/ 2147483647 w 571"/>
              <a:gd name="T23" fmla="*/ 2147483647 h 572"/>
              <a:gd name="T24" fmla="*/ 2147483647 w 571"/>
              <a:gd name="T25" fmla="*/ 2147483647 h 572"/>
              <a:gd name="T26" fmla="*/ 2147483647 w 571"/>
              <a:gd name="T27" fmla="*/ 2147483647 h 572"/>
              <a:gd name="T28" fmla="*/ 2147483647 w 571"/>
              <a:gd name="T29" fmla="*/ 2147483647 h 572"/>
              <a:gd name="T30" fmla="*/ 2147483647 w 571"/>
              <a:gd name="T31" fmla="*/ 2147483647 h 572"/>
              <a:gd name="T32" fmla="*/ 2147483647 w 571"/>
              <a:gd name="T33" fmla="*/ 2147483647 h 572"/>
              <a:gd name="T34" fmla="*/ 2147483647 w 571"/>
              <a:gd name="T35" fmla="*/ 2147483647 h 572"/>
              <a:gd name="T36" fmla="*/ 2147483647 w 571"/>
              <a:gd name="T37" fmla="*/ 2147483647 h 572"/>
              <a:gd name="T38" fmla="*/ 2147483647 w 571"/>
              <a:gd name="T39" fmla="*/ 2147483647 h 572"/>
              <a:gd name="T40" fmla="*/ 2147483647 w 571"/>
              <a:gd name="T41" fmla="*/ 2147483647 h 572"/>
              <a:gd name="T42" fmla="*/ 2147483647 w 571"/>
              <a:gd name="T43" fmla="*/ 2147483647 h 572"/>
              <a:gd name="T44" fmla="*/ 2147483647 w 571"/>
              <a:gd name="T45" fmla="*/ 2147483647 h 572"/>
              <a:gd name="T46" fmla="*/ 2147483647 w 571"/>
              <a:gd name="T47" fmla="*/ 2147483647 h 572"/>
              <a:gd name="T48" fmla="*/ 2147483647 w 571"/>
              <a:gd name="T49" fmla="*/ 2147483647 h 572"/>
              <a:gd name="T50" fmla="*/ 2147483647 w 571"/>
              <a:gd name="T51" fmla="*/ 2147483647 h 572"/>
              <a:gd name="T52" fmla="*/ 2147483647 w 571"/>
              <a:gd name="T53" fmla="*/ 2147483647 h 572"/>
              <a:gd name="T54" fmla="*/ 2147483647 w 571"/>
              <a:gd name="T55" fmla="*/ 2147483647 h 572"/>
              <a:gd name="T56" fmla="*/ 2147483647 w 571"/>
              <a:gd name="T57" fmla="*/ 2147483647 h 572"/>
              <a:gd name="T58" fmla="*/ 2147483647 w 571"/>
              <a:gd name="T59" fmla="*/ 2147483647 h 572"/>
              <a:gd name="T60" fmla="*/ 2147483647 w 571"/>
              <a:gd name="T61" fmla="*/ 2147483647 h 572"/>
              <a:gd name="T62" fmla="*/ 2147483647 w 571"/>
              <a:gd name="T63" fmla="*/ 2147483647 h 572"/>
              <a:gd name="T64" fmla="*/ 2147483647 w 571"/>
              <a:gd name="T65" fmla="*/ 2147483647 h 572"/>
              <a:gd name="T66" fmla="*/ 2147483647 w 571"/>
              <a:gd name="T67" fmla="*/ 2147483647 h 572"/>
              <a:gd name="T68" fmla="*/ 2147483647 w 571"/>
              <a:gd name="T69" fmla="*/ 2147483647 h 572"/>
              <a:gd name="T70" fmla="*/ 2147483647 w 571"/>
              <a:gd name="T71" fmla="*/ 2147483647 h 572"/>
              <a:gd name="T72" fmla="*/ 2147483647 w 571"/>
              <a:gd name="T73" fmla="*/ 2147483647 h 572"/>
              <a:gd name="T74" fmla="*/ 2147483647 w 571"/>
              <a:gd name="T75" fmla="*/ 2147483647 h 572"/>
              <a:gd name="T76" fmla="*/ 2147483647 w 571"/>
              <a:gd name="T77" fmla="*/ 2147483647 h 572"/>
              <a:gd name="T78" fmla="*/ 0 w 571"/>
              <a:gd name="T79" fmla="*/ 2147483647 h 572"/>
              <a:gd name="T80" fmla="*/ 2147483647 w 571"/>
              <a:gd name="T81" fmla="*/ 2147483647 h 572"/>
              <a:gd name="T82" fmla="*/ 2147483647 w 571"/>
              <a:gd name="T83" fmla="*/ 2147483647 h 572"/>
              <a:gd name="T84" fmla="*/ 2147483647 w 571"/>
              <a:gd name="T85" fmla="*/ 2147483647 h 572"/>
              <a:gd name="T86" fmla="*/ 2147483647 w 571"/>
              <a:gd name="T87" fmla="*/ 2147483647 h 572"/>
              <a:gd name="T88" fmla="*/ 2147483647 w 571"/>
              <a:gd name="T89" fmla="*/ 2147483647 h 5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71"/>
              <a:gd name="T136" fmla="*/ 0 h 572"/>
              <a:gd name="T137" fmla="*/ 571 w 571"/>
              <a:gd name="T138" fmla="*/ 572 h 57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71" h="572">
                <a:moveTo>
                  <a:pt x="151" y="51"/>
                </a:moveTo>
                <a:lnTo>
                  <a:pt x="164" y="27"/>
                </a:lnTo>
                <a:lnTo>
                  <a:pt x="179" y="13"/>
                </a:lnTo>
                <a:lnTo>
                  <a:pt x="202" y="3"/>
                </a:lnTo>
                <a:lnTo>
                  <a:pt x="235" y="0"/>
                </a:lnTo>
                <a:lnTo>
                  <a:pt x="256" y="7"/>
                </a:lnTo>
                <a:lnTo>
                  <a:pt x="266" y="29"/>
                </a:lnTo>
                <a:lnTo>
                  <a:pt x="281" y="83"/>
                </a:lnTo>
                <a:lnTo>
                  <a:pt x="281" y="124"/>
                </a:lnTo>
                <a:lnTo>
                  <a:pt x="279" y="142"/>
                </a:lnTo>
                <a:lnTo>
                  <a:pt x="295" y="162"/>
                </a:lnTo>
                <a:lnTo>
                  <a:pt x="321" y="183"/>
                </a:lnTo>
                <a:lnTo>
                  <a:pt x="341" y="185"/>
                </a:lnTo>
                <a:lnTo>
                  <a:pt x="388" y="126"/>
                </a:lnTo>
                <a:lnTo>
                  <a:pt x="397" y="121"/>
                </a:lnTo>
                <a:lnTo>
                  <a:pt x="418" y="127"/>
                </a:lnTo>
                <a:lnTo>
                  <a:pt x="439" y="141"/>
                </a:lnTo>
                <a:lnTo>
                  <a:pt x="435" y="152"/>
                </a:lnTo>
                <a:lnTo>
                  <a:pt x="443" y="187"/>
                </a:lnTo>
                <a:lnTo>
                  <a:pt x="439" y="214"/>
                </a:lnTo>
                <a:lnTo>
                  <a:pt x="408" y="269"/>
                </a:lnTo>
                <a:lnTo>
                  <a:pt x="411" y="280"/>
                </a:lnTo>
                <a:lnTo>
                  <a:pt x="424" y="292"/>
                </a:lnTo>
                <a:lnTo>
                  <a:pt x="446" y="298"/>
                </a:lnTo>
                <a:lnTo>
                  <a:pt x="484" y="296"/>
                </a:lnTo>
                <a:lnTo>
                  <a:pt x="562" y="380"/>
                </a:lnTo>
                <a:lnTo>
                  <a:pt x="571" y="397"/>
                </a:lnTo>
                <a:lnTo>
                  <a:pt x="567" y="425"/>
                </a:lnTo>
                <a:lnTo>
                  <a:pt x="551" y="479"/>
                </a:lnTo>
                <a:lnTo>
                  <a:pt x="545" y="514"/>
                </a:lnTo>
                <a:lnTo>
                  <a:pt x="543" y="572"/>
                </a:lnTo>
                <a:lnTo>
                  <a:pt x="447" y="532"/>
                </a:lnTo>
                <a:lnTo>
                  <a:pt x="372" y="493"/>
                </a:lnTo>
                <a:lnTo>
                  <a:pt x="309" y="457"/>
                </a:lnTo>
                <a:lnTo>
                  <a:pt x="283" y="431"/>
                </a:lnTo>
                <a:lnTo>
                  <a:pt x="212" y="361"/>
                </a:lnTo>
                <a:lnTo>
                  <a:pt x="143" y="313"/>
                </a:lnTo>
                <a:lnTo>
                  <a:pt x="98" y="293"/>
                </a:lnTo>
                <a:lnTo>
                  <a:pt x="41" y="258"/>
                </a:lnTo>
                <a:lnTo>
                  <a:pt x="0" y="224"/>
                </a:lnTo>
                <a:lnTo>
                  <a:pt x="4" y="218"/>
                </a:lnTo>
                <a:lnTo>
                  <a:pt x="22" y="201"/>
                </a:lnTo>
                <a:lnTo>
                  <a:pt x="61" y="156"/>
                </a:lnTo>
                <a:lnTo>
                  <a:pt x="136" y="83"/>
                </a:lnTo>
                <a:lnTo>
                  <a:pt x="151" y="51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 w="1588">
            <a:solidFill>
              <a:srgbClr val="336600"/>
            </a:solidFill>
            <a:round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91420" tIns="45711" rIns="91420" bIns="45711"/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156" name="Text Box 23">
            <a:extLst>
              <a:ext uri="{FF2B5EF4-FFF2-40B4-BE49-F238E27FC236}">
                <a16:creationId xmlns:a16="http://schemas.microsoft.com/office/drawing/2014/main" id="{7503BFC6-D776-6852-BFBB-44FF07EAAE4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405335" y="5547071"/>
            <a:ext cx="1282700" cy="276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200" b="1" i="1" dirty="0">
                <a:solidFill>
                  <a:srgbClr val="480000"/>
                </a:solidFill>
                <a:cs typeface="Times New Roman" pitchFamily="18" charset="0"/>
              </a:rPr>
              <a:t>LIBERIA</a:t>
            </a:r>
          </a:p>
        </p:txBody>
      </p:sp>
      <p:sp>
        <p:nvSpPr>
          <p:cNvPr id="157" name="Rectangle 24">
            <a:extLst>
              <a:ext uri="{FF2B5EF4-FFF2-40B4-BE49-F238E27FC236}">
                <a16:creationId xmlns:a16="http://schemas.microsoft.com/office/drawing/2014/main" id="{9E2BC033-A9BC-D40A-5E86-C32474002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0"/>
            <a:ext cx="7659688" cy="36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</a:pPr>
            <a:r>
              <a:rPr lang="en-GB" i="1" dirty="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</a:t>
            </a:r>
            <a:endParaRPr lang="en-US" i="1" dirty="0">
              <a:solidFill>
                <a:srgbClr val="000000"/>
              </a:solidFill>
              <a:latin typeface="Tahoma" pitchFamily="34" charset="0"/>
              <a:cs typeface="Times New Roman" pitchFamily="18" charset="0"/>
            </a:endParaRPr>
          </a:p>
        </p:txBody>
      </p:sp>
      <p:grpSp>
        <p:nvGrpSpPr>
          <p:cNvPr id="158" name="Group 25">
            <a:extLst>
              <a:ext uri="{FF2B5EF4-FFF2-40B4-BE49-F238E27FC236}">
                <a16:creationId xmlns:a16="http://schemas.microsoft.com/office/drawing/2014/main" id="{83BB9659-FBDB-5038-ABC3-5DAD11619DE9}"/>
              </a:ext>
            </a:extLst>
          </p:cNvPr>
          <p:cNvGrpSpPr>
            <a:grpSpLocks/>
          </p:cNvGrpSpPr>
          <p:nvPr/>
        </p:nvGrpSpPr>
        <p:grpSpPr bwMode="auto">
          <a:xfrm>
            <a:off x="3641731" y="3579817"/>
            <a:ext cx="2727327" cy="2420939"/>
            <a:chOff x="1987" y="2399"/>
            <a:chExt cx="1718" cy="1525"/>
          </a:xfrm>
        </p:grpSpPr>
        <p:sp>
          <p:nvSpPr>
            <p:cNvPr id="159" name="Freeform 26" descr="40%">
              <a:extLst>
                <a:ext uri="{FF2B5EF4-FFF2-40B4-BE49-F238E27FC236}">
                  <a16:creationId xmlns:a16="http://schemas.microsoft.com/office/drawing/2014/main" id="{48F08BED-5145-2330-4A24-75F711A80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2799"/>
              <a:ext cx="415" cy="858"/>
            </a:xfrm>
            <a:custGeom>
              <a:avLst/>
              <a:gdLst>
                <a:gd name="T0" fmla="*/ 385 w 415"/>
                <a:gd name="T1" fmla="*/ 88 h 858"/>
                <a:gd name="T2" fmla="*/ 381 w 415"/>
                <a:gd name="T3" fmla="*/ 138 h 858"/>
                <a:gd name="T4" fmla="*/ 392 w 415"/>
                <a:gd name="T5" fmla="*/ 186 h 858"/>
                <a:gd name="T6" fmla="*/ 415 w 415"/>
                <a:gd name="T7" fmla="*/ 232 h 858"/>
                <a:gd name="T8" fmla="*/ 396 w 415"/>
                <a:gd name="T9" fmla="*/ 293 h 858"/>
                <a:gd name="T10" fmla="*/ 384 w 415"/>
                <a:gd name="T11" fmla="*/ 328 h 858"/>
                <a:gd name="T12" fmla="*/ 370 w 415"/>
                <a:gd name="T13" fmla="*/ 348 h 858"/>
                <a:gd name="T14" fmla="*/ 329 w 415"/>
                <a:gd name="T15" fmla="*/ 374 h 858"/>
                <a:gd name="T16" fmla="*/ 323 w 415"/>
                <a:gd name="T17" fmla="*/ 396 h 858"/>
                <a:gd name="T18" fmla="*/ 330 w 415"/>
                <a:gd name="T19" fmla="*/ 433 h 858"/>
                <a:gd name="T20" fmla="*/ 325 w 415"/>
                <a:gd name="T21" fmla="*/ 457 h 858"/>
                <a:gd name="T22" fmla="*/ 298 w 415"/>
                <a:gd name="T23" fmla="*/ 464 h 858"/>
                <a:gd name="T24" fmla="*/ 283 w 415"/>
                <a:gd name="T25" fmla="*/ 466 h 858"/>
                <a:gd name="T26" fmla="*/ 267 w 415"/>
                <a:gd name="T27" fmla="*/ 492 h 858"/>
                <a:gd name="T28" fmla="*/ 267 w 415"/>
                <a:gd name="T29" fmla="*/ 516 h 858"/>
                <a:gd name="T30" fmla="*/ 268 w 415"/>
                <a:gd name="T31" fmla="*/ 546 h 858"/>
                <a:gd name="T32" fmla="*/ 267 w 415"/>
                <a:gd name="T33" fmla="*/ 602 h 858"/>
                <a:gd name="T34" fmla="*/ 261 w 415"/>
                <a:gd name="T35" fmla="*/ 664 h 858"/>
                <a:gd name="T36" fmla="*/ 276 w 415"/>
                <a:gd name="T37" fmla="*/ 754 h 858"/>
                <a:gd name="T38" fmla="*/ 267 w 415"/>
                <a:gd name="T39" fmla="*/ 830 h 858"/>
                <a:gd name="T40" fmla="*/ 268 w 415"/>
                <a:gd name="T41" fmla="*/ 845 h 858"/>
                <a:gd name="T42" fmla="*/ 247 w 415"/>
                <a:gd name="T43" fmla="*/ 846 h 858"/>
                <a:gd name="T44" fmla="*/ 170 w 415"/>
                <a:gd name="T45" fmla="*/ 854 h 858"/>
                <a:gd name="T46" fmla="*/ 128 w 415"/>
                <a:gd name="T47" fmla="*/ 858 h 858"/>
                <a:gd name="T48" fmla="*/ 121 w 415"/>
                <a:gd name="T49" fmla="*/ 845 h 858"/>
                <a:gd name="T50" fmla="*/ 104 w 415"/>
                <a:gd name="T51" fmla="*/ 777 h 858"/>
                <a:gd name="T52" fmla="*/ 115 w 415"/>
                <a:gd name="T53" fmla="*/ 733 h 858"/>
                <a:gd name="T54" fmla="*/ 116 w 415"/>
                <a:gd name="T55" fmla="*/ 680 h 858"/>
                <a:gd name="T56" fmla="*/ 114 w 415"/>
                <a:gd name="T57" fmla="*/ 647 h 858"/>
                <a:gd name="T58" fmla="*/ 106 w 415"/>
                <a:gd name="T59" fmla="*/ 584 h 858"/>
                <a:gd name="T60" fmla="*/ 106 w 415"/>
                <a:gd name="T61" fmla="*/ 531 h 858"/>
                <a:gd name="T62" fmla="*/ 104 w 415"/>
                <a:gd name="T63" fmla="*/ 497 h 858"/>
                <a:gd name="T64" fmla="*/ 104 w 415"/>
                <a:gd name="T65" fmla="*/ 460 h 858"/>
                <a:gd name="T66" fmla="*/ 77 w 415"/>
                <a:gd name="T67" fmla="*/ 377 h 858"/>
                <a:gd name="T68" fmla="*/ 66 w 415"/>
                <a:gd name="T69" fmla="*/ 334 h 858"/>
                <a:gd name="T70" fmla="*/ 40 w 415"/>
                <a:gd name="T71" fmla="*/ 313 h 858"/>
                <a:gd name="T72" fmla="*/ 11 w 415"/>
                <a:gd name="T73" fmla="*/ 294 h 858"/>
                <a:gd name="T74" fmla="*/ 0 w 415"/>
                <a:gd name="T75" fmla="*/ 269 h 858"/>
                <a:gd name="T76" fmla="*/ 9 w 415"/>
                <a:gd name="T77" fmla="*/ 231 h 858"/>
                <a:gd name="T78" fmla="*/ 12 w 415"/>
                <a:gd name="T79" fmla="*/ 204 h 858"/>
                <a:gd name="T80" fmla="*/ 16 w 415"/>
                <a:gd name="T81" fmla="*/ 196 h 858"/>
                <a:gd name="T82" fmla="*/ 31 w 415"/>
                <a:gd name="T83" fmla="*/ 185 h 858"/>
                <a:gd name="T84" fmla="*/ 54 w 415"/>
                <a:gd name="T85" fmla="*/ 150 h 858"/>
                <a:gd name="T86" fmla="*/ 80 w 415"/>
                <a:gd name="T87" fmla="*/ 133 h 858"/>
                <a:gd name="T88" fmla="*/ 106 w 415"/>
                <a:gd name="T89" fmla="*/ 130 h 858"/>
                <a:gd name="T90" fmla="*/ 152 w 415"/>
                <a:gd name="T91" fmla="*/ 136 h 858"/>
                <a:gd name="T92" fmla="*/ 173 w 415"/>
                <a:gd name="T93" fmla="*/ 126 h 858"/>
                <a:gd name="T94" fmla="*/ 199 w 415"/>
                <a:gd name="T95" fmla="*/ 96 h 858"/>
                <a:gd name="T96" fmla="*/ 214 w 415"/>
                <a:gd name="T97" fmla="*/ 48 h 858"/>
                <a:gd name="T98" fmla="*/ 206 w 415"/>
                <a:gd name="T99" fmla="*/ 24 h 858"/>
                <a:gd name="T100" fmla="*/ 242 w 415"/>
                <a:gd name="T101" fmla="*/ 5 h 858"/>
                <a:gd name="T102" fmla="*/ 262 w 415"/>
                <a:gd name="T103" fmla="*/ 0 h 858"/>
                <a:gd name="T104" fmla="*/ 283 w 415"/>
                <a:gd name="T105" fmla="*/ 17 h 858"/>
                <a:gd name="T106" fmla="*/ 328 w 415"/>
                <a:gd name="T107" fmla="*/ 56 h 858"/>
                <a:gd name="T108" fmla="*/ 385 w 415"/>
                <a:gd name="T109" fmla="*/ 88 h 8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15"/>
                <a:gd name="T166" fmla="*/ 0 h 858"/>
                <a:gd name="T167" fmla="*/ 415 w 415"/>
                <a:gd name="T168" fmla="*/ 858 h 8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15" h="858">
                  <a:moveTo>
                    <a:pt x="385" y="88"/>
                  </a:moveTo>
                  <a:lnTo>
                    <a:pt x="381" y="138"/>
                  </a:lnTo>
                  <a:lnTo>
                    <a:pt x="392" y="186"/>
                  </a:lnTo>
                  <a:lnTo>
                    <a:pt x="415" y="232"/>
                  </a:lnTo>
                  <a:lnTo>
                    <a:pt x="396" y="293"/>
                  </a:lnTo>
                  <a:lnTo>
                    <a:pt x="384" y="328"/>
                  </a:lnTo>
                  <a:lnTo>
                    <a:pt x="370" y="348"/>
                  </a:lnTo>
                  <a:lnTo>
                    <a:pt x="329" y="374"/>
                  </a:lnTo>
                  <a:lnTo>
                    <a:pt x="323" y="396"/>
                  </a:lnTo>
                  <a:lnTo>
                    <a:pt x="330" y="433"/>
                  </a:lnTo>
                  <a:lnTo>
                    <a:pt x="325" y="457"/>
                  </a:lnTo>
                  <a:lnTo>
                    <a:pt x="298" y="464"/>
                  </a:lnTo>
                  <a:lnTo>
                    <a:pt x="283" y="466"/>
                  </a:lnTo>
                  <a:lnTo>
                    <a:pt x="267" y="492"/>
                  </a:lnTo>
                  <a:lnTo>
                    <a:pt x="267" y="516"/>
                  </a:lnTo>
                  <a:lnTo>
                    <a:pt x="268" y="546"/>
                  </a:lnTo>
                  <a:lnTo>
                    <a:pt x="267" y="602"/>
                  </a:lnTo>
                  <a:lnTo>
                    <a:pt x="261" y="664"/>
                  </a:lnTo>
                  <a:lnTo>
                    <a:pt x="276" y="754"/>
                  </a:lnTo>
                  <a:lnTo>
                    <a:pt x="267" y="830"/>
                  </a:lnTo>
                  <a:lnTo>
                    <a:pt x="268" y="845"/>
                  </a:lnTo>
                  <a:lnTo>
                    <a:pt x="247" y="846"/>
                  </a:lnTo>
                  <a:lnTo>
                    <a:pt x="170" y="854"/>
                  </a:lnTo>
                  <a:lnTo>
                    <a:pt x="128" y="858"/>
                  </a:lnTo>
                  <a:lnTo>
                    <a:pt x="121" y="845"/>
                  </a:lnTo>
                  <a:lnTo>
                    <a:pt x="104" y="777"/>
                  </a:lnTo>
                  <a:lnTo>
                    <a:pt x="115" y="733"/>
                  </a:lnTo>
                  <a:lnTo>
                    <a:pt x="116" y="680"/>
                  </a:lnTo>
                  <a:lnTo>
                    <a:pt x="114" y="647"/>
                  </a:lnTo>
                  <a:lnTo>
                    <a:pt x="106" y="584"/>
                  </a:lnTo>
                  <a:lnTo>
                    <a:pt x="106" y="531"/>
                  </a:lnTo>
                  <a:lnTo>
                    <a:pt x="104" y="497"/>
                  </a:lnTo>
                  <a:lnTo>
                    <a:pt x="104" y="460"/>
                  </a:lnTo>
                  <a:lnTo>
                    <a:pt x="77" y="377"/>
                  </a:lnTo>
                  <a:lnTo>
                    <a:pt x="66" y="334"/>
                  </a:lnTo>
                  <a:lnTo>
                    <a:pt x="40" y="313"/>
                  </a:lnTo>
                  <a:lnTo>
                    <a:pt x="11" y="294"/>
                  </a:lnTo>
                  <a:lnTo>
                    <a:pt x="0" y="269"/>
                  </a:lnTo>
                  <a:lnTo>
                    <a:pt x="9" y="231"/>
                  </a:lnTo>
                  <a:lnTo>
                    <a:pt x="12" y="204"/>
                  </a:lnTo>
                  <a:lnTo>
                    <a:pt x="16" y="196"/>
                  </a:lnTo>
                  <a:lnTo>
                    <a:pt x="31" y="185"/>
                  </a:lnTo>
                  <a:lnTo>
                    <a:pt x="54" y="150"/>
                  </a:lnTo>
                  <a:lnTo>
                    <a:pt x="80" y="133"/>
                  </a:lnTo>
                  <a:lnTo>
                    <a:pt x="106" y="130"/>
                  </a:lnTo>
                  <a:lnTo>
                    <a:pt x="152" y="136"/>
                  </a:lnTo>
                  <a:lnTo>
                    <a:pt x="173" y="126"/>
                  </a:lnTo>
                  <a:lnTo>
                    <a:pt x="199" y="96"/>
                  </a:lnTo>
                  <a:lnTo>
                    <a:pt x="214" y="48"/>
                  </a:lnTo>
                  <a:lnTo>
                    <a:pt x="206" y="24"/>
                  </a:lnTo>
                  <a:lnTo>
                    <a:pt x="242" y="5"/>
                  </a:lnTo>
                  <a:lnTo>
                    <a:pt x="262" y="0"/>
                  </a:lnTo>
                  <a:lnTo>
                    <a:pt x="283" y="17"/>
                  </a:lnTo>
                  <a:lnTo>
                    <a:pt x="328" y="56"/>
                  </a:lnTo>
                  <a:lnTo>
                    <a:pt x="385" y="8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 w="1651">
              <a:solidFill>
                <a:srgbClr val="80808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60" name="Freeform 27">
              <a:extLst>
                <a:ext uri="{FF2B5EF4-FFF2-40B4-BE49-F238E27FC236}">
                  <a16:creationId xmlns:a16="http://schemas.microsoft.com/office/drawing/2014/main" id="{29FCFCB9-D0B4-7B1A-C008-9565DE4A2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9" y="2399"/>
              <a:ext cx="1103" cy="790"/>
            </a:xfrm>
            <a:custGeom>
              <a:avLst/>
              <a:gdLst>
                <a:gd name="T0" fmla="*/ 744 w 1103"/>
                <a:gd name="T1" fmla="*/ 571 h 790"/>
                <a:gd name="T2" fmla="*/ 674 w 1103"/>
                <a:gd name="T3" fmla="*/ 599 h 790"/>
                <a:gd name="T4" fmla="*/ 530 w 1103"/>
                <a:gd name="T5" fmla="*/ 596 h 790"/>
                <a:gd name="T6" fmla="*/ 380 w 1103"/>
                <a:gd name="T7" fmla="*/ 608 h 790"/>
                <a:gd name="T8" fmla="*/ 389 w 1103"/>
                <a:gd name="T9" fmla="*/ 753 h 790"/>
                <a:gd name="T10" fmla="*/ 378 w 1103"/>
                <a:gd name="T11" fmla="*/ 790 h 790"/>
                <a:gd name="T12" fmla="*/ 299 w 1103"/>
                <a:gd name="T13" fmla="*/ 751 h 790"/>
                <a:gd name="T14" fmla="*/ 213 w 1103"/>
                <a:gd name="T15" fmla="*/ 767 h 790"/>
                <a:gd name="T16" fmla="*/ 162 w 1103"/>
                <a:gd name="T17" fmla="*/ 790 h 790"/>
                <a:gd name="T18" fmla="*/ 111 w 1103"/>
                <a:gd name="T19" fmla="*/ 771 h 790"/>
                <a:gd name="T20" fmla="*/ 70 w 1103"/>
                <a:gd name="T21" fmla="*/ 706 h 790"/>
                <a:gd name="T22" fmla="*/ 16 w 1103"/>
                <a:gd name="T23" fmla="*/ 689 h 790"/>
                <a:gd name="T24" fmla="*/ 4 w 1103"/>
                <a:gd name="T25" fmla="*/ 677 h 790"/>
                <a:gd name="T26" fmla="*/ 19 w 1103"/>
                <a:gd name="T27" fmla="*/ 646 h 790"/>
                <a:gd name="T28" fmla="*/ 43 w 1103"/>
                <a:gd name="T29" fmla="*/ 532 h 790"/>
                <a:gd name="T30" fmla="*/ 48 w 1103"/>
                <a:gd name="T31" fmla="*/ 467 h 790"/>
                <a:gd name="T32" fmla="*/ 92 w 1103"/>
                <a:gd name="T33" fmla="*/ 456 h 790"/>
                <a:gd name="T34" fmla="*/ 146 w 1103"/>
                <a:gd name="T35" fmla="*/ 415 h 790"/>
                <a:gd name="T36" fmla="*/ 187 w 1103"/>
                <a:gd name="T37" fmla="*/ 269 h 790"/>
                <a:gd name="T38" fmla="*/ 228 w 1103"/>
                <a:gd name="T39" fmla="*/ 241 h 790"/>
                <a:gd name="T40" fmla="*/ 281 w 1103"/>
                <a:gd name="T41" fmla="*/ 283 h 790"/>
                <a:gd name="T42" fmla="*/ 320 w 1103"/>
                <a:gd name="T43" fmla="*/ 262 h 790"/>
                <a:gd name="T44" fmla="*/ 375 w 1103"/>
                <a:gd name="T45" fmla="*/ 166 h 790"/>
                <a:gd name="T46" fmla="*/ 432 w 1103"/>
                <a:gd name="T47" fmla="*/ 119 h 790"/>
                <a:gd name="T48" fmla="*/ 485 w 1103"/>
                <a:gd name="T49" fmla="*/ 144 h 790"/>
                <a:gd name="T50" fmla="*/ 522 w 1103"/>
                <a:gd name="T51" fmla="*/ 95 h 790"/>
                <a:gd name="T52" fmla="*/ 600 w 1103"/>
                <a:gd name="T53" fmla="*/ 51 h 790"/>
                <a:gd name="T54" fmla="*/ 699 w 1103"/>
                <a:gd name="T55" fmla="*/ 0 h 790"/>
                <a:gd name="T56" fmla="*/ 744 w 1103"/>
                <a:gd name="T57" fmla="*/ 11 h 790"/>
                <a:gd name="T58" fmla="*/ 800 w 1103"/>
                <a:gd name="T59" fmla="*/ 66 h 790"/>
                <a:gd name="T60" fmla="*/ 828 w 1103"/>
                <a:gd name="T61" fmla="*/ 151 h 790"/>
                <a:gd name="T62" fmla="*/ 879 w 1103"/>
                <a:gd name="T63" fmla="*/ 200 h 790"/>
                <a:gd name="T64" fmla="*/ 921 w 1103"/>
                <a:gd name="T65" fmla="*/ 244 h 790"/>
                <a:gd name="T66" fmla="*/ 901 w 1103"/>
                <a:gd name="T67" fmla="*/ 286 h 790"/>
                <a:gd name="T68" fmla="*/ 969 w 1103"/>
                <a:gd name="T69" fmla="*/ 349 h 790"/>
                <a:gd name="T70" fmla="*/ 1024 w 1103"/>
                <a:gd name="T71" fmla="*/ 358 h 790"/>
                <a:gd name="T72" fmla="*/ 1095 w 1103"/>
                <a:gd name="T73" fmla="*/ 422 h 790"/>
                <a:gd name="T74" fmla="*/ 1088 w 1103"/>
                <a:gd name="T75" fmla="*/ 494 h 790"/>
                <a:gd name="T76" fmla="*/ 1041 w 1103"/>
                <a:gd name="T77" fmla="*/ 534 h 790"/>
                <a:gd name="T78" fmla="*/ 969 w 1103"/>
                <a:gd name="T79" fmla="*/ 531 h 790"/>
                <a:gd name="T80" fmla="*/ 920 w 1103"/>
                <a:gd name="T81" fmla="*/ 583 h 790"/>
                <a:gd name="T82" fmla="*/ 901 w 1103"/>
                <a:gd name="T83" fmla="*/ 602 h 790"/>
                <a:gd name="T84" fmla="*/ 844 w 1103"/>
                <a:gd name="T85" fmla="*/ 590 h 7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3"/>
                <a:gd name="T130" fmla="*/ 0 h 790"/>
                <a:gd name="T131" fmla="*/ 1103 w 1103"/>
                <a:gd name="T132" fmla="*/ 790 h 7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3" h="790">
                  <a:moveTo>
                    <a:pt x="781" y="579"/>
                  </a:moveTo>
                  <a:lnTo>
                    <a:pt x="744" y="571"/>
                  </a:lnTo>
                  <a:lnTo>
                    <a:pt x="735" y="569"/>
                  </a:lnTo>
                  <a:lnTo>
                    <a:pt x="674" y="599"/>
                  </a:lnTo>
                  <a:lnTo>
                    <a:pt x="583" y="598"/>
                  </a:lnTo>
                  <a:lnTo>
                    <a:pt x="530" y="596"/>
                  </a:lnTo>
                  <a:lnTo>
                    <a:pt x="397" y="598"/>
                  </a:lnTo>
                  <a:lnTo>
                    <a:pt x="380" y="608"/>
                  </a:lnTo>
                  <a:lnTo>
                    <a:pt x="372" y="630"/>
                  </a:lnTo>
                  <a:lnTo>
                    <a:pt x="389" y="753"/>
                  </a:lnTo>
                  <a:lnTo>
                    <a:pt x="390" y="779"/>
                  </a:lnTo>
                  <a:lnTo>
                    <a:pt x="378" y="790"/>
                  </a:lnTo>
                  <a:lnTo>
                    <a:pt x="339" y="762"/>
                  </a:lnTo>
                  <a:lnTo>
                    <a:pt x="299" y="751"/>
                  </a:lnTo>
                  <a:lnTo>
                    <a:pt x="251" y="756"/>
                  </a:lnTo>
                  <a:lnTo>
                    <a:pt x="213" y="767"/>
                  </a:lnTo>
                  <a:lnTo>
                    <a:pt x="185" y="782"/>
                  </a:lnTo>
                  <a:lnTo>
                    <a:pt x="162" y="790"/>
                  </a:lnTo>
                  <a:lnTo>
                    <a:pt x="139" y="784"/>
                  </a:lnTo>
                  <a:lnTo>
                    <a:pt x="111" y="771"/>
                  </a:lnTo>
                  <a:lnTo>
                    <a:pt x="79" y="735"/>
                  </a:lnTo>
                  <a:lnTo>
                    <a:pt x="70" y="706"/>
                  </a:lnTo>
                  <a:lnTo>
                    <a:pt x="50" y="689"/>
                  </a:lnTo>
                  <a:lnTo>
                    <a:pt x="16" y="689"/>
                  </a:lnTo>
                  <a:lnTo>
                    <a:pt x="0" y="679"/>
                  </a:lnTo>
                  <a:lnTo>
                    <a:pt x="4" y="677"/>
                  </a:lnTo>
                  <a:lnTo>
                    <a:pt x="8" y="666"/>
                  </a:lnTo>
                  <a:lnTo>
                    <a:pt x="19" y="646"/>
                  </a:lnTo>
                  <a:lnTo>
                    <a:pt x="34" y="588"/>
                  </a:lnTo>
                  <a:lnTo>
                    <a:pt x="43" y="532"/>
                  </a:lnTo>
                  <a:lnTo>
                    <a:pt x="40" y="483"/>
                  </a:lnTo>
                  <a:lnTo>
                    <a:pt x="48" y="467"/>
                  </a:lnTo>
                  <a:lnTo>
                    <a:pt x="65" y="466"/>
                  </a:lnTo>
                  <a:lnTo>
                    <a:pt x="92" y="456"/>
                  </a:lnTo>
                  <a:lnTo>
                    <a:pt x="127" y="438"/>
                  </a:lnTo>
                  <a:lnTo>
                    <a:pt x="146" y="415"/>
                  </a:lnTo>
                  <a:lnTo>
                    <a:pt x="164" y="348"/>
                  </a:lnTo>
                  <a:lnTo>
                    <a:pt x="187" y="269"/>
                  </a:lnTo>
                  <a:lnTo>
                    <a:pt x="212" y="245"/>
                  </a:lnTo>
                  <a:lnTo>
                    <a:pt x="228" y="241"/>
                  </a:lnTo>
                  <a:lnTo>
                    <a:pt x="247" y="259"/>
                  </a:lnTo>
                  <a:lnTo>
                    <a:pt x="281" y="283"/>
                  </a:lnTo>
                  <a:lnTo>
                    <a:pt x="309" y="277"/>
                  </a:lnTo>
                  <a:lnTo>
                    <a:pt x="320" y="262"/>
                  </a:lnTo>
                  <a:lnTo>
                    <a:pt x="345" y="209"/>
                  </a:lnTo>
                  <a:lnTo>
                    <a:pt x="375" y="166"/>
                  </a:lnTo>
                  <a:lnTo>
                    <a:pt x="416" y="125"/>
                  </a:lnTo>
                  <a:lnTo>
                    <a:pt x="432" y="119"/>
                  </a:lnTo>
                  <a:lnTo>
                    <a:pt x="465" y="133"/>
                  </a:lnTo>
                  <a:lnTo>
                    <a:pt x="485" y="144"/>
                  </a:lnTo>
                  <a:lnTo>
                    <a:pt x="503" y="146"/>
                  </a:lnTo>
                  <a:lnTo>
                    <a:pt x="522" y="95"/>
                  </a:lnTo>
                  <a:lnTo>
                    <a:pt x="541" y="80"/>
                  </a:lnTo>
                  <a:lnTo>
                    <a:pt x="600" y="51"/>
                  </a:lnTo>
                  <a:lnTo>
                    <a:pt x="677" y="4"/>
                  </a:lnTo>
                  <a:lnTo>
                    <a:pt x="699" y="0"/>
                  </a:lnTo>
                  <a:lnTo>
                    <a:pt x="722" y="8"/>
                  </a:lnTo>
                  <a:lnTo>
                    <a:pt x="744" y="11"/>
                  </a:lnTo>
                  <a:lnTo>
                    <a:pt x="810" y="23"/>
                  </a:lnTo>
                  <a:lnTo>
                    <a:pt x="800" y="66"/>
                  </a:lnTo>
                  <a:lnTo>
                    <a:pt x="801" y="91"/>
                  </a:lnTo>
                  <a:lnTo>
                    <a:pt x="828" y="151"/>
                  </a:lnTo>
                  <a:lnTo>
                    <a:pt x="854" y="183"/>
                  </a:lnTo>
                  <a:lnTo>
                    <a:pt x="879" y="200"/>
                  </a:lnTo>
                  <a:lnTo>
                    <a:pt x="910" y="227"/>
                  </a:lnTo>
                  <a:lnTo>
                    <a:pt x="921" y="244"/>
                  </a:lnTo>
                  <a:lnTo>
                    <a:pt x="922" y="258"/>
                  </a:lnTo>
                  <a:lnTo>
                    <a:pt x="901" y="286"/>
                  </a:lnTo>
                  <a:lnTo>
                    <a:pt x="908" y="300"/>
                  </a:lnTo>
                  <a:lnTo>
                    <a:pt x="969" y="349"/>
                  </a:lnTo>
                  <a:lnTo>
                    <a:pt x="1001" y="361"/>
                  </a:lnTo>
                  <a:lnTo>
                    <a:pt x="1024" y="358"/>
                  </a:lnTo>
                  <a:lnTo>
                    <a:pt x="1059" y="360"/>
                  </a:lnTo>
                  <a:lnTo>
                    <a:pt x="1095" y="422"/>
                  </a:lnTo>
                  <a:lnTo>
                    <a:pt x="1103" y="446"/>
                  </a:lnTo>
                  <a:lnTo>
                    <a:pt x="1088" y="494"/>
                  </a:lnTo>
                  <a:lnTo>
                    <a:pt x="1062" y="524"/>
                  </a:lnTo>
                  <a:lnTo>
                    <a:pt x="1041" y="534"/>
                  </a:lnTo>
                  <a:lnTo>
                    <a:pt x="995" y="528"/>
                  </a:lnTo>
                  <a:lnTo>
                    <a:pt x="969" y="531"/>
                  </a:lnTo>
                  <a:lnTo>
                    <a:pt x="943" y="548"/>
                  </a:lnTo>
                  <a:lnTo>
                    <a:pt x="920" y="583"/>
                  </a:lnTo>
                  <a:lnTo>
                    <a:pt x="905" y="594"/>
                  </a:lnTo>
                  <a:lnTo>
                    <a:pt x="901" y="602"/>
                  </a:lnTo>
                  <a:lnTo>
                    <a:pt x="883" y="600"/>
                  </a:lnTo>
                  <a:lnTo>
                    <a:pt x="844" y="590"/>
                  </a:lnTo>
                  <a:lnTo>
                    <a:pt x="781" y="579"/>
                  </a:lnTo>
                  <a:close/>
                </a:path>
              </a:pathLst>
            </a:custGeom>
            <a:blipFill>
              <a:blip r:embed="rId6"/>
              <a:tile tx="0" ty="0" sx="100000" sy="100000" flip="none" algn="tl"/>
            </a:blipFill>
            <a:ln w="1651">
              <a:solidFill>
                <a:srgbClr val="80808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61" name="Freeform 28">
              <a:extLst>
                <a:ext uri="{FF2B5EF4-FFF2-40B4-BE49-F238E27FC236}">
                  <a16:creationId xmlns:a16="http://schemas.microsoft.com/office/drawing/2014/main" id="{145EBE5A-8B08-0DF0-1CEA-8C75A909C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2967"/>
              <a:ext cx="606" cy="904"/>
            </a:xfrm>
            <a:custGeom>
              <a:avLst/>
              <a:gdLst>
                <a:gd name="T0" fmla="*/ 49 w 606"/>
                <a:gd name="T1" fmla="*/ 221 h 904"/>
                <a:gd name="T2" fmla="*/ 61 w 606"/>
                <a:gd name="T3" fmla="*/ 210 h 904"/>
                <a:gd name="T4" fmla="*/ 60 w 606"/>
                <a:gd name="T5" fmla="*/ 184 h 904"/>
                <a:gd name="T6" fmla="*/ 43 w 606"/>
                <a:gd name="T7" fmla="*/ 61 h 904"/>
                <a:gd name="T8" fmla="*/ 51 w 606"/>
                <a:gd name="T9" fmla="*/ 39 h 904"/>
                <a:gd name="T10" fmla="*/ 68 w 606"/>
                <a:gd name="T11" fmla="*/ 29 h 904"/>
                <a:gd name="T12" fmla="*/ 201 w 606"/>
                <a:gd name="T13" fmla="*/ 27 h 904"/>
                <a:gd name="T14" fmla="*/ 254 w 606"/>
                <a:gd name="T15" fmla="*/ 29 h 904"/>
                <a:gd name="T16" fmla="*/ 345 w 606"/>
                <a:gd name="T17" fmla="*/ 30 h 904"/>
                <a:gd name="T18" fmla="*/ 406 w 606"/>
                <a:gd name="T19" fmla="*/ 0 h 904"/>
                <a:gd name="T20" fmla="*/ 415 w 606"/>
                <a:gd name="T21" fmla="*/ 2 h 904"/>
                <a:gd name="T22" fmla="*/ 452 w 606"/>
                <a:gd name="T23" fmla="*/ 10 h 904"/>
                <a:gd name="T24" fmla="*/ 437 w 606"/>
                <a:gd name="T25" fmla="*/ 64 h 904"/>
                <a:gd name="T26" fmla="*/ 440 w 606"/>
                <a:gd name="T27" fmla="*/ 80 h 904"/>
                <a:gd name="T28" fmla="*/ 479 w 606"/>
                <a:gd name="T29" fmla="*/ 139 h 904"/>
                <a:gd name="T30" fmla="*/ 495 w 606"/>
                <a:gd name="T31" fmla="*/ 167 h 904"/>
                <a:gd name="T32" fmla="*/ 483 w 606"/>
                <a:gd name="T33" fmla="*/ 212 h 904"/>
                <a:gd name="T34" fmla="*/ 484 w 606"/>
                <a:gd name="T35" fmla="*/ 238 h 904"/>
                <a:gd name="T36" fmla="*/ 501 w 606"/>
                <a:gd name="T37" fmla="*/ 309 h 904"/>
                <a:gd name="T38" fmla="*/ 512 w 606"/>
                <a:gd name="T39" fmla="*/ 346 h 904"/>
                <a:gd name="T40" fmla="*/ 543 w 606"/>
                <a:gd name="T41" fmla="*/ 396 h 904"/>
                <a:gd name="T42" fmla="*/ 546 w 606"/>
                <a:gd name="T43" fmla="*/ 405 h 904"/>
                <a:gd name="T44" fmla="*/ 528 w 606"/>
                <a:gd name="T45" fmla="*/ 421 h 904"/>
                <a:gd name="T46" fmla="*/ 517 w 606"/>
                <a:gd name="T47" fmla="*/ 445 h 904"/>
                <a:gd name="T48" fmla="*/ 518 w 606"/>
                <a:gd name="T49" fmla="*/ 527 h 904"/>
                <a:gd name="T50" fmla="*/ 517 w 606"/>
                <a:gd name="T51" fmla="*/ 573 h 904"/>
                <a:gd name="T52" fmla="*/ 518 w 606"/>
                <a:gd name="T53" fmla="*/ 608 h 904"/>
                <a:gd name="T54" fmla="*/ 529 w 606"/>
                <a:gd name="T55" fmla="*/ 638 h 904"/>
                <a:gd name="T56" fmla="*/ 559 w 606"/>
                <a:gd name="T57" fmla="*/ 675 h 904"/>
                <a:gd name="T58" fmla="*/ 606 w 606"/>
                <a:gd name="T59" fmla="*/ 713 h 904"/>
                <a:gd name="T60" fmla="*/ 575 w 606"/>
                <a:gd name="T61" fmla="*/ 756 h 904"/>
                <a:gd name="T62" fmla="*/ 555 w 606"/>
                <a:gd name="T63" fmla="*/ 762 h 904"/>
                <a:gd name="T64" fmla="*/ 519 w 606"/>
                <a:gd name="T65" fmla="*/ 761 h 904"/>
                <a:gd name="T66" fmla="*/ 456 w 606"/>
                <a:gd name="T67" fmla="*/ 770 h 904"/>
                <a:gd name="T68" fmla="*/ 427 w 606"/>
                <a:gd name="T69" fmla="*/ 781 h 904"/>
                <a:gd name="T70" fmla="*/ 415 w 606"/>
                <a:gd name="T71" fmla="*/ 788 h 904"/>
                <a:gd name="T72" fmla="*/ 359 w 606"/>
                <a:gd name="T73" fmla="*/ 818 h 904"/>
                <a:gd name="T74" fmla="*/ 280 w 606"/>
                <a:gd name="T75" fmla="*/ 843 h 904"/>
                <a:gd name="T76" fmla="*/ 221 w 606"/>
                <a:gd name="T77" fmla="*/ 868 h 904"/>
                <a:gd name="T78" fmla="*/ 161 w 606"/>
                <a:gd name="T79" fmla="*/ 904 h 904"/>
                <a:gd name="T80" fmla="*/ 125 w 606"/>
                <a:gd name="T81" fmla="*/ 883 h 904"/>
                <a:gd name="T82" fmla="*/ 66 w 606"/>
                <a:gd name="T83" fmla="*/ 856 h 904"/>
                <a:gd name="T84" fmla="*/ 62 w 606"/>
                <a:gd name="T85" fmla="*/ 849 h 904"/>
                <a:gd name="T86" fmla="*/ 58 w 606"/>
                <a:gd name="T87" fmla="*/ 802 h 904"/>
                <a:gd name="T88" fmla="*/ 22 w 606"/>
                <a:gd name="T89" fmla="*/ 730 h 904"/>
                <a:gd name="T90" fmla="*/ 7 w 606"/>
                <a:gd name="T91" fmla="*/ 682 h 904"/>
                <a:gd name="T92" fmla="*/ 0 w 606"/>
                <a:gd name="T93" fmla="*/ 637 h 904"/>
                <a:gd name="T94" fmla="*/ 20 w 606"/>
                <a:gd name="T95" fmla="*/ 574 h 904"/>
                <a:gd name="T96" fmla="*/ 47 w 606"/>
                <a:gd name="T97" fmla="*/ 494 h 904"/>
                <a:gd name="T98" fmla="*/ 80 w 606"/>
                <a:gd name="T99" fmla="*/ 440 h 904"/>
                <a:gd name="T100" fmla="*/ 93 w 606"/>
                <a:gd name="T101" fmla="*/ 403 h 904"/>
                <a:gd name="T102" fmla="*/ 72 w 606"/>
                <a:gd name="T103" fmla="*/ 312 h 904"/>
                <a:gd name="T104" fmla="*/ 60 w 606"/>
                <a:gd name="T105" fmla="*/ 230 h 904"/>
                <a:gd name="T106" fmla="*/ 49 w 606"/>
                <a:gd name="T107" fmla="*/ 221 h 9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06"/>
                <a:gd name="T163" fmla="*/ 0 h 904"/>
                <a:gd name="T164" fmla="*/ 606 w 606"/>
                <a:gd name="T165" fmla="*/ 904 h 9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06" h="904">
                  <a:moveTo>
                    <a:pt x="49" y="221"/>
                  </a:moveTo>
                  <a:lnTo>
                    <a:pt x="61" y="210"/>
                  </a:lnTo>
                  <a:lnTo>
                    <a:pt x="60" y="184"/>
                  </a:lnTo>
                  <a:lnTo>
                    <a:pt x="43" y="61"/>
                  </a:lnTo>
                  <a:lnTo>
                    <a:pt x="51" y="39"/>
                  </a:lnTo>
                  <a:lnTo>
                    <a:pt x="68" y="29"/>
                  </a:lnTo>
                  <a:lnTo>
                    <a:pt x="201" y="27"/>
                  </a:lnTo>
                  <a:lnTo>
                    <a:pt x="254" y="29"/>
                  </a:lnTo>
                  <a:lnTo>
                    <a:pt x="345" y="30"/>
                  </a:lnTo>
                  <a:lnTo>
                    <a:pt x="406" y="0"/>
                  </a:lnTo>
                  <a:lnTo>
                    <a:pt x="415" y="2"/>
                  </a:lnTo>
                  <a:lnTo>
                    <a:pt x="452" y="10"/>
                  </a:lnTo>
                  <a:lnTo>
                    <a:pt x="437" y="64"/>
                  </a:lnTo>
                  <a:lnTo>
                    <a:pt x="440" y="80"/>
                  </a:lnTo>
                  <a:lnTo>
                    <a:pt x="479" y="139"/>
                  </a:lnTo>
                  <a:lnTo>
                    <a:pt x="495" y="167"/>
                  </a:lnTo>
                  <a:lnTo>
                    <a:pt x="483" y="212"/>
                  </a:lnTo>
                  <a:lnTo>
                    <a:pt x="484" y="238"/>
                  </a:lnTo>
                  <a:lnTo>
                    <a:pt x="501" y="309"/>
                  </a:lnTo>
                  <a:lnTo>
                    <a:pt x="512" y="346"/>
                  </a:lnTo>
                  <a:lnTo>
                    <a:pt x="543" y="396"/>
                  </a:lnTo>
                  <a:lnTo>
                    <a:pt x="546" y="405"/>
                  </a:lnTo>
                  <a:lnTo>
                    <a:pt x="528" y="421"/>
                  </a:lnTo>
                  <a:lnTo>
                    <a:pt x="517" y="445"/>
                  </a:lnTo>
                  <a:lnTo>
                    <a:pt x="518" y="527"/>
                  </a:lnTo>
                  <a:lnTo>
                    <a:pt x="517" y="573"/>
                  </a:lnTo>
                  <a:lnTo>
                    <a:pt x="518" y="608"/>
                  </a:lnTo>
                  <a:lnTo>
                    <a:pt x="529" y="638"/>
                  </a:lnTo>
                  <a:lnTo>
                    <a:pt x="559" y="675"/>
                  </a:lnTo>
                  <a:lnTo>
                    <a:pt x="606" y="713"/>
                  </a:lnTo>
                  <a:lnTo>
                    <a:pt x="575" y="756"/>
                  </a:lnTo>
                  <a:lnTo>
                    <a:pt x="555" y="762"/>
                  </a:lnTo>
                  <a:lnTo>
                    <a:pt x="519" y="761"/>
                  </a:lnTo>
                  <a:lnTo>
                    <a:pt x="456" y="770"/>
                  </a:lnTo>
                  <a:lnTo>
                    <a:pt x="427" y="781"/>
                  </a:lnTo>
                  <a:lnTo>
                    <a:pt x="415" y="788"/>
                  </a:lnTo>
                  <a:lnTo>
                    <a:pt x="359" y="818"/>
                  </a:lnTo>
                  <a:lnTo>
                    <a:pt x="280" y="843"/>
                  </a:lnTo>
                  <a:lnTo>
                    <a:pt x="221" y="868"/>
                  </a:lnTo>
                  <a:lnTo>
                    <a:pt x="161" y="904"/>
                  </a:lnTo>
                  <a:lnTo>
                    <a:pt x="125" y="883"/>
                  </a:lnTo>
                  <a:lnTo>
                    <a:pt x="66" y="856"/>
                  </a:lnTo>
                  <a:lnTo>
                    <a:pt x="62" y="849"/>
                  </a:lnTo>
                  <a:lnTo>
                    <a:pt x="58" y="802"/>
                  </a:lnTo>
                  <a:lnTo>
                    <a:pt x="22" y="730"/>
                  </a:lnTo>
                  <a:lnTo>
                    <a:pt x="7" y="682"/>
                  </a:lnTo>
                  <a:lnTo>
                    <a:pt x="0" y="637"/>
                  </a:lnTo>
                  <a:lnTo>
                    <a:pt x="20" y="574"/>
                  </a:lnTo>
                  <a:lnTo>
                    <a:pt x="47" y="494"/>
                  </a:lnTo>
                  <a:lnTo>
                    <a:pt x="80" y="440"/>
                  </a:lnTo>
                  <a:lnTo>
                    <a:pt x="93" y="403"/>
                  </a:lnTo>
                  <a:lnTo>
                    <a:pt x="72" y="312"/>
                  </a:lnTo>
                  <a:lnTo>
                    <a:pt x="60" y="230"/>
                  </a:lnTo>
                  <a:lnTo>
                    <a:pt x="49" y="221"/>
                  </a:lnTo>
                  <a:close/>
                </a:path>
              </a:pathLst>
            </a:custGeom>
            <a:blipFill>
              <a:blip r:embed="rId6"/>
              <a:tile tx="0" ty="0" sx="100000" sy="100000" flip="none" algn="tl"/>
            </a:blipFill>
            <a:ln w="1588">
              <a:solidFill>
                <a:srgbClr val="80808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62" name="Freeform 29">
              <a:extLst>
                <a:ext uri="{FF2B5EF4-FFF2-40B4-BE49-F238E27FC236}">
                  <a16:creationId xmlns:a16="http://schemas.microsoft.com/office/drawing/2014/main" id="{09ED9E11-E837-752E-807B-0CA386716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" y="3040"/>
              <a:ext cx="834" cy="884"/>
            </a:xfrm>
            <a:custGeom>
              <a:avLst/>
              <a:gdLst>
                <a:gd name="T0" fmla="*/ 137 w 834"/>
                <a:gd name="T1" fmla="*/ 823 h 884"/>
                <a:gd name="T2" fmla="*/ 159 w 834"/>
                <a:gd name="T3" fmla="*/ 734 h 884"/>
                <a:gd name="T4" fmla="*/ 154 w 834"/>
                <a:gd name="T5" fmla="*/ 689 h 884"/>
                <a:gd name="T6" fmla="*/ 38 w 834"/>
                <a:gd name="T7" fmla="*/ 607 h 884"/>
                <a:gd name="T8" fmla="*/ 3 w 834"/>
                <a:gd name="T9" fmla="*/ 589 h 884"/>
                <a:gd name="T10" fmla="*/ 31 w 834"/>
                <a:gd name="T11" fmla="*/ 523 h 884"/>
                <a:gd name="T12" fmla="*/ 27 w 834"/>
                <a:gd name="T13" fmla="*/ 461 h 884"/>
                <a:gd name="T14" fmla="*/ 34 w 834"/>
                <a:gd name="T15" fmla="*/ 444 h 884"/>
                <a:gd name="T16" fmla="*/ 84 w 834"/>
                <a:gd name="T17" fmla="*/ 386 h 884"/>
                <a:gd name="T18" fmla="*/ 54 w 834"/>
                <a:gd name="T19" fmla="*/ 338 h 884"/>
                <a:gd name="T20" fmla="*/ 65 w 834"/>
                <a:gd name="T21" fmla="*/ 318 h 884"/>
                <a:gd name="T22" fmla="*/ 119 w 834"/>
                <a:gd name="T23" fmla="*/ 330 h 884"/>
                <a:gd name="T24" fmla="*/ 150 w 834"/>
                <a:gd name="T25" fmla="*/ 322 h 884"/>
                <a:gd name="T26" fmla="*/ 106 w 834"/>
                <a:gd name="T27" fmla="*/ 272 h 884"/>
                <a:gd name="T28" fmla="*/ 108 w 834"/>
                <a:gd name="T29" fmla="*/ 226 h 884"/>
                <a:gd name="T30" fmla="*/ 103 w 834"/>
                <a:gd name="T31" fmla="*/ 189 h 884"/>
                <a:gd name="T32" fmla="*/ 47 w 834"/>
                <a:gd name="T33" fmla="*/ 137 h 884"/>
                <a:gd name="T34" fmla="*/ 86 w 834"/>
                <a:gd name="T35" fmla="*/ 72 h 884"/>
                <a:gd name="T36" fmla="*/ 141 w 834"/>
                <a:gd name="T37" fmla="*/ 35 h 884"/>
                <a:gd name="T38" fmla="*/ 205 w 834"/>
                <a:gd name="T39" fmla="*/ 82 h 884"/>
                <a:gd name="T40" fmla="*/ 250 w 834"/>
                <a:gd name="T41" fmla="*/ 38 h 884"/>
                <a:gd name="T42" fmla="*/ 300 w 834"/>
                <a:gd name="T43" fmla="*/ 0 h 884"/>
                <a:gd name="T44" fmla="*/ 325 w 834"/>
                <a:gd name="T45" fmla="*/ 16 h 884"/>
                <a:gd name="T46" fmla="*/ 333 w 834"/>
                <a:gd name="T47" fmla="*/ 59 h 884"/>
                <a:gd name="T48" fmla="*/ 365 w 834"/>
                <a:gd name="T49" fmla="*/ 71 h 884"/>
                <a:gd name="T50" fmla="*/ 412 w 834"/>
                <a:gd name="T51" fmla="*/ 39 h 884"/>
                <a:gd name="T52" fmla="*/ 462 w 834"/>
                <a:gd name="T53" fmla="*/ 49 h 884"/>
                <a:gd name="T54" fmla="*/ 491 w 834"/>
                <a:gd name="T55" fmla="*/ 95 h 884"/>
                <a:gd name="T56" fmla="*/ 551 w 834"/>
                <a:gd name="T57" fmla="*/ 144 h 884"/>
                <a:gd name="T58" fmla="*/ 597 w 834"/>
                <a:gd name="T59" fmla="*/ 142 h 884"/>
                <a:gd name="T60" fmla="*/ 663 w 834"/>
                <a:gd name="T61" fmla="*/ 116 h 884"/>
                <a:gd name="T62" fmla="*/ 751 w 834"/>
                <a:gd name="T63" fmla="*/ 122 h 884"/>
                <a:gd name="T64" fmla="*/ 801 w 834"/>
                <a:gd name="T65" fmla="*/ 159 h 884"/>
                <a:gd name="T66" fmla="*/ 834 w 834"/>
                <a:gd name="T67" fmla="*/ 332 h 884"/>
                <a:gd name="T68" fmla="*/ 788 w 834"/>
                <a:gd name="T69" fmla="*/ 423 h 884"/>
                <a:gd name="T70" fmla="*/ 741 w 834"/>
                <a:gd name="T71" fmla="*/ 566 h 884"/>
                <a:gd name="T72" fmla="*/ 763 w 834"/>
                <a:gd name="T73" fmla="*/ 659 h 884"/>
                <a:gd name="T74" fmla="*/ 803 w 834"/>
                <a:gd name="T75" fmla="*/ 778 h 884"/>
                <a:gd name="T76" fmla="*/ 777 w 834"/>
                <a:gd name="T77" fmla="*/ 752 h 884"/>
                <a:gd name="T78" fmla="*/ 755 w 834"/>
                <a:gd name="T79" fmla="*/ 768 h 884"/>
                <a:gd name="T80" fmla="*/ 719 w 834"/>
                <a:gd name="T81" fmla="*/ 770 h 884"/>
                <a:gd name="T82" fmla="*/ 637 w 834"/>
                <a:gd name="T83" fmla="*/ 754 h 884"/>
                <a:gd name="T84" fmla="*/ 410 w 834"/>
                <a:gd name="T85" fmla="*/ 773 h 884"/>
                <a:gd name="T86" fmla="*/ 308 w 834"/>
                <a:gd name="T87" fmla="*/ 808 h 884"/>
                <a:gd name="T88" fmla="*/ 155 w 834"/>
                <a:gd name="T89" fmla="*/ 884 h 884"/>
                <a:gd name="T90" fmla="*/ 135 w 834"/>
                <a:gd name="T91" fmla="*/ 881 h 8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4"/>
                <a:gd name="T139" fmla="*/ 0 h 884"/>
                <a:gd name="T140" fmla="*/ 834 w 834"/>
                <a:gd name="T141" fmla="*/ 884 h 8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4" h="884">
                  <a:moveTo>
                    <a:pt x="135" y="881"/>
                  </a:moveTo>
                  <a:lnTo>
                    <a:pt x="137" y="823"/>
                  </a:lnTo>
                  <a:lnTo>
                    <a:pt x="143" y="788"/>
                  </a:lnTo>
                  <a:lnTo>
                    <a:pt x="159" y="734"/>
                  </a:lnTo>
                  <a:lnTo>
                    <a:pt x="163" y="706"/>
                  </a:lnTo>
                  <a:lnTo>
                    <a:pt x="154" y="689"/>
                  </a:lnTo>
                  <a:lnTo>
                    <a:pt x="76" y="605"/>
                  </a:lnTo>
                  <a:lnTo>
                    <a:pt x="38" y="607"/>
                  </a:lnTo>
                  <a:lnTo>
                    <a:pt x="16" y="601"/>
                  </a:lnTo>
                  <a:lnTo>
                    <a:pt x="3" y="589"/>
                  </a:lnTo>
                  <a:lnTo>
                    <a:pt x="0" y="578"/>
                  </a:lnTo>
                  <a:lnTo>
                    <a:pt x="31" y="523"/>
                  </a:lnTo>
                  <a:lnTo>
                    <a:pt x="35" y="496"/>
                  </a:lnTo>
                  <a:lnTo>
                    <a:pt x="27" y="461"/>
                  </a:lnTo>
                  <a:lnTo>
                    <a:pt x="31" y="450"/>
                  </a:lnTo>
                  <a:lnTo>
                    <a:pt x="34" y="444"/>
                  </a:lnTo>
                  <a:lnTo>
                    <a:pt x="71" y="409"/>
                  </a:lnTo>
                  <a:lnTo>
                    <a:pt x="84" y="386"/>
                  </a:lnTo>
                  <a:lnTo>
                    <a:pt x="73" y="374"/>
                  </a:lnTo>
                  <a:lnTo>
                    <a:pt x="54" y="338"/>
                  </a:lnTo>
                  <a:lnTo>
                    <a:pt x="56" y="330"/>
                  </a:lnTo>
                  <a:lnTo>
                    <a:pt x="65" y="318"/>
                  </a:lnTo>
                  <a:lnTo>
                    <a:pt x="85" y="316"/>
                  </a:lnTo>
                  <a:lnTo>
                    <a:pt x="119" y="330"/>
                  </a:lnTo>
                  <a:lnTo>
                    <a:pt x="138" y="331"/>
                  </a:lnTo>
                  <a:lnTo>
                    <a:pt x="150" y="322"/>
                  </a:lnTo>
                  <a:lnTo>
                    <a:pt x="147" y="307"/>
                  </a:lnTo>
                  <a:lnTo>
                    <a:pt x="106" y="272"/>
                  </a:lnTo>
                  <a:lnTo>
                    <a:pt x="87" y="250"/>
                  </a:lnTo>
                  <a:lnTo>
                    <a:pt x="108" y="226"/>
                  </a:lnTo>
                  <a:lnTo>
                    <a:pt x="115" y="209"/>
                  </a:lnTo>
                  <a:lnTo>
                    <a:pt x="103" y="189"/>
                  </a:lnTo>
                  <a:lnTo>
                    <a:pt x="59" y="163"/>
                  </a:lnTo>
                  <a:lnTo>
                    <a:pt x="47" y="137"/>
                  </a:lnTo>
                  <a:lnTo>
                    <a:pt x="62" y="98"/>
                  </a:lnTo>
                  <a:lnTo>
                    <a:pt x="86" y="72"/>
                  </a:lnTo>
                  <a:lnTo>
                    <a:pt x="119" y="38"/>
                  </a:lnTo>
                  <a:lnTo>
                    <a:pt x="141" y="35"/>
                  </a:lnTo>
                  <a:lnTo>
                    <a:pt x="176" y="54"/>
                  </a:lnTo>
                  <a:lnTo>
                    <a:pt x="205" y="82"/>
                  </a:lnTo>
                  <a:lnTo>
                    <a:pt x="227" y="68"/>
                  </a:lnTo>
                  <a:lnTo>
                    <a:pt x="250" y="38"/>
                  </a:lnTo>
                  <a:lnTo>
                    <a:pt x="285" y="8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5" y="16"/>
                  </a:lnTo>
                  <a:lnTo>
                    <a:pt x="325" y="35"/>
                  </a:lnTo>
                  <a:lnTo>
                    <a:pt x="333" y="59"/>
                  </a:lnTo>
                  <a:lnTo>
                    <a:pt x="342" y="74"/>
                  </a:lnTo>
                  <a:lnTo>
                    <a:pt x="365" y="71"/>
                  </a:lnTo>
                  <a:lnTo>
                    <a:pt x="402" y="45"/>
                  </a:lnTo>
                  <a:lnTo>
                    <a:pt x="412" y="39"/>
                  </a:lnTo>
                  <a:lnTo>
                    <a:pt x="428" y="49"/>
                  </a:lnTo>
                  <a:lnTo>
                    <a:pt x="462" y="49"/>
                  </a:lnTo>
                  <a:lnTo>
                    <a:pt x="482" y="66"/>
                  </a:lnTo>
                  <a:lnTo>
                    <a:pt x="491" y="95"/>
                  </a:lnTo>
                  <a:lnTo>
                    <a:pt x="523" y="131"/>
                  </a:lnTo>
                  <a:lnTo>
                    <a:pt x="551" y="144"/>
                  </a:lnTo>
                  <a:lnTo>
                    <a:pt x="574" y="150"/>
                  </a:lnTo>
                  <a:lnTo>
                    <a:pt x="597" y="142"/>
                  </a:lnTo>
                  <a:lnTo>
                    <a:pt x="625" y="127"/>
                  </a:lnTo>
                  <a:lnTo>
                    <a:pt x="663" y="116"/>
                  </a:lnTo>
                  <a:lnTo>
                    <a:pt x="711" y="111"/>
                  </a:lnTo>
                  <a:lnTo>
                    <a:pt x="751" y="122"/>
                  </a:lnTo>
                  <a:lnTo>
                    <a:pt x="790" y="150"/>
                  </a:lnTo>
                  <a:lnTo>
                    <a:pt x="801" y="159"/>
                  </a:lnTo>
                  <a:lnTo>
                    <a:pt x="813" y="241"/>
                  </a:lnTo>
                  <a:lnTo>
                    <a:pt x="834" y="332"/>
                  </a:lnTo>
                  <a:lnTo>
                    <a:pt x="821" y="369"/>
                  </a:lnTo>
                  <a:lnTo>
                    <a:pt x="788" y="423"/>
                  </a:lnTo>
                  <a:lnTo>
                    <a:pt x="761" y="503"/>
                  </a:lnTo>
                  <a:lnTo>
                    <a:pt x="741" y="566"/>
                  </a:lnTo>
                  <a:lnTo>
                    <a:pt x="748" y="611"/>
                  </a:lnTo>
                  <a:lnTo>
                    <a:pt x="763" y="659"/>
                  </a:lnTo>
                  <a:lnTo>
                    <a:pt x="799" y="731"/>
                  </a:lnTo>
                  <a:lnTo>
                    <a:pt x="803" y="778"/>
                  </a:lnTo>
                  <a:lnTo>
                    <a:pt x="796" y="764"/>
                  </a:lnTo>
                  <a:lnTo>
                    <a:pt x="777" y="752"/>
                  </a:lnTo>
                  <a:lnTo>
                    <a:pt x="764" y="753"/>
                  </a:lnTo>
                  <a:lnTo>
                    <a:pt x="755" y="768"/>
                  </a:lnTo>
                  <a:lnTo>
                    <a:pt x="749" y="771"/>
                  </a:lnTo>
                  <a:lnTo>
                    <a:pt x="719" y="770"/>
                  </a:lnTo>
                  <a:lnTo>
                    <a:pt x="675" y="759"/>
                  </a:lnTo>
                  <a:lnTo>
                    <a:pt x="637" y="754"/>
                  </a:lnTo>
                  <a:lnTo>
                    <a:pt x="490" y="757"/>
                  </a:lnTo>
                  <a:lnTo>
                    <a:pt x="410" y="773"/>
                  </a:lnTo>
                  <a:lnTo>
                    <a:pt x="374" y="785"/>
                  </a:lnTo>
                  <a:lnTo>
                    <a:pt x="308" y="808"/>
                  </a:lnTo>
                  <a:lnTo>
                    <a:pt x="199" y="858"/>
                  </a:lnTo>
                  <a:lnTo>
                    <a:pt x="155" y="884"/>
                  </a:lnTo>
                  <a:lnTo>
                    <a:pt x="139" y="884"/>
                  </a:lnTo>
                  <a:lnTo>
                    <a:pt x="135" y="881"/>
                  </a:lnTo>
                  <a:close/>
                </a:path>
              </a:pathLst>
            </a:custGeom>
            <a:blipFill>
              <a:blip r:embed="rId6"/>
              <a:tile tx="0" ty="0" sx="100000" sy="100000" flip="none" algn="tl"/>
            </a:blipFill>
            <a:ln w="1651">
              <a:solidFill>
                <a:srgbClr val="80808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63" name="Freeform 30" descr="40%">
              <a:extLst>
                <a:ext uri="{FF2B5EF4-FFF2-40B4-BE49-F238E27FC236}">
                  <a16:creationId xmlns:a16="http://schemas.microsoft.com/office/drawing/2014/main" id="{87AE224E-D064-F4D2-13D5-4831C771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" y="2982"/>
              <a:ext cx="251" cy="703"/>
            </a:xfrm>
            <a:custGeom>
              <a:avLst/>
              <a:gdLst>
                <a:gd name="T0" fmla="*/ 15 w 251"/>
                <a:gd name="T1" fmla="*/ 0 h 703"/>
                <a:gd name="T2" fmla="*/ 78 w 251"/>
                <a:gd name="T3" fmla="*/ 11 h 703"/>
                <a:gd name="T4" fmla="*/ 117 w 251"/>
                <a:gd name="T5" fmla="*/ 21 h 703"/>
                <a:gd name="T6" fmla="*/ 135 w 251"/>
                <a:gd name="T7" fmla="*/ 23 h 703"/>
                <a:gd name="T8" fmla="*/ 132 w 251"/>
                <a:gd name="T9" fmla="*/ 50 h 703"/>
                <a:gd name="T10" fmla="*/ 123 w 251"/>
                <a:gd name="T11" fmla="*/ 88 h 703"/>
                <a:gd name="T12" fmla="*/ 134 w 251"/>
                <a:gd name="T13" fmla="*/ 113 h 703"/>
                <a:gd name="T14" fmla="*/ 163 w 251"/>
                <a:gd name="T15" fmla="*/ 132 h 703"/>
                <a:gd name="T16" fmla="*/ 189 w 251"/>
                <a:gd name="T17" fmla="*/ 153 h 703"/>
                <a:gd name="T18" fmla="*/ 200 w 251"/>
                <a:gd name="T19" fmla="*/ 196 h 703"/>
                <a:gd name="T20" fmla="*/ 227 w 251"/>
                <a:gd name="T21" fmla="*/ 279 h 703"/>
                <a:gd name="T22" fmla="*/ 227 w 251"/>
                <a:gd name="T23" fmla="*/ 316 h 703"/>
                <a:gd name="T24" fmla="*/ 229 w 251"/>
                <a:gd name="T25" fmla="*/ 350 h 703"/>
                <a:gd name="T26" fmla="*/ 229 w 251"/>
                <a:gd name="T27" fmla="*/ 403 h 703"/>
                <a:gd name="T28" fmla="*/ 237 w 251"/>
                <a:gd name="T29" fmla="*/ 466 h 703"/>
                <a:gd name="T30" fmla="*/ 239 w 251"/>
                <a:gd name="T31" fmla="*/ 499 h 703"/>
                <a:gd name="T32" fmla="*/ 238 w 251"/>
                <a:gd name="T33" fmla="*/ 552 h 703"/>
                <a:gd name="T34" fmla="*/ 227 w 251"/>
                <a:gd name="T35" fmla="*/ 596 h 703"/>
                <a:gd name="T36" fmla="*/ 244 w 251"/>
                <a:gd name="T37" fmla="*/ 664 h 703"/>
                <a:gd name="T38" fmla="*/ 251 w 251"/>
                <a:gd name="T39" fmla="*/ 677 h 703"/>
                <a:gd name="T40" fmla="*/ 223 w 251"/>
                <a:gd name="T41" fmla="*/ 679 h 703"/>
                <a:gd name="T42" fmla="*/ 193 w 251"/>
                <a:gd name="T43" fmla="*/ 686 h 703"/>
                <a:gd name="T44" fmla="*/ 170 w 251"/>
                <a:gd name="T45" fmla="*/ 700 h 703"/>
                <a:gd name="T46" fmla="*/ 169 w 251"/>
                <a:gd name="T47" fmla="*/ 703 h 703"/>
                <a:gd name="T48" fmla="*/ 122 w 251"/>
                <a:gd name="T49" fmla="*/ 665 h 703"/>
                <a:gd name="T50" fmla="*/ 92 w 251"/>
                <a:gd name="T51" fmla="*/ 628 h 703"/>
                <a:gd name="T52" fmla="*/ 81 w 251"/>
                <a:gd name="T53" fmla="*/ 598 h 703"/>
                <a:gd name="T54" fmla="*/ 80 w 251"/>
                <a:gd name="T55" fmla="*/ 563 h 703"/>
                <a:gd name="T56" fmla="*/ 81 w 251"/>
                <a:gd name="T57" fmla="*/ 517 h 703"/>
                <a:gd name="T58" fmla="*/ 80 w 251"/>
                <a:gd name="T59" fmla="*/ 435 h 703"/>
                <a:gd name="T60" fmla="*/ 91 w 251"/>
                <a:gd name="T61" fmla="*/ 411 h 703"/>
                <a:gd name="T62" fmla="*/ 109 w 251"/>
                <a:gd name="T63" fmla="*/ 395 h 703"/>
                <a:gd name="T64" fmla="*/ 106 w 251"/>
                <a:gd name="T65" fmla="*/ 386 h 703"/>
                <a:gd name="T66" fmla="*/ 75 w 251"/>
                <a:gd name="T67" fmla="*/ 336 h 703"/>
                <a:gd name="T68" fmla="*/ 64 w 251"/>
                <a:gd name="T69" fmla="*/ 299 h 703"/>
                <a:gd name="T70" fmla="*/ 47 w 251"/>
                <a:gd name="T71" fmla="*/ 228 h 703"/>
                <a:gd name="T72" fmla="*/ 46 w 251"/>
                <a:gd name="T73" fmla="*/ 202 h 703"/>
                <a:gd name="T74" fmla="*/ 58 w 251"/>
                <a:gd name="T75" fmla="*/ 157 h 703"/>
                <a:gd name="T76" fmla="*/ 42 w 251"/>
                <a:gd name="T77" fmla="*/ 129 h 703"/>
                <a:gd name="T78" fmla="*/ 3 w 251"/>
                <a:gd name="T79" fmla="*/ 70 h 703"/>
                <a:gd name="T80" fmla="*/ 0 w 251"/>
                <a:gd name="T81" fmla="*/ 54 h 703"/>
                <a:gd name="T82" fmla="*/ 15 w 251"/>
                <a:gd name="T83" fmla="*/ 0 h 7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1"/>
                <a:gd name="T127" fmla="*/ 0 h 703"/>
                <a:gd name="T128" fmla="*/ 251 w 251"/>
                <a:gd name="T129" fmla="*/ 703 h 7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1" h="703">
                  <a:moveTo>
                    <a:pt x="15" y="0"/>
                  </a:moveTo>
                  <a:lnTo>
                    <a:pt x="78" y="11"/>
                  </a:lnTo>
                  <a:lnTo>
                    <a:pt x="117" y="21"/>
                  </a:lnTo>
                  <a:lnTo>
                    <a:pt x="135" y="23"/>
                  </a:lnTo>
                  <a:lnTo>
                    <a:pt x="132" y="50"/>
                  </a:lnTo>
                  <a:lnTo>
                    <a:pt x="123" y="88"/>
                  </a:lnTo>
                  <a:lnTo>
                    <a:pt x="134" y="113"/>
                  </a:lnTo>
                  <a:lnTo>
                    <a:pt x="163" y="132"/>
                  </a:lnTo>
                  <a:lnTo>
                    <a:pt x="189" y="153"/>
                  </a:lnTo>
                  <a:lnTo>
                    <a:pt x="200" y="196"/>
                  </a:lnTo>
                  <a:lnTo>
                    <a:pt x="227" y="279"/>
                  </a:lnTo>
                  <a:lnTo>
                    <a:pt x="227" y="316"/>
                  </a:lnTo>
                  <a:lnTo>
                    <a:pt x="229" y="350"/>
                  </a:lnTo>
                  <a:lnTo>
                    <a:pt x="229" y="403"/>
                  </a:lnTo>
                  <a:lnTo>
                    <a:pt x="237" y="466"/>
                  </a:lnTo>
                  <a:lnTo>
                    <a:pt x="239" y="499"/>
                  </a:lnTo>
                  <a:lnTo>
                    <a:pt x="238" y="552"/>
                  </a:lnTo>
                  <a:lnTo>
                    <a:pt x="227" y="596"/>
                  </a:lnTo>
                  <a:lnTo>
                    <a:pt x="244" y="664"/>
                  </a:lnTo>
                  <a:lnTo>
                    <a:pt x="251" y="677"/>
                  </a:lnTo>
                  <a:lnTo>
                    <a:pt x="223" y="679"/>
                  </a:lnTo>
                  <a:lnTo>
                    <a:pt x="193" y="686"/>
                  </a:lnTo>
                  <a:lnTo>
                    <a:pt x="170" y="700"/>
                  </a:lnTo>
                  <a:lnTo>
                    <a:pt x="169" y="703"/>
                  </a:lnTo>
                  <a:lnTo>
                    <a:pt x="122" y="665"/>
                  </a:lnTo>
                  <a:lnTo>
                    <a:pt x="92" y="628"/>
                  </a:lnTo>
                  <a:lnTo>
                    <a:pt x="81" y="598"/>
                  </a:lnTo>
                  <a:lnTo>
                    <a:pt x="80" y="563"/>
                  </a:lnTo>
                  <a:lnTo>
                    <a:pt x="81" y="517"/>
                  </a:lnTo>
                  <a:lnTo>
                    <a:pt x="80" y="435"/>
                  </a:lnTo>
                  <a:lnTo>
                    <a:pt x="91" y="411"/>
                  </a:lnTo>
                  <a:lnTo>
                    <a:pt x="109" y="395"/>
                  </a:lnTo>
                  <a:lnTo>
                    <a:pt x="106" y="386"/>
                  </a:lnTo>
                  <a:lnTo>
                    <a:pt x="75" y="336"/>
                  </a:lnTo>
                  <a:lnTo>
                    <a:pt x="64" y="299"/>
                  </a:lnTo>
                  <a:lnTo>
                    <a:pt x="47" y="228"/>
                  </a:lnTo>
                  <a:lnTo>
                    <a:pt x="46" y="202"/>
                  </a:lnTo>
                  <a:lnTo>
                    <a:pt x="58" y="157"/>
                  </a:lnTo>
                  <a:lnTo>
                    <a:pt x="42" y="129"/>
                  </a:lnTo>
                  <a:lnTo>
                    <a:pt x="3" y="70"/>
                  </a:lnTo>
                  <a:lnTo>
                    <a:pt x="0" y="54"/>
                  </a:lnTo>
                  <a:lnTo>
                    <a:pt x="15" y="0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 w="1651">
              <a:solidFill>
                <a:srgbClr val="80808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64" name="Text Box 31">
              <a:extLst>
                <a:ext uri="{FF2B5EF4-FFF2-40B4-BE49-F238E27FC236}">
                  <a16:creationId xmlns:a16="http://schemas.microsoft.com/office/drawing/2014/main" id="{67531DFC-98FF-F84F-8091-13ED9CB77F4A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237" y="3131"/>
              <a:ext cx="243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defTabSz="914249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 b="1" i="1" kern="0" dirty="0">
                  <a:solidFill>
                    <a:srgbClr val="000000"/>
                  </a:solidFill>
                  <a:cs typeface="Times New Roman" pitchFamily="18" charset="0"/>
                </a:rPr>
                <a:t>TOGO</a:t>
              </a:r>
            </a:p>
          </p:txBody>
        </p:sp>
        <p:sp>
          <p:nvSpPr>
            <p:cNvPr id="165" name="Text Box 35">
              <a:extLst>
                <a:ext uri="{FF2B5EF4-FFF2-40B4-BE49-F238E27FC236}">
                  <a16:creationId xmlns:a16="http://schemas.microsoft.com/office/drawing/2014/main" id="{BA500A3E-212C-2E3E-27F8-CDFE61026D31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361" y="2894"/>
              <a:ext cx="210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defTabSz="914249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 b="1" i="1" kern="0" dirty="0">
                  <a:solidFill>
                    <a:srgbClr val="000000"/>
                  </a:solidFill>
                  <a:cs typeface="Times New Roman" pitchFamily="18" charset="0"/>
                </a:rPr>
                <a:t>BENIN</a:t>
              </a:r>
            </a:p>
          </p:txBody>
        </p:sp>
        <p:sp>
          <p:nvSpPr>
            <p:cNvPr id="166" name="Text Box 33">
              <a:extLst>
                <a:ext uri="{FF2B5EF4-FFF2-40B4-BE49-F238E27FC236}">
                  <a16:creationId xmlns:a16="http://schemas.microsoft.com/office/drawing/2014/main" id="{8550130E-12F5-EB85-BC6E-7F167C47694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129" y="3279"/>
              <a:ext cx="58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249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GB" sz="1300" b="1" i="1" kern="0" dirty="0">
                  <a:solidFill>
                    <a:srgbClr val="000000"/>
                  </a:solidFill>
                  <a:cs typeface="Times New Roman" pitchFamily="18" charset="0"/>
                </a:rPr>
                <a:t>CÔTE</a:t>
              </a:r>
              <a:br>
                <a:rPr lang="en-GB" sz="1300" b="1" i="1" kern="0" dirty="0">
                  <a:solidFill>
                    <a:srgbClr val="FFFFFF"/>
                  </a:solidFill>
                  <a:cs typeface="Times New Roman" pitchFamily="18" charset="0"/>
                </a:rPr>
              </a:br>
              <a:r>
                <a:rPr lang="en-GB" sz="1300" b="1" i="1" kern="0" dirty="0">
                  <a:solidFill>
                    <a:srgbClr val="000000"/>
                  </a:solidFill>
                  <a:cs typeface="Times New Roman" pitchFamily="18" charset="0"/>
                </a:rPr>
                <a:t>D’IVOIRE</a:t>
              </a:r>
            </a:p>
          </p:txBody>
        </p:sp>
        <p:sp>
          <p:nvSpPr>
            <p:cNvPr id="167" name="Text Box 32">
              <a:extLst>
                <a:ext uri="{FF2B5EF4-FFF2-40B4-BE49-F238E27FC236}">
                  <a16:creationId xmlns:a16="http://schemas.microsoft.com/office/drawing/2014/main" id="{E554FB8F-C337-413B-0D4B-ADEE49EC0CD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712" y="3466"/>
              <a:ext cx="57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defTabSz="914249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 b="1" i="1" kern="0" dirty="0">
                  <a:solidFill>
                    <a:srgbClr val="000000"/>
                  </a:solidFill>
                  <a:cs typeface="Times New Roman" pitchFamily="18" charset="0"/>
                </a:rPr>
                <a:t>GHANA</a:t>
              </a:r>
            </a:p>
          </p:txBody>
        </p:sp>
        <p:sp>
          <p:nvSpPr>
            <p:cNvPr id="168" name="Rectangle 34">
              <a:extLst>
                <a:ext uri="{FF2B5EF4-FFF2-40B4-BE49-F238E27FC236}">
                  <a16:creationId xmlns:a16="http://schemas.microsoft.com/office/drawing/2014/main" id="{286E304A-913E-066E-DA3C-B62FCFE02EA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04" y="2726"/>
              <a:ext cx="82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249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400" b="1" i="1" kern="0" dirty="0">
                  <a:solidFill>
                    <a:srgbClr val="000000"/>
                  </a:solidFill>
                  <a:cs typeface="Times New Roman" pitchFamily="18" charset="0"/>
                </a:rPr>
                <a:t>BURKINA</a:t>
              </a:r>
              <a:r>
                <a:rPr lang="en-GB" sz="1400" b="1" i="1" kern="0" dirty="0">
                  <a:solidFill>
                    <a:srgbClr val="FFFFFF"/>
                  </a:solidFill>
                  <a:cs typeface="Times New Roman" pitchFamily="18" charset="0"/>
                </a:rPr>
                <a:t> </a:t>
              </a:r>
              <a:r>
                <a:rPr lang="en-GB" sz="1400" b="1" i="1" kern="0" dirty="0">
                  <a:solidFill>
                    <a:srgbClr val="000000"/>
                  </a:solidFill>
                  <a:cs typeface="Times New Roman" pitchFamily="18" charset="0"/>
                </a:rPr>
                <a:t>FASO</a:t>
              </a:r>
            </a:p>
          </p:txBody>
        </p:sp>
      </p:grpSp>
      <p:grpSp>
        <p:nvGrpSpPr>
          <p:cNvPr id="169" name="Group 70">
            <a:extLst>
              <a:ext uri="{FF2B5EF4-FFF2-40B4-BE49-F238E27FC236}">
                <a16:creationId xmlns:a16="http://schemas.microsoft.com/office/drawing/2014/main" id="{9FE59D44-FCCD-3D60-B47C-BC5F255F43FB}"/>
              </a:ext>
            </a:extLst>
          </p:cNvPr>
          <p:cNvGrpSpPr>
            <a:grpSpLocks/>
          </p:cNvGrpSpPr>
          <p:nvPr/>
        </p:nvGrpSpPr>
        <p:grpSpPr bwMode="auto">
          <a:xfrm>
            <a:off x="1288135" y="836325"/>
            <a:ext cx="4789488" cy="3470275"/>
            <a:chOff x="814" y="572"/>
            <a:chExt cx="3017" cy="2186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70" name="Freeform 12" descr="40%">
              <a:extLst>
                <a:ext uri="{FF2B5EF4-FFF2-40B4-BE49-F238E27FC236}">
                  <a16:creationId xmlns:a16="http://schemas.microsoft.com/office/drawing/2014/main" id="{14F262CA-8B30-B9EF-FCE9-1077C5711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572"/>
              <a:ext cx="2277" cy="2186"/>
            </a:xfrm>
            <a:custGeom>
              <a:avLst/>
              <a:gdLst>
                <a:gd name="T0" fmla="*/ 1074 w 2277"/>
                <a:gd name="T1" fmla="*/ 43 h 2186"/>
                <a:gd name="T2" fmla="*/ 1458 w 2277"/>
                <a:gd name="T3" fmla="*/ 328 h 2186"/>
                <a:gd name="T4" fmla="*/ 1684 w 2277"/>
                <a:gd name="T5" fmla="*/ 485 h 2186"/>
                <a:gd name="T6" fmla="*/ 1844 w 2277"/>
                <a:gd name="T7" fmla="*/ 627 h 2186"/>
                <a:gd name="T8" fmla="*/ 1943 w 2277"/>
                <a:gd name="T9" fmla="*/ 728 h 2186"/>
                <a:gd name="T10" fmla="*/ 2024 w 2277"/>
                <a:gd name="T11" fmla="*/ 747 h 2186"/>
                <a:gd name="T12" fmla="*/ 2113 w 2277"/>
                <a:gd name="T13" fmla="*/ 766 h 2186"/>
                <a:gd name="T14" fmla="*/ 2126 w 2277"/>
                <a:gd name="T15" fmla="*/ 870 h 2186"/>
                <a:gd name="T16" fmla="*/ 2275 w 2277"/>
                <a:gd name="T17" fmla="*/ 947 h 2186"/>
                <a:gd name="T18" fmla="*/ 2272 w 2277"/>
                <a:gd name="T19" fmla="*/ 1213 h 2186"/>
                <a:gd name="T20" fmla="*/ 2200 w 2277"/>
                <a:gd name="T21" fmla="*/ 1406 h 2186"/>
                <a:gd name="T22" fmla="*/ 2002 w 2277"/>
                <a:gd name="T23" fmla="*/ 1438 h 2186"/>
                <a:gd name="T24" fmla="*/ 1840 w 2277"/>
                <a:gd name="T25" fmla="*/ 1478 h 2186"/>
                <a:gd name="T26" fmla="*/ 1725 w 2277"/>
                <a:gd name="T27" fmla="*/ 1487 h 2186"/>
                <a:gd name="T28" fmla="*/ 1614 w 2277"/>
                <a:gd name="T29" fmla="*/ 1464 h 2186"/>
                <a:gd name="T30" fmla="*/ 1456 w 2277"/>
                <a:gd name="T31" fmla="*/ 1544 h 2186"/>
                <a:gd name="T32" fmla="*/ 1400 w 2277"/>
                <a:gd name="T33" fmla="*/ 1608 h 2186"/>
                <a:gd name="T34" fmla="*/ 1331 w 2277"/>
                <a:gd name="T35" fmla="*/ 1589 h 2186"/>
                <a:gd name="T36" fmla="*/ 1235 w 2277"/>
                <a:gd name="T37" fmla="*/ 1726 h 2186"/>
                <a:gd name="T38" fmla="*/ 1162 w 2277"/>
                <a:gd name="T39" fmla="*/ 1723 h 2186"/>
                <a:gd name="T40" fmla="*/ 1102 w 2277"/>
                <a:gd name="T41" fmla="*/ 1733 h 2186"/>
                <a:gd name="T42" fmla="*/ 1042 w 2277"/>
                <a:gd name="T43" fmla="*/ 1902 h 2186"/>
                <a:gd name="T44" fmla="*/ 963 w 2277"/>
                <a:gd name="T45" fmla="*/ 1931 h 2186"/>
                <a:gd name="T46" fmla="*/ 949 w 2277"/>
                <a:gd name="T47" fmla="*/ 2052 h 2186"/>
                <a:gd name="T48" fmla="*/ 919 w 2277"/>
                <a:gd name="T49" fmla="*/ 2141 h 2186"/>
                <a:gd name="T50" fmla="*/ 868 w 2277"/>
                <a:gd name="T51" fmla="*/ 2175 h 2186"/>
                <a:gd name="T52" fmla="*/ 828 w 2277"/>
                <a:gd name="T53" fmla="*/ 2139 h 2186"/>
                <a:gd name="T54" fmla="*/ 803 w 2277"/>
                <a:gd name="T55" fmla="*/ 2104 h 2186"/>
                <a:gd name="T56" fmla="*/ 730 w 2277"/>
                <a:gd name="T57" fmla="*/ 2172 h 2186"/>
                <a:gd name="T58" fmla="*/ 644 w 2277"/>
                <a:gd name="T59" fmla="*/ 2139 h 2186"/>
                <a:gd name="T60" fmla="*/ 555 w 2277"/>
                <a:gd name="T61" fmla="*/ 2119 h 2186"/>
                <a:gd name="T62" fmla="*/ 491 w 2277"/>
                <a:gd name="T63" fmla="*/ 1970 h 2186"/>
                <a:gd name="T64" fmla="*/ 456 w 2277"/>
                <a:gd name="T65" fmla="*/ 1866 h 2186"/>
                <a:gd name="T66" fmla="*/ 378 w 2277"/>
                <a:gd name="T67" fmla="*/ 1872 h 2186"/>
                <a:gd name="T68" fmla="*/ 297 w 2277"/>
                <a:gd name="T69" fmla="*/ 1899 h 2186"/>
                <a:gd name="T70" fmla="*/ 223 w 2277"/>
                <a:gd name="T71" fmla="*/ 1914 h 2186"/>
                <a:gd name="T72" fmla="*/ 120 w 2277"/>
                <a:gd name="T73" fmla="*/ 1867 h 2186"/>
                <a:gd name="T74" fmla="*/ 105 w 2277"/>
                <a:gd name="T75" fmla="*/ 1845 h 2186"/>
                <a:gd name="T76" fmla="*/ 84 w 2277"/>
                <a:gd name="T77" fmla="*/ 1733 h 2186"/>
                <a:gd name="T78" fmla="*/ 23 w 2277"/>
                <a:gd name="T79" fmla="*/ 1669 h 2186"/>
                <a:gd name="T80" fmla="*/ 3 w 2277"/>
                <a:gd name="T81" fmla="*/ 1534 h 2186"/>
                <a:gd name="T82" fmla="*/ 57 w 2277"/>
                <a:gd name="T83" fmla="*/ 1450 h 2186"/>
                <a:gd name="T84" fmla="*/ 108 w 2277"/>
                <a:gd name="T85" fmla="*/ 1393 h 2186"/>
                <a:gd name="T86" fmla="*/ 174 w 2277"/>
                <a:gd name="T87" fmla="*/ 1465 h 2186"/>
                <a:gd name="T88" fmla="*/ 205 w 2277"/>
                <a:gd name="T89" fmla="*/ 1434 h 2186"/>
                <a:gd name="T90" fmla="*/ 287 w 2277"/>
                <a:gd name="T91" fmla="*/ 1437 h 2186"/>
                <a:gd name="T92" fmla="*/ 400 w 2277"/>
                <a:gd name="T93" fmla="*/ 1416 h 2186"/>
                <a:gd name="T94" fmla="*/ 949 w 2277"/>
                <a:gd name="T95" fmla="*/ 1309 h 2186"/>
                <a:gd name="T96" fmla="*/ 880 w 2277"/>
                <a:gd name="T97" fmla="*/ 1005 h 2186"/>
                <a:gd name="T98" fmla="*/ 837 w 2277"/>
                <a:gd name="T99" fmla="*/ 610 h 2186"/>
                <a:gd name="T100" fmla="*/ 980 w 2277"/>
                <a:gd name="T101" fmla="*/ 10 h 21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77"/>
                <a:gd name="T154" fmla="*/ 0 h 2186"/>
                <a:gd name="T155" fmla="*/ 2277 w 2277"/>
                <a:gd name="T156" fmla="*/ 2186 h 21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77" h="2186">
                  <a:moveTo>
                    <a:pt x="1012" y="0"/>
                  </a:moveTo>
                  <a:lnTo>
                    <a:pt x="1018" y="6"/>
                  </a:lnTo>
                  <a:lnTo>
                    <a:pt x="1074" y="43"/>
                  </a:lnTo>
                  <a:lnTo>
                    <a:pt x="1202" y="135"/>
                  </a:lnTo>
                  <a:lnTo>
                    <a:pt x="1253" y="174"/>
                  </a:lnTo>
                  <a:lnTo>
                    <a:pt x="1458" y="328"/>
                  </a:lnTo>
                  <a:lnTo>
                    <a:pt x="1578" y="413"/>
                  </a:lnTo>
                  <a:lnTo>
                    <a:pt x="1659" y="469"/>
                  </a:lnTo>
                  <a:lnTo>
                    <a:pt x="1684" y="485"/>
                  </a:lnTo>
                  <a:lnTo>
                    <a:pt x="1838" y="584"/>
                  </a:lnTo>
                  <a:lnTo>
                    <a:pt x="1850" y="601"/>
                  </a:lnTo>
                  <a:lnTo>
                    <a:pt x="1844" y="627"/>
                  </a:lnTo>
                  <a:lnTo>
                    <a:pt x="1850" y="640"/>
                  </a:lnTo>
                  <a:lnTo>
                    <a:pt x="1873" y="658"/>
                  </a:lnTo>
                  <a:lnTo>
                    <a:pt x="1943" y="728"/>
                  </a:lnTo>
                  <a:lnTo>
                    <a:pt x="1957" y="730"/>
                  </a:lnTo>
                  <a:lnTo>
                    <a:pt x="1986" y="709"/>
                  </a:lnTo>
                  <a:lnTo>
                    <a:pt x="2024" y="747"/>
                  </a:lnTo>
                  <a:lnTo>
                    <a:pt x="2046" y="758"/>
                  </a:lnTo>
                  <a:lnTo>
                    <a:pt x="2094" y="759"/>
                  </a:lnTo>
                  <a:lnTo>
                    <a:pt x="2113" y="766"/>
                  </a:lnTo>
                  <a:lnTo>
                    <a:pt x="2130" y="790"/>
                  </a:lnTo>
                  <a:lnTo>
                    <a:pt x="2137" y="824"/>
                  </a:lnTo>
                  <a:lnTo>
                    <a:pt x="2126" y="870"/>
                  </a:lnTo>
                  <a:lnTo>
                    <a:pt x="2135" y="907"/>
                  </a:lnTo>
                  <a:lnTo>
                    <a:pt x="2271" y="880"/>
                  </a:lnTo>
                  <a:lnTo>
                    <a:pt x="2275" y="947"/>
                  </a:lnTo>
                  <a:lnTo>
                    <a:pt x="2277" y="1092"/>
                  </a:lnTo>
                  <a:lnTo>
                    <a:pt x="2277" y="1155"/>
                  </a:lnTo>
                  <a:lnTo>
                    <a:pt x="2272" y="1213"/>
                  </a:lnTo>
                  <a:lnTo>
                    <a:pt x="2264" y="1273"/>
                  </a:lnTo>
                  <a:lnTo>
                    <a:pt x="2237" y="1354"/>
                  </a:lnTo>
                  <a:lnTo>
                    <a:pt x="2200" y="1406"/>
                  </a:lnTo>
                  <a:lnTo>
                    <a:pt x="2178" y="1423"/>
                  </a:lnTo>
                  <a:lnTo>
                    <a:pt x="2160" y="1432"/>
                  </a:lnTo>
                  <a:lnTo>
                    <a:pt x="2002" y="1438"/>
                  </a:lnTo>
                  <a:lnTo>
                    <a:pt x="1889" y="1445"/>
                  </a:lnTo>
                  <a:lnTo>
                    <a:pt x="1875" y="1450"/>
                  </a:lnTo>
                  <a:lnTo>
                    <a:pt x="1840" y="1478"/>
                  </a:lnTo>
                  <a:lnTo>
                    <a:pt x="1804" y="1495"/>
                  </a:lnTo>
                  <a:lnTo>
                    <a:pt x="1762" y="1492"/>
                  </a:lnTo>
                  <a:lnTo>
                    <a:pt x="1725" y="1487"/>
                  </a:lnTo>
                  <a:lnTo>
                    <a:pt x="1659" y="1475"/>
                  </a:lnTo>
                  <a:lnTo>
                    <a:pt x="1637" y="1472"/>
                  </a:lnTo>
                  <a:lnTo>
                    <a:pt x="1614" y="1464"/>
                  </a:lnTo>
                  <a:lnTo>
                    <a:pt x="1592" y="1468"/>
                  </a:lnTo>
                  <a:lnTo>
                    <a:pt x="1515" y="1515"/>
                  </a:lnTo>
                  <a:lnTo>
                    <a:pt x="1456" y="1544"/>
                  </a:lnTo>
                  <a:lnTo>
                    <a:pt x="1437" y="1559"/>
                  </a:lnTo>
                  <a:lnTo>
                    <a:pt x="1418" y="1610"/>
                  </a:lnTo>
                  <a:lnTo>
                    <a:pt x="1400" y="1608"/>
                  </a:lnTo>
                  <a:lnTo>
                    <a:pt x="1380" y="1597"/>
                  </a:lnTo>
                  <a:lnTo>
                    <a:pt x="1347" y="1583"/>
                  </a:lnTo>
                  <a:lnTo>
                    <a:pt x="1331" y="1589"/>
                  </a:lnTo>
                  <a:lnTo>
                    <a:pt x="1290" y="1630"/>
                  </a:lnTo>
                  <a:lnTo>
                    <a:pt x="1260" y="1673"/>
                  </a:lnTo>
                  <a:lnTo>
                    <a:pt x="1235" y="1726"/>
                  </a:lnTo>
                  <a:lnTo>
                    <a:pt x="1224" y="1741"/>
                  </a:lnTo>
                  <a:lnTo>
                    <a:pt x="1196" y="1747"/>
                  </a:lnTo>
                  <a:lnTo>
                    <a:pt x="1162" y="1723"/>
                  </a:lnTo>
                  <a:lnTo>
                    <a:pt x="1143" y="1705"/>
                  </a:lnTo>
                  <a:lnTo>
                    <a:pt x="1127" y="1709"/>
                  </a:lnTo>
                  <a:lnTo>
                    <a:pt x="1102" y="1733"/>
                  </a:lnTo>
                  <a:lnTo>
                    <a:pt x="1079" y="1812"/>
                  </a:lnTo>
                  <a:lnTo>
                    <a:pt x="1061" y="1879"/>
                  </a:lnTo>
                  <a:lnTo>
                    <a:pt x="1042" y="1902"/>
                  </a:lnTo>
                  <a:lnTo>
                    <a:pt x="1007" y="1920"/>
                  </a:lnTo>
                  <a:lnTo>
                    <a:pt x="980" y="1930"/>
                  </a:lnTo>
                  <a:lnTo>
                    <a:pt x="963" y="1931"/>
                  </a:lnTo>
                  <a:lnTo>
                    <a:pt x="955" y="1947"/>
                  </a:lnTo>
                  <a:lnTo>
                    <a:pt x="958" y="1996"/>
                  </a:lnTo>
                  <a:lnTo>
                    <a:pt x="949" y="2052"/>
                  </a:lnTo>
                  <a:lnTo>
                    <a:pt x="934" y="2110"/>
                  </a:lnTo>
                  <a:lnTo>
                    <a:pt x="923" y="2130"/>
                  </a:lnTo>
                  <a:lnTo>
                    <a:pt x="919" y="2141"/>
                  </a:lnTo>
                  <a:lnTo>
                    <a:pt x="915" y="2143"/>
                  </a:lnTo>
                  <a:lnTo>
                    <a:pt x="905" y="2149"/>
                  </a:lnTo>
                  <a:lnTo>
                    <a:pt x="868" y="2175"/>
                  </a:lnTo>
                  <a:lnTo>
                    <a:pt x="845" y="2178"/>
                  </a:lnTo>
                  <a:lnTo>
                    <a:pt x="836" y="2163"/>
                  </a:lnTo>
                  <a:lnTo>
                    <a:pt x="828" y="2139"/>
                  </a:lnTo>
                  <a:lnTo>
                    <a:pt x="828" y="2120"/>
                  </a:lnTo>
                  <a:lnTo>
                    <a:pt x="819" y="2106"/>
                  </a:lnTo>
                  <a:lnTo>
                    <a:pt x="803" y="2104"/>
                  </a:lnTo>
                  <a:lnTo>
                    <a:pt x="788" y="2112"/>
                  </a:lnTo>
                  <a:lnTo>
                    <a:pt x="753" y="2142"/>
                  </a:lnTo>
                  <a:lnTo>
                    <a:pt x="730" y="2172"/>
                  </a:lnTo>
                  <a:lnTo>
                    <a:pt x="708" y="2186"/>
                  </a:lnTo>
                  <a:lnTo>
                    <a:pt x="679" y="2158"/>
                  </a:lnTo>
                  <a:lnTo>
                    <a:pt x="644" y="2139"/>
                  </a:lnTo>
                  <a:lnTo>
                    <a:pt x="622" y="2142"/>
                  </a:lnTo>
                  <a:lnTo>
                    <a:pt x="589" y="2176"/>
                  </a:lnTo>
                  <a:lnTo>
                    <a:pt x="555" y="2119"/>
                  </a:lnTo>
                  <a:lnTo>
                    <a:pt x="542" y="2046"/>
                  </a:lnTo>
                  <a:lnTo>
                    <a:pt x="521" y="2001"/>
                  </a:lnTo>
                  <a:lnTo>
                    <a:pt x="491" y="1970"/>
                  </a:lnTo>
                  <a:lnTo>
                    <a:pt x="474" y="1942"/>
                  </a:lnTo>
                  <a:lnTo>
                    <a:pt x="457" y="1888"/>
                  </a:lnTo>
                  <a:lnTo>
                    <a:pt x="456" y="1866"/>
                  </a:lnTo>
                  <a:lnTo>
                    <a:pt x="441" y="1848"/>
                  </a:lnTo>
                  <a:lnTo>
                    <a:pt x="420" y="1845"/>
                  </a:lnTo>
                  <a:lnTo>
                    <a:pt x="378" y="1872"/>
                  </a:lnTo>
                  <a:lnTo>
                    <a:pt x="359" y="1893"/>
                  </a:lnTo>
                  <a:lnTo>
                    <a:pt x="332" y="1909"/>
                  </a:lnTo>
                  <a:lnTo>
                    <a:pt x="297" y="1899"/>
                  </a:lnTo>
                  <a:lnTo>
                    <a:pt x="274" y="1889"/>
                  </a:lnTo>
                  <a:lnTo>
                    <a:pt x="253" y="1888"/>
                  </a:lnTo>
                  <a:lnTo>
                    <a:pt x="223" y="1914"/>
                  </a:lnTo>
                  <a:lnTo>
                    <a:pt x="208" y="1930"/>
                  </a:lnTo>
                  <a:lnTo>
                    <a:pt x="175" y="1914"/>
                  </a:lnTo>
                  <a:lnTo>
                    <a:pt x="120" y="1867"/>
                  </a:lnTo>
                  <a:lnTo>
                    <a:pt x="108" y="1856"/>
                  </a:lnTo>
                  <a:lnTo>
                    <a:pt x="101" y="1854"/>
                  </a:lnTo>
                  <a:lnTo>
                    <a:pt x="105" y="1845"/>
                  </a:lnTo>
                  <a:lnTo>
                    <a:pt x="105" y="1809"/>
                  </a:lnTo>
                  <a:lnTo>
                    <a:pt x="100" y="1755"/>
                  </a:lnTo>
                  <a:lnTo>
                    <a:pt x="84" y="1733"/>
                  </a:lnTo>
                  <a:lnTo>
                    <a:pt x="49" y="1713"/>
                  </a:lnTo>
                  <a:lnTo>
                    <a:pt x="38" y="1700"/>
                  </a:lnTo>
                  <a:lnTo>
                    <a:pt x="23" y="1669"/>
                  </a:lnTo>
                  <a:lnTo>
                    <a:pt x="15" y="1627"/>
                  </a:lnTo>
                  <a:lnTo>
                    <a:pt x="0" y="1556"/>
                  </a:lnTo>
                  <a:lnTo>
                    <a:pt x="3" y="1534"/>
                  </a:lnTo>
                  <a:lnTo>
                    <a:pt x="34" y="1508"/>
                  </a:lnTo>
                  <a:lnTo>
                    <a:pt x="56" y="1490"/>
                  </a:lnTo>
                  <a:lnTo>
                    <a:pt x="57" y="1450"/>
                  </a:lnTo>
                  <a:lnTo>
                    <a:pt x="68" y="1414"/>
                  </a:lnTo>
                  <a:lnTo>
                    <a:pt x="84" y="1397"/>
                  </a:lnTo>
                  <a:lnTo>
                    <a:pt x="108" y="1393"/>
                  </a:lnTo>
                  <a:lnTo>
                    <a:pt x="125" y="1401"/>
                  </a:lnTo>
                  <a:lnTo>
                    <a:pt x="160" y="1455"/>
                  </a:lnTo>
                  <a:lnTo>
                    <a:pt x="174" y="1465"/>
                  </a:lnTo>
                  <a:lnTo>
                    <a:pt x="202" y="1470"/>
                  </a:lnTo>
                  <a:lnTo>
                    <a:pt x="209" y="1453"/>
                  </a:lnTo>
                  <a:lnTo>
                    <a:pt x="205" y="1434"/>
                  </a:lnTo>
                  <a:lnTo>
                    <a:pt x="209" y="1420"/>
                  </a:lnTo>
                  <a:lnTo>
                    <a:pt x="242" y="1429"/>
                  </a:lnTo>
                  <a:lnTo>
                    <a:pt x="287" y="1437"/>
                  </a:lnTo>
                  <a:lnTo>
                    <a:pt x="318" y="1440"/>
                  </a:lnTo>
                  <a:lnTo>
                    <a:pt x="341" y="1439"/>
                  </a:lnTo>
                  <a:lnTo>
                    <a:pt x="400" y="1416"/>
                  </a:lnTo>
                  <a:lnTo>
                    <a:pt x="523" y="1414"/>
                  </a:lnTo>
                  <a:lnTo>
                    <a:pt x="926" y="1414"/>
                  </a:lnTo>
                  <a:lnTo>
                    <a:pt x="949" y="1309"/>
                  </a:lnTo>
                  <a:lnTo>
                    <a:pt x="905" y="1258"/>
                  </a:lnTo>
                  <a:lnTo>
                    <a:pt x="892" y="1162"/>
                  </a:lnTo>
                  <a:lnTo>
                    <a:pt x="880" y="1005"/>
                  </a:lnTo>
                  <a:lnTo>
                    <a:pt x="860" y="823"/>
                  </a:lnTo>
                  <a:lnTo>
                    <a:pt x="849" y="707"/>
                  </a:lnTo>
                  <a:lnTo>
                    <a:pt x="837" y="610"/>
                  </a:lnTo>
                  <a:lnTo>
                    <a:pt x="781" y="70"/>
                  </a:lnTo>
                  <a:lnTo>
                    <a:pt x="778" y="16"/>
                  </a:lnTo>
                  <a:lnTo>
                    <a:pt x="980" y="10"/>
                  </a:lnTo>
                  <a:lnTo>
                    <a:pt x="1012" y="0"/>
                  </a:lnTo>
                  <a:close/>
                </a:path>
              </a:pathLst>
            </a:custGeom>
            <a:blipFill>
              <a:blip r:embed="rId7"/>
              <a:tile tx="0" ty="0" sx="100000" sy="100000" flip="none" algn="tl"/>
            </a:blipFill>
            <a:ln w="1588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71" name="Freeform 13" descr="40%">
              <a:extLst>
                <a:ext uri="{FF2B5EF4-FFF2-40B4-BE49-F238E27FC236}">
                  <a16:creationId xmlns:a16="http://schemas.microsoft.com/office/drawing/2014/main" id="{D28AECB9-0D3F-AA99-1BEC-CEB38982C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" y="1787"/>
              <a:ext cx="839" cy="648"/>
            </a:xfrm>
            <a:custGeom>
              <a:avLst/>
              <a:gdLst>
                <a:gd name="T0" fmla="*/ 376 w 839"/>
                <a:gd name="T1" fmla="*/ 600 h 648"/>
                <a:gd name="T2" fmla="*/ 279 w 839"/>
                <a:gd name="T3" fmla="*/ 626 h 648"/>
                <a:gd name="T4" fmla="*/ 201 w 839"/>
                <a:gd name="T5" fmla="*/ 637 h 648"/>
                <a:gd name="T6" fmla="*/ 120 w 839"/>
                <a:gd name="T7" fmla="*/ 648 h 648"/>
                <a:gd name="T8" fmla="*/ 103 w 839"/>
                <a:gd name="T9" fmla="*/ 633 h 648"/>
                <a:gd name="T10" fmla="*/ 99 w 839"/>
                <a:gd name="T11" fmla="*/ 581 h 648"/>
                <a:gd name="T12" fmla="*/ 91 w 839"/>
                <a:gd name="T13" fmla="*/ 532 h 648"/>
                <a:gd name="T14" fmla="*/ 198 w 839"/>
                <a:gd name="T15" fmla="*/ 530 h 648"/>
                <a:gd name="T16" fmla="*/ 207 w 839"/>
                <a:gd name="T17" fmla="*/ 502 h 648"/>
                <a:gd name="T18" fmla="*/ 241 w 839"/>
                <a:gd name="T19" fmla="*/ 497 h 648"/>
                <a:gd name="T20" fmla="*/ 274 w 839"/>
                <a:gd name="T21" fmla="*/ 498 h 648"/>
                <a:gd name="T22" fmla="*/ 283 w 839"/>
                <a:gd name="T23" fmla="*/ 474 h 648"/>
                <a:gd name="T24" fmla="*/ 296 w 839"/>
                <a:gd name="T25" fmla="*/ 469 h 648"/>
                <a:gd name="T26" fmla="*/ 320 w 839"/>
                <a:gd name="T27" fmla="*/ 486 h 648"/>
                <a:gd name="T28" fmla="*/ 346 w 839"/>
                <a:gd name="T29" fmla="*/ 500 h 648"/>
                <a:gd name="T30" fmla="*/ 368 w 839"/>
                <a:gd name="T31" fmla="*/ 501 h 648"/>
                <a:gd name="T32" fmla="*/ 396 w 839"/>
                <a:gd name="T33" fmla="*/ 519 h 648"/>
                <a:gd name="T34" fmla="*/ 435 w 839"/>
                <a:gd name="T35" fmla="*/ 512 h 648"/>
                <a:gd name="T36" fmla="*/ 468 w 839"/>
                <a:gd name="T37" fmla="*/ 505 h 648"/>
                <a:gd name="T38" fmla="*/ 477 w 839"/>
                <a:gd name="T39" fmla="*/ 489 h 648"/>
                <a:gd name="T40" fmla="*/ 454 w 839"/>
                <a:gd name="T41" fmla="*/ 471 h 648"/>
                <a:gd name="T42" fmla="*/ 423 w 839"/>
                <a:gd name="T43" fmla="*/ 478 h 648"/>
                <a:gd name="T44" fmla="*/ 401 w 839"/>
                <a:gd name="T45" fmla="*/ 488 h 648"/>
                <a:gd name="T46" fmla="*/ 381 w 839"/>
                <a:gd name="T47" fmla="*/ 465 h 648"/>
                <a:gd name="T48" fmla="*/ 360 w 839"/>
                <a:gd name="T49" fmla="*/ 456 h 648"/>
                <a:gd name="T50" fmla="*/ 339 w 839"/>
                <a:gd name="T51" fmla="*/ 457 h 648"/>
                <a:gd name="T52" fmla="*/ 322 w 839"/>
                <a:gd name="T53" fmla="*/ 437 h 648"/>
                <a:gd name="T54" fmla="*/ 300 w 839"/>
                <a:gd name="T55" fmla="*/ 434 h 648"/>
                <a:gd name="T56" fmla="*/ 269 w 839"/>
                <a:gd name="T57" fmla="*/ 439 h 648"/>
                <a:gd name="T58" fmla="*/ 246 w 839"/>
                <a:gd name="T59" fmla="*/ 449 h 648"/>
                <a:gd name="T60" fmla="*/ 136 w 839"/>
                <a:gd name="T61" fmla="*/ 469 h 648"/>
                <a:gd name="T62" fmla="*/ 134 w 839"/>
                <a:gd name="T63" fmla="*/ 447 h 648"/>
                <a:gd name="T64" fmla="*/ 106 w 839"/>
                <a:gd name="T65" fmla="*/ 419 h 648"/>
                <a:gd name="T66" fmla="*/ 79 w 839"/>
                <a:gd name="T67" fmla="*/ 355 h 648"/>
                <a:gd name="T68" fmla="*/ 30 w 839"/>
                <a:gd name="T69" fmla="*/ 303 h 648"/>
                <a:gd name="T70" fmla="*/ 34 w 839"/>
                <a:gd name="T71" fmla="*/ 269 h 648"/>
                <a:gd name="T72" fmla="*/ 116 w 839"/>
                <a:gd name="T73" fmla="*/ 156 h 648"/>
                <a:gd name="T74" fmla="*/ 143 w 839"/>
                <a:gd name="T75" fmla="*/ 48 h 648"/>
                <a:gd name="T76" fmla="*/ 289 w 839"/>
                <a:gd name="T77" fmla="*/ 8 h 648"/>
                <a:gd name="T78" fmla="*/ 401 w 839"/>
                <a:gd name="T79" fmla="*/ 2 h 648"/>
                <a:gd name="T80" fmla="*/ 482 w 839"/>
                <a:gd name="T81" fmla="*/ 51 h 648"/>
                <a:gd name="T82" fmla="*/ 559 w 839"/>
                <a:gd name="T83" fmla="*/ 75 h 648"/>
                <a:gd name="T84" fmla="*/ 588 w 839"/>
                <a:gd name="T85" fmla="*/ 97 h 648"/>
                <a:gd name="T86" fmla="*/ 639 w 839"/>
                <a:gd name="T87" fmla="*/ 191 h 648"/>
                <a:gd name="T88" fmla="*/ 768 w 839"/>
                <a:gd name="T89" fmla="*/ 290 h 648"/>
                <a:gd name="T90" fmla="*/ 734 w 839"/>
                <a:gd name="T91" fmla="*/ 338 h 648"/>
                <a:gd name="T92" fmla="*/ 757 w 839"/>
                <a:gd name="T93" fmla="*/ 451 h 648"/>
                <a:gd name="T94" fmla="*/ 783 w 839"/>
                <a:gd name="T95" fmla="*/ 495 h 648"/>
                <a:gd name="T96" fmla="*/ 834 w 839"/>
                <a:gd name="T97" fmla="*/ 537 h 648"/>
                <a:gd name="T98" fmla="*/ 839 w 839"/>
                <a:gd name="T99" fmla="*/ 627 h 648"/>
                <a:gd name="T100" fmla="*/ 826 w 839"/>
                <a:gd name="T101" fmla="*/ 633 h 648"/>
                <a:gd name="T102" fmla="*/ 724 w 839"/>
                <a:gd name="T103" fmla="*/ 644 h 648"/>
                <a:gd name="T104" fmla="*/ 648 w 839"/>
                <a:gd name="T105" fmla="*/ 625 h 648"/>
                <a:gd name="T106" fmla="*/ 519 w 839"/>
                <a:gd name="T107" fmla="*/ 603 h 6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39"/>
                <a:gd name="T163" fmla="*/ 0 h 648"/>
                <a:gd name="T164" fmla="*/ 839 w 839"/>
                <a:gd name="T165" fmla="*/ 648 h 6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39" h="648">
                  <a:moveTo>
                    <a:pt x="519" y="603"/>
                  </a:moveTo>
                  <a:lnTo>
                    <a:pt x="376" y="600"/>
                  </a:lnTo>
                  <a:lnTo>
                    <a:pt x="311" y="601"/>
                  </a:lnTo>
                  <a:lnTo>
                    <a:pt x="279" y="626"/>
                  </a:lnTo>
                  <a:lnTo>
                    <a:pt x="247" y="638"/>
                  </a:lnTo>
                  <a:lnTo>
                    <a:pt x="201" y="637"/>
                  </a:lnTo>
                  <a:lnTo>
                    <a:pt x="149" y="640"/>
                  </a:lnTo>
                  <a:lnTo>
                    <a:pt x="120" y="648"/>
                  </a:lnTo>
                  <a:lnTo>
                    <a:pt x="103" y="633"/>
                  </a:lnTo>
                  <a:lnTo>
                    <a:pt x="92" y="608"/>
                  </a:lnTo>
                  <a:lnTo>
                    <a:pt x="99" y="581"/>
                  </a:lnTo>
                  <a:lnTo>
                    <a:pt x="92" y="544"/>
                  </a:lnTo>
                  <a:lnTo>
                    <a:pt x="91" y="532"/>
                  </a:lnTo>
                  <a:lnTo>
                    <a:pt x="91" y="529"/>
                  </a:lnTo>
                  <a:lnTo>
                    <a:pt x="198" y="530"/>
                  </a:lnTo>
                  <a:lnTo>
                    <a:pt x="198" y="502"/>
                  </a:lnTo>
                  <a:lnTo>
                    <a:pt x="207" y="502"/>
                  </a:lnTo>
                  <a:lnTo>
                    <a:pt x="228" y="501"/>
                  </a:lnTo>
                  <a:lnTo>
                    <a:pt x="241" y="497"/>
                  </a:lnTo>
                  <a:lnTo>
                    <a:pt x="256" y="500"/>
                  </a:lnTo>
                  <a:lnTo>
                    <a:pt x="274" y="498"/>
                  </a:lnTo>
                  <a:lnTo>
                    <a:pt x="282" y="491"/>
                  </a:lnTo>
                  <a:lnTo>
                    <a:pt x="283" y="474"/>
                  </a:lnTo>
                  <a:lnTo>
                    <a:pt x="287" y="470"/>
                  </a:lnTo>
                  <a:lnTo>
                    <a:pt x="296" y="469"/>
                  </a:lnTo>
                  <a:lnTo>
                    <a:pt x="306" y="478"/>
                  </a:lnTo>
                  <a:lnTo>
                    <a:pt x="320" y="486"/>
                  </a:lnTo>
                  <a:lnTo>
                    <a:pt x="343" y="494"/>
                  </a:lnTo>
                  <a:lnTo>
                    <a:pt x="346" y="500"/>
                  </a:lnTo>
                  <a:lnTo>
                    <a:pt x="355" y="503"/>
                  </a:lnTo>
                  <a:lnTo>
                    <a:pt x="368" y="501"/>
                  </a:lnTo>
                  <a:lnTo>
                    <a:pt x="385" y="508"/>
                  </a:lnTo>
                  <a:lnTo>
                    <a:pt x="396" y="519"/>
                  </a:lnTo>
                  <a:lnTo>
                    <a:pt x="423" y="519"/>
                  </a:lnTo>
                  <a:lnTo>
                    <a:pt x="435" y="512"/>
                  </a:lnTo>
                  <a:lnTo>
                    <a:pt x="451" y="505"/>
                  </a:lnTo>
                  <a:lnTo>
                    <a:pt x="468" y="505"/>
                  </a:lnTo>
                  <a:lnTo>
                    <a:pt x="476" y="498"/>
                  </a:lnTo>
                  <a:lnTo>
                    <a:pt x="477" y="489"/>
                  </a:lnTo>
                  <a:lnTo>
                    <a:pt x="466" y="475"/>
                  </a:lnTo>
                  <a:lnTo>
                    <a:pt x="454" y="471"/>
                  </a:lnTo>
                  <a:lnTo>
                    <a:pt x="442" y="473"/>
                  </a:lnTo>
                  <a:lnTo>
                    <a:pt x="423" y="478"/>
                  </a:lnTo>
                  <a:lnTo>
                    <a:pt x="417" y="484"/>
                  </a:lnTo>
                  <a:lnTo>
                    <a:pt x="401" y="488"/>
                  </a:lnTo>
                  <a:lnTo>
                    <a:pt x="384" y="476"/>
                  </a:lnTo>
                  <a:lnTo>
                    <a:pt x="381" y="465"/>
                  </a:lnTo>
                  <a:lnTo>
                    <a:pt x="370" y="457"/>
                  </a:lnTo>
                  <a:lnTo>
                    <a:pt x="360" y="456"/>
                  </a:lnTo>
                  <a:lnTo>
                    <a:pt x="347" y="465"/>
                  </a:lnTo>
                  <a:lnTo>
                    <a:pt x="339" y="457"/>
                  </a:lnTo>
                  <a:lnTo>
                    <a:pt x="332" y="444"/>
                  </a:lnTo>
                  <a:lnTo>
                    <a:pt x="322" y="437"/>
                  </a:lnTo>
                  <a:lnTo>
                    <a:pt x="310" y="439"/>
                  </a:lnTo>
                  <a:lnTo>
                    <a:pt x="300" y="434"/>
                  </a:lnTo>
                  <a:lnTo>
                    <a:pt x="275" y="446"/>
                  </a:lnTo>
                  <a:lnTo>
                    <a:pt x="269" y="439"/>
                  </a:lnTo>
                  <a:lnTo>
                    <a:pt x="258" y="442"/>
                  </a:lnTo>
                  <a:lnTo>
                    <a:pt x="246" y="449"/>
                  </a:lnTo>
                  <a:lnTo>
                    <a:pt x="241" y="469"/>
                  </a:lnTo>
                  <a:lnTo>
                    <a:pt x="136" y="469"/>
                  </a:lnTo>
                  <a:lnTo>
                    <a:pt x="136" y="464"/>
                  </a:lnTo>
                  <a:lnTo>
                    <a:pt x="134" y="447"/>
                  </a:lnTo>
                  <a:lnTo>
                    <a:pt x="110" y="429"/>
                  </a:lnTo>
                  <a:lnTo>
                    <a:pt x="106" y="419"/>
                  </a:lnTo>
                  <a:lnTo>
                    <a:pt x="103" y="396"/>
                  </a:lnTo>
                  <a:lnTo>
                    <a:pt x="79" y="355"/>
                  </a:lnTo>
                  <a:lnTo>
                    <a:pt x="53" y="323"/>
                  </a:lnTo>
                  <a:lnTo>
                    <a:pt x="30" y="303"/>
                  </a:lnTo>
                  <a:lnTo>
                    <a:pt x="0" y="291"/>
                  </a:lnTo>
                  <a:lnTo>
                    <a:pt x="34" y="269"/>
                  </a:lnTo>
                  <a:lnTo>
                    <a:pt x="79" y="221"/>
                  </a:lnTo>
                  <a:lnTo>
                    <a:pt x="116" y="156"/>
                  </a:lnTo>
                  <a:lnTo>
                    <a:pt x="137" y="102"/>
                  </a:lnTo>
                  <a:lnTo>
                    <a:pt x="143" y="48"/>
                  </a:lnTo>
                  <a:lnTo>
                    <a:pt x="175" y="21"/>
                  </a:lnTo>
                  <a:lnTo>
                    <a:pt x="289" y="8"/>
                  </a:lnTo>
                  <a:lnTo>
                    <a:pt x="365" y="0"/>
                  </a:lnTo>
                  <a:lnTo>
                    <a:pt x="401" y="2"/>
                  </a:lnTo>
                  <a:lnTo>
                    <a:pt x="438" y="15"/>
                  </a:lnTo>
                  <a:lnTo>
                    <a:pt x="482" y="51"/>
                  </a:lnTo>
                  <a:lnTo>
                    <a:pt x="522" y="72"/>
                  </a:lnTo>
                  <a:lnTo>
                    <a:pt x="559" y="75"/>
                  </a:lnTo>
                  <a:lnTo>
                    <a:pt x="577" y="85"/>
                  </a:lnTo>
                  <a:lnTo>
                    <a:pt x="588" y="97"/>
                  </a:lnTo>
                  <a:lnTo>
                    <a:pt x="605" y="140"/>
                  </a:lnTo>
                  <a:lnTo>
                    <a:pt x="639" y="191"/>
                  </a:lnTo>
                  <a:lnTo>
                    <a:pt x="680" y="230"/>
                  </a:lnTo>
                  <a:lnTo>
                    <a:pt x="768" y="290"/>
                  </a:lnTo>
                  <a:lnTo>
                    <a:pt x="737" y="316"/>
                  </a:lnTo>
                  <a:lnTo>
                    <a:pt x="734" y="338"/>
                  </a:lnTo>
                  <a:lnTo>
                    <a:pt x="749" y="409"/>
                  </a:lnTo>
                  <a:lnTo>
                    <a:pt x="757" y="451"/>
                  </a:lnTo>
                  <a:lnTo>
                    <a:pt x="772" y="482"/>
                  </a:lnTo>
                  <a:lnTo>
                    <a:pt x="783" y="495"/>
                  </a:lnTo>
                  <a:lnTo>
                    <a:pt x="818" y="515"/>
                  </a:lnTo>
                  <a:lnTo>
                    <a:pt x="834" y="537"/>
                  </a:lnTo>
                  <a:lnTo>
                    <a:pt x="839" y="591"/>
                  </a:lnTo>
                  <a:lnTo>
                    <a:pt x="839" y="627"/>
                  </a:lnTo>
                  <a:lnTo>
                    <a:pt x="835" y="636"/>
                  </a:lnTo>
                  <a:lnTo>
                    <a:pt x="826" y="633"/>
                  </a:lnTo>
                  <a:lnTo>
                    <a:pt x="766" y="639"/>
                  </a:lnTo>
                  <a:lnTo>
                    <a:pt x="724" y="644"/>
                  </a:lnTo>
                  <a:lnTo>
                    <a:pt x="680" y="639"/>
                  </a:lnTo>
                  <a:lnTo>
                    <a:pt x="648" y="625"/>
                  </a:lnTo>
                  <a:lnTo>
                    <a:pt x="598" y="604"/>
                  </a:lnTo>
                  <a:lnTo>
                    <a:pt x="519" y="603"/>
                  </a:lnTo>
                  <a:close/>
                </a:path>
              </a:pathLst>
            </a:custGeom>
            <a:blipFill>
              <a:blip r:embed="rId7"/>
              <a:tile tx="0" ty="0" sx="100000" sy="100000" flip="none" algn="tl"/>
            </a:blipFill>
            <a:ln w="1651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172" name="Freeform 9" descr="50%">
            <a:extLst>
              <a:ext uri="{FF2B5EF4-FFF2-40B4-BE49-F238E27FC236}">
                <a16:creationId xmlns:a16="http://schemas.microsoft.com/office/drawing/2014/main" id="{B4248C99-5650-1536-02F7-3244E7C85D33}"/>
              </a:ext>
            </a:extLst>
          </p:cNvPr>
          <p:cNvSpPr>
            <a:spLocks/>
          </p:cNvSpPr>
          <p:nvPr/>
        </p:nvSpPr>
        <p:spPr bwMode="auto">
          <a:xfrm>
            <a:off x="827799" y="3439825"/>
            <a:ext cx="612775" cy="152400"/>
          </a:xfrm>
          <a:custGeom>
            <a:avLst/>
            <a:gdLst>
              <a:gd name="T0" fmla="*/ 2147483647 w 386"/>
              <a:gd name="T1" fmla="*/ 2147483647 h 96"/>
              <a:gd name="T2" fmla="*/ 2147483647 w 386"/>
              <a:gd name="T3" fmla="*/ 2147483647 h 96"/>
              <a:gd name="T4" fmla="*/ 2147483647 w 386"/>
              <a:gd name="T5" fmla="*/ 2147483647 h 96"/>
              <a:gd name="T6" fmla="*/ 2147483647 w 386"/>
              <a:gd name="T7" fmla="*/ 2147483647 h 96"/>
              <a:gd name="T8" fmla="*/ 2147483647 w 386"/>
              <a:gd name="T9" fmla="*/ 2147483647 h 96"/>
              <a:gd name="T10" fmla="*/ 2147483647 w 386"/>
              <a:gd name="T11" fmla="*/ 2147483647 h 96"/>
              <a:gd name="T12" fmla="*/ 2147483647 w 386"/>
              <a:gd name="T13" fmla="*/ 0 h 96"/>
              <a:gd name="T14" fmla="*/ 2147483647 w 386"/>
              <a:gd name="T15" fmla="*/ 2147483647 h 96"/>
              <a:gd name="T16" fmla="*/ 2147483647 w 386"/>
              <a:gd name="T17" fmla="*/ 2147483647 h 96"/>
              <a:gd name="T18" fmla="*/ 2147483647 w 386"/>
              <a:gd name="T19" fmla="*/ 2147483647 h 96"/>
              <a:gd name="T20" fmla="*/ 2147483647 w 386"/>
              <a:gd name="T21" fmla="*/ 2147483647 h 96"/>
              <a:gd name="T22" fmla="*/ 2147483647 w 386"/>
              <a:gd name="T23" fmla="*/ 2147483647 h 96"/>
              <a:gd name="T24" fmla="*/ 2147483647 w 386"/>
              <a:gd name="T25" fmla="*/ 2147483647 h 96"/>
              <a:gd name="T26" fmla="*/ 2147483647 w 386"/>
              <a:gd name="T27" fmla="*/ 2147483647 h 96"/>
              <a:gd name="T28" fmla="*/ 2147483647 w 386"/>
              <a:gd name="T29" fmla="*/ 2147483647 h 96"/>
              <a:gd name="T30" fmla="*/ 2147483647 w 386"/>
              <a:gd name="T31" fmla="*/ 2147483647 h 96"/>
              <a:gd name="T32" fmla="*/ 2147483647 w 386"/>
              <a:gd name="T33" fmla="*/ 2147483647 h 96"/>
              <a:gd name="T34" fmla="*/ 2147483647 w 386"/>
              <a:gd name="T35" fmla="*/ 2147483647 h 96"/>
              <a:gd name="T36" fmla="*/ 2147483647 w 386"/>
              <a:gd name="T37" fmla="*/ 2147483647 h 96"/>
              <a:gd name="T38" fmla="*/ 2147483647 w 386"/>
              <a:gd name="T39" fmla="*/ 2147483647 h 96"/>
              <a:gd name="T40" fmla="*/ 2147483647 w 386"/>
              <a:gd name="T41" fmla="*/ 2147483647 h 96"/>
              <a:gd name="T42" fmla="*/ 2147483647 w 386"/>
              <a:gd name="T43" fmla="*/ 2147483647 h 96"/>
              <a:gd name="T44" fmla="*/ 2147483647 w 386"/>
              <a:gd name="T45" fmla="*/ 2147483647 h 96"/>
              <a:gd name="T46" fmla="*/ 2147483647 w 386"/>
              <a:gd name="T47" fmla="*/ 2147483647 h 96"/>
              <a:gd name="T48" fmla="*/ 2147483647 w 386"/>
              <a:gd name="T49" fmla="*/ 2147483647 h 96"/>
              <a:gd name="T50" fmla="*/ 2147483647 w 386"/>
              <a:gd name="T51" fmla="*/ 2147483647 h 96"/>
              <a:gd name="T52" fmla="*/ 2147483647 w 386"/>
              <a:gd name="T53" fmla="*/ 2147483647 h 96"/>
              <a:gd name="T54" fmla="*/ 2147483647 w 386"/>
              <a:gd name="T55" fmla="*/ 2147483647 h 96"/>
              <a:gd name="T56" fmla="*/ 2147483647 w 386"/>
              <a:gd name="T57" fmla="*/ 2147483647 h 96"/>
              <a:gd name="T58" fmla="*/ 2147483647 w 386"/>
              <a:gd name="T59" fmla="*/ 2147483647 h 96"/>
              <a:gd name="T60" fmla="*/ 2147483647 w 386"/>
              <a:gd name="T61" fmla="*/ 2147483647 h 96"/>
              <a:gd name="T62" fmla="*/ 2147483647 w 386"/>
              <a:gd name="T63" fmla="*/ 2147483647 h 96"/>
              <a:gd name="T64" fmla="*/ 2147483647 w 386"/>
              <a:gd name="T65" fmla="*/ 2147483647 h 96"/>
              <a:gd name="T66" fmla="*/ 2147483647 w 386"/>
              <a:gd name="T67" fmla="*/ 2147483647 h 96"/>
              <a:gd name="T68" fmla="*/ 2147483647 w 386"/>
              <a:gd name="T69" fmla="*/ 2147483647 h 96"/>
              <a:gd name="T70" fmla="*/ 2147483647 w 386"/>
              <a:gd name="T71" fmla="*/ 2147483647 h 96"/>
              <a:gd name="T72" fmla="*/ 2147483647 w 386"/>
              <a:gd name="T73" fmla="*/ 2147483647 h 96"/>
              <a:gd name="T74" fmla="*/ 2147483647 w 386"/>
              <a:gd name="T75" fmla="*/ 2147483647 h 96"/>
              <a:gd name="T76" fmla="*/ 2147483647 w 386"/>
              <a:gd name="T77" fmla="*/ 2147483647 h 96"/>
              <a:gd name="T78" fmla="*/ 2147483647 w 386"/>
              <a:gd name="T79" fmla="*/ 2147483647 h 96"/>
              <a:gd name="T80" fmla="*/ 2147483647 w 386"/>
              <a:gd name="T81" fmla="*/ 2147483647 h 96"/>
              <a:gd name="T82" fmla="*/ 2147483647 w 386"/>
              <a:gd name="T83" fmla="*/ 2147483647 h 96"/>
              <a:gd name="T84" fmla="*/ 2147483647 w 386"/>
              <a:gd name="T85" fmla="*/ 2147483647 h 96"/>
              <a:gd name="T86" fmla="*/ 2147483647 w 386"/>
              <a:gd name="T87" fmla="*/ 2147483647 h 96"/>
              <a:gd name="T88" fmla="*/ 2147483647 w 386"/>
              <a:gd name="T89" fmla="*/ 2147483647 h 96"/>
              <a:gd name="T90" fmla="*/ 2147483647 w 386"/>
              <a:gd name="T91" fmla="*/ 2147483647 h 96"/>
              <a:gd name="T92" fmla="*/ 2147483647 w 386"/>
              <a:gd name="T93" fmla="*/ 2147483647 h 96"/>
              <a:gd name="T94" fmla="*/ 0 w 386"/>
              <a:gd name="T95" fmla="*/ 2147483647 h 96"/>
              <a:gd name="T96" fmla="*/ 2147483647 w 386"/>
              <a:gd name="T97" fmla="*/ 2147483647 h 96"/>
              <a:gd name="T98" fmla="*/ 2147483647 w 386"/>
              <a:gd name="T99" fmla="*/ 2147483647 h 96"/>
              <a:gd name="T100" fmla="*/ 2147483647 w 386"/>
              <a:gd name="T101" fmla="*/ 2147483647 h 96"/>
              <a:gd name="T102" fmla="*/ 2147483647 w 386"/>
              <a:gd name="T103" fmla="*/ 2147483647 h 96"/>
              <a:gd name="T104" fmla="*/ 2147483647 w 386"/>
              <a:gd name="T105" fmla="*/ 2147483647 h 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86"/>
              <a:gd name="T160" fmla="*/ 0 h 96"/>
              <a:gd name="T161" fmla="*/ 386 w 386"/>
              <a:gd name="T162" fmla="*/ 96 h 9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86" h="96">
                <a:moveTo>
                  <a:pt x="45" y="35"/>
                </a:moveTo>
                <a:lnTo>
                  <a:pt x="150" y="35"/>
                </a:lnTo>
                <a:lnTo>
                  <a:pt x="155" y="15"/>
                </a:lnTo>
                <a:lnTo>
                  <a:pt x="167" y="8"/>
                </a:lnTo>
                <a:lnTo>
                  <a:pt x="178" y="5"/>
                </a:lnTo>
                <a:lnTo>
                  <a:pt x="184" y="12"/>
                </a:lnTo>
                <a:lnTo>
                  <a:pt x="209" y="0"/>
                </a:lnTo>
                <a:lnTo>
                  <a:pt x="219" y="5"/>
                </a:lnTo>
                <a:lnTo>
                  <a:pt x="231" y="3"/>
                </a:lnTo>
                <a:lnTo>
                  <a:pt x="241" y="10"/>
                </a:lnTo>
                <a:lnTo>
                  <a:pt x="248" y="23"/>
                </a:lnTo>
                <a:lnTo>
                  <a:pt x="256" y="31"/>
                </a:lnTo>
                <a:lnTo>
                  <a:pt x="269" y="22"/>
                </a:lnTo>
                <a:lnTo>
                  <a:pt x="279" y="23"/>
                </a:lnTo>
                <a:lnTo>
                  <a:pt x="290" y="31"/>
                </a:lnTo>
                <a:lnTo>
                  <a:pt x="293" y="42"/>
                </a:lnTo>
                <a:lnTo>
                  <a:pt x="310" y="54"/>
                </a:lnTo>
                <a:lnTo>
                  <a:pt x="326" y="50"/>
                </a:lnTo>
                <a:lnTo>
                  <a:pt x="332" y="44"/>
                </a:lnTo>
                <a:lnTo>
                  <a:pt x="351" y="39"/>
                </a:lnTo>
                <a:lnTo>
                  <a:pt x="363" y="37"/>
                </a:lnTo>
                <a:lnTo>
                  <a:pt x="375" y="41"/>
                </a:lnTo>
                <a:lnTo>
                  <a:pt x="386" y="55"/>
                </a:lnTo>
                <a:lnTo>
                  <a:pt x="385" y="64"/>
                </a:lnTo>
                <a:lnTo>
                  <a:pt x="377" y="71"/>
                </a:lnTo>
                <a:lnTo>
                  <a:pt x="360" y="71"/>
                </a:lnTo>
                <a:lnTo>
                  <a:pt x="344" y="78"/>
                </a:lnTo>
                <a:lnTo>
                  <a:pt x="332" y="85"/>
                </a:lnTo>
                <a:lnTo>
                  <a:pt x="305" y="85"/>
                </a:lnTo>
                <a:lnTo>
                  <a:pt x="294" y="74"/>
                </a:lnTo>
                <a:lnTo>
                  <a:pt x="277" y="67"/>
                </a:lnTo>
                <a:lnTo>
                  <a:pt x="264" y="69"/>
                </a:lnTo>
                <a:lnTo>
                  <a:pt x="255" y="66"/>
                </a:lnTo>
                <a:lnTo>
                  <a:pt x="252" y="60"/>
                </a:lnTo>
                <a:lnTo>
                  <a:pt x="229" y="52"/>
                </a:lnTo>
                <a:lnTo>
                  <a:pt x="215" y="44"/>
                </a:lnTo>
                <a:lnTo>
                  <a:pt x="205" y="35"/>
                </a:lnTo>
                <a:lnTo>
                  <a:pt x="196" y="36"/>
                </a:lnTo>
                <a:lnTo>
                  <a:pt x="192" y="40"/>
                </a:lnTo>
                <a:lnTo>
                  <a:pt x="191" y="57"/>
                </a:lnTo>
                <a:lnTo>
                  <a:pt x="183" y="64"/>
                </a:lnTo>
                <a:lnTo>
                  <a:pt x="165" y="66"/>
                </a:lnTo>
                <a:lnTo>
                  <a:pt x="150" y="63"/>
                </a:lnTo>
                <a:lnTo>
                  <a:pt x="137" y="67"/>
                </a:lnTo>
                <a:lnTo>
                  <a:pt x="116" y="68"/>
                </a:lnTo>
                <a:lnTo>
                  <a:pt x="107" y="68"/>
                </a:lnTo>
                <a:lnTo>
                  <a:pt x="107" y="96"/>
                </a:lnTo>
                <a:lnTo>
                  <a:pt x="0" y="95"/>
                </a:lnTo>
                <a:lnTo>
                  <a:pt x="1" y="65"/>
                </a:lnTo>
                <a:lnTo>
                  <a:pt x="13" y="52"/>
                </a:lnTo>
                <a:lnTo>
                  <a:pt x="40" y="48"/>
                </a:lnTo>
                <a:lnTo>
                  <a:pt x="46" y="38"/>
                </a:lnTo>
                <a:lnTo>
                  <a:pt x="45" y="35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 w="1651">
            <a:solidFill>
              <a:srgbClr val="002060"/>
            </a:solidFill>
            <a:round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91420" tIns="45711" rIns="91420" bIns="45711"/>
          <a:lstStyle/>
          <a:p>
            <a:pPr defTabSz="91424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173" name="Text Box 14">
            <a:extLst>
              <a:ext uri="{FF2B5EF4-FFF2-40B4-BE49-F238E27FC236}">
                <a16:creationId xmlns:a16="http://schemas.microsoft.com/office/drawing/2014/main" id="{3886ADEC-9AFA-FA8B-6893-06A8D740AA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396289" y="3128677"/>
            <a:ext cx="1150939" cy="3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400" b="1" i="1" dirty="0">
                <a:solidFill>
                  <a:srgbClr val="480000"/>
                </a:solidFill>
                <a:cs typeface="Times New Roman" pitchFamily="18" charset="0"/>
              </a:rPr>
              <a:t>SENEGAL</a:t>
            </a:r>
          </a:p>
        </p:txBody>
      </p:sp>
      <p:sp>
        <p:nvSpPr>
          <p:cNvPr id="174" name="Text Box 18">
            <a:extLst>
              <a:ext uri="{FF2B5EF4-FFF2-40B4-BE49-F238E27FC236}">
                <a16:creationId xmlns:a16="http://schemas.microsoft.com/office/drawing/2014/main" id="{8197852E-B85C-89C4-FC60-7A00F1E5F43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648202" y="2362201"/>
            <a:ext cx="998539" cy="3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400" b="1" i="1" dirty="0">
                <a:solidFill>
                  <a:srgbClr val="000000"/>
                </a:solidFill>
                <a:cs typeface="Times New Roman" pitchFamily="18" charset="0"/>
              </a:rPr>
              <a:t>MALI</a:t>
            </a:r>
          </a:p>
        </p:txBody>
      </p:sp>
      <p:sp>
        <p:nvSpPr>
          <p:cNvPr id="175" name="Text Box 15">
            <a:extLst>
              <a:ext uri="{FF2B5EF4-FFF2-40B4-BE49-F238E27FC236}">
                <a16:creationId xmlns:a16="http://schemas.microsoft.com/office/drawing/2014/main" id="{39EDF52E-A8CA-C74B-9D98-1935AA35A4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13081" y="3385277"/>
            <a:ext cx="892049" cy="24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000" b="1" i="1" dirty="0">
                <a:solidFill>
                  <a:srgbClr val="480000"/>
                </a:solidFill>
                <a:cs typeface="Times New Roman" pitchFamily="18" charset="0"/>
              </a:rPr>
              <a:t>GAMBIA</a:t>
            </a:r>
          </a:p>
        </p:txBody>
      </p:sp>
      <p:grpSp>
        <p:nvGrpSpPr>
          <p:cNvPr id="176" name="Groupe 175">
            <a:extLst>
              <a:ext uri="{FF2B5EF4-FFF2-40B4-BE49-F238E27FC236}">
                <a16:creationId xmlns:a16="http://schemas.microsoft.com/office/drawing/2014/main" id="{CA956FC4-89B0-AEA9-E7F5-2B26858ED003}"/>
              </a:ext>
            </a:extLst>
          </p:cNvPr>
          <p:cNvGrpSpPr/>
          <p:nvPr/>
        </p:nvGrpSpPr>
        <p:grpSpPr>
          <a:xfrm>
            <a:off x="848919" y="3938153"/>
            <a:ext cx="883360" cy="521892"/>
            <a:chOff x="382898" y="2416175"/>
            <a:chExt cx="883360" cy="521892"/>
          </a:xfrm>
        </p:grpSpPr>
        <p:sp>
          <p:nvSpPr>
            <p:cNvPr id="177" name="Freeform 11" descr="50%">
              <a:extLst>
                <a:ext uri="{FF2B5EF4-FFF2-40B4-BE49-F238E27FC236}">
                  <a16:creationId xmlns:a16="http://schemas.microsoft.com/office/drawing/2014/main" id="{C863FA8A-C0E1-7173-F077-739FD794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38" y="2416175"/>
              <a:ext cx="635000" cy="450850"/>
            </a:xfrm>
            <a:custGeom>
              <a:avLst/>
              <a:gdLst>
                <a:gd name="T0" fmla="*/ 0 w 400"/>
                <a:gd name="T1" fmla="*/ 2147483647 h 220"/>
                <a:gd name="T2" fmla="*/ 2147483647 w 400"/>
                <a:gd name="T3" fmla="*/ 2147483647 h 220"/>
                <a:gd name="T4" fmla="*/ 2147483647 w 400"/>
                <a:gd name="T5" fmla="*/ 2147483647 h 220"/>
                <a:gd name="T6" fmla="*/ 2147483647 w 400"/>
                <a:gd name="T7" fmla="*/ 2147483647 h 220"/>
                <a:gd name="T8" fmla="*/ 2147483647 w 400"/>
                <a:gd name="T9" fmla="*/ 2147483647 h 220"/>
                <a:gd name="T10" fmla="*/ 2147483647 w 400"/>
                <a:gd name="T11" fmla="*/ 2147483647 h 220"/>
                <a:gd name="T12" fmla="*/ 2147483647 w 400"/>
                <a:gd name="T13" fmla="*/ 0 h 220"/>
                <a:gd name="T14" fmla="*/ 2147483647 w 400"/>
                <a:gd name="T15" fmla="*/ 2147483647 h 220"/>
                <a:gd name="T16" fmla="*/ 2147483647 w 400"/>
                <a:gd name="T17" fmla="*/ 2147483647 h 220"/>
                <a:gd name="T18" fmla="*/ 2147483647 w 400"/>
                <a:gd name="T19" fmla="*/ 2147483647 h 220"/>
                <a:gd name="T20" fmla="*/ 2147483647 w 400"/>
                <a:gd name="T21" fmla="*/ 2147483647 h 220"/>
                <a:gd name="T22" fmla="*/ 2147483647 w 400"/>
                <a:gd name="T23" fmla="*/ 2147483647 h 220"/>
                <a:gd name="T24" fmla="*/ 2147483647 w 400"/>
                <a:gd name="T25" fmla="*/ 2147483647 h 220"/>
                <a:gd name="T26" fmla="*/ 2147483647 w 400"/>
                <a:gd name="T27" fmla="*/ 2147483647 h 220"/>
                <a:gd name="T28" fmla="*/ 2147483647 w 400"/>
                <a:gd name="T29" fmla="*/ 2147483647 h 220"/>
                <a:gd name="T30" fmla="*/ 2147483647 w 400"/>
                <a:gd name="T31" fmla="*/ 2147483647 h 220"/>
                <a:gd name="T32" fmla="*/ 2147483647 w 400"/>
                <a:gd name="T33" fmla="*/ 2147483647 h 220"/>
                <a:gd name="T34" fmla="*/ 2147483647 w 400"/>
                <a:gd name="T35" fmla="*/ 2147483647 h 220"/>
                <a:gd name="T36" fmla="*/ 2147483647 w 400"/>
                <a:gd name="T37" fmla="*/ 2147483647 h 220"/>
                <a:gd name="T38" fmla="*/ 2147483647 w 400"/>
                <a:gd name="T39" fmla="*/ 2147483647 h 220"/>
                <a:gd name="T40" fmla="*/ 2147483647 w 400"/>
                <a:gd name="T41" fmla="*/ 2147483647 h 220"/>
                <a:gd name="T42" fmla="*/ 2147483647 w 400"/>
                <a:gd name="T43" fmla="*/ 2147483647 h 220"/>
                <a:gd name="T44" fmla="*/ 2147483647 w 400"/>
                <a:gd name="T45" fmla="*/ 2147483647 h 220"/>
                <a:gd name="T46" fmla="*/ 2147483647 w 400"/>
                <a:gd name="T47" fmla="*/ 2147483647 h 220"/>
                <a:gd name="T48" fmla="*/ 2147483647 w 400"/>
                <a:gd name="T49" fmla="*/ 2147483647 h 220"/>
                <a:gd name="T50" fmla="*/ 2147483647 w 400"/>
                <a:gd name="T51" fmla="*/ 2147483647 h 220"/>
                <a:gd name="T52" fmla="*/ 2147483647 w 400"/>
                <a:gd name="T53" fmla="*/ 2147483647 h 220"/>
                <a:gd name="T54" fmla="*/ 2147483647 w 400"/>
                <a:gd name="T55" fmla="*/ 2147483647 h 220"/>
                <a:gd name="T56" fmla="*/ 2147483647 w 400"/>
                <a:gd name="T57" fmla="*/ 2147483647 h 220"/>
                <a:gd name="T58" fmla="*/ 2147483647 w 400"/>
                <a:gd name="T59" fmla="*/ 2147483647 h 220"/>
                <a:gd name="T60" fmla="*/ 2147483647 w 400"/>
                <a:gd name="T61" fmla="*/ 2147483647 h 220"/>
                <a:gd name="T62" fmla="*/ 2147483647 w 400"/>
                <a:gd name="T63" fmla="*/ 2147483647 h 220"/>
                <a:gd name="T64" fmla="*/ 2147483647 w 400"/>
                <a:gd name="T65" fmla="*/ 2147483647 h 220"/>
                <a:gd name="T66" fmla="*/ 0 w 400"/>
                <a:gd name="T67" fmla="*/ 2147483647 h 2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0"/>
                <a:gd name="T103" fmla="*/ 0 h 220"/>
                <a:gd name="T104" fmla="*/ 400 w 400"/>
                <a:gd name="T105" fmla="*/ 220 h 2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0" h="220">
                  <a:moveTo>
                    <a:pt x="0" y="48"/>
                  </a:moveTo>
                  <a:lnTo>
                    <a:pt x="29" y="40"/>
                  </a:lnTo>
                  <a:lnTo>
                    <a:pt x="81" y="37"/>
                  </a:lnTo>
                  <a:lnTo>
                    <a:pt x="127" y="38"/>
                  </a:lnTo>
                  <a:lnTo>
                    <a:pt x="159" y="26"/>
                  </a:lnTo>
                  <a:lnTo>
                    <a:pt x="191" y="1"/>
                  </a:lnTo>
                  <a:lnTo>
                    <a:pt x="256" y="0"/>
                  </a:lnTo>
                  <a:lnTo>
                    <a:pt x="399" y="3"/>
                  </a:lnTo>
                  <a:lnTo>
                    <a:pt x="393" y="54"/>
                  </a:lnTo>
                  <a:lnTo>
                    <a:pt x="400" y="108"/>
                  </a:lnTo>
                  <a:lnTo>
                    <a:pt x="389" y="129"/>
                  </a:lnTo>
                  <a:lnTo>
                    <a:pt x="367" y="140"/>
                  </a:lnTo>
                  <a:lnTo>
                    <a:pt x="335" y="142"/>
                  </a:lnTo>
                  <a:lnTo>
                    <a:pt x="310" y="143"/>
                  </a:lnTo>
                  <a:lnTo>
                    <a:pt x="286" y="155"/>
                  </a:lnTo>
                  <a:lnTo>
                    <a:pt x="238" y="196"/>
                  </a:lnTo>
                  <a:lnTo>
                    <a:pt x="217" y="220"/>
                  </a:lnTo>
                  <a:lnTo>
                    <a:pt x="214" y="212"/>
                  </a:lnTo>
                  <a:lnTo>
                    <a:pt x="202" y="212"/>
                  </a:lnTo>
                  <a:lnTo>
                    <a:pt x="171" y="202"/>
                  </a:lnTo>
                  <a:lnTo>
                    <a:pt x="161" y="187"/>
                  </a:lnTo>
                  <a:lnTo>
                    <a:pt x="168" y="160"/>
                  </a:lnTo>
                  <a:lnTo>
                    <a:pt x="189" y="132"/>
                  </a:lnTo>
                  <a:lnTo>
                    <a:pt x="204" y="118"/>
                  </a:lnTo>
                  <a:lnTo>
                    <a:pt x="196" y="110"/>
                  </a:lnTo>
                  <a:lnTo>
                    <a:pt x="173" y="103"/>
                  </a:lnTo>
                  <a:lnTo>
                    <a:pt x="142" y="104"/>
                  </a:lnTo>
                  <a:lnTo>
                    <a:pt x="116" y="114"/>
                  </a:lnTo>
                  <a:lnTo>
                    <a:pt x="106" y="114"/>
                  </a:lnTo>
                  <a:lnTo>
                    <a:pt x="68" y="97"/>
                  </a:lnTo>
                  <a:lnTo>
                    <a:pt x="45" y="78"/>
                  </a:lnTo>
                  <a:lnTo>
                    <a:pt x="41" y="63"/>
                  </a:lnTo>
                  <a:lnTo>
                    <a:pt x="20" y="57"/>
                  </a:lnTo>
                  <a:lnTo>
                    <a:pt x="0" y="4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 w="1651">
              <a:solidFill>
                <a:srgbClr val="002060"/>
              </a:solidFill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91420" tIns="45711" rIns="91420" bIns="45711"/>
            <a:lstStyle/>
            <a:p>
              <a:pPr defTabSz="91424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78" name="Text Box 16">
              <a:extLst>
                <a:ext uri="{FF2B5EF4-FFF2-40B4-BE49-F238E27FC236}">
                  <a16:creationId xmlns:a16="http://schemas.microsoft.com/office/drawing/2014/main" id="{5D653A83-834E-F580-7EC5-8DF8A11778C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82898" y="2507198"/>
              <a:ext cx="883360" cy="43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0" tIns="45711" rIns="91420" bIns="4571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defTabSz="914249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GB" sz="1100" b="1" i="1" kern="0" dirty="0">
                  <a:solidFill>
                    <a:srgbClr val="480000"/>
                  </a:solidFill>
                  <a:cs typeface="Times New Roman" pitchFamily="18" charset="0"/>
                </a:rPr>
                <a:t>GUINEA</a:t>
              </a:r>
              <a:br>
                <a:rPr lang="en-GB" sz="1100" b="1" i="1" kern="0" dirty="0">
                  <a:solidFill>
                    <a:srgbClr val="480000"/>
                  </a:solidFill>
                  <a:cs typeface="Times New Roman" pitchFamily="18" charset="0"/>
                </a:rPr>
              </a:br>
              <a:r>
                <a:rPr lang="en-GB" sz="1100" b="1" i="1" kern="0" dirty="0">
                  <a:solidFill>
                    <a:srgbClr val="480000"/>
                  </a:solidFill>
                  <a:cs typeface="Times New Roman" pitchFamily="18" charset="0"/>
                </a:rPr>
                <a:t>BISSAU</a:t>
              </a:r>
            </a:p>
          </p:txBody>
        </p:sp>
      </p:grpSp>
      <p:sp>
        <p:nvSpPr>
          <p:cNvPr id="179" name="Text Box 22">
            <a:extLst>
              <a:ext uri="{FF2B5EF4-FFF2-40B4-BE49-F238E27FC236}">
                <a16:creationId xmlns:a16="http://schemas.microsoft.com/office/drawing/2014/main" id="{2217E83D-CD50-90D6-C1B6-AA9767942EF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927231" y="4956725"/>
            <a:ext cx="1128713" cy="430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100" b="1" i="1" dirty="0">
                <a:solidFill>
                  <a:srgbClr val="480000"/>
                </a:solidFill>
                <a:cs typeface="Times New Roman" pitchFamily="18" charset="0"/>
              </a:rPr>
              <a:t>SIERRA</a:t>
            </a:r>
            <a:br>
              <a:rPr lang="en-GB" sz="1100" b="1" i="1" dirty="0">
                <a:solidFill>
                  <a:srgbClr val="480000"/>
                </a:solidFill>
                <a:cs typeface="Times New Roman" pitchFamily="18" charset="0"/>
              </a:rPr>
            </a:br>
            <a:r>
              <a:rPr lang="en-GB" sz="1100" b="1" i="1" dirty="0">
                <a:solidFill>
                  <a:srgbClr val="480000"/>
                </a:solidFill>
                <a:cs typeface="Times New Roman" pitchFamily="18" charset="0"/>
              </a:rPr>
              <a:t>LEONE</a:t>
            </a:r>
          </a:p>
        </p:txBody>
      </p:sp>
      <p:sp>
        <p:nvSpPr>
          <p:cNvPr id="180" name="Text Box 17">
            <a:extLst>
              <a:ext uri="{FF2B5EF4-FFF2-40B4-BE49-F238E27FC236}">
                <a16:creationId xmlns:a16="http://schemas.microsoft.com/office/drawing/2014/main" id="{07FC1C8D-057D-9781-B9C3-72F2639121E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885036" y="4173743"/>
            <a:ext cx="884239" cy="3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49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sz="1400" b="1" i="1" dirty="0">
                <a:solidFill>
                  <a:srgbClr val="480000"/>
                </a:solidFill>
                <a:cs typeface="Times New Roman" pitchFamily="18" charset="0"/>
              </a:rPr>
              <a:t>GUINEA</a:t>
            </a:r>
          </a:p>
        </p:txBody>
      </p:sp>
      <p:sp>
        <p:nvSpPr>
          <p:cNvPr id="181" name="Rectangle 2">
            <a:extLst>
              <a:ext uri="{FF2B5EF4-FFF2-40B4-BE49-F238E27FC236}">
                <a16:creationId xmlns:a16="http://schemas.microsoft.com/office/drawing/2014/main" id="{E17882C8-2884-3930-7E79-B51519C15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3937" y="5956299"/>
            <a:ext cx="2475113" cy="723883"/>
          </a:xfrm>
          <a:prstGeom prst="rect">
            <a:avLst/>
          </a:prstGeom>
          <a:gradFill>
            <a:gsLst>
              <a:gs pos="0">
                <a:srgbClr val="4F81BD">
                  <a:tint val="66000"/>
                  <a:satMod val="160000"/>
                  <a:alpha val="66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EEECE1"/>
            </a:outerShdw>
          </a:effectLst>
        </p:spPr>
        <p:txBody>
          <a:bodyPr lIns="93008" tIns="46505" rIns="93008" bIns="46505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249" fontAlgn="base">
              <a:spcBef>
                <a:spcPct val="0"/>
              </a:spcBef>
              <a:spcAft>
                <a:spcPct val="0"/>
              </a:spcAft>
            </a:pPr>
            <a:r>
              <a:rPr lang="fr-FR" sz="1800" b="1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WAPP en</a:t>
            </a:r>
          </a:p>
          <a:p>
            <a:pPr algn="ctr" defTabSz="914249" fontAlgn="base">
              <a:spcBef>
                <a:spcPct val="0"/>
              </a:spcBef>
              <a:spcAft>
                <a:spcPct val="0"/>
              </a:spcAft>
            </a:pPr>
            <a:r>
              <a:rPr lang="fr-FR" sz="1800" b="1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2006</a:t>
            </a:r>
          </a:p>
        </p:txBody>
      </p:sp>
      <p:sp>
        <p:nvSpPr>
          <p:cNvPr id="182" name="Rectangle 2">
            <a:extLst>
              <a:ext uri="{FF2B5EF4-FFF2-40B4-BE49-F238E27FC236}">
                <a16:creationId xmlns:a16="http://schemas.microsoft.com/office/drawing/2014/main" id="{5AAB7EDE-EC10-017E-6FB1-0F5CD7997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3591" y="5970585"/>
            <a:ext cx="2699051" cy="723883"/>
          </a:xfrm>
          <a:prstGeom prst="rect">
            <a:avLst/>
          </a:prstGeom>
          <a:gradFill>
            <a:gsLst>
              <a:gs pos="0">
                <a:srgbClr val="FFC000"/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50800">
            <a:solidFill>
              <a:srgbClr val="000000"/>
            </a:solidFill>
          </a:ln>
        </p:spPr>
        <p:txBody>
          <a:bodyPr lIns="93008" tIns="46505" rIns="93008" bIns="46505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249" fontAlgn="base">
              <a:spcBef>
                <a:spcPct val="0"/>
              </a:spcBef>
              <a:spcAft>
                <a:spcPct val="0"/>
              </a:spcAft>
            </a:pPr>
            <a:r>
              <a:rPr lang="fr-FR" sz="1800" b="1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WAPP </a:t>
            </a:r>
          </a:p>
          <a:p>
            <a:pPr algn="ctr" defTabSz="914249" fontAlgn="base">
              <a:spcBef>
                <a:spcPct val="0"/>
              </a:spcBef>
              <a:spcAft>
                <a:spcPct val="0"/>
              </a:spcAft>
            </a:pPr>
            <a:r>
              <a:rPr lang="fr-FR" sz="1800" b="1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Aujourd’hui</a:t>
            </a:r>
          </a:p>
        </p:txBody>
      </p:sp>
      <p:sp>
        <p:nvSpPr>
          <p:cNvPr id="183" name="Rectangle 2">
            <a:extLst>
              <a:ext uri="{FF2B5EF4-FFF2-40B4-BE49-F238E27FC236}">
                <a16:creationId xmlns:a16="http://schemas.microsoft.com/office/drawing/2014/main" id="{C3FBF7D3-E4A6-CACF-EEF3-4543FABD41D4}"/>
              </a:ext>
            </a:extLst>
          </p:cNvPr>
          <p:cNvSpPr txBox="1">
            <a:spLocks noChangeArrowheads="1"/>
          </p:cNvSpPr>
          <p:nvPr/>
        </p:nvSpPr>
        <p:spPr>
          <a:xfrm>
            <a:off x="4311418" y="5962427"/>
            <a:ext cx="2403247" cy="695308"/>
          </a:xfrm>
          <a:prstGeom prst="rect">
            <a:avLst/>
          </a:prstGeom>
          <a:gradFill>
            <a:gsLst>
              <a:gs pos="0">
                <a:srgbClr val="C0504D">
                  <a:lumMod val="20000"/>
                  <a:lumOff val="8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  <a:ln w="50800">
            <a:solidFill>
              <a:sysClr val="windowText" lastClr="000000"/>
            </a:solidFill>
          </a:ln>
          <a:effectLst>
            <a:glow rad="63500">
              <a:srgbClr val="8064A2">
                <a:satMod val="175000"/>
                <a:alpha val="40000"/>
              </a:srgbClr>
            </a:glow>
          </a:effectLst>
        </p:spPr>
        <p:txBody>
          <a:bodyPr lIns="93008" tIns="46505" rIns="93008" bIns="46505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41732" algn="ctr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883464" algn="ctr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25196" algn="ctr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766928" algn="ctr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249">
              <a:defRPr/>
            </a:pPr>
            <a:r>
              <a:rPr lang="fr-FR" sz="1800" b="1" kern="0" dirty="0">
                <a:solidFill>
                  <a:srgbClr val="2D2D8A">
                    <a:lumMod val="7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WAPP en </a:t>
            </a:r>
          </a:p>
          <a:p>
            <a:pPr defTabSz="914249">
              <a:defRPr/>
            </a:pPr>
            <a:r>
              <a:rPr lang="fr-FR" sz="1800" b="1" kern="0" dirty="0">
                <a:solidFill>
                  <a:srgbClr val="2D2D8A">
                    <a:lumMod val="7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Fin 2023</a:t>
            </a:r>
          </a:p>
        </p:txBody>
      </p:sp>
    </p:spTree>
    <p:extLst>
      <p:ext uri="{BB962C8B-B14F-4D97-AF65-F5344CB8AC3E}">
        <p14:creationId xmlns:p14="http://schemas.microsoft.com/office/powerpoint/2010/main" val="176510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-0.02674 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55112E-17 L 0.04219 0.06204 " pathEditMode="fixed" rAng="0" ptsTypes="AA">
                                      <p:cBhvr>
                                        <p:cTn id="8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" y="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55112E-17 L 0.04219 0.06204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" y="31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55112E-17 L 0.04219 0.06204 " pathEditMode="fixed" rAng="0" ptsTypes="AA">
                                      <p:cBhvr>
                                        <p:cTn id="12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" y="310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05973 0.03217 " pathEditMode="fixed" rAng="0" ptsTypes="AA">
                                      <p:cBhvr>
                                        <p:cTn id="21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15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05973 0.03217 " pathEditMode="fixed" rAng="0" ptsTypes="AA">
                                      <p:cBhvr>
                                        <p:cTn id="23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159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324 L 0.10833 0.06088 " pathEditMode="fixed" rAng="0" ptsTypes="AA">
                                      <p:cBhvr>
                                        <p:cTn id="25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287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162 L 0.13333 0.06042 " pathEditMode="fixed" rAng="0" ptsTypes="AA">
                                      <p:cBhvr>
                                        <p:cTn id="27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2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277 L 0.07187 -0.0155 " pathEditMode="fixed" rAng="0" ptsTypes="AA">
                                      <p:cBhvr>
                                        <p:cTn id="29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64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277 L 0.07187 -0.0155 " pathEditMode="fixed" rAng="0" ptsTypes="AA">
                                      <p:cBhvr>
                                        <p:cTn id="31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64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37 L 0.05382 -0.03009 " pathEditMode="fixed" rAng="0" ptsTypes="AA">
                                      <p:cBhvr>
                                        <p:cTn id="33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-131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37 L 0.05382 -0.03009 " pathEditMode="fixed" rAng="0" ptsTypes="AA">
                                      <p:cBhvr>
                                        <p:cTn id="35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0324 L 0.09895 0.02731 " pathEditMode="fixed" rAng="0" ptsTypes="AA">
                                      <p:cBhvr>
                                        <p:cTn id="42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  <p:bldP spid="173" grpId="0"/>
      <p:bldP spid="174" grpId="0"/>
      <p:bldP spid="175" grpId="0"/>
      <p:bldP spid="179" grpId="0"/>
      <p:bldP spid="180" grpId="0"/>
      <p:bldP spid="181" grpId="0" animBg="1"/>
      <p:bldP spid="182" grpId="0" animBg="1"/>
      <p:bldP spid="18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25933</TotalTime>
  <Words>1736</Words>
  <Application>Microsoft Office PowerPoint</Application>
  <PresentationFormat>Grand écran</PresentationFormat>
  <Paragraphs>327</Paragraphs>
  <Slides>19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33" baseType="lpstr">
      <vt:lpstr>Arial</vt:lpstr>
      <vt:lpstr>Arial Rounded MT Bold</vt:lpstr>
      <vt:lpstr>Calibri</vt:lpstr>
      <vt:lpstr>Calibri (Corps)</vt:lpstr>
      <vt:lpstr>Calibri Light</vt:lpstr>
      <vt:lpstr>Segoe</vt:lpstr>
      <vt:lpstr>Source Sans Pro</vt:lpstr>
      <vt:lpstr>Tahoma</vt:lpstr>
      <vt:lpstr>Times New Roman</vt:lpstr>
      <vt:lpstr>Trebuchet MS</vt:lpstr>
      <vt:lpstr>Verdana</vt:lpstr>
      <vt:lpstr>Wingdings</vt:lpstr>
      <vt:lpstr>Thème Office</vt:lpstr>
      <vt:lpstr>Custom Design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Mawufemo</dc:creator>
  <cp:lastModifiedBy>Théliau Guillouroux</cp:lastModifiedBy>
  <cp:revision>112</cp:revision>
  <dcterms:created xsi:type="dcterms:W3CDTF">2021-12-17T08:18:40Z</dcterms:created>
  <dcterms:modified xsi:type="dcterms:W3CDTF">2023-11-20T08:44:41Z</dcterms:modified>
</cp:coreProperties>
</file>